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72" r:id="rId5"/>
    <p:sldId id="274" r:id="rId6"/>
    <p:sldId id="275" r:id="rId7"/>
    <p:sldId id="263" r:id="rId8"/>
    <p:sldId id="258" r:id="rId9"/>
    <p:sldId id="276" r:id="rId10"/>
    <p:sldId id="271" r:id="rId11"/>
    <p:sldId id="27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48D03-D413-4B1C-9BB5-D5BBEE316FBE}" v="7" dt="2025-04-24T08:33:51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FD26B681-E4E8-4F87-8B3B-D14D662ACD5E}"/>
    <pc:docChg chg="undo custSel addSld delSld modSld sldOrd">
      <pc:chgData name="Mario Real Enrique" userId="b171d602-790f-4414-93eb-cdb5bae8d7f5" providerId="ADAL" clId="{FD26B681-E4E8-4F87-8B3B-D14D662ACD5E}" dt="2025-03-31T11:42:31.787" v="932" actId="1076"/>
      <pc:docMkLst>
        <pc:docMk/>
      </pc:docMkLst>
      <pc:sldChg chg="modSp mod">
        <pc:chgData name="Mario Real Enrique" userId="b171d602-790f-4414-93eb-cdb5bae8d7f5" providerId="ADAL" clId="{FD26B681-E4E8-4F87-8B3B-D14D662ACD5E}" dt="2025-03-31T07:45:06.757" v="76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FD26B681-E4E8-4F87-8B3B-D14D662ACD5E}" dt="2025-03-28T12:57:10.006" v="308" actId="1076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FD26B681-E4E8-4F87-8B3B-D14D662ACD5E}" dt="2025-03-31T07:45:06.757" v="76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FD26B681-E4E8-4F87-8B3B-D14D662ACD5E}" dt="2025-03-31T09:53:51.510" v="873" actId="2696"/>
        <pc:sldMkLst>
          <pc:docMk/>
          <pc:sldMk cId="2761975317" sldId="262"/>
        </pc:sldMkLst>
      </pc:sldChg>
      <pc:sldChg chg="modSp mod">
        <pc:chgData name="Mario Real Enrique" userId="b171d602-790f-4414-93eb-cdb5bae8d7f5" providerId="ADAL" clId="{FD26B681-E4E8-4F87-8B3B-D14D662ACD5E}" dt="2025-03-31T09:56:03.173" v="929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FD26B681-E4E8-4F87-8B3B-D14D662ACD5E}" dt="2025-03-31T09:56:03.173" v="929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new mod modClrScheme chgLayout">
        <pc:chgData name="Mario Real Enrique" userId="b171d602-790f-4414-93eb-cdb5bae8d7f5" providerId="ADAL" clId="{FD26B681-E4E8-4F87-8B3B-D14D662ACD5E}" dt="2025-03-31T07:42:25.099" v="575" actId="14100"/>
        <pc:sldMkLst>
          <pc:docMk/>
          <pc:sldMk cId="4076650519" sldId="274"/>
        </pc:sldMkLst>
      </pc:sldChg>
      <pc:sldChg chg="new del">
        <pc:chgData name="Mario Real Enrique" userId="b171d602-790f-4414-93eb-cdb5bae8d7f5" providerId="ADAL" clId="{FD26B681-E4E8-4F87-8B3B-D14D662ACD5E}" dt="2025-03-28T12:44:26.901" v="50" actId="47"/>
        <pc:sldMkLst>
          <pc:docMk/>
          <pc:sldMk cId="1088967611" sldId="275"/>
        </pc:sldMkLst>
      </pc:sldChg>
      <pc:sldChg chg="addSp delSp modSp new mod ord">
        <pc:chgData name="Mario Real Enrique" userId="b171d602-790f-4414-93eb-cdb5bae8d7f5" providerId="ADAL" clId="{FD26B681-E4E8-4F87-8B3B-D14D662ACD5E}" dt="2025-03-31T11:42:31.787" v="932" actId="1076"/>
        <pc:sldMkLst>
          <pc:docMk/>
          <pc:sldMk cId="473200029" sldId="276"/>
        </pc:sldMkLst>
      </pc:sldChg>
      <pc:sldChg chg="addSp modSp new mod">
        <pc:chgData name="Mario Real Enrique" userId="b171d602-790f-4414-93eb-cdb5bae8d7f5" providerId="ADAL" clId="{FD26B681-E4E8-4F87-8B3B-D14D662ACD5E}" dt="2025-03-31T08:07:21.701" v="872" actId="20577"/>
        <pc:sldMkLst>
          <pc:docMk/>
          <pc:sldMk cId="1627376509" sldId="277"/>
        </pc:sldMkLst>
      </pc:sldChg>
      <pc:sldChg chg="addSp delSp modSp add mod setBg">
        <pc:chgData name="Mario Real Enrique" userId="b171d602-790f-4414-93eb-cdb5bae8d7f5" providerId="ADAL" clId="{FD26B681-E4E8-4F87-8B3B-D14D662ACD5E}" dt="2025-03-31T08:05:44.689" v="792" actId="20577"/>
        <pc:sldMkLst>
          <pc:docMk/>
          <pc:sldMk cId="1847781737" sldId="278"/>
        </pc:sldMkLst>
      </pc:sldChg>
    </pc:docChg>
  </pc:docChgLst>
  <pc:docChgLst>
    <pc:chgData name="Mario Real Enrique" userId="b171d602-790f-4414-93eb-cdb5bae8d7f5" providerId="ADAL" clId="{71487FA0-58C6-4773-AD50-637DE096EEA2}"/>
    <pc:docChg chg="custSel addSld delSld modSld sldOrd">
      <pc:chgData name="Mario Real Enrique" userId="b171d602-790f-4414-93eb-cdb5bae8d7f5" providerId="ADAL" clId="{71487FA0-58C6-4773-AD50-637DE096EEA2}" dt="2025-03-20T14:30:11.609" v="203" actId="20577"/>
      <pc:docMkLst>
        <pc:docMk/>
      </pc:docMkLst>
      <pc:sldChg chg="modSp mod">
        <pc:chgData name="Mario Real Enrique" userId="b171d602-790f-4414-93eb-cdb5bae8d7f5" providerId="ADAL" clId="{71487FA0-58C6-4773-AD50-637DE096EEA2}" dt="2025-03-20T12:37:26.804" v="1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71487FA0-58C6-4773-AD50-637DE096EEA2}" dt="2025-03-20T12:37:26.804" v="1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71487FA0-58C6-4773-AD50-637DE096EEA2}" dt="2025-03-20T12:37:58.494" v="5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71487FA0-58C6-4773-AD50-637DE096EEA2}" dt="2025-03-20T12:37:58.494" v="5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71487FA0-58C6-4773-AD50-637DE096EEA2}" dt="2025-03-20T12:38:01.109" v="6" actId="20577"/>
        <pc:sldMkLst>
          <pc:docMk/>
          <pc:sldMk cId="2761975317" sldId="262"/>
        </pc:sldMkLst>
      </pc:sldChg>
      <pc:sldChg chg="modSp mod">
        <pc:chgData name="Mario Real Enrique" userId="b171d602-790f-4414-93eb-cdb5bae8d7f5" providerId="ADAL" clId="{71487FA0-58C6-4773-AD50-637DE096EEA2}" dt="2025-03-20T12:37:43.439" v="3"/>
        <pc:sldMkLst>
          <pc:docMk/>
          <pc:sldMk cId="3490082063" sldId="264"/>
        </pc:sldMkLst>
        <pc:spChg chg="mod">
          <ac:chgData name="Mario Real Enrique" userId="b171d602-790f-4414-93eb-cdb5bae8d7f5" providerId="ADAL" clId="{71487FA0-58C6-4773-AD50-637DE096EEA2}" dt="2025-03-20T12:37:43.439" v="3"/>
          <ac:spMkLst>
            <pc:docMk/>
            <pc:sldMk cId="3490082063" sldId="264"/>
            <ac:spMk id="3" creationId="{669FAC91-200E-4179-1322-5860EAD0FB32}"/>
          </ac:spMkLst>
        </pc:spChg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3361287297" sldId="265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1555931446" sldId="266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235744808" sldId="268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3865078294" sldId="269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235242445" sldId="270"/>
        </pc:sldMkLst>
      </pc:sldChg>
      <pc:sldChg chg="modSp mod">
        <pc:chgData name="Mario Real Enrique" userId="b171d602-790f-4414-93eb-cdb5bae8d7f5" providerId="ADAL" clId="{71487FA0-58C6-4773-AD50-637DE096EEA2}" dt="2025-03-20T12:37:38.527" v="2" actId="21"/>
        <pc:sldMkLst>
          <pc:docMk/>
          <pc:sldMk cId="3217988035" sldId="271"/>
        </pc:sldMkLst>
        <pc:spChg chg="mod">
          <ac:chgData name="Mario Real Enrique" userId="b171d602-790f-4414-93eb-cdb5bae8d7f5" providerId="ADAL" clId="{71487FA0-58C6-4773-AD50-637DE096EEA2}" dt="2025-03-20T12:37:38.527" v="2" actId="21"/>
          <ac:spMkLst>
            <pc:docMk/>
            <pc:sldMk cId="3217988035" sldId="271"/>
            <ac:spMk id="3" creationId="{57633F99-2414-AC10-7866-98621B58C1E9}"/>
          </ac:spMkLst>
        </pc:spChg>
      </pc:sldChg>
      <pc:sldChg chg="modSp new mod ord">
        <pc:chgData name="Mario Real Enrique" userId="b171d602-790f-4414-93eb-cdb5bae8d7f5" providerId="ADAL" clId="{71487FA0-58C6-4773-AD50-637DE096EEA2}" dt="2025-03-20T13:23:57.130" v="22" actId="20577"/>
        <pc:sldMkLst>
          <pc:docMk/>
          <pc:sldMk cId="3404575775" sldId="272"/>
        </pc:sldMkLst>
      </pc:sldChg>
      <pc:sldChg chg="addSp delSp modSp new mod modClrScheme chgLayout">
        <pc:chgData name="Mario Real Enrique" userId="b171d602-790f-4414-93eb-cdb5bae8d7f5" providerId="ADAL" clId="{71487FA0-58C6-4773-AD50-637DE096EEA2}" dt="2025-03-20T14:30:11.609" v="203" actId="20577"/>
        <pc:sldMkLst>
          <pc:docMk/>
          <pc:sldMk cId="3463817656" sldId="273"/>
        </pc:sldMkLst>
      </pc:sldChg>
    </pc:docChg>
  </pc:docChgLst>
  <pc:docChgLst>
    <pc:chgData name="Mario Real Enrique" userId="b171d602-790f-4414-93eb-cdb5bae8d7f5" providerId="ADAL" clId="{384198BE-7597-46CD-97BA-F2EB18101AB1}"/>
    <pc:docChg chg="undo custSel addSld delSld modSld">
      <pc:chgData name="Mario Real Enrique" userId="b171d602-790f-4414-93eb-cdb5bae8d7f5" providerId="ADAL" clId="{384198BE-7597-46CD-97BA-F2EB18101AB1}" dt="2025-04-17T12:10:55.939" v="1747" actId="20577"/>
      <pc:docMkLst>
        <pc:docMk/>
      </pc:docMkLst>
      <pc:sldChg chg="modSp mod">
        <pc:chgData name="Mario Real Enrique" userId="b171d602-790f-4414-93eb-cdb5bae8d7f5" providerId="ADAL" clId="{384198BE-7597-46CD-97BA-F2EB18101AB1}" dt="2025-04-15T13:18:25.145" v="5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384198BE-7597-46CD-97BA-F2EB18101AB1}" dt="2025-04-15T13:18:25.145" v="5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384198BE-7597-46CD-97BA-F2EB18101AB1}" dt="2025-04-17T08:28:47.890" v="1425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384198BE-7597-46CD-97BA-F2EB18101AB1}" dt="2025-04-17T08:28:47.890" v="1425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384198BE-7597-46CD-97BA-F2EB18101AB1}" dt="2025-04-17T09:49:36.771" v="1716" actId="20577"/>
        <pc:sldMkLst>
          <pc:docMk/>
          <pc:sldMk cId="3490082063" sldId="264"/>
        </pc:sldMkLst>
        <pc:spChg chg="mod">
          <ac:chgData name="Mario Real Enrique" userId="b171d602-790f-4414-93eb-cdb5bae8d7f5" providerId="ADAL" clId="{384198BE-7597-46CD-97BA-F2EB18101AB1}" dt="2025-04-17T09:49:36.771" v="1716" actId="20577"/>
          <ac:spMkLst>
            <pc:docMk/>
            <pc:sldMk cId="3490082063" sldId="264"/>
            <ac:spMk id="3" creationId="{669FAC91-200E-4179-1322-5860EAD0FB32}"/>
          </ac:spMkLst>
        </pc:spChg>
      </pc:sldChg>
      <pc:sldChg chg="modSp mod">
        <pc:chgData name="Mario Real Enrique" userId="b171d602-790f-4414-93eb-cdb5bae8d7f5" providerId="ADAL" clId="{384198BE-7597-46CD-97BA-F2EB18101AB1}" dt="2025-04-17T09:15:54.051" v="1541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384198BE-7597-46CD-97BA-F2EB18101AB1}" dt="2025-04-17T09:15:54.051" v="1541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mod setBg">
        <pc:chgData name="Mario Real Enrique" userId="b171d602-790f-4414-93eb-cdb5bae8d7f5" providerId="ADAL" clId="{384198BE-7597-46CD-97BA-F2EB18101AB1}" dt="2025-04-17T09:50:32.565" v="1746" actId="20577"/>
        <pc:sldMkLst>
          <pc:docMk/>
          <pc:sldMk cId="473200029" sldId="276"/>
        </pc:sldMkLst>
      </pc:sldChg>
      <pc:sldChg chg="del">
        <pc:chgData name="Mario Real Enrique" userId="b171d602-790f-4414-93eb-cdb5bae8d7f5" providerId="ADAL" clId="{384198BE-7597-46CD-97BA-F2EB18101AB1}" dt="2025-04-15T13:19:09.453" v="28" actId="47"/>
        <pc:sldMkLst>
          <pc:docMk/>
          <pc:sldMk cId="774361331" sldId="279"/>
        </pc:sldMkLst>
      </pc:sldChg>
      <pc:sldChg chg="del">
        <pc:chgData name="Mario Real Enrique" userId="b171d602-790f-4414-93eb-cdb5bae8d7f5" providerId="ADAL" clId="{384198BE-7597-46CD-97BA-F2EB18101AB1}" dt="2025-04-15T13:19:09.909" v="29" actId="47"/>
        <pc:sldMkLst>
          <pc:docMk/>
          <pc:sldMk cId="547068168" sldId="280"/>
        </pc:sldMkLst>
      </pc:sldChg>
      <pc:sldChg chg="del">
        <pc:chgData name="Mario Real Enrique" userId="b171d602-790f-4414-93eb-cdb5bae8d7f5" providerId="ADAL" clId="{384198BE-7597-46CD-97BA-F2EB18101AB1}" dt="2025-04-15T13:19:10.236" v="30" actId="47"/>
        <pc:sldMkLst>
          <pc:docMk/>
          <pc:sldMk cId="853615285" sldId="281"/>
        </pc:sldMkLst>
      </pc:sldChg>
      <pc:sldChg chg="modSp del mod">
        <pc:chgData name="Mario Real Enrique" userId="b171d602-790f-4414-93eb-cdb5bae8d7f5" providerId="ADAL" clId="{384198BE-7597-46CD-97BA-F2EB18101AB1}" dt="2025-04-17T08:22:31.472" v="1114" actId="2696"/>
        <pc:sldMkLst>
          <pc:docMk/>
          <pc:sldMk cId="2084345451" sldId="282"/>
        </pc:sldMkLst>
      </pc:sldChg>
      <pc:sldChg chg="del">
        <pc:chgData name="Mario Real Enrique" userId="b171d602-790f-4414-93eb-cdb5bae8d7f5" providerId="ADAL" clId="{384198BE-7597-46CD-97BA-F2EB18101AB1}" dt="2025-04-15T13:19:08.746" v="27" actId="47"/>
        <pc:sldMkLst>
          <pc:docMk/>
          <pc:sldMk cId="2958882874" sldId="283"/>
        </pc:sldMkLst>
      </pc:sldChg>
      <pc:sldChg chg="addSp delSp modSp new mod modAnim">
        <pc:chgData name="Mario Real Enrique" userId="b171d602-790f-4414-93eb-cdb5bae8d7f5" providerId="ADAL" clId="{384198BE-7597-46CD-97BA-F2EB18101AB1}" dt="2025-04-17T08:31:32.894" v="1443" actId="1076"/>
        <pc:sldMkLst>
          <pc:docMk/>
          <pc:sldMk cId="4260691086" sldId="283"/>
        </pc:sldMkLst>
      </pc:sldChg>
      <pc:sldChg chg="modSp new mod">
        <pc:chgData name="Mario Real Enrique" userId="b171d602-790f-4414-93eb-cdb5bae8d7f5" providerId="ADAL" clId="{384198BE-7597-46CD-97BA-F2EB18101AB1}" dt="2025-04-17T12:10:55.939" v="1747" actId="20577"/>
        <pc:sldMkLst>
          <pc:docMk/>
          <pc:sldMk cId="2181945967" sldId="284"/>
        </pc:sldMkLst>
      </pc:sldChg>
      <pc:sldChg chg="addSp delSp modSp new mod">
        <pc:chgData name="Mario Real Enrique" userId="b171d602-790f-4414-93eb-cdb5bae8d7f5" providerId="ADAL" clId="{384198BE-7597-46CD-97BA-F2EB18101AB1}" dt="2025-04-17T08:20:16.559" v="1104" actId="20577"/>
        <pc:sldMkLst>
          <pc:docMk/>
          <pc:sldMk cId="1151530081" sldId="285"/>
        </pc:sldMkLst>
      </pc:sldChg>
    </pc:docChg>
  </pc:docChgLst>
  <pc:docChgLst>
    <pc:chgData name="Mario Real Enrique" userId="b171d602-790f-4414-93eb-cdb5bae8d7f5" providerId="ADAL" clId="{9DBFE0FA-85B4-4C17-BB80-18D6AD97B9C9}"/>
    <pc:docChg chg="undo custSel addSld delSld modSld sldOrd">
      <pc:chgData name="Mario Real Enrique" userId="b171d602-790f-4414-93eb-cdb5bae8d7f5" providerId="ADAL" clId="{9DBFE0FA-85B4-4C17-BB80-18D6AD97B9C9}" dt="2025-03-13T11:13:06.907" v="1603" actId="20577"/>
      <pc:docMkLst>
        <pc:docMk/>
      </pc:docMkLst>
      <pc:sldChg chg="modSp new mod">
        <pc:chgData name="Mario Real Enrique" userId="b171d602-790f-4414-93eb-cdb5bae8d7f5" providerId="ADAL" clId="{9DBFE0FA-85B4-4C17-BB80-18D6AD97B9C9}" dt="2025-03-13T10:05:13.190" v="1252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9DBFE0FA-85B4-4C17-BB80-18D6AD97B9C9}" dt="2025-03-13T10:05:13.190" v="1252" actId="20577"/>
          <ac:spMkLst>
            <pc:docMk/>
            <pc:sldMk cId="1487097359" sldId="256"/>
            <ac:spMk id="2" creationId="{3567410B-E007-EF3B-68E2-1FC4BBA91B1F}"/>
          </ac:spMkLst>
        </pc:spChg>
        <pc:spChg chg="mod">
          <ac:chgData name="Mario Real Enrique" userId="b171d602-790f-4414-93eb-cdb5bae8d7f5" providerId="ADAL" clId="{9DBFE0FA-85B4-4C17-BB80-18D6AD97B9C9}" dt="2025-03-10T09:51:51.938" v="156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addSp modSp new mod modAnim">
        <pc:chgData name="Mario Real Enrique" userId="b171d602-790f-4414-93eb-cdb5bae8d7f5" providerId="ADAL" clId="{9DBFE0FA-85B4-4C17-BB80-18D6AD97B9C9}" dt="2025-03-13T08:52:13.555" v="419" actId="1076"/>
        <pc:sldMkLst>
          <pc:docMk/>
          <pc:sldMk cId="770523876" sldId="257"/>
        </pc:sldMkLst>
      </pc:sldChg>
      <pc:sldChg chg="modSp new mod">
        <pc:chgData name="Mario Real Enrique" userId="b171d602-790f-4414-93eb-cdb5bae8d7f5" providerId="ADAL" clId="{9DBFE0FA-85B4-4C17-BB80-18D6AD97B9C9}" dt="2025-03-13T09:47:06.767" v="121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9DBFE0FA-85B4-4C17-BB80-18D6AD97B9C9}" dt="2025-03-10T09:50:49.124" v="130" actId="20577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9DBFE0FA-85B4-4C17-BB80-18D6AD97B9C9}" dt="2025-03-13T09:47:06.767" v="121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addSp delSp modSp new mod modClrScheme chgLayout">
        <pc:chgData name="Mario Real Enrique" userId="b171d602-790f-4414-93eb-cdb5bae8d7f5" providerId="ADAL" clId="{9DBFE0FA-85B4-4C17-BB80-18D6AD97B9C9}" dt="2025-03-13T08:37:07.688" v="302" actId="20577"/>
        <pc:sldMkLst>
          <pc:docMk/>
          <pc:sldMk cId="2944786113" sldId="259"/>
        </pc:sldMkLst>
        <pc:spChg chg="add mod ord">
          <ac:chgData name="Mario Real Enrique" userId="b171d602-790f-4414-93eb-cdb5bae8d7f5" providerId="ADAL" clId="{9DBFE0FA-85B4-4C17-BB80-18D6AD97B9C9}" dt="2025-03-13T08:37:07.688" v="302" actId="20577"/>
          <ac:spMkLst>
            <pc:docMk/>
            <pc:sldMk cId="2944786113" sldId="259"/>
            <ac:spMk id="4" creationId="{CBD690B3-6166-C34F-C69C-9310505581E9}"/>
          </ac:spMkLst>
        </pc:spChg>
        <pc:spChg chg="add mod ord">
          <ac:chgData name="Mario Real Enrique" userId="b171d602-790f-4414-93eb-cdb5bae8d7f5" providerId="ADAL" clId="{9DBFE0FA-85B4-4C17-BB80-18D6AD97B9C9}" dt="2025-03-13T08:37:01.660" v="283" actId="700"/>
          <ac:spMkLst>
            <pc:docMk/>
            <pc:sldMk cId="2944786113" sldId="259"/>
            <ac:spMk id="5" creationId="{8367D6D6-40D4-3908-90C7-CECB53060CD2}"/>
          </ac:spMkLst>
        </pc:spChg>
      </pc:sldChg>
      <pc:sldChg chg="addSp delSp modSp new mod ord">
        <pc:chgData name="Mario Real Enrique" userId="b171d602-790f-4414-93eb-cdb5bae8d7f5" providerId="ADAL" clId="{9DBFE0FA-85B4-4C17-BB80-18D6AD97B9C9}" dt="2025-03-13T10:05:38.972" v="1262" actId="20577"/>
        <pc:sldMkLst>
          <pc:docMk/>
          <pc:sldMk cId="3848210801" sldId="260"/>
        </pc:sldMkLst>
      </pc:sldChg>
      <pc:sldChg chg="modSp new mod">
        <pc:chgData name="Mario Real Enrique" userId="b171d602-790f-4414-93eb-cdb5bae8d7f5" providerId="ADAL" clId="{9DBFE0FA-85B4-4C17-BB80-18D6AD97B9C9}" dt="2025-03-13T09:47:28.543" v="1220" actId="20577"/>
        <pc:sldMkLst>
          <pc:docMk/>
          <pc:sldMk cId="458835958" sldId="261"/>
        </pc:sldMkLst>
      </pc:sldChg>
      <pc:sldChg chg="modSp new mod">
        <pc:chgData name="Mario Real Enrique" userId="b171d602-790f-4414-93eb-cdb5bae8d7f5" providerId="ADAL" clId="{9DBFE0FA-85B4-4C17-BB80-18D6AD97B9C9}" dt="2025-03-13T10:04:53.059" v="1233" actId="20577"/>
        <pc:sldMkLst>
          <pc:docMk/>
          <pc:sldMk cId="2761975317" sldId="262"/>
        </pc:sldMkLst>
      </pc:sldChg>
      <pc:sldChg chg="addSp delSp modSp new mod modClrScheme chgLayout">
        <pc:chgData name="Mario Real Enrique" userId="b171d602-790f-4414-93eb-cdb5bae8d7f5" providerId="ADAL" clId="{9DBFE0FA-85B4-4C17-BB80-18D6AD97B9C9}" dt="2025-03-13T10:05:01.601" v="1248" actId="20577"/>
        <pc:sldMkLst>
          <pc:docMk/>
          <pc:sldMk cId="1322447838" sldId="263"/>
        </pc:sldMkLst>
        <pc:spChg chg="add mod ord">
          <ac:chgData name="Mario Real Enrique" userId="b171d602-790f-4414-93eb-cdb5bae8d7f5" providerId="ADAL" clId="{9DBFE0FA-85B4-4C17-BB80-18D6AD97B9C9}" dt="2025-03-13T10:05:01.601" v="1248" actId="20577"/>
          <ac:spMkLst>
            <pc:docMk/>
            <pc:sldMk cId="1322447838" sldId="263"/>
            <ac:spMk id="4" creationId="{52D1134B-B102-ECD6-D049-6C840D144CA9}"/>
          </ac:spMkLst>
        </pc:spChg>
        <pc:spChg chg="add mod ord">
          <ac:chgData name="Mario Real Enrique" userId="b171d602-790f-4414-93eb-cdb5bae8d7f5" providerId="ADAL" clId="{9DBFE0FA-85B4-4C17-BB80-18D6AD97B9C9}" dt="2025-03-13T09:45:00.336" v="900" actId="700"/>
          <ac:spMkLst>
            <pc:docMk/>
            <pc:sldMk cId="1322447838" sldId="263"/>
            <ac:spMk id="5" creationId="{1C971B62-4EB2-7ABD-F551-F5B6650A46B9}"/>
          </ac:spMkLst>
        </pc:spChg>
      </pc:sldChg>
      <pc:sldChg chg="new del">
        <pc:chgData name="Mario Real Enrique" userId="b171d602-790f-4414-93eb-cdb5bae8d7f5" providerId="ADAL" clId="{9DBFE0FA-85B4-4C17-BB80-18D6AD97B9C9}" dt="2025-03-13T09:44:57.240" v="899" actId="680"/>
        <pc:sldMkLst>
          <pc:docMk/>
          <pc:sldMk cId="2669033184" sldId="264"/>
        </pc:sldMkLst>
      </pc:sldChg>
      <pc:sldChg chg="modSp new mod">
        <pc:chgData name="Mario Real Enrique" userId="b171d602-790f-4414-93eb-cdb5bae8d7f5" providerId="ADAL" clId="{9DBFE0FA-85B4-4C17-BB80-18D6AD97B9C9}" dt="2025-03-13T11:13:06.907" v="1603" actId="20577"/>
        <pc:sldMkLst>
          <pc:docMk/>
          <pc:sldMk cId="3490082063" sldId="264"/>
        </pc:sldMkLst>
        <pc:spChg chg="mod">
          <ac:chgData name="Mario Real Enrique" userId="b171d602-790f-4414-93eb-cdb5bae8d7f5" providerId="ADAL" clId="{9DBFE0FA-85B4-4C17-BB80-18D6AD97B9C9}" dt="2025-03-13T11:06:29.713" v="1275" actId="20577"/>
          <ac:spMkLst>
            <pc:docMk/>
            <pc:sldMk cId="3490082063" sldId="264"/>
            <ac:spMk id="2" creationId="{2E3A5C48-6190-4135-6DCC-6A282FCCF3F2}"/>
          </ac:spMkLst>
        </pc:spChg>
        <pc:spChg chg="mod">
          <ac:chgData name="Mario Real Enrique" userId="b171d602-790f-4414-93eb-cdb5bae8d7f5" providerId="ADAL" clId="{9DBFE0FA-85B4-4C17-BB80-18D6AD97B9C9}" dt="2025-03-13T11:13:06.907" v="1603" actId="20577"/>
          <ac:spMkLst>
            <pc:docMk/>
            <pc:sldMk cId="3490082063" sldId="264"/>
            <ac:spMk id="3" creationId="{669FAC91-200E-4179-1322-5860EAD0FB32}"/>
          </ac:spMkLst>
        </pc:spChg>
      </pc:sldChg>
    </pc:docChg>
  </pc:docChgLst>
  <pc:docChgLst>
    <pc:chgData name="Mario Real Enrique" userId="b171d602-790f-4414-93eb-cdb5bae8d7f5" providerId="ADAL" clId="{BB048D03-D413-4B1C-9BB5-D5BBEE316FBE}"/>
    <pc:docChg chg="undo redo custSel addSld delSld modSld">
      <pc:chgData name="Mario Real Enrique" userId="b171d602-790f-4414-93eb-cdb5bae8d7f5" providerId="ADAL" clId="{BB048D03-D413-4B1C-9BB5-D5BBEE316FBE}" dt="2025-04-24T13:55:06.377" v="1738" actId="20577"/>
      <pc:docMkLst>
        <pc:docMk/>
      </pc:docMkLst>
      <pc:sldChg chg="modSp mod">
        <pc:chgData name="Mario Real Enrique" userId="b171d602-790f-4414-93eb-cdb5bae8d7f5" providerId="ADAL" clId="{BB048D03-D413-4B1C-9BB5-D5BBEE316FBE}" dt="2025-04-24T08:34:28.760" v="1411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BB048D03-D413-4B1C-9BB5-D5BBEE316FBE}" dt="2025-04-24T08:34:28.760" v="1411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BB048D03-D413-4B1C-9BB5-D5BBEE316FBE}" dt="2025-04-24T13:55:06.377" v="1738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BB048D03-D413-4B1C-9BB5-D5BBEE316FBE}" dt="2025-04-24T13:55:06.377" v="1738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BB048D03-D413-4B1C-9BB5-D5BBEE316FBE}" dt="2025-04-22T14:05:29.040" v="1"/>
        <pc:sldMkLst>
          <pc:docMk/>
          <pc:sldMk cId="3490082063" sldId="264"/>
        </pc:sldMkLst>
        <pc:spChg chg="mod">
          <ac:chgData name="Mario Real Enrique" userId="b171d602-790f-4414-93eb-cdb5bae8d7f5" providerId="ADAL" clId="{BB048D03-D413-4B1C-9BB5-D5BBEE316FBE}" dt="2025-04-22T14:05:29.040" v="1"/>
          <ac:spMkLst>
            <pc:docMk/>
            <pc:sldMk cId="3490082063" sldId="264"/>
            <ac:spMk id="3" creationId="{669FAC91-200E-4179-1322-5860EAD0FB32}"/>
          </ac:spMkLst>
        </pc:spChg>
      </pc:sldChg>
      <pc:sldChg chg="modSp mod">
        <pc:chgData name="Mario Real Enrique" userId="b171d602-790f-4414-93eb-cdb5bae8d7f5" providerId="ADAL" clId="{BB048D03-D413-4B1C-9BB5-D5BBEE316FBE}" dt="2025-04-24T09:49:09.640" v="1563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BB048D03-D413-4B1C-9BB5-D5BBEE316FBE}" dt="2025-04-24T09:49:09.640" v="1563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new mod modClrScheme chgLayout">
        <pc:chgData name="Mario Real Enrique" userId="b171d602-790f-4414-93eb-cdb5bae8d7f5" providerId="ADAL" clId="{BB048D03-D413-4B1C-9BB5-D5BBEE316FBE}" dt="2025-04-24T08:54:04.137" v="1459" actId="20577"/>
        <pc:sldMkLst>
          <pc:docMk/>
          <pc:sldMk cId="808674966" sldId="272"/>
        </pc:sldMkLst>
        <pc:spChg chg="add mod ord">
          <ac:chgData name="Mario Real Enrique" userId="b171d602-790f-4414-93eb-cdb5bae8d7f5" providerId="ADAL" clId="{BB048D03-D413-4B1C-9BB5-D5BBEE316FBE}" dt="2025-04-22T14:10:04.129" v="34" actId="20577"/>
          <ac:spMkLst>
            <pc:docMk/>
            <pc:sldMk cId="808674966" sldId="272"/>
            <ac:spMk id="4" creationId="{BC534E39-844C-01EF-3220-EB68C2EB95CE}"/>
          </ac:spMkLst>
        </pc:spChg>
        <pc:spChg chg="add mod ord">
          <ac:chgData name="Mario Real Enrique" userId="b171d602-790f-4414-93eb-cdb5bae8d7f5" providerId="ADAL" clId="{BB048D03-D413-4B1C-9BB5-D5BBEE316FBE}" dt="2025-04-24T08:54:04.137" v="1459" actId="20577"/>
          <ac:spMkLst>
            <pc:docMk/>
            <pc:sldMk cId="808674966" sldId="272"/>
            <ac:spMk id="5" creationId="{AB139E24-0D68-3905-9296-174843C9B9CB}"/>
          </ac:spMkLst>
        </pc:spChg>
      </pc:sldChg>
      <pc:sldChg chg="new del">
        <pc:chgData name="Mario Real Enrique" userId="b171d602-790f-4414-93eb-cdb5bae8d7f5" providerId="ADAL" clId="{BB048D03-D413-4B1C-9BB5-D5BBEE316FBE}" dt="2025-04-22T14:19:36.007" v="264" actId="47"/>
        <pc:sldMkLst>
          <pc:docMk/>
          <pc:sldMk cId="4132913585" sldId="273"/>
        </pc:sldMkLst>
      </pc:sldChg>
      <pc:sldChg chg="addSp delSp modSp add mod">
        <pc:chgData name="Mario Real Enrique" userId="b171d602-790f-4414-93eb-cdb5bae8d7f5" providerId="ADAL" clId="{BB048D03-D413-4B1C-9BB5-D5BBEE316FBE}" dt="2025-04-22T14:24:46.633" v="361" actId="20577"/>
        <pc:sldMkLst>
          <pc:docMk/>
          <pc:sldMk cId="2617621316" sldId="274"/>
        </pc:sldMkLst>
        <pc:spChg chg="add mod">
          <ac:chgData name="Mario Real Enrique" userId="b171d602-790f-4414-93eb-cdb5bae8d7f5" providerId="ADAL" clId="{BB048D03-D413-4B1C-9BB5-D5BBEE316FBE}" dt="2025-04-22T14:24:21.651" v="347" actId="20577"/>
          <ac:spMkLst>
            <pc:docMk/>
            <pc:sldMk cId="2617621316" sldId="274"/>
            <ac:spMk id="2" creationId="{AF1D02AF-02A5-32E1-8BC2-5CA9E22BB718}"/>
          </ac:spMkLst>
        </pc:spChg>
        <pc:spChg chg="add mod ord">
          <ac:chgData name="Mario Real Enrique" userId="b171d602-790f-4414-93eb-cdb5bae8d7f5" providerId="ADAL" clId="{BB048D03-D413-4B1C-9BB5-D5BBEE316FBE}" dt="2025-04-22T14:24:35.410" v="354" actId="1076"/>
          <ac:spMkLst>
            <pc:docMk/>
            <pc:sldMk cId="2617621316" sldId="274"/>
            <ac:spMk id="3" creationId="{1BB5BA1E-E51D-7206-7604-67E1A2E66108}"/>
          </ac:spMkLst>
        </pc:spChg>
        <pc:spChg chg="add mod ord">
          <ac:chgData name="Mario Real Enrique" userId="b171d602-790f-4414-93eb-cdb5bae8d7f5" providerId="ADAL" clId="{BB048D03-D413-4B1C-9BB5-D5BBEE316FBE}" dt="2025-04-22T14:23:50.378" v="338" actId="1076"/>
          <ac:spMkLst>
            <pc:docMk/>
            <pc:sldMk cId="2617621316" sldId="274"/>
            <ac:spMk id="6" creationId="{65D9F289-9E37-4E5B-090D-BF341F6895D2}"/>
          </ac:spMkLst>
        </pc:spChg>
        <pc:spChg chg="add mod">
          <ac:chgData name="Mario Real Enrique" userId="b171d602-790f-4414-93eb-cdb5bae8d7f5" providerId="ADAL" clId="{BB048D03-D413-4B1C-9BB5-D5BBEE316FBE}" dt="2025-04-22T14:24:40.428" v="357" actId="1076"/>
          <ac:spMkLst>
            <pc:docMk/>
            <pc:sldMk cId="2617621316" sldId="274"/>
            <ac:spMk id="7" creationId="{213D823E-BE5D-316C-F8A7-117ADA35AAF9}"/>
          </ac:spMkLst>
        </pc:spChg>
        <pc:spChg chg="add mod">
          <ac:chgData name="Mario Real Enrique" userId="b171d602-790f-4414-93eb-cdb5bae8d7f5" providerId="ADAL" clId="{BB048D03-D413-4B1C-9BB5-D5BBEE316FBE}" dt="2025-04-22T14:24:46.633" v="361" actId="20577"/>
          <ac:spMkLst>
            <pc:docMk/>
            <pc:sldMk cId="2617621316" sldId="274"/>
            <ac:spMk id="8" creationId="{1B6D48B8-796A-BE20-A053-A904595BAE5F}"/>
          </ac:spMkLst>
        </pc:spChg>
        <pc:grpChg chg="add mod">
          <ac:chgData name="Mario Real Enrique" userId="b171d602-790f-4414-93eb-cdb5bae8d7f5" providerId="ADAL" clId="{BB048D03-D413-4B1C-9BB5-D5BBEE316FBE}" dt="2025-04-22T14:23:26.006" v="326" actId="164"/>
          <ac:grpSpMkLst>
            <pc:docMk/>
            <pc:sldMk cId="2617621316" sldId="274"/>
            <ac:grpSpMk id="9" creationId="{0F7C3076-10AD-BFFB-E995-2DB626FAE2E3}"/>
          </ac:grpSpMkLst>
        </pc:grpChg>
        <pc:grpChg chg="add mod">
          <ac:chgData name="Mario Real Enrique" userId="b171d602-790f-4414-93eb-cdb5bae8d7f5" providerId="ADAL" clId="{BB048D03-D413-4B1C-9BB5-D5BBEE316FBE}" dt="2025-04-22T14:23:59.604" v="341" actId="1076"/>
          <ac:grpSpMkLst>
            <pc:docMk/>
            <pc:sldMk cId="2617621316" sldId="274"/>
            <ac:grpSpMk id="10" creationId="{A237B40E-740F-7315-77CD-749AC9FDE3D1}"/>
          </ac:grpSpMkLst>
        </pc:grpChg>
      </pc:sldChg>
      <pc:sldChg chg="addSp delSp modSp new mod">
        <pc:chgData name="Mario Real Enrique" userId="b171d602-790f-4414-93eb-cdb5bae8d7f5" providerId="ADAL" clId="{BB048D03-D413-4B1C-9BB5-D5BBEE316FBE}" dt="2025-04-24T09:49:51.188" v="1565" actId="478"/>
        <pc:sldMkLst>
          <pc:docMk/>
          <pc:sldMk cId="2327713512" sldId="275"/>
        </pc:sldMkLst>
        <pc:spChg chg="mod">
          <ac:chgData name="Mario Real Enrique" userId="b171d602-790f-4414-93eb-cdb5bae8d7f5" providerId="ADAL" clId="{BB048D03-D413-4B1C-9BB5-D5BBEE316FBE}" dt="2025-04-24T07:03:13.872" v="849" actId="20577"/>
          <ac:spMkLst>
            <pc:docMk/>
            <pc:sldMk cId="2327713512" sldId="275"/>
            <ac:spMk id="2" creationId="{1F933E68-4491-B2A7-0A19-F95C35F69127}"/>
          </ac:spMkLst>
        </pc:spChg>
        <pc:spChg chg="mod">
          <ac:chgData name="Mario Real Enrique" userId="b171d602-790f-4414-93eb-cdb5bae8d7f5" providerId="ADAL" clId="{BB048D03-D413-4B1C-9BB5-D5BBEE316FBE}" dt="2025-04-24T09:46:22.429" v="1466" actId="20577"/>
          <ac:spMkLst>
            <pc:docMk/>
            <pc:sldMk cId="2327713512" sldId="275"/>
            <ac:spMk id="3" creationId="{1D1B1A93-BFF6-AE70-1727-5AC91BCFD966}"/>
          </ac:spMkLst>
        </pc:spChg>
        <pc:graphicFrameChg chg="add del mod modGraphic">
          <ac:chgData name="Mario Real Enrique" userId="b171d602-790f-4414-93eb-cdb5bae8d7f5" providerId="ADAL" clId="{BB048D03-D413-4B1C-9BB5-D5BBEE316FBE}" dt="2025-04-24T09:49:51.188" v="1565" actId="478"/>
          <ac:graphicFrameMkLst>
            <pc:docMk/>
            <pc:sldMk cId="2327713512" sldId="275"/>
            <ac:graphicFrameMk id="7" creationId="{D0D97A36-40A1-92B2-727A-3336A0A8DC83}"/>
          </ac:graphicFrameMkLst>
        </pc:graphicFrameChg>
        <pc:picChg chg="add mod">
          <ac:chgData name="Mario Real Enrique" userId="b171d602-790f-4414-93eb-cdb5bae8d7f5" providerId="ADAL" clId="{BB048D03-D413-4B1C-9BB5-D5BBEE316FBE}" dt="2025-04-23T15:27:20.123" v="806" actId="1076"/>
          <ac:picMkLst>
            <pc:docMk/>
            <pc:sldMk cId="2327713512" sldId="275"/>
            <ac:picMk id="5" creationId="{F9D60A0C-CF51-5B6C-30D7-B98487F17507}"/>
          </ac:picMkLst>
        </pc:picChg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473200029" sldId="276"/>
        </pc:sldMkLst>
      </pc:sldChg>
      <pc:sldChg chg="addSp delSp modSp new mod modAnim">
        <pc:chgData name="Mario Real Enrique" userId="b171d602-790f-4414-93eb-cdb5bae8d7f5" providerId="ADAL" clId="{BB048D03-D413-4B1C-9BB5-D5BBEE316FBE}" dt="2025-04-24T08:34:10.063" v="1407" actId="1076"/>
        <pc:sldMkLst>
          <pc:docMk/>
          <pc:sldMk cId="2766374398" sldId="276"/>
        </pc:sldMkLst>
        <pc:spChg chg="del">
          <ac:chgData name="Mario Real Enrique" userId="b171d602-790f-4414-93eb-cdb5bae8d7f5" providerId="ADAL" clId="{BB048D03-D413-4B1C-9BB5-D5BBEE316FBE}" dt="2025-04-24T08:32:17.378" v="1396"/>
          <ac:spMkLst>
            <pc:docMk/>
            <pc:sldMk cId="2766374398" sldId="276"/>
            <ac:spMk id="3" creationId="{B35319A0-BB64-38FE-F82D-3050F9142F08}"/>
          </ac:spMkLst>
        </pc:spChg>
        <pc:picChg chg="add mod">
          <ac:chgData name="Mario Real Enrique" userId="b171d602-790f-4414-93eb-cdb5bae8d7f5" providerId="ADAL" clId="{BB048D03-D413-4B1C-9BB5-D5BBEE316FBE}" dt="2025-04-24T08:33:59.265" v="1404" actId="1076"/>
          <ac:picMkLst>
            <pc:docMk/>
            <pc:sldMk cId="2766374398" sldId="276"/>
            <ac:picMk id="4" creationId="{E4C42D68-370D-DE5F-BBBE-B89A5AC66AFA}"/>
          </ac:picMkLst>
        </pc:picChg>
        <pc:picChg chg="add mod">
          <ac:chgData name="Mario Real Enrique" userId="b171d602-790f-4414-93eb-cdb5bae8d7f5" providerId="ADAL" clId="{BB048D03-D413-4B1C-9BB5-D5BBEE316FBE}" dt="2025-04-24T08:34:10.063" v="1407" actId="1076"/>
          <ac:picMkLst>
            <pc:docMk/>
            <pc:sldMk cId="2766374398" sldId="276"/>
            <ac:picMk id="5" creationId="{3687EEC8-6105-4F1A-C9B3-FBE7B3FF4035}"/>
          </ac:picMkLst>
        </pc:picChg>
      </pc:sldChg>
      <pc:sldChg chg="modSp new mod">
        <pc:chgData name="Mario Real Enrique" userId="b171d602-790f-4414-93eb-cdb5bae8d7f5" providerId="ADAL" clId="{BB048D03-D413-4B1C-9BB5-D5BBEE316FBE}" dt="2025-04-24T10:23:39.708" v="1726" actId="20577"/>
        <pc:sldMkLst>
          <pc:docMk/>
          <pc:sldMk cId="73296916" sldId="277"/>
        </pc:sldMkLst>
        <pc:spChg chg="mod">
          <ac:chgData name="Mario Real Enrique" userId="b171d602-790f-4414-93eb-cdb5bae8d7f5" providerId="ADAL" clId="{BB048D03-D413-4B1C-9BB5-D5BBEE316FBE}" dt="2025-04-24T10:23:39.708" v="1726" actId="20577"/>
          <ac:spMkLst>
            <pc:docMk/>
            <pc:sldMk cId="73296916" sldId="277"/>
            <ac:spMk id="3" creationId="{6F175A5F-B10D-F2E2-F536-30C6DEBC413A}"/>
          </ac:spMkLst>
        </pc:spChg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4260691086" sldId="283"/>
        </pc:sldMkLst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2181945967" sldId="284"/>
        </pc:sldMkLst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1151530081" sldId="285"/>
        </pc:sldMkLst>
      </pc:sldChg>
    </pc:docChg>
  </pc:docChgLst>
  <pc:docChgLst>
    <pc:chgData name="Mario Real Enrique" userId="b171d602-790f-4414-93eb-cdb5bae8d7f5" providerId="ADAL" clId="{B33D2CC8-AA2A-4281-B61B-2BCC929E2766}"/>
    <pc:docChg chg="undo redo custSel addSld delSld modSld sldOrd">
      <pc:chgData name="Mario Real Enrique" userId="b171d602-790f-4414-93eb-cdb5bae8d7f5" providerId="ADAL" clId="{B33D2CC8-AA2A-4281-B61B-2BCC929E2766}" dt="2025-03-20T11:23:54.302" v="2935" actId="20577"/>
      <pc:docMkLst>
        <pc:docMk/>
      </pc:docMkLst>
      <pc:sldChg chg="modSp mod">
        <pc:chgData name="Mario Real Enrique" userId="b171d602-790f-4414-93eb-cdb5bae8d7f5" providerId="ADAL" clId="{B33D2CC8-AA2A-4281-B61B-2BCC929E2766}" dt="2025-03-17T12:30:27.568" v="5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B33D2CC8-AA2A-4281-B61B-2BCC929E2766}" dt="2025-03-17T12:30:27.568" v="5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770523876" sldId="257"/>
        </pc:sldMkLst>
      </pc:sldChg>
      <pc:sldChg chg="modSp mod">
        <pc:chgData name="Mario Real Enrique" userId="b171d602-790f-4414-93eb-cdb5bae8d7f5" providerId="ADAL" clId="{B33D2CC8-AA2A-4281-B61B-2BCC929E2766}" dt="2025-03-20T10:03:46.873" v="2336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B33D2CC8-AA2A-4281-B61B-2BCC929E2766}" dt="2025-03-20T10:03:46.873" v="2336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3848210801" sldId="260"/>
        </pc:sldMkLst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458835958" sldId="261"/>
        </pc:sldMkLst>
      </pc:sldChg>
      <pc:sldChg chg="modSp mod">
        <pc:chgData name="Mario Real Enrique" userId="b171d602-790f-4414-93eb-cdb5bae8d7f5" providerId="ADAL" clId="{B33D2CC8-AA2A-4281-B61B-2BCC929E2766}" dt="2025-03-20T11:03:03.736" v="2665" actId="20577"/>
        <pc:sldMkLst>
          <pc:docMk/>
          <pc:sldMk cId="2761975317" sldId="262"/>
        </pc:sldMkLst>
      </pc:sldChg>
      <pc:sldChg chg="modSp mod ord">
        <pc:chgData name="Mario Real Enrique" userId="b171d602-790f-4414-93eb-cdb5bae8d7f5" providerId="ADAL" clId="{B33D2CC8-AA2A-4281-B61B-2BCC929E2766}" dt="2025-03-17T12:30:37.532" v="28" actId="20577"/>
        <pc:sldMkLst>
          <pc:docMk/>
          <pc:sldMk cId="3490082063" sldId="264"/>
        </pc:sldMkLst>
        <pc:spChg chg="mod">
          <ac:chgData name="Mario Real Enrique" userId="b171d602-790f-4414-93eb-cdb5bae8d7f5" providerId="ADAL" clId="{B33D2CC8-AA2A-4281-B61B-2BCC929E2766}" dt="2025-03-17T12:30:37.532" v="28" actId="20577"/>
          <ac:spMkLst>
            <pc:docMk/>
            <pc:sldMk cId="3490082063" sldId="264"/>
            <ac:spMk id="2" creationId="{2E3A5C48-6190-4135-6DCC-6A282FCCF3F2}"/>
          </ac:spMkLst>
        </pc:spChg>
      </pc:sldChg>
      <pc:sldChg chg="addSp delSp modSp new mod modClrScheme chgLayout">
        <pc:chgData name="Mario Real Enrique" userId="b171d602-790f-4414-93eb-cdb5bae8d7f5" providerId="ADAL" clId="{B33D2CC8-AA2A-4281-B61B-2BCC929E2766}" dt="2025-03-17T12:35:08.545" v="315" actId="20577"/>
        <pc:sldMkLst>
          <pc:docMk/>
          <pc:sldMk cId="3361287297" sldId="265"/>
        </pc:sldMkLst>
      </pc:sldChg>
      <pc:sldChg chg="modSp new mod">
        <pc:chgData name="Mario Real Enrique" userId="b171d602-790f-4414-93eb-cdb5bae8d7f5" providerId="ADAL" clId="{B33D2CC8-AA2A-4281-B61B-2BCC929E2766}" dt="2025-03-19T09:14:06.142" v="994" actId="20577"/>
        <pc:sldMkLst>
          <pc:docMk/>
          <pc:sldMk cId="1555931446" sldId="266"/>
        </pc:sldMkLst>
      </pc:sldChg>
      <pc:sldChg chg="modSp new del mod ord">
        <pc:chgData name="Mario Real Enrique" userId="b171d602-790f-4414-93eb-cdb5bae8d7f5" providerId="ADAL" clId="{B33D2CC8-AA2A-4281-B61B-2BCC929E2766}" dt="2025-03-20T10:03:59.990" v="2337" actId="47"/>
        <pc:sldMkLst>
          <pc:docMk/>
          <pc:sldMk cId="2986211777" sldId="267"/>
        </pc:sldMkLst>
      </pc:sldChg>
      <pc:sldChg chg="modSp new mod">
        <pc:chgData name="Mario Real Enrique" userId="b171d602-790f-4414-93eb-cdb5bae8d7f5" providerId="ADAL" clId="{B33D2CC8-AA2A-4281-B61B-2BCC929E2766}" dt="2025-03-19T10:47:33.664" v="1305" actId="20577"/>
        <pc:sldMkLst>
          <pc:docMk/>
          <pc:sldMk cId="235744808" sldId="268"/>
        </pc:sldMkLst>
      </pc:sldChg>
      <pc:sldChg chg="addSp delSp modSp new mod setBg">
        <pc:chgData name="Mario Real Enrique" userId="b171d602-790f-4414-93eb-cdb5bae8d7f5" providerId="ADAL" clId="{B33D2CC8-AA2A-4281-B61B-2BCC929E2766}" dt="2025-03-20T10:05:43.181" v="2506" actId="20577"/>
        <pc:sldMkLst>
          <pc:docMk/>
          <pc:sldMk cId="3865078294" sldId="269"/>
        </pc:sldMkLst>
      </pc:sldChg>
      <pc:sldChg chg="addSp modSp new mod">
        <pc:chgData name="Mario Real Enrique" userId="b171d602-790f-4414-93eb-cdb5bae8d7f5" providerId="ADAL" clId="{B33D2CC8-AA2A-4281-B61B-2BCC929E2766}" dt="2025-03-20T10:06:58.951" v="2609" actId="20577"/>
        <pc:sldMkLst>
          <pc:docMk/>
          <pc:sldMk cId="235242445" sldId="270"/>
        </pc:sldMkLst>
      </pc:sldChg>
      <pc:sldChg chg="modSp new mod">
        <pc:chgData name="Mario Real Enrique" userId="b171d602-790f-4414-93eb-cdb5bae8d7f5" providerId="ADAL" clId="{B33D2CC8-AA2A-4281-B61B-2BCC929E2766}" dt="2025-03-20T11:23:54.302" v="2935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B33D2CC8-AA2A-4281-B61B-2BCC929E2766}" dt="2025-03-20T11:08:45.608" v="2678" actId="20577"/>
          <ac:spMkLst>
            <pc:docMk/>
            <pc:sldMk cId="3217988035" sldId="271"/>
            <ac:spMk id="2" creationId="{97F87FFB-75CE-126C-D527-1E60621A118C}"/>
          </ac:spMkLst>
        </pc:spChg>
        <pc:spChg chg="mod">
          <ac:chgData name="Mario Real Enrique" userId="b171d602-790f-4414-93eb-cdb5bae8d7f5" providerId="ADAL" clId="{B33D2CC8-AA2A-4281-B61B-2BCC929E2766}" dt="2025-03-20T11:23:54.302" v="2935" actId="20577"/>
          <ac:spMkLst>
            <pc:docMk/>
            <pc:sldMk cId="3217988035" sldId="271"/>
            <ac:spMk id="3" creationId="{57633F99-2414-AC10-7866-98621B58C1E9}"/>
          </ac:spMkLst>
        </pc:spChg>
      </pc:sldChg>
    </pc:docChg>
  </pc:docChgLst>
  <pc:docChgLst>
    <pc:chgData name="Mario Real Enrique" userId="b171d602-790f-4414-93eb-cdb5bae8d7f5" providerId="ADAL" clId="{12D13F4C-25CA-4240-BED1-2AF671272A72}"/>
    <pc:docChg chg="custSel addSld delSld modSld">
      <pc:chgData name="Mario Real Enrique" userId="b171d602-790f-4414-93eb-cdb5bae8d7f5" providerId="ADAL" clId="{12D13F4C-25CA-4240-BED1-2AF671272A72}" dt="2025-04-10T09:51:49.368" v="1077" actId="20577"/>
      <pc:docMkLst>
        <pc:docMk/>
      </pc:docMkLst>
      <pc:sldChg chg="modSp mod">
        <pc:chgData name="Mario Real Enrique" userId="b171d602-790f-4414-93eb-cdb5bae8d7f5" providerId="ADAL" clId="{12D13F4C-25CA-4240-BED1-2AF671272A72}" dt="2025-04-10T08:44:19.347" v="67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12D13F4C-25CA-4240-BED1-2AF671272A72}" dt="2025-04-10T08:44:19.347" v="67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12D13F4C-25CA-4240-BED1-2AF671272A72}" dt="2025-04-10T08:11:55.999" v="112" actId="20577"/>
        <pc:sldMkLst>
          <pc:docMk/>
          <pc:sldMk cId="3490082063" sldId="264"/>
        </pc:sldMkLst>
        <pc:spChg chg="mod">
          <ac:chgData name="Mario Real Enrique" userId="b171d602-790f-4414-93eb-cdb5bae8d7f5" providerId="ADAL" clId="{12D13F4C-25CA-4240-BED1-2AF671272A72}" dt="2025-04-10T08:11:55.999" v="112" actId="20577"/>
          <ac:spMkLst>
            <pc:docMk/>
            <pc:sldMk cId="3490082063" sldId="264"/>
            <ac:spMk id="3" creationId="{669FAC91-200E-4179-1322-5860EAD0FB32}"/>
          </ac:spMkLst>
        </pc:spChg>
      </pc:sldChg>
      <pc:sldChg chg="modSp mod">
        <pc:chgData name="Mario Real Enrique" userId="b171d602-790f-4414-93eb-cdb5bae8d7f5" providerId="ADAL" clId="{12D13F4C-25CA-4240-BED1-2AF671272A72}" dt="2025-04-10T09:51:49.368" v="1077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12D13F4C-25CA-4240-BED1-2AF671272A72}" dt="2025-04-10T08:54:11.879" v="933" actId="20577"/>
          <ac:spMkLst>
            <pc:docMk/>
            <pc:sldMk cId="3217988035" sldId="271"/>
            <ac:spMk id="2" creationId="{97F87FFB-75CE-126C-D527-1E60621A118C}"/>
          </ac:spMkLst>
        </pc:spChg>
        <pc:spChg chg="mod">
          <ac:chgData name="Mario Real Enrique" userId="b171d602-790f-4414-93eb-cdb5bae8d7f5" providerId="ADAL" clId="{12D13F4C-25CA-4240-BED1-2AF671272A72}" dt="2025-04-10T09:51:49.368" v="1077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del">
        <pc:chgData name="Mario Real Enrique" userId="b171d602-790f-4414-93eb-cdb5bae8d7f5" providerId="ADAL" clId="{12D13F4C-25CA-4240-BED1-2AF671272A72}" dt="2025-04-10T08:11:38.271" v="77" actId="47"/>
        <pc:sldMkLst>
          <pc:docMk/>
          <pc:sldMk cId="3404575775" sldId="272"/>
        </pc:sldMkLst>
      </pc:sldChg>
      <pc:sldChg chg="del">
        <pc:chgData name="Mario Real Enrique" userId="b171d602-790f-4414-93eb-cdb5bae8d7f5" providerId="ADAL" clId="{12D13F4C-25CA-4240-BED1-2AF671272A72}" dt="2025-04-10T08:11:39.172" v="78" actId="47"/>
        <pc:sldMkLst>
          <pc:docMk/>
          <pc:sldMk cId="3463817656" sldId="273"/>
        </pc:sldMkLst>
      </pc:sldChg>
      <pc:sldChg chg="del">
        <pc:chgData name="Mario Real Enrique" userId="b171d602-790f-4414-93eb-cdb5bae8d7f5" providerId="ADAL" clId="{12D13F4C-25CA-4240-BED1-2AF671272A72}" dt="2025-04-10T08:20:46.910" v="180" actId="47"/>
        <pc:sldMkLst>
          <pc:docMk/>
          <pc:sldMk cId="4076650519" sldId="274"/>
        </pc:sldMkLst>
      </pc:sldChg>
      <pc:sldChg chg="addSp delSp modSp mod">
        <pc:chgData name="Mario Real Enrique" userId="b171d602-790f-4414-93eb-cdb5bae8d7f5" providerId="ADAL" clId="{12D13F4C-25CA-4240-BED1-2AF671272A72}" dt="2025-04-10T08:53:11.770" v="922" actId="1076"/>
        <pc:sldMkLst>
          <pc:docMk/>
          <pc:sldMk cId="473200029" sldId="276"/>
        </pc:sldMkLst>
      </pc:sldChg>
      <pc:sldChg chg="del">
        <pc:chgData name="Mario Real Enrique" userId="b171d602-790f-4414-93eb-cdb5bae8d7f5" providerId="ADAL" clId="{12D13F4C-25CA-4240-BED1-2AF671272A72}" dt="2025-04-10T08:20:49.156" v="181" actId="47"/>
        <pc:sldMkLst>
          <pc:docMk/>
          <pc:sldMk cId="1627376509" sldId="277"/>
        </pc:sldMkLst>
      </pc:sldChg>
      <pc:sldChg chg="del">
        <pc:chgData name="Mario Real Enrique" userId="b171d602-790f-4414-93eb-cdb5bae8d7f5" providerId="ADAL" clId="{12D13F4C-25CA-4240-BED1-2AF671272A72}" dt="2025-04-10T08:20:33.727" v="179" actId="47"/>
        <pc:sldMkLst>
          <pc:docMk/>
          <pc:sldMk cId="1847781737" sldId="278"/>
        </pc:sldMkLst>
      </pc:sldChg>
      <pc:sldChg chg="addSp delSp modSp add mod">
        <pc:chgData name="Mario Real Enrique" userId="b171d602-790f-4414-93eb-cdb5bae8d7f5" providerId="ADAL" clId="{12D13F4C-25CA-4240-BED1-2AF671272A72}" dt="2025-04-10T08:17:30.672" v="160" actId="20577"/>
        <pc:sldMkLst>
          <pc:docMk/>
          <pc:sldMk cId="774361331" sldId="279"/>
        </pc:sldMkLst>
      </pc:sldChg>
      <pc:sldChg chg="addSp delSp modSp add mod">
        <pc:chgData name="Mario Real Enrique" userId="b171d602-790f-4414-93eb-cdb5bae8d7f5" providerId="ADAL" clId="{12D13F4C-25CA-4240-BED1-2AF671272A72}" dt="2025-04-10T08:19:37.327" v="168" actId="1076"/>
        <pc:sldMkLst>
          <pc:docMk/>
          <pc:sldMk cId="547068168" sldId="280"/>
        </pc:sldMkLst>
      </pc:sldChg>
      <pc:sldChg chg="addSp delSp modSp add mod replId">
        <pc:chgData name="Mario Real Enrique" userId="b171d602-790f-4414-93eb-cdb5bae8d7f5" providerId="ADAL" clId="{12D13F4C-25CA-4240-BED1-2AF671272A72}" dt="2025-04-10T08:45:23.995" v="719" actId="20577"/>
        <pc:sldMkLst>
          <pc:docMk/>
          <pc:sldMk cId="853615285" sldId="281"/>
        </pc:sldMkLst>
      </pc:sldChg>
      <pc:sldChg chg="modSp add mod">
        <pc:chgData name="Mario Real Enrique" userId="b171d602-790f-4414-93eb-cdb5bae8d7f5" providerId="ADAL" clId="{12D13F4C-25CA-4240-BED1-2AF671272A72}" dt="2025-04-10T08:46:12.714" v="843" actId="20577"/>
        <pc:sldMkLst>
          <pc:docMk/>
          <pc:sldMk cId="2084345451" sldId="282"/>
        </pc:sldMkLst>
      </pc:sldChg>
      <pc:sldChg chg="new del">
        <pc:chgData name="Mario Real Enrique" userId="b171d602-790f-4414-93eb-cdb5bae8d7f5" providerId="ADAL" clId="{12D13F4C-25CA-4240-BED1-2AF671272A72}" dt="2025-04-10T08:46:44.632" v="845" actId="47"/>
        <pc:sldMkLst>
          <pc:docMk/>
          <pc:sldMk cId="557445209" sldId="283"/>
        </pc:sldMkLst>
      </pc:sldChg>
      <pc:sldChg chg="add">
        <pc:chgData name="Mario Real Enrique" userId="b171d602-790f-4414-93eb-cdb5bae8d7f5" providerId="ADAL" clId="{12D13F4C-25CA-4240-BED1-2AF671272A72}" dt="2025-04-10T08:46:46.235" v="846"/>
        <pc:sldMkLst>
          <pc:docMk/>
          <pc:sldMk cId="2958882874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370E-F46D-247F-720E-2F090568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B741F-18D9-0EC4-6EB2-7FF094D1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2C96-7956-AE77-0AA8-E3AAABF1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8ADD-E78C-17FE-96DA-2598ADD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2E5-AA6F-D174-A621-7FE44C1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38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227-6DE8-A05D-8581-7C1ABD12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76A1-F316-F060-1D17-76875E4E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FECE-FF54-ACE9-AA63-B01FB827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DBF2-2BDA-8A1F-E7A6-E6D70A13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4D4-F56A-02C3-DD03-D70C8332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7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2BAE-A04D-FAF6-7115-EB0E405C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7442E-0DA0-41BE-3236-A24D11CF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0D75-9E31-6BC0-E779-F9B10FF6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B6FE-F59D-43AF-1098-A77298C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219D-454B-AC0A-0747-E9C4496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C42-BC9B-D358-A62C-D14BF4E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6A2A-8934-74CD-993D-BF04CE76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C6AB-B804-1C06-2170-1342262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1A22-338E-E0A2-4274-1AFDE62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3E65-8A7F-EC3B-9586-DC56941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7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8AC4-983B-ADD8-6C09-F9B3C7B4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F846-9DFF-C3C6-DF49-97681B75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3B1-6C52-6161-A9A6-8570E9A2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7CA5-AC0B-0234-1F2F-D9CF68E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D9E3-1CF9-0E56-D637-95945DC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3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4F1-D65C-873A-6C49-D6971A3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6619-A4C7-04B7-E745-12B057FB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85F6-C916-2E25-1F6A-328BA918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EA08-5767-B26E-4102-C670AC20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3F8B-F35E-9A26-C1A0-A3EF671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82011-16C2-8415-BCF1-2A83993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8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39EC-53ED-41BE-2168-713E0E3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37E1-AC29-58AB-D562-B4FAB9B7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A784-F556-CD1C-97D8-709C7900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372D2-F80D-374E-1324-96CC222C7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A0FC2-E584-ED27-C1A1-31E74443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7BB0-3DA7-0FFD-6E99-AC394808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0A7A6-9B1C-44D4-5D92-499CF3C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F28CE-BB79-E56D-E256-FB356F5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DF8-3133-39CB-576B-44CF973F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5E06-1129-3A2B-A8D2-511A4AFB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26B68-1F11-596E-189F-04713A2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A0DEC-09FC-AEE4-95A3-998C8A3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DEE56-D213-614C-8C2E-0C5D73B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70CAC-F148-244F-97B1-9A18B6DB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65E0-EF9C-088E-38B4-D4B0C04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21E3-F356-DA61-83CF-991D507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C75-3890-E84D-5926-F2FEEB4F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5B65-A0B5-E024-B69D-E7F995C0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2CA0-C23D-A34B-293C-B1B6B7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D951-1FA9-3FEA-9714-4B24936C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4012-DE29-B681-B2F9-4F8E6AB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7FF-DE58-6C33-5EB6-D372002E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CCC2-253C-1C40-23B0-31C79E52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976DE-BED0-06CE-CE94-49C0F8A0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2F34-0AC9-232D-F848-027D2DE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E1F-677C-0D18-7A6F-A895226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ECDF-740A-EBBB-8B20-569F54F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1EA22-10C3-8C55-114B-DC18B6D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7587-0A47-DC02-DA4F-145AF6EA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E9F5-2F05-288F-EA9D-A380E5C5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41180-3B82-4FFF-8F48-B4437FEF57C4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FC56-06A8-8159-220F-B5D54343A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F839-9501-0904-4DCC-76857EF5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10B-E007-EF3B-68E2-1FC4BBA9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Oksana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D41A-35CF-CCA3-43F1-8B65A9BA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24/04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09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FB-75CE-126C-D527-1E60621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3F99-2414-AC10-7866-98621B5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restructured the networks to accept different loss functions</a:t>
            </a:r>
          </a:p>
          <a:p>
            <a:r>
              <a:rPr lang="nl-NL" dirty="0"/>
              <a:t>New model: </a:t>
            </a:r>
            <a:r>
              <a:rPr lang="nl-NL" dirty="0" err="1"/>
              <a:t>predicts</a:t>
            </a:r>
            <a:r>
              <a:rPr lang="nl-NL" dirty="0"/>
              <a:t> x, y </a:t>
            </a:r>
            <a:r>
              <a:rPr lang="nl-NL" dirty="0" err="1"/>
              <a:t>and</a:t>
            </a:r>
            <a:r>
              <a:rPr lang="nl-NL" dirty="0"/>
              <a:t> d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r>
              <a:rPr lang="nl-NL" dirty="0" err="1"/>
              <a:t>Transformation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</a:t>
            </a:r>
            <a:r>
              <a:rPr lang="nl-NL" dirty="0" err="1"/>
              <a:t>coordinates</a:t>
            </a:r>
            <a:r>
              <a:rPr lang="nl-NL" dirty="0"/>
              <a:t> X, Y, Z </a:t>
            </a:r>
            <a:r>
              <a:rPr lang="nl-NL" dirty="0" err="1"/>
              <a:t>wrt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goalie</a:t>
            </a:r>
          </a:p>
          <a:p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computes</a:t>
            </a:r>
            <a:r>
              <a:rPr lang="nl-NL" dirty="0"/>
              <a:t> </a:t>
            </a:r>
            <a:r>
              <a:rPr lang="nl-NL" dirty="0" err="1"/>
              <a:t>a_x</a:t>
            </a:r>
            <a:r>
              <a:rPr lang="nl-NL" dirty="0"/>
              <a:t>, </a:t>
            </a:r>
            <a:r>
              <a:rPr lang="nl-NL" dirty="0" err="1"/>
              <a:t>a_y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a_z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</a:p>
          <a:p>
            <a:r>
              <a:rPr lang="nl-NL" dirty="0" err="1"/>
              <a:t>Finally</a:t>
            </a:r>
            <a:r>
              <a:rPr lang="nl-NL" dirty="0"/>
              <a:t> </a:t>
            </a:r>
            <a:r>
              <a:rPr lang="nl-NL" dirty="0" err="1"/>
              <a:t>computes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as </a:t>
            </a:r>
            <a:r>
              <a:rPr lang="nl-NL" dirty="0" err="1"/>
              <a:t>L_phys</a:t>
            </a:r>
            <a:r>
              <a:rPr lang="nl-NL" dirty="0"/>
              <a:t> + </a:t>
            </a:r>
            <a:r>
              <a:rPr lang="nl-NL" dirty="0" err="1"/>
              <a:t>L_data</a:t>
            </a:r>
            <a:r>
              <a:rPr lang="nl-NL" dirty="0"/>
              <a:t>, </a:t>
            </a:r>
            <a:r>
              <a:rPr lang="nl-NL" dirty="0" err="1"/>
              <a:t>where</a:t>
            </a:r>
            <a:endParaRPr lang="nl-NL" dirty="0"/>
          </a:p>
          <a:p>
            <a:r>
              <a:rPr lang="nl-NL" dirty="0" err="1"/>
              <a:t>L_phys_g</a:t>
            </a:r>
            <a:r>
              <a:rPr lang="nl-NL" dirty="0"/>
              <a:t> = a_x^2 + a_y^2 + (</a:t>
            </a:r>
            <a:r>
              <a:rPr lang="nl-NL" dirty="0" err="1"/>
              <a:t>a_z</a:t>
            </a:r>
            <a:r>
              <a:rPr lang="nl-NL" dirty="0"/>
              <a:t> + g) ^ 2</a:t>
            </a:r>
          </a:p>
          <a:p>
            <a:r>
              <a:rPr lang="nl-NL" dirty="0" err="1"/>
              <a:t>L_phys_D</a:t>
            </a:r>
            <a:r>
              <a:rPr lang="nl-NL" dirty="0"/>
              <a:t> = (</a:t>
            </a:r>
            <a:r>
              <a:rPr lang="nl-NL" dirty="0" err="1"/>
              <a:t>Dpred</a:t>
            </a:r>
            <a:r>
              <a:rPr lang="nl-NL" dirty="0"/>
              <a:t>-D)^2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798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2243-B5F1-24EE-DB97-04B25F1D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75A5F-B10D-F2E2-F536-30C6DEBC4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Ldata-deltat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Lphys+Ldata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Explore how to get D from the model. Regression? Class? F(D)?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5C48-6190-4135-6DCC-6A282FCC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From Last Meeting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AC91-200E-4179-1322-5860EAD0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flight time to time to hit the goal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8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690B3-6166-C34F-C69C-93105055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6D6-40D4-3908-90C7-CECB53060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34E39-844C-01EF-3220-EB68C2EB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Creation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39E24-0D68-3905-9296-174843C9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Ball starts and ends in the field</a:t>
            </a:r>
          </a:p>
          <a:p>
            <a:r>
              <a:rPr lang="en-US" dirty="0"/>
              <a:t>Ball starts outside from the goal area</a:t>
            </a:r>
          </a:p>
          <a:p>
            <a:r>
              <a:rPr lang="en-US" dirty="0" err="1"/>
              <a:t>Vmin</a:t>
            </a:r>
            <a:r>
              <a:rPr lang="en-US" dirty="0"/>
              <a:t> = 1m/s (this may be too small for rolls)</a:t>
            </a:r>
          </a:p>
          <a:p>
            <a:r>
              <a:rPr lang="en-US" dirty="0"/>
              <a:t>Vmax = 10m/s</a:t>
            </a:r>
          </a:p>
          <a:p>
            <a:r>
              <a:rPr lang="en-US" dirty="0"/>
              <a:t>Ball starts in the field of view</a:t>
            </a:r>
          </a:p>
          <a:p>
            <a:r>
              <a:rPr lang="en-US" dirty="0"/>
              <a:t>Minimum time flight = 0.3 s (to avoid small throws)</a:t>
            </a:r>
          </a:p>
          <a:p>
            <a:r>
              <a:rPr lang="en-US" dirty="0"/>
              <a:t>Goal area</a:t>
            </a:r>
          </a:p>
          <a:p>
            <a:r>
              <a:rPr lang="en-US" dirty="0"/>
              <a:t>Cropped trajectory when out of FOV</a:t>
            </a:r>
          </a:p>
        </p:txBody>
      </p:sp>
    </p:spTree>
    <p:extLst>
      <p:ext uri="{BB962C8B-B14F-4D97-AF65-F5344CB8AC3E}">
        <p14:creationId xmlns:p14="http://schemas.microsoft.com/office/powerpoint/2010/main" val="80867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2CBD5-2F63-1ACC-090A-BA4CA20E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2E9E7-6477-3449-C233-B4A9AA4D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Creation</a:t>
            </a:r>
            <a:endParaRPr lang="nl-NL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7B40E-740F-7315-77CD-749AC9FDE3D1}"/>
              </a:ext>
            </a:extLst>
          </p:cNvPr>
          <p:cNvGrpSpPr/>
          <p:nvPr/>
        </p:nvGrpSpPr>
        <p:grpSpPr>
          <a:xfrm>
            <a:off x="2628901" y="1827740"/>
            <a:ext cx="6719049" cy="4471459"/>
            <a:chOff x="1553634" y="399626"/>
            <a:chExt cx="9592733" cy="63838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7C3076-10AD-BFFB-E995-2DB626FAE2E3}"/>
                </a:ext>
              </a:extLst>
            </p:cNvPr>
            <p:cNvGrpSpPr/>
            <p:nvPr/>
          </p:nvGrpSpPr>
          <p:grpSpPr>
            <a:xfrm>
              <a:off x="1553634" y="399626"/>
              <a:ext cx="9592733" cy="6383867"/>
              <a:chOff x="1553634" y="399626"/>
              <a:chExt cx="9592733" cy="638386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D9F289-9E37-4E5B-090D-BF341F6895D2}"/>
                  </a:ext>
                </a:extLst>
              </p:cNvPr>
              <p:cNvSpPr/>
              <p:nvPr/>
            </p:nvSpPr>
            <p:spPr>
              <a:xfrm>
                <a:off x="1553634" y="399626"/>
                <a:ext cx="9592733" cy="6383867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B5BA1E-E51D-7206-7604-67E1A2E66108}"/>
                  </a:ext>
                </a:extLst>
              </p:cNvPr>
              <p:cNvSpPr/>
              <p:nvPr/>
            </p:nvSpPr>
            <p:spPr>
              <a:xfrm>
                <a:off x="3378202" y="1786677"/>
                <a:ext cx="5943601" cy="360997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F1D02AF-02A5-32E1-8BC2-5CA9E22BB718}"/>
                  </a:ext>
                </a:extLst>
              </p:cNvPr>
              <p:cNvSpPr/>
              <p:nvPr/>
            </p:nvSpPr>
            <p:spPr>
              <a:xfrm>
                <a:off x="4221480" y="2560320"/>
                <a:ext cx="4196080" cy="2062480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Goes In 70%</a:t>
                </a:r>
                <a:endParaRPr lang="nl-NL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3D823E-BE5D-316C-F8A7-117ADA35AAF9}"/>
                </a:ext>
              </a:extLst>
            </p:cNvPr>
            <p:cNvSpPr txBox="1"/>
            <p:nvPr/>
          </p:nvSpPr>
          <p:spPr>
            <a:xfrm>
              <a:off x="4831242" y="4788927"/>
              <a:ext cx="3344683" cy="527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Almost goes in 15%</a:t>
              </a:r>
              <a:endParaRPr lang="nl-NL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6D48B8-796A-BE20-A053-A904595BAE5F}"/>
                </a:ext>
              </a:extLst>
            </p:cNvPr>
            <p:cNvSpPr txBox="1"/>
            <p:nvPr/>
          </p:nvSpPr>
          <p:spPr>
            <a:xfrm>
              <a:off x="4957232" y="5892800"/>
              <a:ext cx="2785533" cy="527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Goes out 15%</a:t>
              </a:r>
              <a:endParaRPr lang="nl-NL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62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3E68-4491-B2A7-0A19-F95C35F6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PISNN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1A93-BFF6-AE70-1727-5AC91BCF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restructured the networks to accept different loss functions</a:t>
            </a:r>
          </a:p>
          <a:p>
            <a:r>
              <a:rPr lang="nl-NL" dirty="0"/>
              <a:t>New model: </a:t>
            </a:r>
            <a:r>
              <a:rPr lang="nl-NL" dirty="0" err="1"/>
              <a:t>predicts</a:t>
            </a:r>
            <a:r>
              <a:rPr lang="nl-NL" dirty="0"/>
              <a:t> x, 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z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regression</a:t>
            </a:r>
            <a:endParaRPr lang="nl-NL" dirty="0"/>
          </a:p>
          <a:p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computes</a:t>
            </a:r>
            <a:r>
              <a:rPr lang="nl-NL" dirty="0"/>
              <a:t> </a:t>
            </a:r>
            <a:r>
              <a:rPr lang="nl-NL" dirty="0" err="1"/>
              <a:t>a_x</a:t>
            </a:r>
            <a:r>
              <a:rPr lang="nl-NL" dirty="0"/>
              <a:t>, </a:t>
            </a:r>
            <a:r>
              <a:rPr lang="nl-NL" dirty="0" err="1"/>
              <a:t>a_y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a_z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</a:p>
          <a:p>
            <a:r>
              <a:rPr lang="nl-NL" dirty="0" err="1"/>
              <a:t>Finally</a:t>
            </a:r>
            <a:r>
              <a:rPr lang="nl-NL" dirty="0"/>
              <a:t> </a:t>
            </a:r>
            <a:r>
              <a:rPr lang="nl-NL" dirty="0" err="1"/>
              <a:t>computes</a:t>
            </a:r>
            <a:r>
              <a:rPr lang="nl-NL" dirty="0"/>
              <a:t> </a:t>
            </a:r>
            <a:r>
              <a:rPr lang="nl-NL" dirty="0" err="1"/>
              <a:t>loss</a:t>
            </a:r>
            <a:r>
              <a:rPr lang="nl-NL" dirty="0"/>
              <a:t> as </a:t>
            </a:r>
            <a:r>
              <a:rPr lang="nl-NL" dirty="0" err="1"/>
              <a:t>L_phys</a:t>
            </a:r>
            <a:r>
              <a:rPr lang="nl-NL" dirty="0"/>
              <a:t> + </a:t>
            </a:r>
            <a:r>
              <a:rPr lang="nl-NL" dirty="0" err="1"/>
              <a:t>L_data</a:t>
            </a:r>
            <a:r>
              <a:rPr lang="nl-NL" dirty="0"/>
              <a:t>, </a:t>
            </a:r>
            <a:r>
              <a:rPr lang="nl-NL" dirty="0" err="1"/>
              <a:t>where</a:t>
            </a:r>
            <a:endParaRPr lang="nl-NL" dirty="0"/>
          </a:p>
          <a:p>
            <a:r>
              <a:rPr lang="nl-NL" dirty="0" err="1"/>
              <a:t>L_phys</a:t>
            </a:r>
            <a:r>
              <a:rPr lang="nl-NL" dirty="0"/>
              <a:t> = a_x^2 + a_y^2 + (</a:t>
            </a:r>
            <a:r>
              <a:rPr lang="nl-NL" dirty="0" err="1"/>
              <a:t>a_z</a:t>
            </a:r>
            <a:r>
              <a:rPr lang="nl-NL" dirty="0"/>
              <a:t> + g) ^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60A0C-CF51-5B6C-30D7-B98487F17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25" y="2703109"/>
            <a:ext cx="3796971" cy="72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1134B-B102-ECD6-D049-6C840D1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and Proposed Future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1B62-4EB2-7ABD-F551-F5B6650A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44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3FC9-6FB8-1C2B-026D-B3E84F41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91"/>
            <a:ext cx="10515600" cy="1325563"/>
          </a:xfrm>
        </p:spPr>
        <p:txBody>
          <a:bodyPr/>
          <a:lstStyle/>
          <a:p>
            <a:r>
              <a:rPr lang="en-US" dirty="0"/>
              <a:t>Ongoing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7CEB-07A4-EC30-EC0B-4648300E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 of the dataset</a:t>
            </a:r>
          </a:p>
          <a:p>
            <a:pPr lvl="1"/>
            <a:r>
              <a:rPr lang="en-US" dirty="0"/>
              <a:t>Trajectory generation wasn’t working in </a:t>
            </a:r>
            <a:r>
              <a:rPr lang="en-US" dirty="0" err="1"/>
              <a:t>IsaacSim</a:t>
            </a:r>
            <a:r>
              <a:rPr lang="en-US" dirty="0"/>
              <a:t> last time I tried.</a:t>
            </a:r>
          </a:p>
          <a:p>
            <a:pPr lvl="1"/>
            <a:endParaRPr lang="en-US" dirty="0"/>
          </a:p>
          <a:p>
            <a:r>
              <a:rPr lang="en-US" dirty="0"/>
              <a:t>Event Simulation</a:t>
            </a:r>
          </a:p>
          <a:p>
            <a:pPr lvl="1"/>
            <a:r>
              <a:rPr lang="en-US" dirty="0"/>
              <a:t>I am working on event processing</a:t>
            </a:r>
          </a:p>
          <a:p>
            <a:pPr lvl="1"/>
            <a:r>
              <a:rPr lang="en-US" dirty="0"/>
              <a:t>This is necessary for making tuning the event generation parameters.</a:t>
            </a:r>
          </a:p>
          <a:p>
            <a:pPr lvl="1"/>
            <a:r>
              <a:rPr lang="en-US" dirty="0"/>
              <a:t>Problem with video duration: the video from the simulator gets artificially cropped</a:t>
            </a:r>
          </a:p>
        </p:txBody>
      </p:sp>
    </p:spTree>
    <p:extLst>
      <p:ext uri="{BB962C8B-B14F-4D97-AF65-F5344CB8AC3E}">
        <p14:creationId xmlns:p14="http://schemas.microsoft.com/office/powerpoint/2010/main" val="233922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2A39-767A-DF27-D31F-EC5789C2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r0">
            <a:hlinkClick r:id="" action="ppaction://media"/>
            <a:extLst>
              <a:ext uri="{FF2B5EF4-FFF2-40B4-BE49-F238E27FC236}">
                <a16:creationId xmlns:a16="http://schemas.microsoft.com/office/drawing/2014/main" id="{E4C42D68-370D-DE5F-BBBE-B89A5AC66AF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545263" y="2262505"/>
            <a:ext cx="4990931" cy="2807335"/>
          </a:xfrm>
        </p:spPr>
      </p:pic>
      <p:pic>
        <p:nvPicPr>
          <p:cNvPr id="5" name="tr0">
            <a:hlinkClick r:id="" action="ppaction://media"/>
            <a:extLst>
              <a:ext uri="{FF2B5EF4-FFF2-40B4-BE49-F238E27FC236}">
                <a16:creationId xmlns:a16="http://schemas.microsoft.com/office/drawing/2014/main" id="{3687EEC8-6105-4F1A-C9B3-FBE7B3FF403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55806" y="2262505"/>
            <a:ext cx="4990931" cy="280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Widescreen</PresentationFormat>
  <Paragraphs>47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Meeting with Oksana</vt:lpstr>
      <vt:lpstr>Tasks From Last Meeting</vt:lpstr>
      <vt:lpstr>Completed Tasks</vt:lpstr>
      <vt:lpstr>Dataset Creation</vt:lpstr>
      <vt:lpstr>Dataset Creation</vt:lpstr>
      <vt:lpstr>PISNN</vt:lpstr>
      <vt:lpstr>Ongoing and Proposed Future Tasks</vt:lpstr>
      <vt:lpstr>Ongoing Tasks</vt:lpstr>
      <vt:lpstr>PowerPoint Presentation</vt:lpstr>
      <vt:lpstr>Proposed Future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1</cp:revision>
  <dcterms:created xsi:type="dcterms:W3CDTF">2025-03-10T09:48:23Z</dcterms:created>
  <dcterms:modified xsi:type="dcterms:W3CDTF">2025-04-24T13:55:12Z</dcterms:modified>
</cp:coreProperties>
</file>