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8" r:id="rId5"/>
    <p:sldId id="274" r:id="rId6"/>
    <p:sldId id="275" r:id="rId7"/>
    <p:sldId id="263" r:id="rId8"/>
    <p:sldId id="258" r:id="rId9"/>
    <p:sldId id="271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231CE-379C-47D1-9B01-101895DE46F3}" v="1" dt="2025-04-30T13:13:38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b171d602-790f-4414-93eb-cdb5bae8d7f5" providerId="ADAL" clId="{FD26B681-E4E8-4F87-8B3B-D14D662ACD5E}"/>
    <pc:docChg chg="undo custSel addSld delSld modSld sldOrd">
      <pc:chgData name="Mario Real Enrique" userId="b171d602-790f-4414-93eb-cdb5bae8d7f5" providerId="ADAL" clId="{FD26B681-E4E8-4F87-8B3B-D14D662ACD5E}" dt="2025-03-31T11:42:31.787" v="932" actId="1076"/>
      <pc:docMkLst>
        <pc:docMk/>
      </pc:docMkLst>
      <pc:sldChg chg="modSp mod">
        <pc:chgData name="Mario Real Enrique" userId="b171d602-790f-4414-93eb-cdb5bae8d7f5" providerId="ADAL" clId="{FD26B681-E4E8-4F87-8B3B-D14D662ACD5E}" dt="2025-03-31T07:45:06.757" v="76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FD26B681-E4E8-4F87-8B3B-D14D662ACD5E}" dt="2025-03-28T12:57:10.006" v="308" actId="1076"/>
          <ac:spMkLst>
            <pc:docMk/>
            <pc:sldMk cId="2339220226" sldId="258"/>
            <ac:spMk id="2" creationId="{A8563FC9-6FB8-1C2B-026D-B3E84F413749}"/>
          </ac:spMkLst>
        </pc:spChg>
        <pc:spChg chg="mod">
          <ac:chgData name="Mario Real Enrique" userId="b171d602-790f-4414-93eb-cdb5bae8d7f5" providerId="ADAL" clId="{FD26B681-E4E8-4F87-8B3B-D14D662ACD5E}" dt="2025-03-31T07:45:06.757" v="76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FD26B681-E4E8-4F87-8B3B-D14D662ACD5E}" dt="2025-03-31T09:53:51.510" v="873" actId="2696"/>
        <pc:sldMkLst>
          <pc:docMk/>
          <pc:sldMk cId="2761975317" sldId="262"/>
        </pc:sldMkLst>
      </pc:sldChg>
      <pc:sldChg chg="modSp mod">
        <pc:chgData name="Mario Real Enrique" userId="b171d602-790f-4414-93eb-cdb5bae8d7f5" providerId="ADAL" clId="{FD26B681-E4E8-4F87-8B3B-D14D662ACD5E}" dt="2025-03-31T09:56:03.173" v="929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FD26B681-E4E8-4F87-8B3B-D14D662ACD5E}" dt="2025-03-31T09:56:03.173" v="929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addSp delSp modSp new mod modClrScheme chgLayout">
        <pc:chgData name="Mario Real Enrique" userId="b171d602-790f-4414-93eb-cdb5bae8d7f5" providerId="ADAL" clId="{FD26B681-E4E8-4F87-8B3B-D14D662ACD5E}" dt="2025-03-31T07:42:25.099" v="575" actId="14100"/>
        <pc:sldMkLst>
          <pc:docMk/>
          <pc:sldMk cId="4076650519" sldId="274"/>
        </pc:sldMkLst>
      </pc:sldChg>
      <pc:sldChg chg="new del">
        <pc:chgData name="Mario Real Enrique" userId="b171d602-790f-4414-93eb-cdb5bae8d7f5" providerId="ADAL" clId="{FD26B681-E4E8-4F87-8B3B-D14D662ACD5E}" dt="2025-03-28T12:44:26.901" v="50" actId="47"/>
        <pc:sldMkLst>
          <pc:docMk/>
          <pc:sldMk cId="1088967611" sldId="275"/>
        </pc:sldMkLst>
      </pc:sldChg>
      <pc:sldChg chg="addSp delSp modSp new mod ord">
        <pc:chgData name="Mario Real Enrique" userId="b171d602-790f-4414-93eb-cdb5bae8d7f5" providerId="ADAL" clId="{FD26B681-E4E8-4F87-8B3B-D14D662ACD5E}" dt="2025-03-31T11:42:31.787" v="932" actId="1076"/>
        <pc:sldMkLst>
          <pc:docMk/>
          <pc:sldMk cId="473200029" sldId="276"/>
        </pc:sldMkLst>
      </pc:sldChg>
      <pc:sldChg chg="addSp modSp new mod">
        <pc:chgData name="Mario Real Enrique" userId="b171d602-790f-4414-93eb-cdb5bae8d7f5" providerId="ADAL" clId="{FD26B681-E4E8-4F87-8B3B-D14D662ACD5E}" dt="2025-03-31T08:07:21.701" v="872" actId="20577"/>
        <pc:sldMkLst>
          <pc:docMk/>
          <pc:sldMk cId="1627376509" sldId="277"/>
        </pc:sldMkLst>
      </pc:sldChg>
      <pc:sldChg chg="addSp delSp modSp add mod setBg">
        <pc:chgData name="Mario Real Enrique" userId="b171d602-790f-4414-93eb-cdb5bae8d7f5" providerId="ADAL" clId="{FD26B681-E4E8-4F87-8B3B-D14D662ACD5E}" dt="2025-03-31T08:05:44.689" v="792" actId="20577"/>
        <pc:sldMkLst>
          <pc:docMk/>
          <pc:sldMk cId="1847781737" sldId="278"/>
        </pc:sldMkLst>
      </pc:sldChg>
    </pc:docChg>
  </pc:docChgLst>
  <pc:docChgLst>
    <pc:chgData name="Mario Real Enrique" userId="b171d602-790f-4414-93eb-cdb5bae8d7f5" providerId="ADAL" clId="{71487FA0-58C6-4773-AD50-637DE096EEA2}"/>
    <pc:docChg chg="custSel addSld delSld modSld sldOrd">
      <pc:chgData name="Mario Real Enrique" userId="b171d602-790f-4414-93eb-cdb5bae8d7f5" providerId="ADAL" clId="{71487FA0-58C6-4773-AD50-637DE096EEA2}" dt="2025-03-20T14:30:11.609" v="203" actId="20577"/>
      <pc:docMkLst>
        <pc:docMk/>
      </pc:docMkLst>
      <pc:sldChg chg="modSp mod">
        <pc:chgData name="Mario Real Enrique" userId="b171d602-790f-4414-93eb-cdb5bae8d7f5" providerId="ADAL" clId="{71487FA0-58C6-4773-AD50-637DE096EEA2}" dt="2025-03-20T12:37:26.804" v="1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71487FA0-58C6-4773-AD50-637DE096EEA2}" dt="2025-03-20T12:37:26.804" v="1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71487FA0-58C6-4773-AD50-637DE096EEA2}" dt="2025-03-20T12:37:58.494" v="5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71487FA0-58C6-4773-AD50-637DE096EEA2}" dt="2025-03-20T12:37:58.494" v="5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71487FA0-58C6-4773-AD50-637DE096EEA2}" dt="2025-03-20T12:38:01.109" v="6" actId="20577"/>
        <pc:sldMkLst>
          <pc:docMk/>
          <pc:sldMk cId="2761975317" sldId="262"/>
        </pc:sldMkLst>
      </pc:sldChg>
      <pc:sldChg chg="modSp mod">
        <pc:chgData name="Mario Real Enrique" userId="b171d602-790f-4414-93eb-cdb5bae8d7f5" providerId="ADAL" clId="{71487FA0-58C6-4773-AD50-637DE096EEA2}" dt="2025-03-20T12:37:43.439" v="3"/>
        <pc:sldMkLst>
          <pc:docMk/>
          <pc:sldMk cId="3490082063" sldId="264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3361287297" sldId="265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1555931446" sldId="266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235744808" sldId="268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3865078294" sldId="269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235242445" sldId="270"/>
        </pc:sldMkLst>
      </pc:sldChg>
      <pc:sldChg chg="modSp mod">
        <pc:chgData name="Mario Real Enrique" userId="b171d602-790f-4414-93eb-cdb5bae8d7f5" providerId="ADAL" clId="{71487FA0-58C6-4773-AD50-637DE096EEA2}" dt="2025-03-20T12:37:38.527" v="2" actId="21"/>
        <pc:sldMkLst>
          <pc:docMk/>
          <pc:sldMk cId="3217988035" sldId="271"/>
        </pc:sldMkLst>
        <pc:spChg chg="mod">
          <ac:chgData name="Mario Real Enrique" userId="b171d602-790f-4414-93eb-cdb5bae8d7f5" providerId="ADAL" clId="{71487FA0-58C6-4773-AD50-637DE096EEA2}" dt="2025-03-20T12:37:38.527" v="2" actId="21"/>
          <ac:spMkLst>
            <pc:docMk/>
            <pc:sldMk cId="3217988035" sldId="271"/>
            <ac:spMk id="3" creationId="{57633F99-2414-AC10-7866-98621B58C1E9}"/>
          </ac:spMkLst>
        </pc:spChg>
      </pc:sldChg>
      <pc:sldChg chg="modSp new mod ord">
        <pc:chgData name="Mario Real Enrique" userId="b171d602-790f-4414-93eb-cdb5bae8d7f5" providerId="ADAL" clId="{71487FA0-58C6-4773-AD50-637DE096EEA2}" dt="2025-03-20T13:23:57.130" v="22" actId="20577"/>
        <pc:sldMkLst>
          <pc:docMk/>
          <pc:sldMk cId="3404575775" sldId="272"/>
        </pc:sldMkLst>
      </pc:sldChg>
      <pc:sldChg chg="addSp delSp modSp new mod modClrScheme chgLayout">
        <pc:chgData name="Mario Real Enrique" userId="b171d602-790f-4414-93eb-cdb5bae8d7f5" providerId="ADAL" clId="{71487FA0-58C6-4773-AD50-637DE096EEA2}" dt="2025-03-20T14:30:11.609" v="203" actId="20577"/>
        <pc:sldMkLst>
          <pc:docMk/>
          <pc:sldMk cId="3463817656" sldId="273"/>
        </pc:sldMkLst>
      </pc:sldChg>
    </pc:docChg>
  </pc:docChgLst>
  <pc:docChgLst>
    <pc:chgData name="Mario Real Enrique" userId="b171d602-790f-4414-93eb-cdb5bae8d7f5" providerId="ADAL" clId="{384198BE-7597-46CD-97BA-F2EB18101AB1}"/>
    <pc:docChg chg="undo custSel addSld delSld modSld">
      <pc:chgData name="Mario Real Enrique" userId="b171d602-790f-4414-93eb-cdb5bae8d7f5" providerId="ADAL" clId="{384198BE-7597-46CD-97BA-F2EB18101AB1}" dt="2025-04-17T12:10:55.939" v="1747" actId="20577"/>
      <pc:docMkLst>
        <pc:docMk/>
      </pc:docMkLst>
      <pc:sldChg chg="modSp mod">
        <pc:chgData name="Mario Real Enrique" userId="b171d602-790f-4414-93eb-cdb5bae8d7f5" providerId="ADAL" clId="{384198BE-7597-46CD-97BA-F2EB18101AB1}" dt="2025-04-15T13:18:25.145" v="5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384198BE-7597-46CD-97BA-F2EB18101AB1}" dt="2025-04-15T13:18:25.145" v="5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384198BE-7597-46CD-97BA-F2EB18101AB1}" dt="2025-04-17T08:28:47.890" v="1425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384198BE-7597-46CD-97BA-F2EB18101AB1}" dt="2025-04-17T08:28:47.890" v="1425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384198BE-7597-46CD-97BA-F2EB18101AB1}" dt="2025-04-17T09:49:36.771" v="1716" actId="20577"/>
        <pc:sldMkLst>
          <pc:docMk/>
          <pc:sldMk cId="3490082063" sldId="264"/>
        </pc:sldMkLst>
      </pc:sldChg>
      <pc:sldChg chg="modSp mod">
        <pc:chgData name="Mario Real Enrique" userId="b171d602-790f-4414-93eb-cdb5bae8d7f5" providerId="ADAL" clId="{384198BE-7597-46CD-97BA-F2EB18101AB1}" dt="2025-04-17T09:15:54.051" v="1541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384198BE-7597-46CD-97BA-F2EB18101AB1}" dt="2025-04-17T09:15:54.051" v="1541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addSp delSp modSp mod setBg">
        <pc:chgData name="Mario Real Enrique" userId="b171d602-790f-4414-93eb-cdb5bae8d7f5" providerId="ADAL" clId="{384198BE-7597-46CD-97BA-F2EB18101AB1}" dt="2025-04-17T09:50:32.565" v="1746" actId="20577"/>
        <pc:sldMkLst>
          <pc:docMk/>
          <pc:sldMk cId="473200029" sldId="276"/>
        </pc:sldMkLst>
      </pc:sldChg>
      <pc:sldChg chg="del">
        <pc:chgData name="Mario Real Enrique" userId="b171d602-790f-4414-93eb-cdb5bae8d7f5" providerId="ADAL" clId="{384198BE-7597-46CD-97BA-F2EB18101AB1}" dt="2025-04-15T13:19:09.453" v="28" actId="47"/>
        <pc:sldMkLst>
          <pc:docMk/>
          <pc:sldMk cId="774361331" sldId="279"/>
        </pc:sldMkLst>
      </pc:sldChg>
      <pc:sldChg chg="del">
        <pc:chgData name="Mario Real Enrique" userId="b171d602-790f-4414-93eb-cdb5bae8d7f5" providerId="ADAL" clId="{384198BE-7597-46CD-97BA-F2EB18101AB1}" dt="2025-04-15T13:19:09.909" v="29" actId="47"/>
        <pc:sldMkLst>
          <pc:docMk/>
          <pc:sldMk cId="547068168" sldId="280"/>
        </pc:sldMkLst>
      </pc:sldChg>
      <pc:sldChg chg="del">
        <pc:chgData name="Mario Real Enrique" userId="b171d602-790f-4414-93eb-cdb5bae8d7f5" providerId="ADAL" clId="{384198BE-7597-46CD-97BA-F2EB18101AB1}" dt="2025-04-15T13:19:10.236" v="30" actId="47"/>
        <pc:sldMkLst>
          <pc:docMk/>
          <pc:sldMk cId="853615285" sldId="281"/>
        </pc:sldMkLst>
      </pc:sldChg>
      <pc:sldChg chg="modSp del mod">
        <pc:chgData name="Mario Real Enrique" userId="b171d602-790f-4414-93eb-cdb5bae8d7f5" providerId="ADAL" clId="{384198BE-7597-46CD-97BA-F2EB18101AB1}" dt="2025-04-17T08:22:31.472" v="1114" actId="2696"/>
        <pc:sldMkLst>
          <pc:docMk/>
          <pc:sldMk cId="2084345451" sldId="282"/>
        </pc:sldMkLst>
      </pc:sldChg>
      <pc:sldChg chg="del">
        <pc:chgData name="Mario Real Enrique" userId="b171d602-790f-4414-93eb-cdb5bae8d7f5" providerId="ADAL" clId="{384198BE-7597-46CD-97BA-F2EB18101AB1}" dt="2025-04-15T13:19:08.746" v="27" actId="47"/>
        <pc:sldMkLst>
          <pc:docMk/>
          <pc:sldMk cId="2958882874" sldId="283"/>
        </pc:sldMkLst>
      </pc:sldChg>
      <pc:sldChg chg="addSp delSp modSp new mod modAnim">
        <pc:chgData name="Mario Real Enrique" userId="b171d602-790f-4414-93eb-cdb5bae8d7f5" providerId="ADAL" clId="{384198BE-7597-46CD-97BA-F2EB18101AB1}" dt="2025-04-17T08:31:32.894" v="1443" actId="1076"/>
        <pc:sldMkLst>
          <pc:docMk/>
          <pc:sldMk cId="4260691086" sldId="283"/>
        </pc:sldMkLst>
      </pc:sldChg>
      <pc:sldChg chg="modSp new mod">
        <pc:chgData name="Mario Real Enrique" userId="b171d602-790f-4414-93eb-cdb5bae8d7f5" providerId="ADAL" clId="{384198BE-7597-46CD-97BA-F2EB18101AB1}" dt="2025-04-17T12:10:55.939" v="1747" actId="20577"/>
        <pc:sldMkLst>
          <pc:docMk/>
          <pc:sldMk cId="2181945967" sldId="284"/>
        </pc:sldMkLst>
      </pc:sldChg>
      <pc:sldChg chg="addSp delSp modSp new mod">
        <pc:chgData name="Mario Real Enrique" userId="b171d602-790f-4414-93eb-cdb5bae8d7f5" providerId="ADAL" clId="{384198BE-7597-46CD-97BA-F2EB18101AB1}" dt="2025-04-17T08:20:16.559" v="1104" actId="20577"/>
        <pc:sldMkLst>
          <pc:docMk/>
          <pc:sldMk cId="1151530081" sldId="285"/>
        </pc:sldMkLst>
      </pc:sldChg>
    </pc:docChg>
  </pc:docChgLst>
  <pc:docChgLst>
    <pc:chgData name="Mario Real Enrique" userId="b171d602-790f-4414-93eb-cdb5bae8d7f5" providerId="ADAL" clId="{1C3231CE-379C-47D1-9B01-101895DE46F3}"/>
    <pc:docChg chg="undo custSel addSld delSld modSld">
      <pc:chgData name="Mario Real Enrique" userId="b171d602-790f-4414-93eb-cdb5bae8d7f5" providerId="ADAL" clId="{1C3231CE-379C-47D1-9B01-101895DE46F3}" dt="2025-04-30T15:08:52.644" v="2559" actId="20577"/>
      <pc:docMkLst>
        <pc:docMk/>
      </pc:docMkLst>
      <pc:sldChg chg="modSp mod">
        <pc:chgData name="Mario Real Enrique" userId="b171d602-790f-4414-93eb-cdb5bae8d7f5" providerId="ADAL" clId="{1C3231CE-379C-47D1-9B01-101895DE46F3}" dt="2025-04-30T13:11:12.700" v="3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1C3231CE-379C-47D1-9B01-101895DE46F3}" dt="2025-04-30T13:11:12.700" v="3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1C3231CE-379C-47D1-9B01-101895DE46F3}" dt="2025-04-30T13:32:29.123" v="2170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1C3231CE-379C-47D1-9B01-101895DE46F3}" dt="2025-04-30T13:32:29.123" v="2170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1C3231CE-379C-47D1-9B01-101895DE46F3}" dt="2025-04-30T14:03:37.864" v="2368" actId="47"/>
        <pc:sldMkLst>
          <pc:docMk/>
          <pc:sldMk cId="3490082063" sldId="264"/>
        </pc:sldMkLst>
      </pc:sldChg>
      <pc:sldChg chg="modSp mod">
        <pc:chgData name="Mario Real Enrique" userId="b171d602-790f-4414-93eb-cdb5bae8d7f5" providerId="ADAL" clId="{1C3231CE-379C-47D1-9B01-101895DE46F3}" dt="2025-04-30T15:08:52.644" v="2559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1C3231CE-379C-47D1-9B01-101895DE46F3}" dt="2025-04-30T15:08:52.644" v="2559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modSp mod">
        <pc:chgData name="Mario Real Enrique" userId="b171d602-790f-4414-93eb-cdb5bae8d7f5" providerId="ADAL" clId="{1C3231CE-379C-47D1-9B01-101895DE46F3}" dt="2025-04-30T14:10:00.462" v="2395" actId="20577"/>
        <pc:sldMkLst>
          <pc:docMk/>
          <pc:sldMk cId="808674966" sldId="272"/>
        </pc:sldMkLst>
        <pc:spChg chg="mod">
          <ac:chgData name="Mario Real Enrique" userId="b171d602-790f-4414-93eb-cdb5bae8d7f5" providerId="ADAL" clId="{1C3231CE-379C-47D1-9B01-101895DE46F3}" dt="2025-04-30T14:10:00.462" v="2395" actId="20577"/>
          <ac:spMkLst>
            <pc:docMk/>
            <pc:sldMk cId="808674966" sldId="272"/>
            <ac:spMk id="5" creationId="{AB139E24-0D68-3905-9296-174843C9B9CB}"/>
          </ac:spMkLst>
        </pc:spChg>
      </pc:sldChg>
      <pc:sldChg chg="addSp delSp modSp mod">
        <pc:chgData name="Mario Real Enrique" userId="b171d602-790f-4414-93eb-cdb5bae8d7f5" providerId="ADAL" clId="{1C3231CE-379C-47D1-9B01-101895DE46F3}" dt="2025-04-30T13:24:50.957" v="1633" actId="20577"/>
        <pc:sldMkLst>
          <pc:docMk/>
          <pc:sldMk cId="2617621316" sldId="274"/>
        </pc:sldMkLst>
        <pc:spChg chg="mod">
          <ac:chgData name="Mario Real Enrique" userId="b171d602-790f-4414-93eb-cdb5bae8d7f5" providerId="ADAL" clId="{1C3231CE-379C-47D1-9B01-101895DE46F3}" dt="2025-04-30T13:13:32.807" v="126" actId="20577"/>
          <ac:spMkLst>
            <pc:docMk/>
            <pc:sldMk cId="2617621316" sldId="274"/>
            <ac:spMk id="4" creationId="{8852E9E7-6477-3449-C233-B4A9AA4D438C}"/>
          </ac:spMkLst>
        </pc:spChg>
        <pc:spChg chg="add mod">
          <ac:chgData name="Mario Real Enrique" userId="b171d602-790f-4414-93eb-cdb5bae8d7f5" providerId="ADAL" clId="{1C3231CE-379C-47D1-9B01-101895DE46F3}" dt="2025-04-30T13:24:50.957" v="1633" actId="20577"/>
          <ac:spMkLst>
            <pc:docMk/>
            <pc:sldMk cId="2617621316" sldId="274"/>
            <ac:spMk id="5" creationId="{559A95E3-C87C-A495-EF9B-5A8F334119C5}"/>
          </ac:spMkLst>
        </pc:spChg>
        <pc:grpChg chg="del">
          <ac:chgData name="Mario Real Enrique" userId="b171d602-790f-4414-93eb-cdb5bae8d7f5" providerId="ADAL" clId="{1C3231CE-379C-47D1-9B01-101895DE46F3}" dt="2025-04-30T13:13:26.098" v="108" actId="478"/>
          <ac:grpSpMkLst>
            <pc:docMk/>
            <pc:sldMk cId="2617621316" sldId="274"/>
            <ac:grpSpMk id="10" creationId="{A237B40E-740F-7315-77CD-749AC9FDE3D1}"/>
          </ac:grpSpMkLst>
        </pc:grpChg>
      </pc:sldChg>
      <pc:sldChg chg="addSp delSp modSp mod">
        <pc:chgData name="Mario Real Enrique" userId="b171d602-790f-4414-93eb-cdb5bae8d7f5" providerId="ADAL" clId="{1C3231CE-379C-47D1-9B01-101895DE46F3}" dt="2025-04-30T13:34:50.278" v="2181" actId="20577"/>
        <pc:sldMkLst>
          <pc:docMk/>
          <pc:sldMk cId="2327713512" sldId="275"/>
        </pc:sldMkLst>
        <pc:spChg chg="mod">
          <ac:chgData name="Mario Real Enrique" userId="b171d602-790f-4414-93eb-cdb5bae8d7f5" providerId="ADAL" clId="{1C3231CE-379C-47D1-9B01-101895DE46F3}" dt="2025-04-30T13:34:50.278" v="2181" actId="20577"/>
          <ac:spMkLst>
            <pc:docMk/>
            <pc:sldMk cId="2327713512" sldId="275"/>
            <ac:spMk id="3" creationId="{1D1B1A93-BFF6-AE70-1727-5AC91BCFD966}"/>
          </ac:spMkLst>
        </pc:spChg>
        <pc:picChg chg="del">
          <ac:chgData name="Mario Real Enrique" userId="b171d602-790f-4414-93eb-cdb5bae8d7f5" providerId="ADAL" clId="{1C3231CE-379C-47D1-9B01-101895DE46F3}" dt="2025-04-30T13:25:15.628" v="1640" actId="478"/>
          <ac:picMkLst>
            <pc:docMk/>
            <pc:sldMk cId="2327713512" sldId="275"/>
            <ac:picMk id="5" creationId="{F9D60A0C-CF51-5B6C-30D7-B98487F17507}"/>
          </ac:picMkLst>
        </pc:picChg>
        <pc:picChg chg="add mod">
          <ac:chgData name="Mario Real Enrique" userId="b171d602-790f-4414-93eb-cdb5bae8d7f5" providerId="ADAL" clId="{1C3231CE-379C-47D1-9B01-101895DE46F3}" dt="2025-04-30T13:29:05.215" v="1966" actId="1076"/>
          <ac:picMkLst>
            <pc:docMk/>
            <pc:sldMk cId="2327713512" sldId="275"/>
            <ac:picMk id="6" creationId="{983C0FB5-BABF-94F1-EB3E-0D3B35053EBE}"/>
          </ac:picMkLst>
        </pc:picChg>
      </pc:sldChg>
      <pc:sldChg chg="del">
        <pc:chgData name="Mario Real Enrique" userId="b171d602-790f-4414-93eb-cdb5bae8d7f5" providerId="ADAL" clId="{1C3231CE-379C-47D1-9B01-101895DE46F3}" dt="2025-04-30T13:29:49.591" v="1968" actId="47"/>
        <pc:sldMkLst>
          <pc:docMk/>
          <pc:sldMk cId="2766374398" sldId="276"/>
        </pc:sldMkLst>
      </pc:sldChg>
      <pc:sldChg chg="del">
        <pc:chgData name="Mario Real Enrique" userId="b171d602-790f-4414-93eb-cdb5bae8d7f5" providerId="ADAL" clId="{1C3231CE-379C-47D1-9B01-101895DE46F3}" dt="2025-04-30T14:01:20.769" v="2367" actId="2696"/>
        <pc:sldMkLst>
          <pc:docMk/>
          <pc:sldMk cId="73296916" sldId="277"/>
        </pc:sldMkLst>
      </pc:sldChg>
      <pc:sldChg chg="modSp new mod">
        <pc:chgData name="Mario Real Enrique" userId="b171d602-790f-4414-93eb-cdb5bae8d7f5" providerId="ADAL" clId="{1C3231CE-379C-47D1-9B01-101895DE46F3}" dt="2025-04-30T13:23:24.351" v="1468" actId="20577"/>
        <pc:sldMkLst>
          <pc:docMk/>
          <pc:sldMk cId="2402750515" sldId="278"/>
        </pc:sldMkLst>
        <pc:spChg chg="mod">
          <ac:chgData name="Mario Real Enrique" userId="b171d602-790f-4414-93eb-cdb5bae8d7f5" providerId="ADAL" clId="{1C3231CE-379C-47D1-9B01-101895DE46F3}" dt="2025-04-30T13:15:57.931" v="389" actId="20577"/>
          <ac:spMkLst>
            <pc:docMk/>
            <pc:sldMk cId="2402750515" sldId="278"/>
            <ac:spMk id="2" creationId="{2069AF82-7A84-FB23-BB3C-C62FB43AEB51}"/>
          </ac:spMkLst>
        </pc:spChg>
        <pc:spChg chg="mod">
          <ac:chgData name="Mario Real Enrique" userId="b171d602-790f-4414-93eb-cdb5bae8d7f5" providerId="ADAL" clId="{1C3231CE-379C-47D1-9B01-101895DE46F3}" dt="2025-04-30T13:23:24.351" v="1468" actId="20577"/>
          <ac:spMkLst>
            <pc:docMk/>
            <pc:sldMk cId="2402750515" sldId="278"/>
            <ac:spMk id="3" creationId="{CB35ECA0-2E0D-ACD2-9F43-9DD832F8FC9A}"/>
          </ac:spMkLst>
        </pc:spChg>
      </pc:sldChg>
    </pc:docChg>
  </pc:docChgLst>
  <pc:docChgLst>
    <pc:chgData name="Mario Real Enrique" userId="b171d602-790f-4414-93eb-cdb5bae8d7f5" providerId="ADAL" clId="{9DBFE0FA-85B4-4C17-BB80-18D6AD97B9C9}"/>
    <pc:docChg chg="undo custSel addSld delSld modSld sldOrd">
      <pc:chgData name="Mario Real Enrique" userId="b171d602-790f-4414-93eb-cdb5bae8d7f5" providerId="ADAL" clId="{9DBFE0FA-85B4-4C17-BB80-18D6AD97B9C9}" dt="2025-03-13T11:13:06.907" v="1603" actId="20577"/>
      <pc:docMkLst>
        <pc:docMk/>
      </pc:docMkLst>
      <pc:sldChg chg="modSp new mod">
        <pc:chgData name="Mario Real Enrique" userId="b171d602-790f-4414-93eb-cdb5bae8d7f5" providerId="ADAL" clId="{9DBFE0FA-85B4-4C17-BB80-18D6AD97B9C9}" dt="2025-03-13T10:05:13.190" v="1252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9DBFE0FA-85B4-4C17-BB80-18D6AD97B9C9}" dt="2025-03-13T10:05:13.190" v="1252" actId="20577"/>
          <ac:spMkLst>
            <pc:docMk/>
            <pc:sldMk cId="1487097359" sldId="256"/>
            <ac:spMk id="2" creationId="{3567410B-E007-EF3B-68E2-1FC4BBA91B1F}"/>
          </ac:spMkLst>
        </pc:spChg>
        <pc:spChg chg="mod">
          <ac:chgData name="Mario Real Enrique" userId="b171d602-790f-4414-93eb-cdb5bae8d7f5" providerId="ADAL" clId="{9DBFE0FA-85B4-4C17-BB80-18D6AD97B9C9}" dt="2025-03-10T09:51:51.938" v="156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addSp modSp new mod modAnim">
        <pc:chgData name="Mario Real Enrique" userId="b171d602-790f-4414-93eb-cdb5bae8d7f5" providerId="ADAL" clId="{9DBFE0FA-85B4-4C17-BB80-18D6AD97B9C9}" dt="2025-03-13T08:52:13.555" v="419" actId="1076"/>
        <pc:sldMkLst>
          <pc:docMk/>
          <pc:sldMk cId="770523876" sldId="257"/>
        </pc:sldMkLst>
      </pc:sldChg>
      <pc:sldChg chg="modSp new mod">
        <pc:chgData name="Mario Real Enrique" userId="b171d602-790f-4414-93eb-cdb5bae8d7f5" providerId="ADAL" clId="{9DBFE0FA-85B4-4C17-BB80-18D6AD97B9C9}" dt="2025-03-13T09:47:06.767" v="121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9DBFE0FA-85B4-4C17-BB80-18D6AD97B9C9}" dt="2025-03-10T09:50:49.124" v="130" actId="20577"/>
          <ac:spMkLst>
            <pc:docMk/>
            <pc:sldMk cId="2339220226" sldId="258"/>
            <ac:spMk id="2" creationId="{A8563FC9-6FB8-1C2B-026D-B3E84F413749}"/>
          </ac:spMkLst>
        </pc:spChg>
        <pc:spChg chg="mod">
          <ac:chgData name="Mario Real Enrique" userId="b171d602-790f-4414-93eb-cdb5bae8d7f5" providerId="ADAL" clId="{9DBFE0FA-85B4-4C17-BB80-18D6AD97B9C9}" dt="2025-03-13T09:47:06.767" v="121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addSp delSp modSp new mod modClrScheme chgLayout">
        <pc:chgData name="Mario Real Enrique" userId="b171d602-790f-4414-93eb-cdb5bae8d7f5" providerId="ADAL" clId="{9DBFE0FA-85B4-4C17-BB80-18D6AD97B9C9}" dt="2025-03-13T08:37:07.688" v="302" actId="20577"/>
        <pc:sldMkLst>
          <pc:docMk/>
          <pc:sldMk cId="2944786113" sldId="259"/>
        </pc:sldMkLst>
        <pc:spChg chg="add mod ord">
          <ac:chgData name="Mario Real Enrique" userId="b171d602-790f-4414-93eb-cdb5bae8d7f5" providerId="ADAL" clId="{9DBFE0FA-85B4-4C17-BB80-18D6AD97B9C9}" dt="2025-03-13T08:37:07.688" v="302" actId="20577"/>
          <ac:spMkLst>
            <pc:docMk/>
            <pc:sldMk cId="2944786113" sldId="259"/>
            <ac:spMk id="4" creationId="{CBD690B3-6166-C34F-C69C-9310505581E9}"/>
          </ac:spMkLst>
        </pc:spChg>
        <pc:spChg chg="add mod ord">
          <ac:chgData name="Mario Real Enrique" userId="b171d602-790f-4414-93eb-cdb5bae8d7f5" providerId="ADAL" clId="{9DBFE0FA-85B4-4C17-BB80-18D6AD97B9C9}" dt="2025-03-13T08:37:01.660" v="283" actId="700"/>
          <ac:spMkLst>
            <pc:docMk/>
            <pc:sldMk cId="2944786113" sldId="259"/>
            <ac:spMk id="5" creationId="{8367D6D6-40D4-3908-90C7-CECB53060CD2}"/>
          </ac:spMkLst>
        </pc:spChg>
      </pc:sldChg>
      <pc:sldChg chg="addSp delSp modSp new mod ord">
        <pc:chgData name="Mario Real Enrique" userId="b171d602-790f-4414-93eb-cdb5bae8d7f5" providerId="ADAL" clId="{9DBFE0FA-85B4-4C17-BB80-18D6AD97B9C9}" dt="2025-03-13T10:05:38.972" v="1262" actId="20577"/>
        <pc:sldMkLst>
          <pc:docMk/>
          <pc:sldMk cId="3848210801" sldId="260"/>
        </pc:sldMkLst>
      </pc:sldChg>
      <pc:sldChg chg="modSp new mod">
        <pc:chgData name="Mario Real Enrique" userId="b171d602-790f-4414-93eb-cdb5bae8d7f5" providerId="ADAL" clId="{9DBFE0FA-85B4-4C17-BB80-18D6AD97B9C9}" dt="2025-03-13T09:47:28.543" v="1220" actId="20577"/>
        <pc:sldMkLst>
          <pc:docMk/>
          <pc:sldMk cId="458835958" sldId="261"/>
        </pc:sldMkLst>
      </pc:sldChg>
      <pc:sldChg chg="modSp new mod">
        <pc:chgData name="Mario Real Enrique" userId="b171d602-790f-4414-93eb-cdb5bae8d7f5" providerId="ADAL" clId="{9DBFE0FA-85B4-4C17-BB80-18D6AD97B9C9}" dt="2025-03-13T10:04:53.059" v="1233" actId="20577"/>
        <pc:sldMkLst>
          <pc:docMk/>
          <pc:sldMk cId="2761975317" sldId="262"/>
        </pc:sldMkLst>
      </pc:sldChg>
      <pc:sldChg chg="addSp delSp modSp new mod modClrScheme chgLayout">
        <pc:chgData name="Mario Real Enrique" userId="b171d602-790f-4414-93eb-cdb5bae8d7f5" providerId="ADAL" clId="{9DBFE0FA-85B4-4C17-BB80-18D6AD97B9C9}" dt="2025-03-13T10:05:01.601" v="1248" actId="20577"/>
        <pc:sldMkLst>
          <pc:docMk/>
          <pc:sldMk cId="1322447838" sldId="263"/>
        </pc:sldMkLst>
        <pc:spChg chg="add mod ord">
          <ac:chgData name="Mario Real Enrique" userId="b171d602-790f-4414-93eb-cdb5bae8d7f5" providerId="ADAL" clId="{9DBFE0FA-85B4-4C17-BB80-18D6AD97B9C9}" dt="2025-03-13T10:05:01.601" v="1248" actId="20577"/>
          <ac:spMkLst>
            <pc:docMk/>
            <pc:sldMk cId="1322447838" sldId="263"/>
            <ac:spMk id="4" creationId="{52D1134B-B102-ECD6-D049-6C840D144CA9}"/>
          </ac:spMkLst>
        </pc:spChg>
        <pc:spChg chg="add mod ord">
          <ac:chgData name="Mario Real Enrique" userId="b171d602-790f-4414-93eb-cdb5bae8d7f5" providerId="ADAL" clId="{9DBFE0FA-85B4-4C17-BB80-18D6AD97B9C9}" dt="2025-03-13T09:45:00.336" v="900" actId="700"/>
          <ac:spMkLst>
            <pc:docMk/>
            <pc:sldMk cId="1322447838" sldId="263"/>
            <ac:spMk id="5" creationId="{1C971B62-4EB2-7ABD-F551-F5B6650A46B9}"/>
          </ac:spMkLst>
        </pc:spChg>
      </pc:sldChg>
      <pc:sldChg chg="new del">
        <pc:chgData name="Mario Real Enrique" userId="b171d602-790f-4414-93eb-cdb5bae8d7f5" providerId="ADAL" clId="{9DBFE0FA-85B4-4C17-BB80-18D6AD97B9C9}" dt="2025-03-13T09:44:57.240" v="899" actId="680"/>
        <pc:sldMkLst>
          <pc:docMk/>
          <pc:sldMk cId="2669033184" sldId="264"/>
        </pc:sldMkLst>
      </pc:sldChg>
      <pc:sldChg chg="modSp new mod">
        <pc:chgData name="Mario Real Enrique" userId="b171d602-790f-4414-93eb-cdb5bae8d7f5" providerId="ADAL" clId="{9DBFE0FA-85B4-4C17-BB80-18D6AD97B9C9}" dt="2025-03-13T11:13:06.907" v="1603" actId="20577"/>
        <pc:sldMkLst>
          <pc:docMk/>
          <pc:sldMk cId="3490082063" sldId="264"/>
        </pc:sldMkLst>
      </pc:sldChg>
    </pc:docChg>
  </pc:docChgLst>
  <pc:docChgLst>
    <pc:chgData name="Mario Real Enrique" userId="b171d602-790f-4414-93eb-cdb5bae8d7f5" providerId="ADAL" clId="{BB048D03-D413-4B1C-9BB5-D5BBEE316FBE}"/>
    <pc:docChg chg="undo redo custSel addSld delSld modSld">
      <pc:chgData name="Mario Real Enrique" userId="b171d602-790f-4414-93eb-cdb5bae8d7f5" providerId="ADAL" clId="{BB048D03-D413-4B1C-9BB5-D5BBEE316FBE}" dt="2025-04-24T13:55:06.377" v="1738" actId="20577"/>
      <pc:docMkLst>
        <pc:docMk/>
      </pc:docMkLst>
      <pc:sldChg chg="modSp mod">
        <pc:chgData name="Mario Real Enrique" userId="b171d602-790f-4414-93eb-cdb5bae8d7f5" providerId="ADAL" clId="{BB048D03-D413-4B1C-9BB5-D5BBEE316FBE}" dt="2025-04-24T08:34:28.760" v="1411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BB048D03-D413-4B1C-9BB5-D5BBEE316FBE}" dt="2025-04-24T08:34:28.760" v="1411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BB048D03-D413-4B1C-9BB5-D5BBEE316FBE}" dt="2025-04-24T13:55:06.377" v="1738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BB048D03-D413-4B1C-9BB5-D5BBEE316FBE}" dt="2025-04-24T13:55:06.377" v="1738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BB048D03-D413-4B1C-9BB5-D5BBEE316FBE}" dt="2025-04-22T14:05:29.040" v="1"/>
        <pc:sldMkLst>
          <pc:docMk/>
          <pc:sldMk cId="3490082063" sldId="264"/>
        </pc:sldMkLst>
      </pc:sldChg>
      <pc:sldChg chg="modSp mod">
        <pc:chgData name="Mario Real Enrique" userId="b171d602-790f-4414-93eb-cdb5bae8d7f5" providerId="ADAL" clId="{BB048D03-D413-4B1C-9BB5-D5BBEE316FBE}" dt="2025-04-24T09:49:09.640" v="1563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BB048D03-D413-4B1C-9BB5-D5BBEE316FBE}" dt="2025-04-24T09:49:09.640" v="1563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addSp delSp modSp new mod modClrScheme chgLayout">
        <pc:chgData name="Mario Real Enrique" userId="b171d602-790f-4414-93eb-cdb5bae8d7f5" providerId="ADAL" clId="{BB048D03-D413-4B1C-9BB5-D5BBEE316FBE}" dt="2025-04-24T08:54:04.137" v="1459" actId="20577"/>
        <pc:sldMkLst>
          <pc:docMk/>
          <pc:sldMk cId="808674966" sldId="272"/>
        </pc:sldMkLst>
        <pc:spChg chg="add mod ord">
          <ac:chgData name="Mario Real Enrique" userId="b171d602-790f-4414-93eb-cdb5bae8d7f5" providerId="ADAL" clId="{BB048D03-D413-4B1C-9BB5-D5BBEE316FBE}" dt="2025-04-22T14:10:04.129" v="34" actId="20577"/>
          <ac:spMkLst>
            <pc:docMk/>
            <pc:sldMk cId="808674966" sldId="272"/>
            <ac:spMk id="4" creationId="{BC534E39-844C-01EF-3220-EB68C2EB95CE}"/>
          </ac:spMkLst>
        </pc:spChg>
        <pc:spChg chg="add mod ord">
          <ac:chgData name="Mario Real Enrique" userId="b171d602-790f-4414-93eb-cdb5bae8d7f5" providerId="ADAL" clId="{BB048D03-D413-4B1C-9BB5-D5BBEE316FBE}" dt="2025-04-24T08:54:04.137" v="1459" actId="20577"/>
          <ac:spMkLst>
            <pc:docMk/>
            <pc:sldMk cId="808674966" sldId="272"/>
            <ac:spMk id="5" creationId="{AB139E24-0D68-3905-9296-174843C9B9CB}"/>
          </ac:spMkLst>
        </pc:spChg>
      </pc:sldChg>
      <pc:sldChg chg="new del">
        <pc:chgData name="Mario Real Enrique" userId="b171d602-790f-4414-93eb-cdb5bae8d7f5" providerId="ADAL" clId="{BB048D03-D413-4B1C-9BB5-D5BBEE316FBE}" dt="2025-04-22T14:19:36.007" v="264" actId="47"/>
        <pc:sldMkLst>
          <pc:docMk/>
          <pc:sldMk cId="4132913585" sldId="273"/>
        </pc:sldMkLst>
      </pc:sldChg>
      <pc:sldChg chg="addSp delSp modSp add mod">
        <pc:chgData name="Mario Real Enrique" userId="b171d602-790f-4414-93eb-cdb5bae8d7f5" providerId="ADAL" clId="{BB048D03-D413-4B1C-9BB5-D5BBEE316FBE}" dt="2025-04-22T14:24:46.633" v="361" actId="20577"/>
        <pc:sldMkLst>
          <pc:docMk/>
          <pc:sldMk cId="2617621316" sldId="274"/>
        </pc:sldMkLst>
      </pc:sldChg>
      <pc:sldChg chg="addSp delSp modSp new mod">
        <pc:chgData name="Mario Real Enrique" userId="b171d602-790f-4414-93eb-cdb5bae8d7f5" providerId="ADAL" clId="{BB048D03-D413-4B1C-9BB5-D5BBEE316FBE}" dt="2025-04-24T09:49:51.188" v="1565" actId="478"/>
        <pc:sldMkLst>
          <pc:docMk/>
          <pc:sldMk cId="2327713512" sldId="275"/>
        </pc:sldMkLst>
        <pc:spChg chg="mod">
          <ac:chgData name="Mario Real Enrique" userId="b171d602-790f-4414-93eb-cdb5bae8d7f5" providerId="ADAL" clId="{BB048D03-D413-4B1C-9BB5-D5BBEE316FBE}" dt="2025-04-24T07:03:13.872" v="849" actId="20577"/>
          <ac:spMkLst>
            <pc:docMk/>
            <pc:sldMk cId="2327713512" sldId="275"/>
            <ac:spMk id="2" creationId="{1F933E68-4491-B2A7-0A19-F95C35F69127}"/>
          </ac:spMkLst>
        </pc:spChg>
        <pc:spChg chg="mod">
          <ac:chgData name="Mario Real Enrique" userId="b171d602-790f-4414-93eb-cdb5bae8d7f5" providerId="ADAL" clId="{BB048D03-D413-4B1C-9BB5-D5BBEE316FBE}" dt="2025-04-24T09:46:22.429" v="1466" actId="20577"/>
          <ac:spMkLst>
            <pc:docMk/>
            <pc:sldMk cId="2327713512" sldId="275"/>
            <ac:spMk id="3" creationId="{1D1B1A93-BFF6-AE70-1727-5AC91BCFD966}"/>
          </ac:spMkLst>
        </pc:spChg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473200029" sldId="276"/>
        </pc:sldMkLst>
      </pc:sldChg>
      <pc:sldChg chg="addSp delSp modSp new mod modAnim">
        <pc:chgData name="Mario Real Enrique" userId="b171d602-790f-4414-93eb-cdb5bae8d7f5" providerId="ADAL" clId="{BB048D03-D413-4B1C-9BB5-D5BBEE316FBE}" dt="2025-04-24T08:34:10.063" v="1407" actId="1076"/>
        <pc:sldMkLst>
          <pc:docMk/>
          <pc:sldMk cId="2766374398" sldId="276"/>
        </pc:sldMkLst>
      </pc:sldChg>
      <pc:sldChg chg="modSp new mod">
        <pc:chgData name="Mario Real Enrique" userId="b171d602-790f-4414-93eb-cdb5bae8d7f5" providerId="ADAL" clId="{BB048D03-D413-4B1C-9BB5-D5BBEE316FBE}" dt="2025-04-24T10:23:39.708" v="1726" actId="20577"/>
        <pc:sldMkLst>
          <pc:docMk/>
          <pc:sldMk cId="73296916" sldId="277"/>
        </pc:sldMkLst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4260691086" sldId="283"/>
        </pc:sldMkLst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2181945967" sldId="284"/>
        </pc:sldMkLst>
      </pc:sldChg>
      <pc:sldChg chg="del">
        <pc:chgData name="Mario Real Enrique" userId="b171d602-790f-4414-93eb-cdb5bae8d7f5" providerId="ADAL" clId="{BB048D03-D413-4B1C-9BB5-D5BBEE316FBE}" dt="2025-04-22T14:06:13.404" v="2" actId="47"/>
        <pc:sldMkLst>
          <pc:docMk/>
          <pc:sldMk cId="1151530081" sldId="285"/>
        </pc:sldMkLst>
      </pc:sldChg>
    </pc:docChg>
  </pc:docChgLst>
  <pc:docChgLst>
    <pc:chgData name="Mario Real Enrique" userId="b171d602-790f-4414-93eb-cdb5bae8d7f5" providerId="ADAL" clId="{B33D2CC8-AA2A-4281-B61B-2BCC929E2766}"/>
    <pc:docChg chg="undo redo custSel addSld delSld modSld sldOrd">
      <pc:chgData name="Mario Real Enrique" userId="b171d602-790f-4414-93eb-cdb5bae8d7f5" providerId="ADAL" clId="{B33D2CC8-AA2A-4281-B61B-2BCC929E2766}" dt="2025-03-20T11:23:54.302" v="2935" actId="20577"/>
      <pc:docMkLst>
        <pc:docMk/>
      </pc:docMkLst>
      <pc:sldChg chg="modSp mod">
        <pc:chgData name="Mario Real Enrique" userId="b171d602-790f-4414-93eb-cdb5bae8d7f5" providerId="ADAL" clId="{B33D2CC8-AA2A-4281-B61B-2BCC929E2766}" dt="2025-03-17T12:30:27.568" v="5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B33D2CC8-AA2A-4281-B61B-2BCC929E2766}" dt="2025-03-17T12:30:27.568" v="5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770523876" sldId="257"/>
        </pc:sldMkLst>
      </pc:sldChg>
      <pc:sldChg chg="modSp mod">
        <pc:chgData name="Mario Real Enrique" userId="b171d602-790f-4414-93eb-cdb5bae8d7f5" providerId="ADAL" clId="{B33D2CC8-AA2A-4281-B61B-2BCC929E2766}" dt="2025-03-20T10:03:46.873" v="2336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B33D2CC8-AA2A-4281-B61B-2BCC929E2766}" dt="2025-03-20T10:03:46.873" v="2336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3848210801" sldId="260"/>
        </pc:sldMkLst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458835958" sldId="261"/>
        </pc:sldMkLst>
      </pc:sldChg>
      <pc:sldChg chg="modSp mod">
        <pc:chgData name="Mario Real Enrique" userId="b171d602-790f-4414-93eb-cdb5bae8d7f5" providerId="ADAL" clId="{B33D2CC8-AA2A-4281-B61B-2BCC929E2766}" dt="2025-03-20T11:03:03.736" v="2665" actId="20577"/>
        <pc:sldMkLst>
          <pc:docMk/>
          <pc:sldMk cId="2761975317" sldId="262"/>
        </pc:sldMkLst>
      </pc:sldChg>
      <pc:sldChg chg="modSp mod ord">
        <pc:chgData name="Mario Real Enrique" userId="b171d602-790f-4414-93eb-cdb5bae8d7f5" providerId="ADAL" clId="{B33D2CC8-AA2A-4281-B61B-2BCC929E2766}" dt="2025-03-17T12:30:37.532" v="28" actId="20577"/>
        <pc:sldMkLst>
          <pc:docMk/>
          <pc:sldMk cId="3490082063" sldId="264"/>
        </pc:sldMkLst>
      </pc:sldChg>
      <pc:sldChg chg="addSp delSp modSp new mod modClrScheme chgLayout">
        <pc:chgData name="Mario Real Enrique" userId="b171d602-790f-4414-93eb-cdb5bae8d7f5" providerId="ADAL" clId="{B33D2CC8-AA2A-4281-B61B-2BCC929E2766}" dt="2025-03-17T12:35:08.545" v="315" actId="20577"/>
        <pc:sldMkLst>
          <pc:docMk/>
          <pc:sldMk cId="3361287297" sldId="265"/>
        </pc:sldMkLst>
      </pc:sldChg>
      <pc:sldChg chg="modSp new mod">
        <pc:chgData name="Mario Real Enrique" userId="b171d602-790f-4414-93eb-cdb5bae8d7f5" providerId="ADAL" clId="{B33D2CC8-AA2A-4281-B61B-2BCC929E2766}" dt="2025-03-19T09:14:06.142" v="994" actId="20577"/>
        <pc:sldMkLst>
          <pc:docMk/>
          <pc:sldMk cId="1555931446" sldId="266"/>
        </pc:sldMkLst>
      </pc:sldChg>
      <pc:sldChg chg="modSp new del mod ord">
        <pc:chgData name="Mario Real Enrique" userId="b171d602-790f-4414-93eb-cdb5bae8d7f5" providerId="ADAL" clId="{B33D2CC8-AA2A-4281-B61B-2BCC929E2766}" dt="2025-03-20T10:03:59.990" v="2337" actId="47"/>
        <pc:sldMkLst>
          <pc:docMk/>
          <pc:sldMk cId="2986211777" sldId="267"/>
        </pc:sldMkLst>
      </pc:sldChg>
      <pc:sldChg chg="modSp new mod">
        <pc:chgData name="Mario Real Enrique" userId="b171d602-790f-4414-93eb-cdb5bae8d7f5" providerId="ADAL" clId="{B33D2CC8-AA2A-4281-B61B-2BCC929E2766}" dt="2025-03-19T10:47:33.664" v="1305" actId="20577"/>
        <pc:sldMkLst>
          <pc:docMk/>
          <pc:sldMk cId="235744808" sldId="268"/>
        </pc:sldMkLst>
      </pc:sldChg>
      <pc:sldChg chg="addSp delSp modSp new mod setBg">
        <pc:chgData name="Mario Real Enrique" userId="b171d602-790f-4414-93eb-cdb5bae8d7f5" providerId="ADAL" clId="{B33D2CC8-AA2A-4281-B61B-2BCC929E2766}" dt="2025-03-20T10:05:43.181" v="2506" actId="20577"/>
        <pc:sldMkLst>
          <pc:docMk/>
          <pc:sldMk cId="3865078294" sldId="269"/>
        </pc:sldMkLst>
      </pc:sldChg>
      <pc:sldChg chg="addSp modSp new mod">
        <pc:chgData name="Mario Real Enrique" userId="b171d602-790f-4414-93eb-cdb5bae8d7f5" providerId="ADAL" clId="{B33D2CC8-AA2A-4281-B61B-2BCC929E2766}" dt="2025-03-20T10:06:58.951" v="2609" actId="20577"/>
        <pc:sldMkLst>
          <pc:docMk/>
          <pc:sldMk cId="235242445" sldId="270"/>
        </pc:sldMkLst>
      </pc:sldChg>
      <pc:sldChg chg="modSp new mod">
        <pc:chgData name="Mario Real Enrique" userId="b171d602-790f-4414-93eb-cdb5bae8d7f5" providerId="ADAL" clId="{B33D2CC8-AA2A-4281-B61B-2BCC929E2766}" dt="2025-03-20T11:23:54.302" v="2935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B33D2CC8-AA2A-4281-B61B-2BCC929E2766}" dt="2025-03-20T11:08:45.608" v="2678" actId="20577"/>
          <ac:spMkLst>
            <pc:docMk/>
            <pc:sldMk cId="3217988035" sldId="271"/>
            <ac:spMk id="2" creationId="{97F87FFB-75CE-126C-D527-1E60621A118C}"/>
          </ac:spMkLst>
        </pc:spChg>
        <pc:spChg chg="mod">
          <ac:chgData name="Mario Real Enrique" userId="b171d602-790f-4414-93eb-cdb5bae8d7f5" providerId="ADAL" clId="{B33D2CC8-AA2A-4281-B61B-2BCC929E2766}" dt="2025-03-20T11:23:54.302" v="2935" actId="20577"/>
          <ac:spMkLst>
            <pc:docMk/>
            <pc:sldMk cId="3217988035" sldId="271"/>
            <ac:spMk id="3" creationId="{57633F99-2414-AC10-7866-98621B58C1E9}"/>
          </ac:spMkLst>
        </pc:spChg>
      </pc:sldChg>
    </pc:docChg>
  </pc:docChgLst>
  <pc:docChgLst>
    <pc:chgData name="Mario Real Enrique" userId="b171d602-790f-4414-93eb-cdb5bae8d7f5" providerId="ADAL" clId="{12D13F4C-25CA-4240-BED1-2AF671272A72}"/>
    <pc:docChg chg="custSel addSld delSld modSld">
      <pc:chgData name="Mario Real Enrique" userId="b171d602-790f-4414-93eb-cdb5bae8d7f5" providerId="ADAL" clId="{12D13F4C-25CA-4240-BED1-2AF671272A72}" dt="2025-04-10T09:51:49.368" v="1077" actId="20577"/>
      <pc:docMkLst>
        <pc:docMk/>
      </pc:docMkLst>
      <pc:sldChg chg="modSp mod">
        <pc:chgData name="Mario Real Enrique" userId="b171d602-790f-4414-93eb-cdb5bae8d7f5" providerId="ADAL" clId="{12D13F4C-25CA-4240-BED1-2AF671272A72}" dt="2025-04-10T08:44:19.347" v="67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12D13F4C-25CA-4240-BED1-2AF671272A72}" dt="2025-04-10T08:44:19.347" v="67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12D13F4C-25CA-4240-BED1-2AF671272A72}" dt="2025-04-10T08:11:55.999" v="112" actId="20577"/>
        <pc:sldMkLst>
          <pc:docMk/>
          <pc:sldMk cId="3490082063" sldId="264"/>
        </pc:sldMkLst>
      </pc:sldChg>
      <pc:sldChg chg="modSp mod">
        <pc:chgData name="Mario Real Enrique" userId="b171d602-790f-4414-93eb-cdb5bae8d7f5" providerId="ADAL" clId="{12D13F4C-25CA-4240-BED1-2AF671272A72}" dt="2025-04-10T09:51:49.368" v="1077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12D13F4C-25CA-4240-BED1-2AF671272A72}" dt="2025-04-10T08:54:11.879" v="933" actId="20577"/>
          <ac:spMkLst>
            <pc:docMk/>
            <pc:sldMk cId="3217988035" sldId="271"/>
            <ac:spMk id="2" creationId="{97F87FFB-75CE-126C-D527-1E60621A118C}"/>
          </ac:spMkLst>
        </pc:spChg>
        <pc:spChg chg="mod">
          <ac:chgData name="Mario Real Enrique" userId="b171d602-790f-4414-93eb-cdb5bae8d7f5" providerId="ADAL" clId="{12D13F4C-25CA-4240-BED1-2AF671272A72}" dt="2025-04-10T09:51:49.368" v="1077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del">
        <pc:chgData name="Mario Real Enrique" userId="b171d602-790f-4414-93eb-cdb5bae8d7f5" providerId="ADAL" clId="{12D13F4C-25CA-4240-BED1-2AF671272A72}" dt="2025-04-10T08:11:38.271" v="77" actId="47"/>
        <pc:sldMkLst>
          <pc:docMk/>
          <pc:sldMk cId="3404575775" sldId="272"/>
        </pc:sldMkLst>
      </pc:sldChg>
      <pc:sldChg chg="del">
        <pc:chgData name="Mario Real Enrique" userId="b171d602-790f-4414-93eb-cdb5bae8d7f5" providerId="ADAL" clId="{12D13F4C-25CA-4240-BED1-2AF671272A72}" dt="2025-04-10T08:11:39.172" v="78" actId="47"/>
        <pc:sldMkLst>
          <pc:docMk/>
          <pc:sldMk cId="3463817656" sldId="273"/>
        </pc:sldMkLst>
      </pc:sldChg>
      <pc:sldChg chg="del">
        <pc:chgData name="Mario Real Enrique" userId="b171d602-790f-4414-93eb-cdb5bae8d7f5" providerId="ADAL" clId="{12D13F4C-25CA-4240-BED1-2AF671272A72}" dt="2025-04-10T08:20:46.910" v="180" actId="47"/>
        <pc:sldMkLst>
          <pc:docMk/>
          <pc:sldMk cId="4076650519" sldId="274"/>
        </pc:sldMkLst>
      </pc:sldChg>
      <pc:sldChg chg="addSp delSp modSp mod">
        <pc:chgData name="Mario Real Enrique" userId="b171d602-790f-4414-93eb-cdb5bae8d7f5" providerId="ADAL" clId="{12D13F4C-25CA-4240-BED1-2AF671272A72}" dt="2025-04-10T08:53:11.770" v="922" actId="1076"/>
        <pc:sldMkLst>
          <pc:docMk/>
          <pc:sldMk cId="473200029" sldId="276"/>
        </pc:sldMkLst>
      </pc:sldChg>
      <pc:sldChg chg="del">
        <pc:chgData name="Mario Real Enrique" userId="b171d602-790f-4414-93eb-cdb5bae8d7f5" providerId="ADAL" clId="{12D13F4C-25CA-4240-BED1-2AF671272A72}" dt="2025-04-10T08:20:49.156" v="181" actId="47"/>
        <pc:sldMkLst>
          <pc:docMk/>
          <pc:sldMk cId="1627376509" sldId="277"/>
        </pc:sldMkLst>
      </pc:sldChg>
      <pc:sldChg chg="del">
        <pc:chgData name="Mario Real Enrique" userId="b171d602-790f-4414-93eb-cdb5bae8d7f5" providerId="ADAL" clId="{12D13F4C-25CA-4240-BED1-2AF671272A72}" dt="2025-04-10T08:20:33.727" v="179" actId="47"/>
        <pc:sldMkLst>
          <pc:docMk/>
          <pc:sldMk cId="1847781737" sldId="278"/>
        </pc:sldMkLst>
      </pc:sldChg>
      <pc:sldChg chg="addSp delSp modSp add mod">
        <pc:chgData name="Mario Real Enrique" userId="b171d602-790f-4414-93eb-cdb5bae8d7f5" providerId="ADAL" clId="{12D13F4C-25CA-4240-BED1-2AF671272A72}" dt="2025-04-10T08:17:30.672" v="160" actId="20577"/>
        <pc:sldMkLst>
          <pc:docMk/>
          <pc:sldMk cId="774361331" sldId="279"/>
        </pc:sldMkLst>
      </pc:sldChg>
      <pc:sldChg chg="addSp delSp modSp add mod">
        <pc:chgData name="Mario Real Enrique" userId="b171d602-790f-4414-93eb-cdb5bae8d7f5" providerId="ADAL" clId="{12D13F4C-25CA-4240-BED1-2AF671272A72}" dt="2025-04-10T08:19:37.327" v="168" actId="1076"/>
        <pc:sldMkLst>
          <pc:docMk/>
          <pc:sldMk cId="547068168" sldId="280"/>
        </pc:sldMkLst>
      </pc:sldChg>
      <pc:sldChg chg="addSp delSp modSp add mod replId">
        <pc:chgData name="Mario Real Enrique" userId="b171d602-790f-4414-93eb-cdb5bae8d7f5" providerId="ADAL" clId="{12D13F4C-25CA-4240-BED1-2AF671272A72}" dt="2025-04-10T08:45:23.995" v="719" actId="20577"/>
        <pc:sldMkLst>
          <pc:docMk/>
          <pc:sldMk cId="853615285" sldId="281"/>
        </pc:sldMkLst>
      </pc:sldChg>
      <pc:sldChg chg="modSp add mod">
        <pc:chgData name="Mario Real Enrique" userId="b171d602-790f-4414-93eb-cdb5bae8d7f5" providerId="ADAL" clId="{12D13F4C-25CA-4240-BED1-2AF671272A72}" dt="2025-04-10T08:46:12.714" v="843" actId="20577"/>
        <pc:sldMkLst>
          <pc:docMk/>
          <pc:sldMk cId="2084345451" sldId="282"/>
        </pc:sldMkLst>
      </pc:sldChg>
      <pc:sldChg chg="new del">
        <pc:chgData name="Mario Real Enrique" userId="b171d602-790f-4414-93eb-cdb5bae8d7f5" providerId="ADAL" clId="{12D13F4C-25CA-4240-BED1-2AF671272A72}" dt="2025-04-10T08:46:44.632" v="845" actId="47"/>
        <pc:sldMkLst>
          <pc:docMk/>
          <pc:sldMk cId="557445209" sldId="283"/>
        </pc:sldMkLst>
      </pc:sldChg>
      <pc:sldChg chg="add">
        <pc:chgData name="Mario Real Enrique" userId="b171d602-790f-4414-93eb-cdb5bae8d7f5" providerId="ADAL" clId="{12D13F4C-25CA-4240-BED1-2AF671272A72}" dt="2025-04-10T08:46:46.235" v="846"/>
        <pc:sldMkLst>
          <pc:docMk/>
          <pc:sldMk cId="2958882874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370E-F46D-247F-720E-2F090568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B741F-18D9-0EC4-6EB2-7FF094D1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2C96-7956-AE77-0AA8-E3AAABF1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8ADD-E78C-17FE-96DA-2598ADDB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2E5-AA6F-D174-A621-7FE44C1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38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227-6DE8-A05D-8581-7C1ABD12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B76A1-F316-F060-1D17-76875E4E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FECE-FF54-ACE9-AA63-B01FB827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DBF2-2BDA-8A1F-E7A6-E6D70A13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64D4-F56A-02C3-DD03-D70C8332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7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2BAE-A04D-FAF6-7115-EB0E405CD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7442E-0DA0-41BE-3236-A24D11CF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0D75-9E31-6BC0-E779-F9B10FF6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B6FE-F59D-43AF-1098-A77298C5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219D-454B-AC0A-0747-E9C4496F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C42-BC9B-D358-A62C-D14BF4E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6A2A-8934-74CD-993D-BF04CE76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C6AB-B804-1C06-2170-1342262F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1A22-338E-E0A2-4274-1AFDE62E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3E65-8A7F-EC3B-9586-DC569413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7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8AC4-983B-ADD8-6C09-F9B3C7B4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F846-9DFF-C3C6-DF49-97681B75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83B1-6C52-6161-A9A6-8570E9A2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7CA5-AC0B-0234-1F2F-D9CF68E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D9E3-1CF9-0E56-D637-95945DC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3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4F1-D65C-873A-6C49-D6971A35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6619-A4C7-04B7-E745-12B057FB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85F6-C916-2E25-1F6A-328BA918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EA08-5767-B26E-4102-C670AC20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3F8B-F35E-9A26-C1A0-A3EF671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82011-16C2-8415-BCF1-2A839935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8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39EC-53ED-41BE-2168-713E0E3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37E1-AC29-58AB-D562-B4FAB9B7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A784-F556-CD1C-97D8-709C7900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372D2-F80D-374E-1324-96CC222C7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A0FC2-E584-ED27-C1A1-31E74443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B7BB0-3DA7-0FFD-6E99-AC394808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0A7A6-9B1C-44D4-5D92-499CF3C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F28CE-BB79-E56D-E256-FB356F5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1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BDF8-3133-39CB-576B-44CF973F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D5E06-1129-3A2B-A8D2-511A4AFB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26B68-1F11-596E-189F-04713A2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A0DEC-09FC-AEE4-95A3-998C8A3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DEE56-D213-614C-8C2E-0C5D73BB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70CAC-F148-244F-97B1-9A18B6DB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65E0-EF9C-088E-38B4-D4B0C044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21E3-F356-DA61-83CF-991D507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C75-3890-E84D-5926-F2FEEB4F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E5B65-A0B5-E024-B69D-E7F995C0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2CA0-C23D-A34B-293C-B1B6B7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D951-1FA9-3FEA-9714-4B24936C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4012-DE29-B681-B2F9-4F8E6AB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8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7FF-DE58-6C33-5EB6-D372002E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DCCC2-253C-1C40-23B0-31C79E52A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976DE-BED0-06CE-CE94-49C0F8A0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2F34-0AC9-232D-F848-027D2DEC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9E1F-677C-0D18-7A6F-A895226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ECDF-740A-EBBB-8B20-569F54F2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1EA22-10C3-8C55-114B-DC18B6D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7587-0A47-DC02-DA4F-145AF6EA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E9F5-2F05-288F-EA9D-A380E5C5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41180-3B82-4FFF-8F48-B4437FEF57C4}" type="datetimeFigureOut">
              <a:rPr lang="nl-NL" smtClean="0"/>
              <a:t>30-4-2025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FC56-06A8-8159-220F-B5D54343A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F839-9501-0904-4DCC-76857EF5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10B-E007-EF3B-68E2-1FC4BBA9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Oksana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D41A-35CF-CCA3-43F1-8B65A9BA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30/04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0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690B3-6166-C34F-C69C-93105055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D6D6-40D4-3908-90C7-CECB53060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534E39-844C-01EF-3220-EB68C2EB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Creation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39E24-0D68-3905-9296-174843C9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Generated the event videos for different accumulation times:</a:t>
            </a:r>
          </a:p>
          <a:p>
            <a:pPr lvl="1"/>
            <a:r>
              <a:rPr lang="en-US" dirty="0"/>
              <a:t>0,5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1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2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5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10 </a:t>
            </a:r>
            <a:r>
              <a:rPr lang="en-US" dirty="0" err="1"/>
              <a:t>ms</a:t>
            </a:r>
            <a:endParaRPr lang="en-US" dirty="0"/>
          </a:p>
          <a:p>
            <a:r>
              <a:rPr lang="en-US" dirty="0"/>
              <a:t>Solved plenty of bugs with video (from  python simulator) encoding. Solution was: </a:t>
            </a:r>
          </a:p>
          <a:p>
            <a:pPr lvl="1"/>
            <a:r>
              <a:rPr lang="en-US" dirty="0"/>
              <a:t>I was multiplying by 255 one time more than I should within the dataset class.</a:t>
            </a:r>
          </a:p>
          <a:p>
            <a:pPr lvl="1"/>
            <a:r>
              <a:rPr lang="en-US" dirty="0"/>
              <a:t>I was generating videos with too many fps, which leads to encoder instability</a:t>
            </a:r>
          </a:p>
          <a:p>
            <a:pPr lvl="1"/>
            <a:r>
              <a:rPr lang="en-US" dirty="0"/>
              <a:t>I was using mp4, which encodes the video based on key frames and relative frames. This led to some frames being corrupted. Changing to .</a:t>
            </a:r>
            <a:r>
              <a:rPr lang="en-US" dirty="0" err="1"/>
              <a:t>avi</a:t>
            </a:r>
            <a:r>
              <a:rPr lang="en-US" dirty="0"/>
              <a:t> with encoder MJPG solved this, as it stores all the frames.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AF82-7A84-FB23-BB3C-C62FB43A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with the model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ECA0-2E0D-ACD2-9F43-9DD832F8F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the class for working with these videos in the training pipeline</a:t>
            </a:r>
          </a:p>
          <a:p>
            <a:pPr lvl="1"/>
            <a:r>
              <a:rPr lang="nl-NL" dirty="0" err="1"/>
              <a:t>Its</a:t>
            </a:r>
            <a:r>
              <a:rPr lang="nl-NL" dirty="0"/>
              <a:t> </a:t>
            </a:r>
            <a:r>
              <a:rPr lang="nl-NL" dirty="0" err="1"/>
              <a:t>actually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slow,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Ill</a:t>
            </a:r>
            <a:r>
              <a:rPr lang="nl-NL" dirty="0"/>
              <a:t> </a:t>
            </a: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store </a:t>
            </a:r>
            <a:r>
              <a:rPr lang="nl-NL" dirty="0" err="1"/>
              <a:t>the</a:t>
            </a:r>
            <a:r>
              <a:rPr lang="nl-NL" dirty="0"/>
              <a:t> frames </a:t>
            </a:r>
            <a:r>
              <a:rPr lang="nl-NL" dirty="0" err="1"/>
              <a:t>independently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videos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better</a:t>
            </a:r>
            <a:endParaRPr lang="nl-NL" dirty="0"/>
          </a:p>
          <a:p>
            <a:r>
              <a:rPr lang="nl-NL" dirty="0" err="1"/>
              <a:t>Implementation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training loop</a:t>
            </a:r>
          </a:p>
          <a:p>
            <a:pPr lvl="1"/>
            <a:r>
              <a:rPr lang="nl-NL" dirty="0"/>
              <a:t>I had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rethink</a:t>
            </a:r>
            <a:r>
              <a:rPr lang="nl-NL" dirty="0"/>
              <a:t> </a:t>
            </a:r>
            <a:r>
              <a:rPr lang="nl-NL" dirty="0" err="1"/>
              <a:t>how</a:t>
            </a:r>
            <a:r>
              <a:rPr lang="nl-NL" dirty="0"/>
              <a:t> I was </a:t>
            </a:r>
            <a:r>
              <a:rPr lang="nl-NL" dirty="0" err="1"/>
              <a:t>treating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labels </a:t>
            </a:r>
            <a:r>
              <a:rPr lang="nl-NL" dirty="0" err="1"/>
              <a:t>and</a:t>
            </a:r>
            <a:r>
              <a:rPr lang="nl-NL" dirty="0"/>
              <a:t> output of </a:t>
            </a:r>
            <a:r>
              <a:rPr lang="nl-NL" dirty="0" err="1"/>
              <a:t>the</a:t>
            </a:r>
            <a:r>
              <a:rPr lang="nl-NL" dirty="0"/>
              <a:t> model.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functions</a:t>
            </a:r>
            <a:r>
              <a:rPr lang="nl-NL" dirty="0"/>
              <a:t> are independent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amount</a:t>
            </a:r>
            <a:r>
              <a:rPr lang="nl-NL" dirty="0"/>
              <a:t> of variables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being</a:t>
            </a:r>
            <a:r>
              <a:rPr lang="nl-NL" dirty="0"/>
              <a:t> </a:t>
            </a:r>
            <a:r>
              <a:rPr lang="nl-NL" dirty="0" err="1"/>
              <a:t>extracted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 (</a:t>
            </a:r>
            <a:r>
              <a:rPr lang="nl-NL" dirty="0" err="1"/>
              <a:t>previously</a:t>
            </a:r>
            <a:r>
              <a:rPr lang="nl-NL" dirty="0"/>
              <a:t> I was </a:t>
            </a:r>
            <a:r>
              <a:rPr lang="nl-NL" dirty="0" err="1"/>
              <a:t>extracting</a:t>
            </a:r>
            <a:r>
              <a:rPr lang="nl-NL" dirty="0"/>
              <a:t> X,Y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X,Y,R)</a:t>
            </a:r>
          </a:p>
        </p:txBody>
      </p:sp>
    </p:spTree>
    <p:extLst>
      <p:ext uri="{BB962C8B-B14F-4D97-AF65-F5344CB8AC3E}">
        <p14:creationId xmlns:p14="http://schemas.microsoft.com/office/powerpoint/2010/main" val="240275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2CBD5-2F63-1ACC-090A-BA4CA20E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2E9E7-6477-3449-C233-B4A9AA4D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Cuda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9A95E3-C87C-A495-EF9B-5A8F3341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Cuda was consistently running out of memory, as trajectories are much larger due to the accumulation time.</a:t>
            </a:r>
          </a:p>
          <a:p>
            <a:r>
              <a:rPr lang="en-US" dirty="0"/>
              <a:t>I am dividing the videos into chunks before feeding them into the model</a:t>
            </a:r>
          </a:p>
        </p:txBody>
      </p:sp>
    </p:spTree>
    <p:extLst>
      <p:ext uri="{BB962C8B-B14F-4D97-AF65-F5344CB8AC3E}">
        <p14:creationId xmlns:p14="http://schemas.microsoft.com/office/powerpoint/2010/main" val="261762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3E68-4491-B2A7-0A19-F95C35F6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PISNN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B1A93-BFF6-AE70-1727-5AC91BCF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0675" cy="4351338"/>
          </a:xfrm>
        </p:spPr>
        <p:txBody>
          <a:bodyPr/>
          <a:lstStyle/>
          <a:p>
            <a:r>
              <a:rPr lang="en-US" dirty="0"/>
              <a:t>I had an idea for the flight to roll regime integration in the loss function.</a:t>
            </a:r>
          </a:p>
          <a:p>
            <a:r>
              <a:rPr lang="nl-NL" dirty="0"/>
              <a:t>Computing a </a:t>
            </a:r>
            <a:r>
              <a:rPr lang="nl-NL" dirty="0" err="1"/>
              <a:t>loss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regime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</a:t>
            </a:r>
            <a:r>
              <a:rPr lang="nl-NL" dirty="0" err="1"/>
              <a:t>sigmoid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predicted</a:t>
            </a:r>
            <a:r>
              <a:rPr lang="nl-NL" dirty="0"/>
              <a:t> </a:t>
            </a:r>
            <a:r>
              <a:rPr lang="nl-NL" dirty="0" err="1"/>
              <a:t>z</a:t>
            </a:r>
            <a:endParaRPr lang="nl-NL" dirty="0"/>
          </a:p>
          <a:p>
            <a:r>
              <a:rPr lang="nl-NL" dirty="0" err="1"/>
              <a:t>Leave</a:t>
            </a:r>
            <a:r>
              <a:rPr lang="nl-NL" dirty="0"/>
              <a:t> a </a:t>
            </a:r>
            <a:r>
              <a:rPr lang="nl-NL" dirty="0" err="1"/>
              <a:t>region</a:t>
            </a:r>
            <a:r>
              <a:rPr lang="nl-NL" dirty="0"/>
              <a:t> in </a:t>
            </a:r>
            <a:r>
              <a:rPr lang="nl-NL" dirty="0" err="1"/>
              <a:t>between</a:t>
            </a:r>
            <a:r>
              <a:rPr lang="nl-NL" dirty="0"/>
              <a:t> regimes in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relies</a:t>
            </a:r>
            <a:r>
              <a:rPr lang="nl-NL" dirty="0"/>
              <a:t> on data </a:t>
            </a:r>
            <a:r>
              <a:rPr lang="nl-NL" dirty="0" err="1"/>
              <a:t>loss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C0FB5-BABF-94F1-EB3E-0D3B3505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825625"/>
            <a:ext cx="54006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1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1134B-B102-ECD6-D049-6C840D1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and Proposed Future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1B62-4EB2-7ABD-F551-F5B6650A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447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3FC9-6FB8-1C2B-026D-B3E84F41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91"/>
            <a:ext cx="10515600" cy="1325563"/>
          </a:xfrm>
        </p:spPr>
        <p:txBody>
          <a:bodyPr/>
          <a:lstStyle/>
          <a:p>
            <a:r>
              <a:rPr lang="en-US" dirty="0"/>
              <a:t>Ongoing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7CEB-07A4-EC30-EC0B-4648300E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evaluation functions independent from the amount of predicted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2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FB-75CE-126C-D527-1E60621A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Future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3F99-2414-AC10-7866-98621B5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the implementation of the evaluation</a:t>
            </a:r>
          </a:p>
          <a:p>
            <a:r>
              <a:rPr lang="en-US" dirty="0"/>
              <a:t>Make a dataset with just the frames and check whether it is faster</a:t>
            </a:r>
          </a:p>
          <a:p>
            <a:r>
              <a:rPr lang="en-US" dirty="0"/>
              <a:t>Find the optimal accumulation time, training-inference is class-</a:t>
            </a:r>
            <a:r>
              <a:rPr lang="en-US" dirty="0" err="1"/>
              <a:t>weighted_avg</a:t>
            </a:r>
            <a:r>
              <a:rPr lang="en-US" dirty="0"/>
              <a:t>, quant 4, explore </a:t>
            </a:r>
            <a:r>
              <a:rPr lang="en-US"/>
              <a:t>num steps</a:t>
            </a:r>
            <a:endParaRPr lang="en-US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798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Meeting with Oksana</vt:lpstr>
      <vt:lpstr>Completed Tasks</vt:lpstr>
      <vt:lpstr>Dataset Creation</vt:lpstr>
      <vt:lpstr>Implementation with the model</vt:lpstr>
      <vt:lpstr>Problems with Cuda</vt:lpstr>
      <vt:lpstr>PISNN</vt:lpstr>
      <vt:lpstr>Ongoing and Proposed Future Tasks</vt:lpstr>
      <vt:lpstr>Ongoing Tasks</vt:lpstr>
      <vt:lpstr>Proposed 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1</cp:revision>
  <dcterms:created xsi:type="dcterms:W3CDTF">2025-03-10T09:48:23Z</dcterms:created>
  <dcterms:modified xsi:type="dcterms:W3CDTF">2025-04-30T15:08:59Z</dcterms:modified>
</cp:coreProperties>
</file>