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8" r:id="rId5"/>
    <p:sldId id="274" r:id="rId6"/>
    <p:sldId id="263" r:id="rId7"/>
    <p:sldId id="258" r:id="rId8"/>
    <p:sldId id="27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231CE-379C-47D1-9B01-101895DE46F3}" v="1" dt="2025-04-30T13:13:3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33D2CC8-AA2A-4281-B61B-2BCC929E2766}" dt="2025-03-17T12:30:27.568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  <pc:docChgLst>
    <pc:chgData name="Mario Real Enrique" userId="b171d602-790f-4414-93eb-cdb5bae8d7f5" providerId="ADAL" clId="{FD26B681-E4E8-4F87-8B3B-D14D662ACD5E}"/>
    <pc:docChg chg="undo custSel addSld delSld modSld sldOrd">
      <pc:chgData name="Mario Real Enrique" userId="b171d602-790f-4414-93eb-cdb5bae8d7f5" providerId="ADAL" clId="{FD26B681-E4E8-4F87-8B3B-D14D662ACD5E}" dt="2025-03-31T11:42:31.787" v="932" actId="1076"/>
      <pc:docMkLst>
        <pc:docMk/>
      </pc:docMkLst>
      <pc:sldChg chg="modSp mod">
        <pc:chgData name="Mario Real Enrique" userId="b171d602-790f-4414-93eb-cdb5bae8d7f5" providerId="ADAL" clId="{FD26B681-E4E8-4F87-8B3B-D14D662ACD5E}" dt="2025-03-31T07:45:06.757" v="76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FD26B681-E4E8-4F87-8B3B-D14D662ACD5E}" dt="2025-03-28T12:57:10.006" v="308" actId="1076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FD26B681-E4E8-4F87-8B3B-D14D662ACD5E}" dt="2025-03-31T07:45:06.757" v="76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FD26B681-E4E8-4F87-8B3B-D14D662ACD5E}" dt="2025-03-31T09:53:51.510" v="873" actId="2696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FD26B681-E4E8-4F87-8B3B-D14D662ACD5E}" dt="2025-03-31T09:56:03.173" v="92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FD26B681-E4E8-4F87-8B3B-D14D662ACD5E}" dt="2025-03-31T09:56:03.173" v="92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FD26B681-E4E8-4F87-8B3B-D14D662ACD5E}" dt="2025-03-31T07:42:25.099" v="575" actId="14100"/>
        <pc:sldMkLst>
          <pc:docMk/>
          <pc:sldMk cId="4076650519" sldId="274"/>
        </pc:sldMkLst>
      </pc:sldChg>
      <pc:sldChg chg="new del">
        <pc:chgData name="Mario Real Enrique" userId="b171d602-790f-4414-93eb-cdb5bae8d7f5" providerId="ADAL" clId="{FD26B681-E4E8-4F87-8B3B-D14D662ACD5E}" dt="2025-03-28T12:44:26.901" v="50" actId="47"/>
        <pc:sldMkLst>
          <pc:docMk/>
          <pc:sldMk cId="1088967611" sldId="275"/>
        </pc:sldMkLst>
      </pc:sldChg>
      <pc:sldChg chg="addSp delSp modSp new mod ord">
        <pc:chgData name="Mario Real Enrique" userId="b171d602-790f-4414-93eb-cdb5bae8d7f5" providerId="ADAL" clId="{FD26B681-E4E8-4F87-8B3B-D14D662ACD5E}" dt="2025-03-31T11:42:31.787" v="932" actId="1076"/>
        <pc:sldMkLst>
          <pc:docMk/>
          <pc:sldMk cId="473200029" sldId="276"/>
        </pc:sldMkLst>
      </pc:sldChg>
      <pc:sldChg chg="addSp modSp new mod">
        <pc:chgData name="Mario Real Enrique" userId="b171d602-790f-4414-93eb-cdb5bae8d7f5" providerId="ADAL" clId="{FD26B681-E4E8-4F87-8B3B-D14D662ACD5E}" dt="2025-03-31T08:07:21.701" v="872" actId="20577"/>
        <pc:sldMkLst>
          <pc:docMk/>
          <pc:sldMk cId="1627376509" sldId="277"/>
        </pc:sldMkLst>
      </pc:sldChg>
      <pc:sldChg chg="addSp delSp modSp add mod setBg">
        <pc:chgData name="Mario Real Enrique" userId="b171d602-790f-4414-93eb-cdb5bae8d7f5" providerId="ADAL" clId="{FD26B681-E4E8-4F87-8B3B-D14D662ACD5E}" dt="2025-03-31T08:05:44.689" v="792" actId="20577"/>
        <pc:sldMkLst>
          <pc:docMk/>
          <pc:sldMk cId="1847781737" sldId="278"/>
        </pc:sldMkLst>
      </pc:sldChg>
    </pc:docChg>
  </pc:docChgLst>
  <pc:docChgLst>
    <pc:chgData name="Mario Real Enrique" userId="b171d602-790f-4414-93eb-cdb5bae8d7f5" providerId="ADAL" clId="{1C3231CE-379C-47D1-9B01-101895DE46F3}"/>
    <pc:docChg chg="undo custSel addSld delSld modSld">
      <pc:chgData name="Mario Real Enrique" userId="b171d602-790f-4414-93eb-cdb5bae8d7f5" providerId="ADAL" clId="{1C3231CE-379C-47D1-9B01-101895DE46F3}" dt="2025-04-30T15:08:52.644" v="2559" actId="20577"/>
      <pc:docMkLst>
        <pc:docMk/>
      </pc:docMkLst>
      <pc:sldChg chg="modSp mod">
        <pc:chgData name="Mario Real Enrique" userId="b171d602-790f-4414-93eb-cdb5bae8d7f5" providerId="ADAL" clId="{1C3231CE-379C-47D1-9B01-101895DE46F3}" dt="2025-04-30T13:11:12.700" v="3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1C3231CE-379C-47D1-9B01-101895DE46F3}" dt="2025-04-30T13:11:12.700" v="3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1C3231CE-379C-47D1-9B01-101895DE46F3}" dt="2025-04-30T13:32:29.123" v="2170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C3231CE-379C-47D1-9B01-101895DE46F3}" dt="2025-04-30T13:32:29.123" v="2170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1C3231CE-379C-47D1-9B01-101895DE46F3}" dt="2025-04-30T14:03:37.864" v="2368" actId="4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1C3231CE-379C-47D1-9B01-101895DE46F3}" dt="2025-04-30T15:08:52.644" v="255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C3231CE-379C-47D1-9B01-101895DE46F3}" dt="2025-04-30T15:08:52.644" v="255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modSp mod">
        <pc:chgData name="Mario Real Enrique" userId="b171d602-790f-4414-93eb-cdb5bae8d7f5" providerId="ADAL" clId="{1C3231CE-379C-47D1-9B01-101895DE46F3}" dt="2025-04-30T14:10:00.462" v="2395" actId="20577"/>
        <pc:sldMkLst>
          <pc:docMk/>
          <pc:sldMk cId="808674966" sldId="272"/>
        </pc:sldMkLst>
        <pc:spChg chg="mod">
          <ac:chgData name="Mario Real Enrique" userId="b171d602-790f-4414-93eb-cdb5bae8d7f5" providerId="ADAL" clId="{1C3231CE-379C-47D1-9B01-101895DE46F3}" dt="2025-04-30T14:10:00.462" v="2395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addSp delSp modSp mod">
        <pc:chgData name="Mario Real Enrique" userId="b171d602-790f-4414-93eb-cdb5bae8d7f5" providerId="ADAL" clId="{1C3231CE-379C-47D1-9B01-101895DE46F3}" dt="2025-04-30T13:24:50.957" v="1633" actId="20577"/>
        <pc:sldMkLst>
          <pc:docMk/>
          <pc:sldMk cId="2617621316" sldId="274"/>
        </pc:sldMkLst>
        <pc:spChg chg="mod">
          <ac:chgData name="Mario Real Enrique" userId="b171d602-790f-4414-93eb-cdb5bae8d7f5" providerId="ADAL" clId="{1C3231CE-379C-47D1-9B01-101895DE46F3}" dt="2025-04-30T13:13:32.807" v="126" actId="20577"/>
          <ac:spMkLst>
            <pc:docMk/>
            <pc:sldMk cId="2617621316" sldId="274"/>
            <ac:spMk id="4" creationId="{8852E9E7-6477-3449-C233-B4A9AA4D438C}"/>
          </ac:spMkLst>
        </pc:spChg>
        <pc:spChg chg="add mod">
          <ac:chgData name="Mario Real Enrique" userId="b171d602-790f-4414-93eb-cdb5bae8d7f5" providerId="ADAL" clId="{1C3231CE-379C-47D1-9B01-101895DE46F3}" dt="2025-04-30T13:24:50.957" v="1633" actId="20577"/>
          <ac:spMkLst>
            <pc:docMk/>
            <pc:sldMk cId="2617621316" sldId="274"/>
            <ac:spMk id="5" creationId="{559A95E3-C87C-A495-EF9B-5A8F334119C5}"/>
          </ac:spMkLst>
        </pc:spChg>
        <pc:grpChg chg="del">
          <ac:chgData name="Mario Real Enrique" userId="b171d602-790f-4414-93eb-cdb5bae8d7f5" providerId="ADAL" clId="{1C3231CE-379C-47D1-9B01-101895DE46F3}" dt="2025-04-30T13:13:26.098" v="108" actId="478"/>
          <ac:grpSpMkLst>
            <pc:docMk/>
            <pc:sldMk cId="2617621316" sldId="274"/>
            <ac:grpSpMk id="10" creationId="{A237B40E-740F-7315-77CD-749AC9FDE3D1}"/>
          </ac:grpSpMkLst>
        </pc:grpChg>
      </pc:sldChg>
      <pc:sldChg chg="addSp delSp modSp mod">
        <pc:chgData name="Mario Real Enrique" userId="b171d602-790f-4414-93eb-cdb5bae8d7f5" providerId="ADAL" clId="{1C3231CE-379C-47D1-9B01-101895DE46F3}" dt="2025-04-30T13:34:50.278" v="2181" actId="20577"/>
        <pc:sldMkLst>
          <pc:docMk/>
          <pc:sldMk cId="2327713512" sldId="275"/>
        </pc:sldMkLst>
        <pc:spChg chg="mod">
          <ac:chgData name="Mario Real Enrique" userId="b171d602-790f-4414-93eb-cdb5bae8d7f5" providerId="ADAL" clId="{1C3231CE-379C-47D1-9B01-101895DE46F3}" dt="2025-04-30T13:34:50.278" v="2181" actId="20577"/>
          <ac:spMkLst>
            <pc:docMk/>
            <pc:sldMk cId="2327713512" sldId="275"/>
            <ac:spMk id="3" creationId="{1D1B1A93-BFF6-AE70-1727-5AC91BCFD966}"/>
          </ac:spMkLst>
        </pc:spChg>
        <pc:picChg chg="del">
          <ac:chgData name="Mario Real Enrique" userId="b171d602-790f-4414-93eb-cdb5bae8d7f5" providerId="ADAL" clId="{1C3231CE-379C-47D1-9B01-101895DE46F3}" dt="2025-04-30T13:25:15.628" v="1640" actId="478"/>
          <ac:picMkLst>
            <pc:docMk/>
            <pc:sldMk cId="2327713512" sldId="275"/>
            <ac:picMk id="5" creationId="{F9D60A0C-CF51-5B6C-30D7-B98487F17507}"/>
          </ac:picMkLst>
        </pc:picChg>
        <pc:picChg chg="add mod">
          <ac:chgData name="Mario Real Enrique" userId="b171d602-790f-4414-93eb-cdb5bae8d7f5" providerId="ADAL" clId="{1C3231CE-379C-47D1-9B01-101895DE46F3}" dt="2025-04-30T13:29:05.215" v="1966" actId="1076"/>
          <ac:picMkLst>
            <pc:docMk/>
            <pc:sldMk cId="2327713512" sldId="275"/>
            <ac:picMk id="6" creationId="{983C0FB5-BABF-94F1-EB3E-0D3B35053EBE}"/>
          </ac:picMkLst>
        </pc:picChg>
      </pc:sldChg>
      <pc:sldChg chg="del">
        <pc:chgData name="Mario Real Enrique" userId="b171d602-790f-4414-93eb-cdb5bae8d7f5" providerId="ADAL" clId="{1C3231CE-379C-47D1-9B01-101895DE46F3}" dt="2025-04-30T13:29:49.591" v="1968" actId="47"/>
        <pc:sldMkLst>
          <pc:docMk/>
          <pc:sldMk cId="2766374398" sldId="276"/>
        </pc:sldMkLst>
      </pc:sldChg>
      <pc:sldChg chg="del">
        <pc:chgData name="Mario Real Enrique" userId="b171d602-790f-4414-93eb-cdb5bae8d7f5" providerId="ADAL" clId="{1C3231CE-379C-47D1-9B01-101895DE46F3}" dt="2025-04-30T14:01:20.769" v="2367" actId="2696"/>
        <pc:sldMkLst>
          <pc:docMk/>
          <pc:sldMk cId="73296916" sldId="277"/>
        </pc:sldMkLst>
      </pc:sldChg>
      <pc:sldChg chg="modSp new mod">
        <pc:chgData name="Mario Real Enrique" userId="b171d602-790f-4414-93eb-cdb5bae8d7f5" providerId="ADAL" clId="{1C3231CE-379C-47D1-9B01-101895DE46F3}" dt="2025-04-30T13:23:24.351" v="1468" actId="20577"/>
        <pc:sldMkLst>
          <pc:docMk/>
          <pc:sldMk cId="2402750515" sldId="278"/>
        </pc:sldMkLst>
        <pc:spChg chg="mod">
          <ac:chgData name="Mario Real Enrique" userId="b171d602-790f-4414-93eb-cdb5bae8d7f5" providerId="ADAL" clId="{1C3231CE-379C-47D1-9B01-101895DE46F3}" dt="2025-04-30T13:15:57.931" v="389" actId="20577"/>
          <ac:spMkLst>
            <pc:docMk/>
            <pc:sldMk cId="2402750515" sldId="278"/>
            <ac:spMk id="2" creationId="{2069AF82-7A84-FB23-BB3C-C62FB43AEB51}"/>
          </ac:spMkLst>
        </pc:spChg>
        <pc:spChg chg="mod">
          <ac:chgData name="Mario Real Enrique" userId="b171d602-790f-4414-93eb-cdb5bae8d7f5" providerId="ADAL" clId="{1C3231CE-379C-47D1-9B01-101895DE46F3}" dt="2025-04-30T13:23:24.351" v="1468" actId="20577"/>
          <ac:spMkLst>
            <pc:docMk/>
            <pc:sldMk cId="2402750515" sldId="278"/>
            <ac:spMk id="3" creationId="{CB35ECA0-2E0D-ACD2-9F43-9DD832F8FC9A}"/>
          </ac:spMkLst>
        </pc:spChg>
      </pc:sldChg>
    </pc:docChg>
  </pc:docChgLst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</pc:sldChg>
    </pc:docChg>
  </pc:docChgLst>
  <pc:docChgLst>
    <pc:chgData name="Mario Real Enrique" userId="b171d602-790f-4414-93eb-cdb5bae8d7f5" providerId="ADAL" clId="{BB048D03-D413-4B1C-9BB5-D5BBEE316FBE}"/>
    <pc:docChg chg="undo redo custSel addSld delSld modSld">
      <pc:chgData name="Mario Real Enrique" userId="b171d602-790f-4414-93eb-cdb5bae8d7f5" providerId="ADAL" clId="{BB048D03-D413-4B1C-9BB5-D5BBEE316FBE}" dt="2025-04-24T13:55:06.377" v="1738" actId="20577"/>
      <pc:docMkLst>
        <pc:docMk/>
      </pc:docMkLst>
      <pc:sldChg chg="modSp mod">
        <pc:chgData name="Mario Real Enrique" userId="b171d602-790f-4414-93eb-cdb5bae8d7f5" providerId="ADAL" clId="{BB048D03-D413-4B1C-9BB5-D5BBEE316FBE}" dt="2025-04-24T08:34:28.760" v="141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B048D03-D413-4B1C-9BB5-D5BBEE316FBE}" dt="2025-04-24T08:34:28.760" v="141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BB048D03-D413-4B1C-9BB5-D5BBEE316FBE}" dt="2025-04-24T13:55:06.377" v="1738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B048D03-D413-4B1C-9BB5-D5BBEE316FBE}" dt="2025-04-24T13:55:06.377" v="1738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BB048D03-D413-4B1C-9BB5-D5BBEE316FBE}" dt="2025-04-22T14:05:29.040" v="1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BB048D03-D413-4B1C-9BB5-D5BBEE316FBE}" dt="2025-04-24T09:49:09.640" v="1563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B048D03-D413-4B1C-9BB5-D5BBEE316FBE}" dt="2025-04-24T09:49:09.640" v="1563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BB048D03-D413-4B1C-9BB5-D5BBEE316FBE}" dt="2025-04-24T08:54:04.137" v="1459" actId="20577"/>
        <pc:sldMkLst>
          <pc:docMk/>
          <pc:sldMk cId="808674966" sldId="272"/>
        </pc:sldMkLst>
        <pc:spChg chg="add mod ord">
          <ac:chgData name="Mario Real Enrique" userId="b171d602-790f-4414-93eb-cdb5bae8d7f5" providerId="ADAL" clId="{BB048D03-D413-4B1C-9BB5-D5BBEE316FBE}" dt="2025-04-22T14:10:04.129" v="34" actId="20577"/>
          <ac:spMkLst>
            <pc:docMk/>
            <pc:sldMk cId="808674966" sldId="272"/>
            <ac:spMk id="4" creationId="{BC534E39-844C-01EF-3220-EB68C2EB95CE}"/>
          </ac:spMkLst>
        </pc:spChg>
        <pc:spChg chg="add mod ord">
          <ac:chgData name="Mario Real Enrique" userId="b171d602-790f-4414-93eb-cdb5bae8d7f5" providerId="ADAL" clId="{BB048D03-D413-4B1C-9BB5-D5BBEE316FBE}" dt="2025-04-24T08:54:04.137" v="1459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new del">
        <pc:chgData name="Mario Real Enrique" userId="b171d602-790f-4414-93eb-cdb5bae8d7f5" providerId="ADAL" clId="{BB048D03-D413-4B1C-9BB5-D5BBEE316FBE}" dt="2025-04-22T14:19:36.007" v="264" actId="47"/>
        <pc:sldMkLst>
          <pc:docMk/>
          <pc:sldMk cId="4132913585" sldId="273"/>
        </pc:sldMkLst>
      </pc:sldChg>
      <pc:sldChg chg="addSp delSp modSp add mod">
        <pc:chgData name="Mario Real Enrique" userId="b171d602-790f-4414-93eb-cdb5bae8d7f5" providerId="ADAL" clId="{BB048D03-D413-4B1C-9BB5-D5BBEE316FBE}" dt="2025-04-22T14:24:46.633" v="361" actId="20577"/>
        <pc:sldMkLst>
          <pc:docMk/>
          <pc:sldMk cId="2617621316" sldId="274"/>
        </pc:sldMkLst>
      </pc:sldChg>
      <pc:sldChg chg="addSp delSp modSp new mod">
        <pc:chgData name="Mario Real Enrique" userId="b171d602-790f-4414-93eb-cdb5bae8d7f5" providerId="ADAL" clId="{BB048D03-D413-4B1C-9BB5-D5BBEE316FBE}" dt="2025-04-24T09:49:51.188" v="1565" actId="478"/>
        <pc:sldMkLst>
          <pc:docMk/>
          <pc:sldMk cId="2327713512" sldId="275"/>
        </pc:sldMkLst>
        <pc:spChg chg="mod">
          <ac:chgData name="Mario Real Enrique" userId="b171d602-790f-4414-93eb-cdb5bae8d7f5" providerId="ADAL" clId="{BB048D03-D413-4B1C-9BB5-D5BBEE316FBE}" dt="2025-04-24T07:03:13.872" v="849" actId="20577"/>
          <ac:spMkLst>
            <pc:docMk/>
            <pc:sldMk cId="2327713512" sldId="275"/>
            <ac:spMk id="2" creationId="{1F933E68-4491-B2A7-0A19-F95C35F69127}"/>
          </ac:spMkLst>
        </pc:spChg>
        <pc:spChg chg="mod">
          <ac:chgData name="Mario Real Enrique" userId="b171d602-790f-4414-93eb-cdb5bae8d7f5" providerId="ADAL" clId="{BB048D03-D413-4B1C-9BB5-D5BBEE316FBE}" dt="2025-04-24T09:46:22.429" v="1466" actId="20577"/>
          <ac:spMkLst>
            <pc:docMk/>
            <pc:sldMk cId="2327713512" sldId="275"/>
            <ac:spMk id="3" creationId="{1D1B1A93-BFF6-AE70-1727-5AC91BCFD966}"/>
          </ac:spMkLst>
        </pc:spChg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73200029" sldId="276"/>
        </pc:sldMkLst>
      </pc:sldChg>
      <pc:sldChg chg="addSp delSp modSp new mod modAnim">
        <pc:chgData name="Mario Real Enrique" userId="b171d602-790f-4414-93eb-cdb5bae8d7f5" providerId="ADAL" clId="{BB048D03-D413-4B1C-9BB5-D5BBEE316FBE}" dt="2025-04-24T08:34:10.063" v="1407" actId="1076"/>
        <pc:sldMkLst>
          <pc:docMk/>
          <pc:sldMk cId="2766374398" sldId="276"/>
        </pc:sldMkLst>
      </pc:sldChg>
      <pc:sldChg chg="modSp new mod">
        <pc:chgData name="Mario Real Enrique" userId="b171d602-790f-4414-93eb-cdb5bae8d7f5" providerId="ADAL" clId="{BB048D03-D413-4B1C-9BB5-D5BBEE316FBE}" dt="2025-04-24T10:23:39.708" v="1726" actId="20577"/>
        <pc:sldMkLst>
          <pc:docMk/>
          <pc:sldMk cId="73296916" sldId="277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260691086" sldId="283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2181945967" sldId="284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71487FA0-58C6-4773-AD50-637DE096EEA2}"/>
    <pc:docChg chg="custSel addSld delSld modSld sldOrd">
      <pc:chgData name="Mario Real Enrique" userId="b171d602-790f-4414-93eb-cdb5bae8d7f5" providerId="ADAL" clId="{71487FA0-58C6-4773-AD50-637DE096EEA2}" dt="2025-03-20T14:30:11.609" v="203" actId="20577"/>
      <pc:docMkLst>
        <pc:docMk/>
      </pc:docMkLst>
      <pc:sldChg chg="modSp mod">
        <pc:chgData name="Mario Real Enrique" userId="b171d602-790f-4414-93eb-cdb5bae8d7f5" providerId="ADAL" clId="{71487FA0-58C6-4773-AD50-637DE096EEA2}" dt="2025-03-20T12:37:26.804" v="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71487FA0-58C6-4773-AD50-637DE096EEA2}" dt="2025-03-20T12:37:26.804" v="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71487FA0-58C6-4773-AD50-637DE096EEA2}" dt="2025-03-20T12:37:58.494" v="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71487FA0-58C6-4773-AD50-637DE096EEA2}" dt="2025-03-20T12:37:58.494" v="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71487FA0-58C6-4773-AD50-637DE096EEA2}" dt="2025-03-20T12:38:01.109" v="6" actId="20577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71487FA0-58C6-4773-AD50-637DE096EEA2}" dt="2025-03-20T12:37:43.439" v="3"/>
        <pc:sldMkLst>
          <pc:docMk/>
          <pc:sldMk cId="3490082063" sldId="264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361287297" sldId="265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1555931446" sldId="266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744808" sldId="268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865078294" sldId="269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242445" sldId="270"/>
        </pc:sldMkLst>
      </pc:sldChg>
      <pc:sldChg chg="modSp mod">
        <pc:chgData name="Mario Real Enrique" userId="b171d602-790f-4414-93eb-cdb5bae8d7f5" providerId="ADAL" clId="{71487FA0-58C6-4773-AD50-637DE096EEA2}" dt="2025-03-20T12:37:38.527" v="2" actId="21"/>
        <pc:sldMkLst>
          <pc:docMk/>
          <pc:sldMk cId="3217988035" sldId="271"/>
        </pc:sldMkLst>
        <pc:spChg chg="mod">
          <ac:chgData name="Mario Real Enrique" userId="b171d602-790f-4414-93eb-cdb5bae8d7f5" providerId="ADAL" clId="{71487FA0-58C6-4773-AD50-637DE096EEA2}" dt="2025-03-20T12:37:38.527" v="2" actId="21"/>
          <ac:spMkLst>
            <pc:docMk/>
            <pc:sldMk cId="3217988035" sldId="271"/>
            <ac:spMk id="3" creationId="{57633F99-2414-AC10-7866-98621B58C1E9}"/>
          </ac:spMkLst>
        </pc:spChg>
      </pc:sldChg>
      <pc:sldChg chg="modSp new mod ord">
        <pc:chgData name="Mario Real Enrique" userId="b171d602-790f-4414-93eb-cdb5bae8d7f5" providerId="ADAL" clId="{71487FA0-58C6-4773-AD50-637DE096EEA2}" dt="2025-03-20T13:23:57.130" v="22" actId="20577"/>
        <pc:sldMkLst>
          <pc:docMk/>
          <pc:sldMk cId="3404575775" sldId="272"/>
        </pc:sldMkLst>
      </pc:sldChg>
      <pc:sldChg chg="addSp delSp modSp new mod modClrScheme chgLayout">
        <pc:chgData name="Mario Real Enrique" userId="b171d602-790f-4414-93eb-cdb5bae8d7f5" providerId="ADAL" clId="{71487FA0-58C6-4773-AD50-637DE096EEA2}" dt="2025-03-20T14:30:11.609" v="203" actId="20577"/>
        <pc:sldMkLst>
          <pc:docMk/>
          <pc:sldMk cId="3463817656" sldId="273"/>
        </pc:sldMkLst>
      </pc:sldChg>
    </pc:docChg>
  </pc:docChgLst>
  <pc:docChgLst>
    <pc:chgData name="Mario Real Enrique" userId="b171d602-790f-4414-93eb-cdb5bae8d7f5" providerId="ADAL" clId="{384198BE-7597-46CD-97BA-F2EB18101AB1}"/>
    <pc:docChg chg="undo custSel addSld delSld modSld">
      <pc:chgData name="Mario Real Enrique" userId="b171d602-790f-4414-93eb-cdb5bae8d7f5" providerId="ADAL" clId="{384198BE-7597-46CD-97BA-F2EB18101AB1}" dt="2025-04-17T12:10:55.939" v="1747" actId="20577"/>
      <pc:docMkLst>
        <pc:docMk/>
      </pc:docMkLst>
      <pc:sldChg chg="modSp mod">
        <pc:chgData name="Mario Real Enrique" userId="b171d602-790f-4414-93eb-cdb5bae8d7f5" providerId="ADAL" clId="{384198BE-7597-46CD-97BA-F2EB18101AB1}" dt="2025-04-15T13:18:25.145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384198BE-7597-46CD-97BA-F2EB18101AB1}" dt="2025-04-15T13:18:25.145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384198BE-7597-46CD-97BA-F2EB18101AB1}" dt="2025-04-17T08:28:47.890" v="142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384198BE-7597-46CD-97BA-F2EB18101AB1}" dt="2025-04-17T08:28:47.890" v="142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384198BE-7597-46CD-97BA-F2EB18101AB1}" dt="2025-04-17T09:49:36.771" v="1716" actId="2057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384198BE-7597-46CD-97BA-F2EB18101AB1}" dt="2025-04-17T09:15:54.051" v="1541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384198BE-7597-46CD-97BA-F2EB18101AB1}" dt="2025-04-17T09:15:54.051" v="1541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mod setBg">
        <pc:chgData name="Mario Real Enrique" userId="b171d602-790f-4414-93eb-cdb5bae8d7f5" providerId="ADAL" clId="{384198BE-7597-46CD-97BA-F2EB18101AB1}" dt="2025-04-17T09:50:32.565" v="1746" actId="20577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384198BE-7597-46CD-97BA-F2EB18101AB1}" dt="2025-04-15T13:19:09.453" v="28" actId="47"/>
        <pc:sldMkLst>
          <pc:docMk/>
          <pc:sldMk cId="774361331" sldId="279"/>
        </pc:sldMkLst>
      </pc:sldChg>
      <pc:sldChg chg="del">
        <pc:chgData name="Mario Real Enrique" userId="b171d602-790f-4414-93eb-cdb5bae8d7f5" providerId="ADAL" clId="{384198BE-7597-46CD-97BA-F2EB18101AB1}" dt="2025-04-15T13:19:09.909" v="29" actId="47"/>
        <pc:sldMkLst>
          <pc:docMk/>
          <pc:sldMk cId="547068168" sldId="280"/>
        </pc:sldMkLst>
      </pc:sldChg>
      <pc:sldChg chg="del">
        <pc:chgData name="Mario Real Enrique" userId="b171d602-790f-4414-93eb-cdb5bae8d7f5" providerId="ADAL" clId="{384198BE-7597-46CD-97BA-F2EB18101AB1}" dt="2025-04-15T13:19:10.236" v="30" actId="47"/>
        <pc:sldMkLst>
          <pc:docMk/>
          <pc:sldMk cId="853615285" sldId="281"/>
        </pc:sldMkLst>
      </pc:sldChg>
      <pc:sldChg chg="modSp del mod">
        <pc:chgData name="Mario Real Enrique" userId="b171d602-790f-4414-93eb-cdb5bae8d7f5" providerId="ADAL" clId="{384198BE-7597-46CD-97BA-F2EB18101AB1}" dt="2025-04-17T08:22:31.472" v="1114" actId="2696"/>
        <pc:sldMkLst>
          <pc:docMk/>
          <pc:sldMk cId="2084345451" sldId="282"/>
        </pc:sldMkLst>
      </pc:sldChg>
      <pc:sldChg chg="del">
        <pc:chgData name="Mario Real Enrique" userId="b171d602-790f-4414-93eb-cdb5bae8d7f5" providerId="ADAL" clId="{384198BE-7597-46CD-97BA-F2EB18101AB1}" dt="2025-04-15T13:19:08.746" v="27" actId="47"/>
        <pc:sldMkLst>
          <pc:docMk/>
          <pc:sldMk cId="2958882874" sldId="283"/>
        </pc:sldMkLst>
      </pc:sldChg>
      <pc:sldChg chg="addSp delSp modSp new mod modAnim">
        <pc:chgData name="Mario Real Enrique" userId="b171d602-790f-4414-93eb-cdb5bae8d7f5" providerId="ADAL" clId="{384198BE-7597-46CD-97BA-F2EB18101AB1}" dt="2025-04-17T08:31:32.894" v="1443" actId="1076"/>
        <pc:sldMkLst>
          <pc:docMk/>
          <pc:sldMk cId="4260691086" sldId="283"/>
        </pc:sldMkLst>
      </pc:sldChg>
      <pc:sldChg chg="modSp new mod">
        <pc:chgData name="Mario Real Enrique" userId="b171d602-790f-4414-93eb-cdb5bae8d7f5" providerId="ADAL" clId="{384198BE-7597-46CD-97BA-F2EB18101AB1}" dt="2025-04-17T12:10:55.939" v="1747" actId="20577"/>
        <pc:sldMkLst>
          <pc:docMk/>
          <pc:sldMk cId="2181945967" sldId="284"/>
        </pc:sldMkLst>
      </pc:sldChg>
      <pc:sldChg chg="addSp delSp modSp new mod">
        <pc:chgData name="Mario Real Enrique" userId="b171d602-790f-4414-93eb-cdb5bae8d7f5" providerId="ADAL" clId="{384198BE-7597-46CD-97BA-F2EB18101AB1}" dt="2025-04-17T08:20:16.559" v="1104" actId="2057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12D13F4C-25CA-4240-BED1-2AF671272A72}"/>
    <pc:docChg chg="custSel addSld delSld modSld">
      <pc:chgData name="Mario Real Enrique" userId="b171d602-790f-4414-93eb-cdb5bae8d7f5" providerId="ADAL" clId="{12D13F4C-25CA-4240-BED1-2AF671272A72}" dt="2025-04-10T09:51:49.368" v="1077" actId="20577"/>
      <pc:docMkLst>
        <pc:docMk/>
      </pc:docMkLst>
      <pc:sldChg chg="modSp mod">
        <pc:chgData name="Mario Real Enrique" userId="b171d602-790f-4414-93eb-cdb5bae8d7f5" providerId="ADAL" clId="{12D13F4C-25CA-4240-BED1-2AF671272A72}" dt="2025-04-10T08:44:19.347" v="67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2D13F4C-25CA-4240-BED1-2AF671272A72}" dt="2025-04-10T08:44:19.347" v="67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12D13F4C-25CA-4240-BED1-2AF671272A72}" dt="2025-04-10T08:11:55.999" v="112" actId="2057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12D13F4C-25CA-4240-BED1-2AF671272A72}" dt="2025-04-10T09:51:49.368" v="1077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2D13F4C-25CA-4240-BED1-2AF671272A72}" dt="2025-04-10T08:54:11.879" v="933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12D13F4C-25CA-4240-BED1-2AF671272A72}" dt="2025-04-10T09:51:49.368" v="1077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del">
        <pc:chgData name="Mario Real Enrique" userId="b171d602-790f-4414-93eb-cdb5bae8d7f5" providerId="ADAL" clId="{12D13F4C-25CA-4240-BED1-2AF671272A72}" dt="2025-04-10T08:11:38.271" v="77" actId="47"/>
        <pc:sldMkLst>
          <pc:docMk/>
          <pc:sldMk cId="3404575775" sldId="272"/>
        </pc:sldMkLst>
      </pc:sldChg>
      <pc:sldChg chg="del">
        <pc:chgData name="Mario Real Enrique" userId="b171d602-790f-4414-93eb-cdb5bae8d7f5" providerId="ADAL" clId="{12D13F4C-25CA-4240-BED1-2AF671272A72}" dt="2025-04-10T08:11:39.172" v="78" actId="47"/>
        <pc:sldMkLst>
          <pc:docMk/>
          <pc:sldMk cId="3463817656" sldId="273"/>
        </pc:sldMkLst>
      </pc:sldChg>
      <pc:sldChg chg="del">
        <pc:chgData name="Mario Real Enrique" userId="b171d602-790f-4414-93eb-cdb5bae8d7f5" providerId="ADAL" clId="{12D13F4C-25CA-4240-BED1-2AF671272A72}" dt="2025-04-10T08:20:46.910" v="180" actId="47"/>
        <pc:sldMkLst>
          <pc:docMk/>
          <pc:sldMk cId="4076650519" sldId="274"/>
        </pc:sldMkLst>
      </pc:sldChg>
      <pc:sldChg chg="addSp delSp modSp mod">
        <pc:chgData name="Mario Real Enrique" userId="b171d602-790f-4414-93eb-cdb5bae8d7f5" providerId="ADAL" clId="{12D13F4C-25CA-4240-BED1-2AF671272A72}" dt="2025-04-10T08:53:11.770" v="922" actId="1076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12D13F4C-25CA-4240-BED1-2AF671272A72}" dt="2025-04-10T08:20:49.156" v="181" actId="47"/>
        <pc:sldMkLst>
          <pc:docMk/>
          <pc:sldMk cId="1627376509" sldId="277"/>
        </pc:sldMkLst>
      </pc:sldChg>
      <pc:sldChg chg="del">
        <pc:chgData name="Mario Real Enrique" userId="b171d602-790f-4414-93eb-cdb5bae8d7f5" providerId="ADAL" clId="{12D13F4C-25CA-4240-BED1-2AF671272A72}" dt="2025-04-10T08:20:33.727" v="179" actId="47"/>
        <pc:sldMkLst>
          <pc:docMk/>
          <pc:sldMk cId="1847781737" sldId="278"/>
        </pc:sldMkLst>
      </pc:sldChg>
      <pc:sldChg chg="addSp delSp modSp add mod">
        <pc:chgData name="Mario Real Enrique" userId="b171d602-790f-4414-93eb-cdb5bae8d7f5" providerId="ADAL" clId="{12D13F4C-25CA-4240-BED1-2AF671272A72}" dt="2025-04-10T08:17:30.672" v="160" actId="20577"/>
        <pc:sldMkLst>
          <pc:docMk/>
          <pc:sldMk cId="774361331" sldId="279"/>
        </pc:sldMkLst>
      </pc:sldChg>
      <pc:sldChg chg="addSp delSp modSp add mod">
        <pc:chgData name="Mario Real Enrique" userId="b171d602-790f-4414-93eb-cdb5bae8d7f5" providerId="ADAL" clId="{12D13F4C-25CA-4240-BED1-2AF671272A72}" dt="2025-04-10T08:19:37.327" v="168" actId="1076"/>
        <pc:sldMkLst>
          <pc:docMk/>
          <pc:sldMk cId="547068168" sldId="280"/>
        </pc:sldMkLst>
      </pc:sldChg>
      <pc:sldChg chg="addSp delSp modSp add mod replId">
        <pc:chgData name="Mario Real Enrique" userId="b171d602-790f-4414-93eb-cdb5bae8d7f5" providerId="ADAL" clId="{12D13F4C-25CA-4240-BED1-2AF671272A72}" dt="2025-04-10T08:45:23.995" v="719" actId="20577"/>
        <pc:sldMkLst>
          <pc:docMk/>
          <pc:sldMk cId="853615285" sldId="281"/>
        </pc:sldMkLst>
      </pc:sldChg>
      <pc:sldChg chg="modSp add mod">
        <pc:chgData name="Mario Real Enrique" userId="b171d602-790f-4414-93eb-cdb5bae8d7f5" providerId="ADAL" clId="{12D13F4C-25CA-4240-BED1-2AF671272A72}" dt="2025-04-10T08:46:12.714" v="843" actId="20577"/>
        <pc:sldMkLst>
          <pc:docMk/>
          <pc:sldMk cId="2084345451" sldId="282"/>
        </pc:sldMkLst>
      </pc:sldChg>
      <pc:sldChg chg="new del">
        <pc:chgData name="Mario Real Enrique" userId="b171d602-790f-4414-93eb-cdb5bae8d7f5" providerId="ADAL" clId="{12D13F4C-25CA-4240-BED1-2AF671272A72}" dt="2025-04-10T08:46:44.632" v="845" actId="47"/>
        <pc:sldMkLst>
          <pc:docMk/>
          <pc:sldMk cId="557445209" sldId="283"/>
        </pc:sldMkLst>
      </pc:sldChg>
      <pc:sldChg chg="add">
        <pc:chgData name="Mario Real Enrique" userId="b171d602-790f-4414-93eb-cdb5bae8d7f5" providerId="ADAL" clId="{12D13F4C-25CA-4240-BED1-2AF671272A72}" dt="2025-04-10T08:46:46.235" v="846"/>
        <pc:sldMkLst>
          <pc:docMk/>
          <pc:sldMk cId="295888287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30/04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34E39-844C-01EF-3220-EB68C2EB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39E24-0D68-3905-9296-174843C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the events and videos again with Cp=0.08, Cn=0.05</a:t>
            </a:r>
          </a:p>
        </p:txBody>
      </p:sp>
    </p:spTree>
    <p:extLst>
      <p:ext uri="{BB962C8B-B14F-4D97-AF65-F5344CB8AC3E}">
        <p14:creationId xmlns:p14="http://schemas.microsoft.com/office/powerpoint/2010/main" val="8086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F82-7A84-FB23-BB3C-C62FB43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converged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ECA0-2E0D-ACD2-9F43-9DD832F8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finally worked for just throws</a:t>
            </a:r>
          </a:p>
          <a:p>
            <a:r>
              <a:rPr lang="en-US" dirty="0"/>
              <a:t>The problem was the data</a:t>
            </a:r>
          </a:p>
          <a:p>
            <a:pPr lvl="1"/>
            <a:r>
              <a:rPr lang="en-US" dirty="0"/>
              <a:t>Rolls are too weak</a:t>
            </a:r>
          </a:p>
          <a:p>
            <a:pPr lvl="1"/>
            <a:r>
              <a:rPr lang="nl-NL" dirty="0"/>
              <a:t>I </a:t>
            </a:r>
            <a:r>
              <a:rPr lang="nl-NL" dirty="0" err="1"/>
              <a:t>need</a:t>
            </a:r>
            <a:r>
              <a:rPr lang="nl-NL" dirty="0"/>
              <a:t> a new dataset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smaller </a:t>
            </a:r>
            <a:r>
              <a:rPr lang="nl-NL" dirty="0" err="1"/>
              <a:t>Cp</a:t>
            </a:r>
            <a:r>
              <a:rPr lang="nl-NL" dirty="0"/>
              <a:t>, </a:t>
            </a:r>
            <a:r>
              <a:rPr lang="nl-NL" dirty="0" err="1"/>
              <a:t>Cn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27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CBD5-2F63-1ACC-090A-BA4CA20E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2E9E7-6477-3449-C233-B4A9AA4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KF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9A95E3-C87C-A495-EF9B-5A8F3341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(see notebook)</a:t>
            </a:r>
          </a:p>
          <a:p>
            <a:r>
              <a:rPr lang="en-US" dirty="0"/>
              <a:t>The trained model is still too noisy.</a:t>
            </a:r>
          </a:p>
          <a:p>
            <a:r>
              <a:rPr lang="en-US" dirty="0"/>
              <a:t>I need a dynamic calculation of the measurement error for the filter</a:t>
            </a:r>
          </a:p>
        </p:txBody>
      </p:sp>
    </p:spTree>
    <p:extLst>
      <p:ext uri="{BB962C8B-B14F-4D97-AF65-F5344CB8AC3E}">
        <p14:creationId xmlns:p14="http://schemas.microsoft.com/office/powerpoint/2010/main" val="26176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with built-in confidence</a:t>
            </a:r>
          </a:p>
          <a:p>
            <a:pPr lvl="1"/>
            <a:r>
              <a:rPr lang="en-US" dirty="0"/>
              <a:t>I saw this approach of calculating a confidence [0,1] value to divide R (measurement noise). This way the noise gets huge for low confidence and R for high confidence, effectively updating when the ball is in FOV and predicting when it is not, but I still have to look  into  the math.</a:t>
            </a:r>
          </a:p>
          <a:p>
            <a:pPr lvl="1"/>
            <a:r>
              <a:rPr lang="en-US" dirty="0"/>
              <a:t>If this doesn’t work we can always define a threshold for the confidence and predict or update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Meeting with Oksana</vt:lpstr>
      <vt:lpstr>Completed Tasks</vt:lpstr>
      <vt:lpstr>Dataset Creation</vt:lpstr>
      <vt:lpstr>Finally converged</vt:lpstr>
      <vt:lpstr>Implemented KF</vt:lpstr>
      <vt:lpstr>Ongoing and Proposed Future Tasks</vt:lpstr>
      <vt:lpstr>Ongoing Tasks</vt:lpstr>
      <vt:lpstr>Proposed 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2</cp:revision>
  <dcterms:created xsi:type="dcterms:W3CDTF">2025-03-10T09:48:23Z</dcterms:created>
  <dcterms:modified xsi:type="dcterms:W3CDTF">2025-05-15T11:46:06Z</dcterms:modified>
</cp:coreProperties>
</file>