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2" r:id="rId4"/>
    <p:sldId id="279" r:id="rId5"/>
    <p:sldId id="280" r:id="rId6"/>
    <p:sldId id="263" r:id="rId7"/>
    <p:sldId id="258" r:id="rId8"/>
    <p:sldId id="271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32B7EE-DFC5-150C-516C-C7B66AEF1E85}" v="297" dt="2025-05-20T19:34:15.870"/>
    <p1510:client id="{AED634CA-6B4D-4D4C-837B-5FD2FE08E8BA}" v="1" dt="2025-05-21T08:42:42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Real Enrique" userId="S::mario.real.enrique@sioux.eu::b171d602-790f-4414-93eb-cdb5bae8d7f5" providerId="AD" clId="Web-{5432B7EE-DFC5-150C-516C-C7B66AEF1E85}"/>
    <pc:docChg chg="addSld modSld">
      <pc:chgData name="Mario Real Enrique" userId="S::mario.real.enrique@sioux.eu::b171d602-790f-4414-93eb-cdb5bae8d7f5" providerId="AD" clId="Web-{5432B7EE-DFC5-150C-516C-C7B66AEF1E85}" dt="2025-05-20T19:34:15.870" v="294" actId="20577"/>
      <pc:docMkLst>
        <pc:docMk/>
      </pc:docMkLst>
      <pc:sldChg chg="modSp">
        <pc:chgData name="Mario Real Enrique" userId="S::mario.real.enrique@sioux.eu::b171d602-790f-4414-93eb-cdb5bae8d7f5" providerId="AD" clId="Web-{5432B7EE-DFC5-150C-516C-C7B66AEF1E85}" dt="2025-05-20T19:22:54.967" v="70" actId="20577"/>
        <pc:sldMkLst>
          <pc:docMk/>
          <pc:sldMk cId="2617621316" sldId="274"/>
        </pc:sldMkLst>
        <pc:spChg chg="mod">
          <ac:chgData name="Mario Real Enrique" userId="S::mario.real.enrique@sioux.eu::b171d602-790f-4414-93eb-cdb5bae8d7f5" providerId="AD" clId="Web-{5432B7EE-DFC5-150C-516C-C7B66AEF1E85}" dt="2025-05-20T19:20:55.400" v="9" actId="20577"/>
          <ac:spMkLst>
            <pc:docMk/>
            <pc:sldMk cId="2617621316" sldId="274"/>
            <ac:spMk id="4" creationId="{8852E9E7-6477-3449-C233-B4A9AA4D438C}"/>
          </ac:spMkLst>
        </pc:spChg>
        <pc:spChg chg="mod">
          <ac:chgData name="Mario Real Enrique" userId="S::mario.real.enrique@sioux.eu::b171d602-790f-4414-93eb-cdb5bae8d7f5" providerId="AD" clId="Web-{5432B7EE-DFC5-150C-516C-C7B66AEF1E85}" dt="2025-05-20T19:22:54.967" v="70" actId="20577"/>
          <ac:spMkLst>
            <pc:docMk/>
            <pc:sldMk cId="2617621316" sldId="274"/>
            <ac:spMk id="5" creationId="{559A95E3-C87C-A495-EF9B-5A8F334119C5}"/>
          </ac:spMkLst>
        </pc:spChg>
      </pc:sldChg>
      <pc:sldChg chg="modSp new">
        <pc:chgData name="Mario Real Enrique" userId="S::mario.real.enrique@sioux.eu::b171d602-790f-4414-93eb-cdb5bae8d7f5" providerId="AD" clId="Web-{5432B7EE-DFC5-150C-516C-C7B66AEF1E85}" dt="2025-05-20T19:34:15.870" v="294" actId="20577"/>
        <pc:sldMkLst>
          <pc:docMk/>
          <pc:sldMk cId="252293154" sldId="279"/>
        </pc:sldMkLst>
        <pc:spChg chg="mod">
          <ac:chgData name="Mario Real Enrique" userId="S::mario.real.enrique@sioux.eu::b171d602-790f-4414-93eb-cdb5bae8d7f5" providerId="AD" clId="Web-{5432B7EE-DFC5-150C-516C-C7B66AEF1E85}" dt="2025-05-20T19:23:11.468" v="91" actId="20577"/>
          <ac:spMkLst>
            <pc:docMk/>
            <pc:sldMk cId="252293154" sldId="279"/>
            <ac:spMk id="2" creationId="{8BAB0F7A-6A8C-62E8-4574-09DD38589E60}"/>
          </ac:spMkLst>
        </pc:spChg>
        <pc:spChg chg="mod">
          <ac:chgData name="Mario Real Enrique" userId="S::mario.real.enrique@sioux.eu::b171d602-790f-4414-93eb-cdb5bae8d7f5" providerId="AD" clId="Web-{5432B7EE-DFC5-150C-516C-C7B66AEF1E85}" dt="2025-05-20T19:34:15.870" v="294" actId="20577"/>
          <ac:spMkLst>
            <pc:docMk/>
            <pc:sldMk cId="252293154" sldId="279"/>
            <ac:spMk id="3" creationId="{998436AA-30E8-2CA2-27B4-1317E8A0F537}"/>
          </ac:spMkLst>
        </pc:spChg>
      </pc:sldChg>
    </pc:docChg>
  </pc:docChgLst>
  <pc:docChgLst>
    <pc:chgData name="Mario Real Enrique" userId="b171d602-790f-4414-93eb-cdb5bae8d7f5" providerId="ADAL" clId="{AED634CA-6B4D-4D4C-837B-5FD2FE08E8BA}"/>
    <pc:docChg chg="undo redo custSel addSld delSld modSld sldOrd">
      <pc:chgData name="Mario Real Enrique" userId="b171d602-790f-4414-93eb-cdb5bae8d7f5" providerId="ADAL" clId="{AED634CA-6B4D-4D4C-837B-5FD2FE08E8BA}" dt="2025-05-21T08:54:44.539" v="1135" actId="20577"/>
      <pc:docMkLst>
        <pc:docMk/>
      </pc:docMkLst>
      <pc:sldChg chg="modSp mod">
        <pc:chgData name="Mario Real Enrique" userId="b171d602-790f-4414-93eb-cdb5bae8d7f5" providerId="ADAL" clId="{AED634CA-6B4D-4D4C-837B-5FD2FE08E8BA}" dt="2025-05-21T08:23:06.962" v="464" actId="20577"/>
        <pc:sldMkLst>
          <pc:docMk/>
          <pc:sldMk cId="2339220226" sldId="258"/>
        </pc:sldMkLst>
        <pc:spChg chg="mod">
          <ac:chgData name="Mario Real Enrique" userId="b171d602-790f-4414-93eb-cdb5bae8d7f5" providerId="ADAL" clId="{AED634CA-6B4D-4D4C-837B-5FD2FE08E8BA}" dt="2025-05-21T08:23:06.962" v="464" actId="20577"/>
          <ac:spMkLst>
            <pc:docMk/>
            <pc:sldMk cId="2339220226" sldId="258"/>
            <ac:spMk id="3" creationId="{42F27CEB-07A4-EC30-EC0B-4648300EC93F}"/>
          </ac:spMkLst>
        </pc:spChg>
      </pc:sldChg>
      <pc:sldChg chg="addSp delSp modSp mod">
        <pc:chgData name="Mario Real Enrique" userId="b171d602-790f-4414-93eb-cdb5bae8d7f5" providerId="ADAL" clId="{AED634CA-6B4D-4D4C-837B-5FD2FE08E8BA}" dt="2025-05-21T08:54:44.539" v="1135" actId="20577"/>
        <pc:sldMkLst>
          <pc:docMk/>
          <pc:sldMk cId="3217988035" sldId="271"/>
        </pc:sldMkLst>
        <pc:spChg chg="del">
          <ac:chgData name="Mario Real Enrique" userId="b171d602-790f-4414-93eb-cdb5bae8d7f5" providerId="ADAL" clId="{AED634CA-6B4D-4D4C-837B-5FD2FE08E8BA}" dt="2025-05-21T08:42:52.497" v="759" actId="478"/>
          <ac:spMkLst>
            <pc:docMk/>
            <pc:sldMk cId="3217988035" sldId="271"/>
            <ac:spMk id="3" creationId="{57633F99-2414-AC10-7866-98621B58C1E9}"/>
          </ac:spMkLst>
        </pc:spChg>
        <pc:spChg chg="add del mod">
          <ac:chgData name="Mario Real Enrique" userId="b171d602-790f-4414-93eb-cdb5bae8d7f5" providerId="ADAL" clId="{AED634CA-6B4D-4D4C-837B-5FD2FE08E8BA}" dt="2025-05-21T08:42:43.324" v="758"/>
          <ac:spMkLst>
            <pc:docMk/>
            <pc:sldMk cId="3217988035" sldId="271"/>
            <ac:spMk id="4" creationId="{6228668A-1A8A-6F18-A9CB-9FD05116DD6E}"/>
          </ac:spMkLst>
        </pc:spChg>
        <pc:spChg chg="add mod">
          <ac:chgData name="Mario Real Enrique" userId="b171d602-790f-4414-93eb-cdb5bae8d7f5" providerId="ADAL" clId="{AED634CA-6B4D-4D4C-837B-5FD2FE08E8BA}" dt="2025-05-21T08:54:44.539" v="1135" actId="20577"/>
          <ac:spMkLst>
            <pc:docMk/>
            <pc:sldMk cId="3217988035" sldId="271"/>
            <ac:spMk id="6" creationId="{95119130-3924-3B65-F6DB-12AB784C32F2}"/>
          </ac:spMkLst>
        </pc:spChg>
      </pc:sldChg>
      <pc:sldChg chg="modSp mod">
        <pc:chgData name="Mario Real Enrique" userId="b171d602-790f-4414-93eb-cdb5bae8d7f5" providerId="ADAL" clId="{AED634CA-6B4D-4D4C-837B-5FD2FE08E8BA}" dt="2025-05-21T08:25:14.384" v="559" actId="20577"/>
        <pc:sldMkLst>
          <pc:docMk/>
          <pc:sldMk cId="808674966" sldId="272"/>
        </pc:sldMkLst>
        <pc:spChg chg="mod">
          <ac:chgData name="Mario Real Enrique" userId="b171d602-790f-4414-93eb-cdb5bae8d7f5" providerId="ADAL" clId="{AED634CA-6B4D-4D4C-837B-5FD2FE08E8BA}" dt="2025-05-21T08:01:03.694" v="25" actId="20577"/>
          <ac:spMkLst>
            <pc:docMk/>
            <pc:sldMk cId="808674966" sldId="272"/>
            <ac:spMk id="4" creationId="{BC534E39-844C-01EF-3220-EB68C2EB95CE}"/>
          </ac:spMkLst>
        </pc:spChg>
        <pc:spChg chg="mod">
          <ac:chgData name="Mario Real Enrique" userId="b171d602-790f-4414-93eb-cdb5bae8d7f5" providerId="ADAL" clId="{AED634CA-6B4D-4D4C-837B-5FD2FE08E8BA}" dt="2025-05-21T08:25:14.384" v="559" actId="20577"/>
          <ac:spMkLst>
            <pc:docMk/>
            <pc:sldMk cId="808674966" sldId="272"/>
            <ac:spMk id="5" creationId="{AB139E24-0D68-3905-9296-174843C9B9CB}"/>
          </ac:spMkLst>
        </pc:spChg>
      </pc:sldChg>
      <pc:sldChg chg="modSp del mod ord">
        <pc:chgData name="Mario Real Enrique" userId="b171d602-790f-4414-93eb-cdb5bae8d7f5" providerId="ADAL" clId="{AED634CA-6B4D-4D4C-837B-5FD2FE08E8BA}" dt="2025-05-21T08:17:09.202" v="126" actId="2696"/>
        <pc:sldMkLst>
          <pc:docMk/>
          <pc:sldMk cId="2617621316" sldId="274"/>
        </pc:sldMkLst>
        <pc:spChg chg="mod">
          <ac:chgData name="Mario Real Enrique" userId="b171d602-790f-4414-93eb-cdb5bae8d7f5" providerId="ADAL" clId="{AED634CA-6B4D-4D4C-837B-5FD2FE08E8BA}" dt="2025-05-21T08:02:22.947" v="79" actId="21"/>
          <ac:spMkLst>
            <pc:docMk/>
            <pc:sldMk cId="2617621316" sldId="274"/>
            <ac:spMk id="5" creationId="{559A95E3-C87C-A495-EF9B-5A8F334119C5}"/>
          </ac:spMkLst>
        </pc:spChg>
      </pc:sldChg>
      <pc:sldChg chg="del">
        <pc:chgData name="Mario Real Enrique" userId="b171d602-790f-4414-93eb-cdb5bae8d7f5" providerId="ADAL" clId="{AED634CA-6B4D-4D4C-837B-5FD2FE08E8BA}" dt="2025-05-21T08:17:11.685" v="127" actId="2696"/>
        <pc:sldMkLst>
          <pc:docMk/>
          <pc:sldMk cId="2402750515" sldId="278"/>
        </pc:sldMkLst>
      </pc:sldChg>
      <pc:sldChg chg="modSp mod">
        <pc:chgData name="Mario Real Enrique" userId="b171d602-790f-4414-93eb-cdb5bae8d7f5" providerId="ADAL" clId="{AED634CA-6B4D-4D4C-837B-5FD2FE08E8BA}" dt="2025-05-21T08:17:35.587" v="141" actId="20577"/>
        <pc:sldMkLst>
          <pc:docMk/>
          <pc:sldMk cId="252293154" sldId="279"/>
        </pc:sldMkLst>
        <pc:spChg chg="mod">
          <ac:chgData name="Mario Real Enrique" userId="b171d602-790f-4414-93eb-cdb5bae8d7f5" providerId="ADAL" clId="{AED634CA-6B4D-4D4C-837B-5FD2FE08E8BA}" dt="2025-05-21T08:17:35.587" v="141" actId="20577"/>
          <ac:spMkLst>
            <pc:docMk/>
            <pc:sldMk cId="252293154" sldId="279"/>
            <ac:spMk id="3" creationId="{998436AA-30E8-2CA2-27B4-1317E8A0F537}"/>
          </ac:spMkLst>
        </pc:spChg>
      </pc:sldChg>
      <pc:sldChg chg="modSp new mod">
        <pc:chgData name="Mario Real Enrique" userId="b171d602-790f-4414-93eb-cdb5bae8d7f5" providerId="ADAL" clId="{AED634CA-6B4D-4D4C-837B-5FD2FE08E8BA}" dt="2025-05-21T08:30:00.926" v="755" actId="20577"/>
        <pc:sldMkLst>
          <pc:docMk/>
          <pc:sldMk cId="566646143" sldId="280"/>
        </pc:sldMkLst>
        <pc:spChg chg="mod">
          <ac:chgData name="Mario Real Enrique" userId="b171d602-790f-4414-93eb-cdb5bae8d7f5" providerId="ADAL" clId="{AED634CA-6B4D-4D4C-837B-5FD2FE08E8BA}" dt="2025-05-21T08:27:02.649" v="569" actId="20577"/>
          <ac:spMkLst>
            <pc:docMk/>
            <pc:sldMk cId="566646143" sldId="280"/>
            <ac:spMk id="2" creationId="{7C4E73F2-5511-357A-F77D-81D7FBBD4BC5}"/>
          </ac:spMkLst>
        </pc:spChg>
        <pc:spChg chg="mod">
          <ac:chgData name="Mario Real Enrique" userId="b171d602-790f-4414-93eb-cdb5bae8d7f5" providerId="ADAL" clId="{AED634CA-6B4D-4D4C-837B-5FD2FE08E8BA}" dt="2025-05-21T08:30:00.926" v="755" actId="20577"/>
          <ac:spMkLst>
            <pc:docMk/>
            <pc:sldMk cId="566646143" sldId="280"/>
            <ac:spMk id="3" creationId="{15F8F099-7534-1F4D-88E6-03BE29BF6B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370E-F46D-247F-720E-2F0905684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B741F-18D9-0EC4-6EB2-7FF094D15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82C96-7956-AE77-0AA8-E3AAABF19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21-5-2025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18ADD-E78C-17FE-96DA-2598ADDB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982E5-AA6F-D174-A621-7FE44C1F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638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6227-6DE8-A05D-8581-7C1ABD12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B76A1-F316-F060-1D17-76875E4E3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1FECE-FF54-ACE9-AA63-B01FB827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21-5-2025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8DBF2-2BDA-8A1F-E7A6-E6D70A13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564D4-F56A-02C3-DD03-D70C8332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578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82BAE-A04D-FAF6-7115-EB0E405CD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7442E-0DA0-41BE-3236-A24D11CFD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B0D75-9E31-6BC0-E779-F9B10FF6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21-5-2025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EB6FE-F59D-43AF-1098-A77298C5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B219D-454B-AC0A-0747-E9C4496F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16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8C42-BC9B-D358-A62C-D14BF4E9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26A2A-8934-74CD-993D-BF04CE764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5C6AB-B804-1C06-2170-1342262F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21-5-2025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E1A22-338E-E0A2-4274-1AFDE62E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3E65-8A7F-EC3B-9586-DC569413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971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8AC4-983B-ADD8-6C09-F9B3C7B4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EF846-9DFF-C3C6-DF49-97681B754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383B1-6C52-6161-A9A6-8570E9A2A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21-5-2025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F7CA5-AC0B-0234-1F2F-D9CF68ED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AD9E3-1CF9-0E56-D637-95945DCE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936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74F1-D65C-873A-6C49-D6971A35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86619-A4C7-04B7-E745-12B057FBD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685F6-C916-2E25-1F6A-328BA9180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CEA08-5767-B26E-4102-C670AC20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21-5-2025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63F8B-F35E-9A26-C1A0-A3EF6710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82011-16C2-8415-BCF1-2A839935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985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39EC-53ED-41BE-2168-713E0E3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437E1-AC29-58AB-D562-B4FAB9B70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5A784-F556-CD1C-97D8-709C79009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372D2-F80D-374E-1324-96CC222C7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A0FC2-E584-ED27-C1A1-31E744435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B7BB0-3DA7-0FFD-6E99-AC394808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21-5-2025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0A7A6-9B1C-44D4-5D92-499CF3C8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AF28CE-BB79-E56D-E256-FB356F50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212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BDF8-3133-39CB-576B-44CF973F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D5E06-1129-3A2B-A8D2-511A4AFB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21-5-2025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26B68-1F11-596E-189F-04713A21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A0DEC-09FC-AEE4-95A3-998C8A3F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703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DEE56-D213-614C-8C2E-0C5D73BB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21-5-2025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70CAC-F148-244F-97B1-9A18B6DB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E65E0-EF9C-088E-38B4-D4B0C044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89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21E3-F356-DA61-83CF-991D507B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2C75-3890-E84D-5926-F2FEEB4FC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E5B65-A0B5-E024-B69D-E7F995C0C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22CA0-C23D-A34B-293C-B1B6B79A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21-5-2025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FD951-1FA9-3FEA-9714-4B24936C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04012-DE29-B681-B2F9-4F8E6AB2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682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07FF-DE58-6C33-5EB6-D372002E8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DCCC2-253C-1C40-23B0-31C79E52A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976DE-BED0-06CE-CE94-49C0F8A04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C2F34-0AC9-232D-F848-027D2DEC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21-5-2025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19E1F-677C-0D18-7A6F-A8952260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3ECDF-740A-EBBB-8B20-569F54F2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530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1EA22-10C3-8C55-114B-DC18B6DD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57587-0A47-DC02-DA4F-145AF6EA9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BE9F5-2F05-288F-EA9D-A380E5C55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F41180-3B82-4FFF-8F48-B4437FEF57C4}" type="datetimeFigureOut">
              <a:rPr lang="nl-NL" smtClean="0"/>
              <a:t>21-5-2025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BFC56-06A8-8159-220F-B5D54343A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6F839-9501-0904-4DCC-76857EF51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80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410B-E007-EF3B-68E2-1FC4BBA91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with Oksana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8D41A-35CF-CCA3-43F1-8B65A9BA2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21/05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709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D690B3-6166-C34F-C69C-93105055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Tasks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7D6D6-40D4-3908-90C7-CECB53060C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478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534E39-844C-01EF-3220-EB68C2EB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Roll problem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139E24-0D68-3905-9296-174843C9B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Increase event sensibility</a:t>
            </a:r>
          </a:p>
          <a:p>
            <a:pPr lvl="1"/>
            <a:r>
              <a:rPr lang="en-US" dirty="0"/>
              <a:t>Generated the events and videos again with Cp=0.05, Cn=0.03</a:t>
            </a:r>
          </a:p>
          <a:p>
            <a:pPr lvl="1"/>
            <a:r>
              <a:rPr lang="en-US" dirty="0"/>
              <a:t>No notable difference</a:t>
            </a:r>
          </a:p>
          <a:p>
            <a:r>
              <a:rPr lang="en-US" b="1" dirty="0"/>
              <a:t>Quantization change</a:t>
            </a:r>
          </a:p>
          <a:p>
            <a:pPr lvl="1"/>
            <a:r>
              <a:rPr lang="en-US" dirty="0"/>
              <a:t>From interpolation to </a:t>
            </a:r>
            <a:r>
              <a:rPr lang="en-US" dirty="0" err="1"/>
              <a:t>maxpooling</a:t>
            </a:r>
            <a:endParaRPr lang="en-US" dirty="0"/>
          </a:p>
          <a:p>
            <a:pPr lvl="1"/>
            <a:r>
              <a:rPr lang="en-US" dirty="0"/>
              <a:t>Rationale: slow moving objects are preserved</a:t>
            </a:r>
          </a:p>
          <a:p>
            <a:pPr lvl="1"/>
            <a:r>
              <a:rPr lang="en-US" dirty="0"/>
              <a:t>A lot more noise</a:t>
            </a:r>
          </a:p>
          <a:p>
            <a:pPr lvl="1"/>
            <a:r>
              <a:rPr lang="en-US" dirty="0"/>
              <a:t>Changed the network so membrane potentials are not lost between chunks</a:t>
            </a:r>
          </a:p>
          <a:p>
            <a:pPr lvl="1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7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0F7A-6A8C-62E8-4574-09DD3858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kept crashing 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36AA-30E8-2CA2-27B4-1317E8A0F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Two culprits: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First the video decoder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Then I was running out of RAM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r>
              <a:rPr lang="en-US" dirty="0"/>
              <a:t>It took me a while to realize there were two different causes</a:t>
            </a:r>
          </a:p>
          <a:p>
            <a:r>
              <a:rPr lang="en-US" dirty="0"/>
              <a:t>I changed the decoder to FFMPEG (the one I was using before the computer broke)</a:t>
            </a:r>
          </a:p>
          <a:p>
            <a:r>
              <a:rPr lang="en-US" dirty="0"/>
              <a:t>I changed how I was caching the videos. I was caching the whole file (before quantizing) and didn’t realize because throws were short sequences.</a:t>
            </a:r>
          </a:p>
        </p:txBody>
      </p:sp>
    </p:spTree>
    <p:extLst>
      <p:ext uri="{BB962C8B-B14F-4D97-AF65-F5344CB8AC3E}">
        <p14:creationId xmlns:p14="http://schemas.microsoft.com/office/powerpoint/2010/main" val="252293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73F2-5511-357A-F77D-81D7FBBD4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8F099-7534-1F4D-88E6-03BE29BF6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Convergence for the whole dataset!!!</a:t>
            </a:r>
          </a:p>
          <a:p>
            <a:endParaRPr lang="en-US" dirty="0"/>
          </a:p>
          <a:p>
            <a:r>
              <a:rPr lang="en-US" dirty="0"/>
              <a:t>Also convergence for 1 timestep per image!!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664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1134B-B102-ECD6-D049-6C840D14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and Proposed Future Tasks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71B62-4EB2-7ABD-F551-F5B6650A4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244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3FC9-6FB8-1C2B-026D-B3E84F41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591"/>
            <a:ext cx="10515600" cy="1325563"/>
          </a:xfrm>
        </p:spPr>
        <p:txBody>
          <a:bodyPr/>
          <a:lstStyle/>
          <a:p>
            <a:r>
              <a:rPr lang="en-US" dirty="0"/>
              <a:t>Ongoing Tasks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7CEB-07A4-EC30-EC0B-4648300EC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with built-in confidence</a:t>
            </a:r>
          </a:p>
          <a:p>
            <a:pPr lvl="1"/>
            <a:r>
              <a:rPr lang="en-US" dirty="0"/>
              <a:t>I saw this approach of calculating a confidence [0,1] value to divide R (measurement noise). This way the noise gets huge for low confidence and R for high confidence, effectively updating the filter when the ball is in FOV and predicting when it is not, but I still have to look  into  the math.</a:t>
            </a:r>
          </a:p>
          <a:p>
            <a:pPr lvl="1"/>
            <a:r>
              <a:rPr lang="en-US" dirty="0"/>
              <a:t>If this doesn’t work we can always define a threshold for the confidence and predict or update accordingly.</a:t>
            </a:r>
          </a:p>
          <a:p>
            <a:pPr lvl="1"/>
            <a:r>
              <a:rPr lang="en-US" dirty="0"/>
              <a:t>Two possibilities</a:t>
            </a:r>
          </a:p>
          <a:p>
            <a:pPr lvl="2"/>
            <a:r>
              <a:rPr lang="en-US" dirty="0"/>
              <a:t>Two headed network -&gt; lightweight</a:t>
            </a:r>
          </a:p>
          <a:p>
            <a:pPr lvl="2"/>
            <a:r>
              <a:rPr lang="en-US" dirty="0"/>
              <a:t>Two networks -&gt; I’d have to reduce noise to train the first network</a:t>
            </a:r>
          </a:p>
        </p:txBody>
      </p:sp>
    </p:spTree>
    <p:extLst>
      <p:ext uri="{BB962C8B-B14F-4D97-AF65-F5344CB8AC3E}">
        <p14:creationId xmlns:p14="http://schemas.microsoft.com/office/powerpoint/2010/main" val="233922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7FFB-75CE-126C-D527-1E60621A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Future Tasks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19130-3924-3B65-F6DB-12AB784C3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filter so the noise is removed before quantizing</a:t>
            </a:r>
          </a:p>
          <a:p>
            <a:pPr lvl="1"/>
            <a:r>
              <a:rPr lang="en-US" dirty="0"/>
              <a:t>This way the network will be able to learn if the ball is or not in FOV.</a:t>
            </a:r>
          </a:p>
          <a:p>
            <a:r>
              <a:rPr lang="en-US" dirty="0"/>
              <a:t>Train </a:t>
            </a:r>
            <a:r>
              <a:rPr lang="en-US"/>
              <a:t>the confidence net</a:t>
            </a:r>
            <a:endParaRPr lang="en-US" dirty="0"/>
          </a:p>
          <a:p>
            <a:r>
              <a:rPr lang="en-US" dirty="0"/>
              <a:t>Try to improve accuracy as much as possible</a:t>
            </a:r>
          </a:p>
          <a:p>
            <a:pPr lvl="1"/>
            <a:r>
              <a:rPr lang="en-US" dirty="0"/>
              <a:t>Learn thresholds</a:t>
            </a:r>
          </a:p>
          <a:p>
            <a:pPr lvl="1"/>
            <a:r>
              <a:rPr lang="en-US" dirty="0"/>
              <a:t>Dynamic LR</a:t>
            </a:r>
          </a:p>
          <a:p>
            <a:pPr lvl="1"/>
            <a:r>
              <a:rPr lang="en-US" dirty="0"/>
              <a:t>PINN finetuning</a:t>
            </a:r>
          </a:p>
          <a:p>
            <a:r>
              <a:rPr lang="en-US" dirty="0"/>
              <a:t>Get results from KF integration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7988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Courier New</vt:lpstr>
      <vt:lpstr>Office Theme</vt:lpstr>
      <vt:lpstr>Meeting with Oksana</vt:lpstr>
      <vt:lpstr>Completed Tasks</vt:lpstr>
      <vt:lpstr>Solving the Roll problem</vt:lpstr>
      <vt:lpstr>Kernel kept crashing </vt:lpstr>
      <vt:lpstr>Result:</vt:lpstr>
      <vt:lpstr>Ongoing and Proposed Future Tasks</vt:lpstr>
      <vt:lpstr>Ongoing Tasks</vt:lpstr>
      <vt:lpstr>Proposed Future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Real Enrique</dc:creator>
  <cp:lastModifiedBy>Mario Real Enrique</cp:lastModifiedBy>
  <cp:revision>3</cp:revision>
  <dcterms:created xsi:type="dcterms:W3CDTF">2025-03-10T09:48:23Z</dcterms:created>
  <dcterms:modified xsi:type="dcterms:W3CDTF">2025-05-21T08:54:44Z</dcterms:modified>
</cp:coreProperties>
</file>