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2" r:id="rId3"/>
    <p:sldId id="283" r:id="rId4"/>
    <p:sldId id="263" r:id="rId5"/>
    <p:sldId id="258" r:id="rId6"/>
    <p:sldId id="262" r:id="rId7"/>
    <p:sldId id="272" r:id="rId8"/>
    <p:sldId id="273" r:id="rId9"/>
    <p:sldId id="28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052085-F861-4601-85E4-17EB1D8D17BF}" v="17" dt="2025-05-08T08:13:40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Real Enrique" userId="b171d602-790f-4414-93eb-cdb5bae8d7f5" providerId="ADAL" clId="{CE6C84D4-98BC-4B75-AE4E-B976633CB2AA}"/>
    <pc:docChg chg="undo redo custSel addSld modSld">
      <pc:chgData name="Mario Real Enrique" userId="b171d602-790f-4414-93eb-cdb5bae8d7f5" providerId="ADAL" clId="{CE6C84D4-98BC-4B75-AE4E-B976633CB2AA}" dt="2025-03-10T14:58:02.068" v="706"/>
      <pc:docMkLst>
        <pc:docMk/>
      </pc:docMkLst>
      <pc:sldChg chg="addSp delSp modSp mod setBg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2050283583" sldId="256"/>
        </pc:sldMkLst>
        <pc:spChg chg="mod">
          <ac:chgData name="Mario Real Enrique" userId="b171d602-790f-4414-93eb-cdb5bae8d7f5" providerId="ADAL" clId="{CE6C84D4-98BC-4B75-AE4E-B976633CB2AA}" dt="2025-03-10T14:58:02.068" v="706"/>
          <ac:spMkLst>
            <pc:docMk/>
            <pc:sldMk cId="2050283583" sldId="256"/>
            <ac:spMk id="2" creationId="{27180008-55D1-3FAE-C963-25109E196A52}"/>
          </ac:spMkLst>
        </pc:spChg>
        <pc:spChg chg="mod">
          <ac:chgData name="Mario Real Enrique" userId="b171d602-790f-4414-93eb-cdb5bae8d7f5" providerId="ADAL" clId="{CE6C84D4-98BC-4B75-AE4E-B976633CB2AA}" dt="2025-03-10T13:12:01.601" v="110" actId="26606"/>
          <ac:spMkLst>
            <pc:docMk/>
            <pc:sldMk cId="2050283583" sldId="256"/>
            <ac:spMk id="3" creationId="{68C363BC-25A5-B802-DB5E-B93D3592CA31}"/>
          </ac:spMkLst>
        </pc:spChg>
        <pc:spChg chg="add del">
          <ac:chgData name="Mario Real Enrique" userId="b171d602-790f-4414-93eb-cdb5bae8d7f5" providerId="ADAL" clId="{CE6C84D4-98BC-4B75-AE4E-B976633CB2AA}" dt="2025-03-10T14:58:02.068" v="706"/>
          <ac:spMkLst>
            <pc:docMk/>
            <pc:sldMk cId="2050283583" sldId="256"/>
            <ac:spMk id="8" creationId="{1A3C89F8-0D2F-47FF-B903-151248265F47}"/>
          </ac:spMkLst>
        </pc:spChg>
        <pc:spChg chg="add del">
          <ac:chgData name="Mario Real Enrique" userId="b171d602-790f-4414-93eb-cdb5bae8d7f5" providerId="ADAL" clId="{CE6C84D4-98BC-4B75-AE4E-B976633CB2AA}" dt="2025-03-10T14:58:02.068" v="706"/>
          <ac:spMkLst>
            <pc:docMk/>
            <pc:sldMk cId="2050283583" sldId="256"/>
            <ac:spMk id="10" creationId="{C5CB530E-515E-412C-9DF1-5F8FFBD6F383}"/>
          </ac:spMkLst>
        </pc:spChg>
        <pc:spChg chg="add del">
          <ac:chgData name="Mario Real Enrique" userId="b171d602-790f-4414-93eb-cdb5bae8d7f5" providerId="ADAL" clId="{CE6C84D4-98BC-4B75-AE4E-B976633CB2AA}" dt="2025-03-10T14:58:02.068" v="706"/>
          <ac:spMkLst>
            <pc:docMk/>
            <pc:sldMk cId="2050283583" sldId="256"/>
            <ac:spMk id="12" creationId="{712D4376-A578-4FF1-94FC-245E7A6A489F}"/>
          </ac:spMkLst>
        </pc:spChg>
        <pc:spChg chg="add del">
          <ac:chgData name="Mario Real Enrique" userId="b171d602-790f-4414-93eb-cdb5bae8d7f5" providerId="ADAL" clId="{CE6C84D4-98BC-4B75-AE4E-B976633CB2AA}" dt="2025-03-10T14:58:02.068" v="706"/>
          <ac:spMkLst>
            <pc:docMk/>
            <pc:sldMk cId="2050283583" sldId="256"/>
            <ac:spMk id="14" creationId="{AEA7509D-F04F-40CB-A0B3-EEF16499CC9F}"/>
          </ac:spMkLst>
        </pc:spChg>
        <pc:spChg chg="add del">
          <ac:chgData name="Mario Real Enrique" userId="b171d602-790f-4414-93eb-cdb5bae8d7f5" providerId="ADAL" clId="{CE6C84D4-98BC-4B75-AE4E-B976633CB2AA}" dt="2025-03-10T14:58:02.068" v="706"/>
          <ac:spMkLst>
            <pc:docMk/>
            <pc:sldMk cId="2050283583" sldId="256"/>
            <ac:spMk id="18" creationId="{508BEF50-7B1E-49A4-BC19-5F4F1D755E64}"/>
          </ac:spMkLst>
        </pc:spChg>
        <pc:spChg chg="add del">
          <ac:chgData name="Mario Real Enrique" userId="b171d602-790f-4414-93eb-cdb5bae8d7f5" providerId="ADAL" clId="{CE6C84D4-98BC-4B75-AE4E-B976633CB2AA}" dt="2025-03-10T14:58:02.068" v="706"/>
          <ac:spMkLst>
            <pc:docMk/>
            <pc:sldMk cId="2050283583" sldId="256"/>
            <ac:spMk id="20" creationId="{3FBAD350-5664-4811-A208-657FB882D350}"/>
          </ac:spMkLst>
        </pc:spChg>
        <pc:spChg chg="add del">
          <ac:chgData name="Mario Real Enrique" userId="b171d602-790f-4414-93eb-cdb5bae8d7f5" providerId="ADAL" clId="{CE6C84D4-98BC-4B75-AE4E-B976633CB2AA}" dt="2025-03-10T14:58:02.068" v="706"/>
          <ac:spMkLst>
            <pc:docMk/>
            <pc:sldMk cId="2050283583" sldId="256"/>
            <ac:spMk id="22" creationId="{C39ADB8F-D187-49D7-BDCF-C1B6DC727068}"/>
          </ac:spMkLst>
        </pc:spChg>
        <pc:cxnChg chg="add del">
          <ac:chgData name="Mario Real Enrique" userId="b171d602-790f-4414-93eb-cdb5bae8d7f5" providerId="ADAL" clId="{CE6C84D4-98BC-4B75-AE4E-B976633CB2AA}" dt="2025-03-10T14:58:02.068" v="706"/>
          <ac:cxnSpMkLst>
            <pc:docMk/>
            <pc:sldMk cId="2050283583" sldId="256"/>
            <ac:cxnSpMk id="16" creationId="{56020367-4FD5-4596-8E10-C5F095CD8DBF}"/>
          </ac:cxnSpMkLst>
        </pc:cxnChg>
      </pc:sldChg>
      <pc:sldChg chg="addSp delSp modSp mod setBg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964696699" sldId="258"/>
        </pc:sldMkLst>
        <pc:spChg chg="mod">
          <ac:chgData name="Mario Real Enrique" userId="b171d602-790f-4414-93eb-cdb5bae8d7f5" providerId="ADAL" clId="{CE6C84D4-98BC-4B75-AE4E-B976633CB2AA}" dt="2025-03-10T14:58:02.068" v="706"/>
          <ac:spMkLst>
            <pc:docMk/>
            <pc:sldMk cId="964696699" sldId="258"/>
            <ac:spMk id="2" creationId="{A44DD283-29CF-E128-0F32-141DFFE73432}"/>
          </ac:spMkLst>
        </pc:spChg>
        <pc:spChg chg="add del">
          <ac:chgData name="Mario Real Enrique" userId="b171d602-790f-4414-93eb-cdb5bae8d7f5" providerId="ADAL" clId="{CE6C84D4-98BC-4B75-AE4E-B976633CB2AA}" dt="2025-03-10T14:58:02.068" v="706"/>
          <ac:spMkLst>
            <pc:docMk/>
            <pc:sldMk cId="964696699" sldId="258"/>
            <ac:spMk id="8" creationId="{100EDD19-6802-4EC3-95CE-CFFAB042CFD6}"/>
          </ac:spMkLst>
        </pc:spChg>
        <pc:spChg chg="add del">
          <ac:chgData name="Mario Real Enrique" userId="b171d602-790f-4414-93eb-cdb5bae8d7f5" providerId="ADAL" clId="{CE6C84D4-98BC-4B75-AE4E-B976633CB2AA}" dt="2025-03-10T14:58:02.068" v="706"/>
          <ac:spMkLst>
            <pc:docMk/>
            <pc:sldMk cId="964696699" sldId="258"/>
            <ac:spMk id="10" creationId="{DB17E863-922E-4C26-BD64-E8FD41D28661}"/>
          </ac:spMkLst>
        </pc:spChg>
      </pc:sldChg>
      <pc:sldChg chg="addSp delSp modSp mod setBg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1362060194" sldId="262"/>
        </pc:sldMkLst>
        <pc:spChg chg="mod">
          <ac:chgData name="Mario Real Enrique" userId="b171d602-790f-4414-93eb-cdb5bae8d7f5" providerId="ADAL" clId="{CE6C84D4-98BC-4B75-AE4E-B976633CB2AA}" dt="2025-03-10T13:53:18.299" v="674" actId="26606"/>
          <ac:spMkLst>
            <pc:docMk/>
            <pc:sldMk cId="1362060194" sldId="262"/>
            <ac:spMk id="2" creationId="{8F8F8F01-F7B7-8E2C-42DB-4C9BB480AB66}"/>
          </ac:spMkLst>
        </pc:spChg>
        <pc:spChg chg="add del">
          <ac:chgData name="Mario Real Enrique" userId="b171d602-790f-4414-93eb-cdb5bae8d7f5" providerId="ADAL" clId="{CE6C84D4-98BC-4B75-AE4E-B976633CB2AA}" dt="2025-03-10T14:58:02.068" v="706"/>
          <ac:spMkLst>
            <pc:docMk/>
            <pc:sldMk cId="1362060194" sldId="262"/>
            <ac:spMk id="2059" creationId="{743AA782-23D1-4521-8CAD-47662984AA08}"/>
          </ac:spMkLst>
        </pc:spChg>
        <pc:spChg chg="add del">
          <ac:chgData name="Mario Real Enrique" userId="b171d602-790f-4414-93eb-cdb5bae8d7f5" providerId="ADAL" clId="{CE6C84D4-98BC-4B75-AE4E-B976633CB2AA}" dt="2025-03-10T14:58:02.068" v="706"/>
          <ac:spMkLst>
            <pc:docMk/>
            <pc:sldMk cId="1362060194" sldId="262"/>
            <ac:spMk id="2060" creationId="{71877DBC-BB60-40F0-AC93-2ACDBAAE60CE}"/>
          </ac:spMkLst>
        </pc:spChg>
      </pc:sldChg>
      <pc:sldChg chg="addSp delSp modSp mod setBg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3490222189" sldId="263"/>
        </pc:sldMkLst>
        <pc:spChg chg="mod">
          <ac:chgData name="Mario Real Enrique" userId="b171d602-790f-4414-93eb-cdb5bae8d7f5" providerId="ADAL" clId="{CE6C84D4-98BC-4B75-AE4E-B976633CB2AA}" dt="2025-03-10T14:58:02.068" v="706"/>
          <ac:spMkLst>
            <pc:docMk/>
            <pc:sldMk cId="3490222189" sldId="263"/>
            <ac:spMk id="2" creationId="{C95B52DD-DE86-D663-EBFB-F36870296079}"/>
          </ac:spMkLst>
        </pc:spChg>
        <pc:spChg chg="add del mod">
          <ac:chgData name="Mario Real Enrique" userId="b171d602-790f-4414-93eb-cdb5bae8d7f5" providerId="ADAL" clId="{CE6C84D4-98BC-4B75-AE4E-B976633CB2AA}" dt="2025-03-10T13:53:34.865" v="676" actId="20577"/>
          <ac:spMkLst>
            <pc:docMk/>
            <pc:sldMk cId="3490222189" sldId="263"/>
            <ac:spMk id="3" creationId="{DA45F327-BF52-A1D0-43D9-DFD9B13FE2B7}"/>
          </ac:spMkLst>
        </pc:spChg>
        <pc:spChg chg="add del">
          <ac:chgData name="Mario Real Enrique" userId="b171d602-790f-4414-93eb-cdb5bae8d7f5" providerId="ADAL" clId="{CE6C84D4-98BC-4B75-AE4E-B976633CB2AA}" dt="2025-03-10T14:58:02.068" v="706"/>
          <ac:spMkLst>
            <pc:docMk/>
            <pc:sldMk cId="3490222189" sldId="263"/>
            <ac:spMk id="8" creationId="{100EDD19-6802-4EC3-95CE-CFFAB042CFD6}"/>
          </ac:spMkLst>
        </pc:spChg>
        <pc:spChg chg="add del">
          <ac:chgData name="Mario Real Enrique" userId="b171d602-790f-4414-93eb-cdb5bae8d7f5" providerId="ADAL" clId="{CE6C84D4-98BC-4B75-AE4E-B976633CB2AA}" dt="2025-03-10T14:58:02.068" v="706"/>
          <ac:spMkLst>
            <pc:docMk/>
            <pc:sldMk cId="3490222189" sldId="263"/>
            <ac:spMk id="10" creationId="{DB17E863-922E-4C26-BD64-E8FD41D28661}"/>
          </ac:spMkLst>
        </pc:spChg>
      </pc:sldChg>
      <pc:sldChg chg="addSp delSp modSp mod setBg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2253913503" sldId="264"/>
        </pc:sldMkLst>
      </pc:sldChg>
      <pc:sldChg chg="addSp delSp modSp mod setBg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3124444850" sldId="265"/>
        </pc:sldMkLst>
      </pc:sldChg>
      <pc:sldChg chg="addSp delSp modSp new mod setBg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1105721352" sldId="266"/>
        </pc:sldMkLst>
      </pc:sldChg>
      <pc:sldChg chg="addSp delSp modSp new mod setBg delAnim modAnim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1105353030" sldId="267"/>
        </pc:sldMkLst>
      </pc:sldChg>
      <pc:sldChg chg="addSp delSp modSp new mod setBg modClrScheme delDesignElem chgLayout">
        <pc:chgData name="Mario Real Enrique" userId="b171d602-790f-4414-93eb-cdb5bae8d7f5" providerId="ADAL" clId="{CE6C84D4-98BC-4B75-AE4E-B976633CB2AA}" dt="2025-03-10T14:58:02.068" v="706"/>
        <pc:sldMkLst>
          <pc:docMk/>
          <pc:sldMk cId="148634914" sldId="268"/>
        </pc:sldMkLst>
      </pc:sldChg>
      <pc:sldChg chg="addSp delSp modSp new mod setBg modAnim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1628834839" sldId="269"/>
        </pc:sldMkLst>
      </pc:sldChg>
      <pc:sldChg chg="addSp delSp modSp new mod setBg addAnim delAnim modAnim delDesignElem">
        <pc:chgData name="Mario Real Enrique" userId="b171d602-790f-4414-93eb-cdb5bae8d7f5" providerId="ADAL" clId="{CE6C84D4-98BC-4B75-AE4E-B976633CB2AA}" dt="2025-03-10T14:58:02.068" v="706"/>
        <pc:sldMkLst>
          <pc:docMk/>
          <pc:sldMk cId="284237232" sldId="270"/>
        </pc:sldMkLst>
      </pc:sldChg>
      <pc:sldChg chg="addSp delSp modSp new mod setBg modClrScheme delDesignElem chgLayout">
        <pc:chgData name="Mario Real Enrique" userId="b171d602-790f-4414-93eb-cdb5bae8d7f5" providerId="ADAL" clId="{CE6C84D4-98BC-4B75-AE4E-B976633CB2AA}" dt="2025-03-10T14:58:02.068" v="706"/>
        <pc:sldMkLst>
          <pc:docMk/>
          <pc:sldMk cId="2849390749" sldId="271"/>
        </pc:sldMkLst>
      </pc:sldChg>
      <pc:sldChg chg="addSp delSp modSp new mod setBg modClrScheme delDesignElem chgLayout">
        <pc:chgData name="Mario Real Enrique" userId="b171d602-790f-4414-93eb-cdb5bae8d7f5" providerId="ADAL" clId="{CE6C84D4-98BC-4B75-AE4E-B976633CB2AA}" dt="2025-03-10T14:58:02.068" v="706"/>
        <pc:sldMkLst>
          <pc:docMk/>
          <pc:sldMk cId="3054857142" sldId="272"/>
        </pc:sldMkLst>
        <pc:spChg chg="add mod ord">
          <ac:chgData name="Mario Real Enrique" userId="b171d602-790f-4414-93eb-cdb5bae8d7f5" providerId="ADAL" clId="{CE6C84D4-98BC-4B75-AE4E-B976633CB2AA}" dt="2025-03-10T14:58:02.068" v="706"/>
          <ac:spMkLst>
            <pc:docMk/>
            <pc:sldMk cId="3054857142" sldId="272"/>
            <ac:spMk id="4" creationId="{EC12502F-1C13-82A9-38B1-B4162B99F5C1}"/>
          </ac:spMkLst>
        </pc:spChg>
        <pc:spChg chg="add mod ord">
          <ac:chgData name="Mario Real Enrique" userId="b171d602-790f-4414-93eb-cdb5bae8d7f5" providerId="ADAL" clId="{CE6C84D4-98BC-4B75-AE4E-B976633CB2AA}" dt="2025-03-10T13:54:00.290" v="681" actId="20577"/>
          <ac:spMkLst>
            <pc:docMk/>
            <pc:sldMk cId="3054857142" sldId="272"/>
            <ac:spMk id="5" creationId="{4D0AC71D-55EC-19C7-10DA-EC41CCBD6AC8}"/>
          </ac:spMkLst>
        </pc:spChg>
        <pc:spChg chg="add del">
          <ac:chgData name="Mario Real Enrique" userId="b171d602-790f-4414-93eb-cdb5bae8d7f5" providerId="ADAL" clId="{CE6C84D4-98BC-4B75-AE4E-B976633CB2AA}" dt="2025-03-10T14:58:02.068" v="706"/>
          <ac:spMkLst>
            <pc:docMk/>
            <pc:sldMk cId="3054857142" sldId="272"/>
            <ac:spMk id="10" creationId="{100EDD19-6802-4EC3-95CE-CFFAB042CFD6}"/>
          </ac:spMkLst>
        </pc:spChg>
        <pc:spChg chg="add del">
          <ac:chgData name="Mario Real Enrique" userId="b171d602-790f-4414-93eb-cdb5bae8d7f5" providerId="ADAL" clId="{CE6C84D4-98BC-4B75-AE4E-B976633CB2AA}" dt="2025-03-10T14:58:02.068" v="706"/>
          <ac:spMkLst>
            <pc:docMk/>
            <pc:sldMk cId="3054857142" sldId="272"/>
            <ac:spMk id="12" creationId="{DB17E863-922E-4C26-BD64-E8FD41D28661}"/>
          </ac:spMkLst>
        </pc:spChg>
      </pc:sldChg>
    </pc:docChg>
  </pc:docChgLst>
  <pc:docChgLst>
    <pc:chgData name="Mario Real Enrique" userId="b171d602-790f-4414-93eb-cdb5bae8d7f5" providerId="ADAL" clId="{AABA29CC-8BB4-4EF8-881C-4F243A123F08}"/>
    <pc:docChg chg="undo redo custSel addSld delSld modSld">
      <pc:chgData name="Mario Real Enrique" userId="b171d602-790f-4414-93eb-cdb5bae8d7f5" providerId="ADAL" clId="{AABA29CC-8BB4-4EF8-881C-4F243A123F08}" dt="2025-04-07T13:31:04.218" v="3246" actId="1076"/>
      <pc:docMkLst>
        <pc:docMk/>
      </pc:docMkLst>
      <pc:sldChg chg="addSp modSp mod modAnim">
        <pc:chgData name="Mario Real Enrique" userId="b171d602-790f-4414-93eb-cdb5bae8d7f5" providerId="ADAL" clId="{AABA29CC-8BB4-4EF8-881C-4F243A123F08}" dt="2025-04-03T12:21:29.837" v="1712" actId="15"/>
        <pc:sldMkLst>
          <pc:docMk/>
          <pc:sldMk cId="964696699" sldId="258"/>
        </pc:sldMkLst>
      </pc:sldChg>
      <pc:sldChg chg="addSp delSp modSp mod">
        <pc:chgData name="Mario Real Enrique" userId="b171d602-790f-4414-93eb-cdb5bae8d7f5" providerId="ADAL" clId="{AABA29CC-8BB4-4EF8-881C-4F243A123F08}" dt="2025-04-03T12:13:29.733" v="1417" actId="20577"/>
        <pc:sldMkLst>
          <pc:docMk/>
          <pc:sldMk cId="1362060194" sldId="262"/>
        </pc:sldMkLst>
        <pc:spChg chg="mod">
          <ac:chgData name="Mario Real Enrique" userId="b171d602-790f-4414-93eb-cdb5bae8d7f5" providerId="ADAL" clId="{AABA29CC-8BB4-4EF8-881C-4F243A123F08}" dt="2025-04-03T11:47:26.045" v="334" actId="20577"/>
          <ac:spMkLst>
            <pc:docMk/>
            <pc:sldMk cId="1362060194" sldId="262"/>
            <ac:spMk id="2" creationId="{8F8F8F01-F7B7-8E2C-42DB-4C9BB480AB66}"/>
          </ac:spMkLst>
        </pc:spChg>
        <pc:spChg chg="add mod">
          <ac:chgData name="Mario Real Enrique" userId="b171d602-790f-4414-93eb-cdb5bae8d7f5" providerId="ADAL" clId="{AABA29CC-8BB4-4EF8-881C-4F243A123F08}" dt="2025-04-03T11:52:25.377" v="463" actId="20577"/>
          <ac:spMkLst>
            <pc:docMk/>
            <pc:sldMk cId="1362060194" sldId="262"/>
            <ac:spMk id="4" creationId="{F0759EA9-2414-DF32-BA49-ED2A686666F9}"/>
          </ac:spMkLst>
        </pc:spChg>
        <pc:spChg chg="add mod">
          <ac:chgData name="Mario Real Enrique" userId="b171d602-790f-4414-93eb-cdb5bae8d7f5" providerId="ADAL" clId="{AABA29CC-8BB4-4EF8-881C-4F243A123F08}" dt="2025-04-03T11:52:30.864" v="464" actId="20577"/>
          <ac:spMkLst>
            <pc:docMk/>
            <pc:sldMk cId="1362060194" sldId="262"/>
            <ac:spMk id="5" creationId="{AE9F10B0-2C8B-47E3-2AF9-2547BF477252}"/>
          </ac:spMkLst>
        </pc:spChg>
        <pc:spChg chg="add mod">
          <ac:chgData name="Mario Real Enrique" userId="b171d602-790f-4414-93eb-cdb5bae8d7f5" providerId="ADAL" clId="{AABA29CC-8BB4-4EF8-881C-4F243A123F08}" dt="2025-04-03T11:52:39.180" v="466" actId="14100"/>
          <ac:spMkLst>
            <pc:docMk/>
            <pc:sldMk cId="1362060194" sldId="262"/>
            <ac:spMk id="6" creationId="{C0D30887-0D60-C54A-74D0-A065198F6617}"/>
          </ac:spMkLst>
        </pc:spChg>
        <pc:spChg chg="add mod">
          <ac:chgData name="Mario Real Enrique" userId="b171d602-790f-4414-93eb-cdb5bae8d7f5" providerId="ADAL" clId="{AABA29CC-8BB4-4EF8-881C-4F243A123F08}" dt="2025-04-03T11:52:44.385" v="468" actId="14100"/>
          <ac:spMkLst>
            <pc:docMk/>
            <pc:sldMk cId="1362060194" sldId="262"/>
            <ac:spMk id="7" creationId="{65AF847E-4162-C449-641B-E31279FB4849}"/>
          </ac:spMkLst>
        </pc:spChg>
        <pc:spChg chg="add mod">
          <ac:chgData name="Mario Real Enrique" userId="b171d602-790f-4414-93eb-cdb5bae8d7f5" providerId="ADAL" clId="{AABA29CC-8BB4-4EF8-881C-4F243A123F08}" dt="2025-04-03T11:50:41.474" v="425" actId="1076"/>
          <ac:spMkLst>
            <pc:docMk/>
            <pc:sldMk cId="1362060194" sldId="262"/>
            <ac:spMk id="19" creationId="{F9582094-3FBB-0AAB-9871-99B2CAD9CF74}"/>
          </ac:spMkLst>
        </pc:spChg>
        <pc:spChg chg="add mod">
          <ac:chgData name="Mario Real Enrique" userId="b171d602-790f-4414-93eb-cdb5bae8d7f5" providerId="ADAL" clId="{AABA29CC-8BB4-4EF8-881C-4F243A123F08}" dt="2025-04-03T11:51:15.038" v="437" actId="20577"/>
          <ac:spMkLst>
            <pc:docMk/>
            <pc:sldMk cId="1362060194" sldId="262"/>
            <ac:spMk id="23" creationId="{B1869B54-8503-DA5F-98CB-E5AC287174F1}"/>
          </ac:spMkLst>
        </pc:spChg>
        <pc:cxnChg chg="add mod">
          <ac:chgData name="Mario Real Enrique" userId="b171d602-790f-4414-93eb-cdb5bae8d7f5" providerId="ADAL" clId="{AABA29CC-8BB4-4EF8-881C-4F243A123F08}" dt="2025-04-03T11:52:39.180" v="466" actId="14100"/>
          <ac:cxnSpMkLst>
            <pc:docMk/>
            <pc:sldMk cId="1362060194" sldId="262"/>
            <ac:cxnSpMk id="10" creationId="{19B3D53B-3C0E-5800-FB84-47D9E8EC5C15}"/>
          </ac:cxnSpMkLst>
        </pc:cxnChg>
        <pc:cxnChg chg="add mod">
          <ac:chgData name="Mario Real Enrique" userId="b171d602-790f-4414-93eb-cdb5bae8d7f5" providerId="ADAL" clId="{AABA29CC-8BB4-4EF8-881C-4F243A123F08}" dt="2025-04-03T11:52:44.385" v="468" actId="14100"/>
          <ac:cxnSpMkLst>
            <pc:docMk/>
            <pc:sldMk cId="1362060194" sldId="262"/>
            <ac:cxnSpMk id="12" creationId="{245AE3EE-30AA-1F37-4583-7A1994D1C566}"/>
          </ac:cxnSpMkLst>
        </pc:cxnChg>
        <pc:cxnChg chg="add mod">
          <ac:chgData name="Mario Real Enrique" userId="b171d602-790f-4414-93eb-cdb5bae8d7f5" providerId="ADAL" clId="{AABA29CC-8BB4-4EF8-881C-4F243A123F08}" dt="2025-04-03T11:50:36.698" v="423" actId="1076"/>
          <ac:cxnSpMkLst>
            <pc:docMk/>
            <pc:sldMk cId="1362060194" sldId="262"/>
            <ac:cxnSpMk id="14" creationId="{7D179D3B-1426-34DB-DDAB-AC7A9364D7E4}"/>
          </ac:cxnSpMkLst>
        </pc:cxnChg>
        <pc:cxnChg chg="add mod">
          <ac:chgData name="Mario Real Enrique" userId="b171d602-790f-4414-93eb-cdb5bae8d7f5" providerId="ADAL" clId="{AABA29CC-8BB4-4EF8-881C-4F243A123F08}" dt="2025-04-03T11:52:39.180" v="466" actId="14100"/>
          <ac:cxnSpMkLst>
            <pc:docMk/>
            <pc:sldMk cId="1362060194" sldId="262"/>
            <ac:cxnSpMk id="17" creationId="{14708CB8-0158-6037-A44C-77002F5768AC}"/>
          </ac:cxnSpMkLst>
        </pc:cxnChg>
        <pc:cxnChg chg="add mod">
          <ac:chgData name="Mario Real Enrique" userId="b171d602-790f-4414-93eb-cdb5bae8d7f5" providerId="ADAL" clId="{AABA29CC-8BB4-4EF8-881C-4F243A123F08}" dt="2025-04-03T11:52:44.385" v="468" actId="14100"/>
          <ac:cxnSpMkLst>
            <pc:docMk/>
            <pc:sldMk cId="1362060194" sldId="262"/>
            <ac:cxnSpMk id="22" creationId="{AFD3AEC5-FCCA-5F18-C6BB-8A926C91F668}"/>
          </ac:cxnSpMkLst>
        </pc:cxnChg>
      </pc:sldChg>
      <pc:sldChg chg="del">
        <pc:chgData name="Mario Real Enrique" userId="b171d602-790f-4414-93eb-cdb5bae8d7f5" providerId="ADAL" clId="{AABA29CC-8BB4-4EF8-881C-4F243A123F08}" dt="2025-04-03T11:36:31.398" v="0" actId="47"/>
        <pc:sldMkLst>
          <pc:docMk/>
          <pc:sldMk cId="2253913503" sldId="264"/>
        </pc:sldMkLst>
      </pc:sldChg>
      <pc:sldChg chg="del">
        <pc:chgData name="Mario Real Enrique" userId="b171d602-790f-4414-93eb-cdb5bae8d7f5" providerId="ADAL" clId="{AABA29CC-8BB4-4EF8-881C-4F243A123F08}" dt="2025-04-03T11:36:36.256" v="1" actId="47"/>
        <pc:sldMkLst>
          <pc:docMk/>
          <pc:sldMk cId="3124444850" sldId="265"/>
        </pc:sldMkLst>
      </pc:sldChg>
      <pc:sldChg chg="del">
        <pc:chgData name="Mario Real Enrique" userId="b171d602-790f-4414-93eb-cdb5bae8d7f5" providerId="ADAL" clId="{AABA29CC-8BB4-4EF8-881C-4F243A123F08}" dt="2025-04-03T12:44:16.050" v="2308" actId="47"/>
        <pc:sldMkLst>
          <pc:docMk/>
          <pc:sldMk cId="1105721352" sldId="266"/>
        </pc:sldMkLst>
      </pc:sldChg>
      <pc:sldChg chg="del">
        <pc:chgData name="Mario Real Enrique" userId="b171d602-790f-4414-93eb-cdb5bae8d7f5" providerId="ADAL" clId="{AABA29CC-8BB4-4EF8-881C-4F243A123F08}" dt="2025-04-03T12:27:42.822" v="1840" actId="47"/>
        <pc:sldMkLst>
          <pc:docMk/>
          <pc:sldMk cId="1105353030" sldId="267"/>
        </pc:sldMkLst>
      </pc:sldChg>
      <pc:sldChg chg="del">
        <pc:chgData name="Mario Real Enrique" userId="b171d602-790f-4414-93eb-cdb5bae8d7f5" providerId="ADAL" clId="{AABA29CC-8BB4-4EF8-881C-4F243A123F08}" dt="2025-04-03T12:27:38.487" v="1839" actId="47"/>
        <pc:sldMkLst>
          <pc:docMk/>
          <pc:sldMk cId="148634914" sldId="268"/>
        </pc:sldMkLst>
      </pc:sldChg>
      <pc:sldChg chg="modSp del mod">
        <pc:chgData name="Mario Real Enrique" userId="b171d602-790f-4414-93eb-cdb5bae8d7f5" providerId="ADAL" clId="{AABA29CC-8BB4-4EF8-881C-4F243A123F08}" dt="2025-04-03T12:27:44.539" v="1841" actId="47"/>
        <pc:sldMkLst>
          <pc:docMk/>
          <pc:sldMk cId="1628834839" sldId="269"/>
        </pc:sldMkLst>
      </pc:sldChg>
      <pc:sldChg chg="del">
        <pc:chgData name="Mario Real Enrique" userId="b171d602-790f-4414-93eb-cdb5bae8d7f5" providerId="ADAL" clId="{AABA29CC-8BB4-4EF8-881C-4F243A123F08}" dt="2025-04-03T12:27:46.783" v="1842" actId="47"/>
        <pc:sldMkLst>
          <pc:docMk/>
          <pc:sldMk cId="284237232" sldId="270"/>
        </pc:sldMkLst>
      </pc:sldChg>
      <pc:sldChg chg="del">
        <pc:chgData name="Mario Real Enrique" userId="b171d602-790f-4414-93eb-cdb5bae8d7f5" providerId="ADAL" clId="{AABA29CC-8BB4-4EF8-881C-4F243A123F08}" dt="2025-04-03T11:59:07.168" v="697" actId="2696"/>
        <pc:sldMkLst>
          <pc:docMk/>
          <pc:sldMk cId="2849390749" sldId="271"/>
        </pc:sldMkLst>
      </pc:sldChg>
      <pc:sldChg chg="addSp delSp modSp mod modAnim">
        <pc:chgData name="Mario Real Enrique" userId="b171d602-790f-4414-93eb-cdb5bae8d7f5" providerId="ADAL" clId="{AABA29CC-8BB4-4EF8-881C-4F243A123F08}" dt="2025-04-07T12:51:58.366" v="3002" actId="1076"/>
        <pc:sldMkLst>
          <pc:docMk/>
          <pc:sldMk cId="3054857142" sldId="272"/>
        </pc:sldMkLst>
        <pc:spChg chg="mod">
          <ac:chgData name="Mario Real Enrique" userId="b171d602-790f-4414-93eb-cdb5bae8d7f5" providerId="ADAL" clId="{AABA29CC-8BB4-4EF8-881C-4F243A123F08}" dt="2025-04-07T12:29:52.423" v="2854"/>
          <ac:spMkLst>
            <pc:docMk/>
            <pc:sldMk cId="3054857142" sldId="272"/>
            <ac:spMk id="4" creationId="{EC12502F-1C13-82A9-38B1-B4162B99F5C1}"/>
          </ac:spMkLst>
        </pc:spChg>
        <pc:spChg chg="mod">
          <ac:chgData name="Mario Real Enrique" userId="b171d602-790f-4414-93eb-cdb5bae8d7f5" providerId="ADAL" clId="{AABA29CC-8BB4-4EF8-881C-4F243A123F08}" dt="2025-04-07T12:51:52.440" v="2999" actId="20577"/>
          <ac:spMkLst>
            <pc:docMk/>
            <pc:sldMk cId="3054857142" sldId="272"/>
            <ac:spMk id="5" creationId="{4D0AC71D-55EC-19C7-10DA-EC41CCBD6AC8}"/>
          </ac:spMkLst>
        </pc:spChg>
      </pc:sldChg>
      <pc:sldChg chg="addSp delSp modSp new mod setBg">
        <pc:chgData name="Mario Real Enrique" userId="b171d602-790f-4414-93eb-cdb5bae8d7f5" providerId="ADAL" clId="{AABA29CC-8BB4-4EF8-881C-4F243A123F08}" dt="2025-04-03T12:37:20.718" v="1896" actId="26606"/>
        <pc:sldMkLst>
          <pc:docMk/>
          <pc:sldMk cId="1545387805" sldId="273"/>
        </pc:sldMkLst>
        <pc:spChg chg="mod">
          <ac:chgData name="Mario Real Enrique" userId="b171d602-790f-4414-93eb-cdb5bae8d7f5" providerId="ADAL" clId="{AABA29CC-8BB4-4EF8-881C-4F243A123F08}" dt="2025-04-03T12:37:20.718" v="1896" actId="26606"/>
          <ac:spMkLst>
            <pc:docMk/>
            <pc:sldMk cId="1545387805" sldId="273"/>
            <ac:spMk id="2" creationId="{CF73DBB9-7EE5-681E-5F85-798C878CC992}"/>
          </ac:spMkLst>
        </pc:spChg>
        <pc:spChg chg="mod">
          <ac:chgData name="Mario Real Enrique" userId="b171d602-790f-4414-93eb-cdb5bae8d7f5" providerId="ADAL" clId="{AABA29CC-8BB4-4EF8-881C-4F243A123F08}" dt="2025-04-03T12:37:20.718" v="1896" actId="26606"/>
          <ac:spMkLst>
            <pc:docMk/>
            <pc:sldMk cId="1545387805" sldId="273"/>
            <ac:spMk id="3" creationId="{45313518-9BF3-3564-20DC-4E79C1D72AF8}"/>
          </ac:spMkLst>
        </pc:spChg>
        <pc:spChg chg="add">
          <ac:chgData name="Mario Real Enrique" userId="b171d602-790f-4414-93eb-cdb5bae8d7f5" providerId="ADAL" clId="{AABA29CC-8BB4-4EF8-881C-4F243A123F08}" dt="2025-04-03T12:37:20.718" v="1896" actId="26606"/>
          <ac:spMkLst>
            <pc:docMk/>
            <pc:sldMk cId="1545387805" sldId="273"/>
            <ac:spMk id="17" creationId="{0B9EE3F3-89B7-43C3-8651-C4C96830993D}"/>
          </ac:spMkLst>
        </pc:spChg>
        <pc:spChg chg="add">
          <ac:chgData name="Mario Real Enrique" userId="b171d602-790f-4414-93eb-cdb5bae8d7f5" providerId="ADAL" clId="{AABA29CC-8BB4-4EF8-881C-4F243A123F08}" dt="2025-04-03T12:37:20.718" v="1896" actId="26606"/>
          <ac:spMkLst>
            <pc:docMk/>
            <pc:sldMk cId="1545387805" sldId="273"/>
            <ac:spMk id="19" creationId="{33AE4636-AEEC-45D6-84D4-7AC2DA48ECF8}"/>
          </ac:spMkLst>
        </pc:spChg>
        <pc:spChg chg="add">
          <ac:chgData name="Mario Real Enrique" userId="b171d602-790f-4414-93eb-cdb5bae8d7f5" providerId="ADAL" clId="{AABA29CC-8BB4-4EF8-881C-4F243A123F08}" dt="2025-04-03T12:37:20.718" v="1896" actId="26606"/>
          <ac:spMkLst>
            <pc:docMk/>
            <pc:sldMk cId="1545387805" sldId="273"/>
            <ac:spMk id="21" creationId="{8D9CE0F4-2EB2-4F1F-8AAC-DB3571D9FE10}"/>
          </ac:spMkLst>
        </pc:spChg>
      </pc:sldChg>
      <pc:sldChg chg="delSp add del setBg delDesignElem">
        <pc:chgData name="Mario Real Enrique" userId="b171d602-790f-4414-93eb-cdb5bae8d7f5" providerId="ADAL" clId="{AABA29CC-8BB4-4EF8-881C-4F243A123F08}" dt="2025-04-03T11:59:28.589" v="713" actId="47"/>
        <pc:sldMkLst>
          <pc:docMk/>
          <pc:sldMk cId="1629847458" sldId="274"/>
        </pc:sldMkLst>
      </pc:sldChg>
      <pc:sldChg chg="delSp add del setBg delDesignElem">
        <pc:chgData name="Mario Real Enrique" userId="b171d602-790f-4414-93eb-cdb5bae8d7f5" providerId="ADAL" clId="{AABA29CC-8BB4-4EF8-881C-4F243A123F08}" dt="2025-04-03T12:00:02.327" v="737" actId="47"/>
        <pc:sldMkLst>
          <pc:docMk/>
          <pc:sldMk cId="1659746093" sldId="274"/>
        </pc:sldMkLst>
      </pc:sldChg>
      <pc:sldChg chg="addSp delSp modSp new mod setBg">
        <pc:chgData name="Mario Real Enrique" userId="b171d602-790f-4414-93eb-cdb5bae8d7f5" providerId="ADAL" clId="{AABA29CC-8BB4-4EF8-881C-4F243A123F08}" dt="2025-04-07T13:27:58.689" v="3226" actId="1076"/>
        <pc:sldMkLst>
          <pc:docMk/>
          <pc:sldMk cId="3857719610" sldId="274"/>
        </pc:sldMkLst>
      </pc:sldChg>
      <pc:sldChg chg="modSp new mod">
        <pc:chgData name="Mario Real Enrique" userId="b171d602-790f-4414-93eb-cdb5bae8d7f5" providerId="ADAL" clId="{AABA29CC-8BB4-4EF8-881C-4F243A123F08}" dt="2025-04-03T12:44:56.976" v="2310" actId="20577"/>
        <pc:sldMkLst>
          <pc:docMk/>
          <pc:sldMk cId="3054197050" sldId="275"/>
        </pc:sldMkLst>
      </pc:sldChg>
      <pc:sldChg chg="addSp delSp modSp new mod setBg">
        <pc:chgData name="Mario Real Enrique" userId="b171d602-790f-4414-93eb-cdb5bae8d7f5" providerId="ADAL" clId="{AABA29CC-8BB4-4EF8-881C-4F243A123F08}" dt="2025-04-07T13:16:46.440" v="3143" actId="113"/>
        <pc:sldMkLst>
          <pc:docMk/>
          <pc:sldMk cId="436067003" sldId="276"/>
        </pc:sldMkLst>
        <pc:spChg chg="mod">
          <ac:chgData name="Mario Real Enrique" userId="b171d602-790f-4414-93eb-cdb5bae8d7f5" providerId="ADAL" clId="{AABA29CC-8BB4-4EF8-881C-4F243A123F08}" dt="2025-04-03T12:51:29.279" v="2806" actId="26606"/>
          <ac:spMkLst>
            <pc:docMk/>
            <pc:sldMk cId="436067003" sldId="276"/>
            <ac:spMk id="2" creationId="{1BC4EA32-2611-7C1F-429F-12B28B72F8F3}"/>
          </ac:spMkLst>
        </pc:spChg>
        <pc:spChg chg="add mod">
          <ac:chgData name="Mario Real Enrique" userId="b171d602-790f-4414-93eb-cdb5bae8d7f5" providerId="ADAL" clId="{AABA29CC-8BB4-4EF8-881C-4F243A123F08}" dt="2025-04-07T13:16:46.440" v="3143" actId="113"/>
          <ac:spMkLst>
            <pc:docMk/>
            <pc:sldMk cId="436067003" sldId="276"/>
            <ac:spMk id="7" creationId="{74960A74-E821-84BD-55AC-70AA57CC88E6}"/>
          </ac:spMkLst>
        </pc:spChg>
        <pc:spChg chg="add">
          <ac:chgData name="Mario Real Enrique" userId="b171d602-790f-4414-93eb-cdb5bae8d7f5" providerId="ADAL" clId="{AABA29CC-8BB4-4EF8-881C-4F243A123F08}" dt="2025-04-03T12:51:29.279" v="2806" actId="26606"/>
          <ac:spMkLst>
            <pc:docMk/>
            <pc:sldMk cId="436067003" sldId="276"/>
            <ac:spMk id="9" creationId="{35DB3719-6FDC-4E5D-891D-FF40B7300F64}"/>
          </ac:spMkLst>
        </pc:spChg>
        <pc:spChg chg="add">
          <ac:chgData name="Mario Real Enrique" userId="b171d602-790f-4414-93eb-cdb5bae8d7f5" providerId="ADAL" clId="{AABA29CC-8BB4-4EF8-881C-4F243A123F08}" dt="2025-04-03T12:51:29.279" v="2806" actId="26606"/>
          <ac:spMkLst>
            <pc:docMk/>
            <pc:sldMk cId="436067003" sldId="276"/>
            <ac:spMk id="11" creationId="{E0CBAC23-2E3F-4A90-BA59-F8299F6A5439}"/>
          </ac:spMkLst>
        </pc:spChg>
      </pc:sldChg>
      <pc:sldChg chg="addSp delSp modSp add mod setBg delDesignElem">
        <pc:chgData name="Mario Real Enrique" userId="b171d602-790f-4414-93eb-cdb5bae8d7f5" providerId="ADAL" clId="{AABA29CC-8BB4-4EF8-881C-4F243A123F08}" dt="2025-04-07T13:31:04.218" v="3246" actId="1076"/>
        <pc:sldMkLst>
          <pc:docMk/>
          <pc:sldMk cId="3627313849" sldId="277"/>
        </pc:sldMkLst>
      </pc:sldChg>
    </pc:docChg>
  </pc:docChgLst>
  <pc:docChgLst>
    <pc:chgData name="Mario Real Enrique" userId="b171d602-790f-4414-93eb-cdb5bae8d7f5" providerId="ADAL" clId="{7B052085-F861-4601-85E4-17EB1D8D17BF}"/>
    <pc:docChg chg="undo custSel addSld delSld modSld sldOrd">
      <pc:chgData name="Mario Real Enrique" userId="b171d602-790f-4414-93eb-cdb5bae8d7f5" providerId="ADAL" clId="{7B052085-F861-4601-85E4-17EB1D8D17BF}" dt="2025-05-08T09:48:14.621" v="2071" actId="20577"/>
      <pc:docMkLst>
        <pc:docMk/>
      </pc:docMkLst>
      <pc:sldChg chg="addSp delSp modSp mod delAnim modAnim">
        <pc:chgData name="Mario Real Enrique" userId="b171d602-790f-4414-93eb-cdb5bae8d7f5" providerId="ADAL" clId="{7B052085-F861-4601-85E4-17EB1D8D17BF}" dt="2025-05-08T07:46:03.480" v="993" actId="20577"/>
        <pc:sldMkLst>
          <pc:docMk/>
          <pc:sldMk cId="964696699" sldId="258"/>
        </pc:sldMkLst>
        <pc:spChg chg="mod">
          <ac:chgData name="Mario Real Enrique" userId="b171d602-790f-4414-93eb-cdb5bae8d7f5" providerId="ADAL" clId="{7B052085-F861-4601-85E4-17EB1D8D17BF}" dt="2025-05-08T06:15:31.621" v="132" actId="20577"/>
          <ac:spMkLst>
            <pc:docMk/>
            <pc:sldMk cId="964696699" sldId="258"/>
            <ac:spMk id="2" creationId="{A44DD283-29CF-E128-0F32-141DFFE73432}"/>
          </ac:spMkLst>
        </pc:spChg>
        <pc:spChg chg="del mod">
          <ac:chgData name="Mario Real Enrique" userId="b171d602-790f-4414-93eb-cdb5bae8d7f5" providerId="ADAL" clId="{7B052085-F861-4601-85E4-17EB1D8D17BF}" dt="2025-05-08T06:15:23.293" v="122" actId="478"/>
          <ac:spMkLst>
            <pc:docMk/>
            <pc:sldMk cId="964696699" sldId="258"/>
            <ac:spMk id="3" creationId="{1FCBDEBD-4177-0E27-AE96-927E2ECFEECA}"/>
          </ac:spMkLst>
        </pc:spChg>
        <pc:spChg chg="add mod">
          <ac:chgData name="Mario Real Enrique" userId="b171d602-790f-4414-93eb-cdb5bae8d7f5" providerId="ADAL" clId="{7B052085-F861-4601-85E4-17EB1D8D17BF}" dt="2025-05-08T07:46:03.480" v="993" actId="20577"/>
          <ac:spMkLst>
            <pc:docMk/>
            <pc:sldMk cId="964696699" sldId="258"/>
            <ac:spMk id="7" creationId="{0048EF4C-33D3-E04C-0376-E480DE3B329B}"/>
          </ac:spMkLst>
        </pc:spChg>
        <pc:picChg chg="del">
          <ac:chgData name="Mario Real Enrique" userId="b171d602-790f-4414-93eb-cdb5bae8d7f5" providerId="ADAL" clId="{7B052085-F861-4601-85E4-17EB1D8D17BF}" dt="2025-05-08T06:15:36.743" v="133" actId="478"/>
          <ac:picMkLst>
            <pc:docMk/>
            <pc:sldMk cId="964696699" sldId="258"/>
            <ac:picMk id="4" creationId="{F543D3FA-0153-7B47-0891-FE4E578ACCD8}"/>
          </ac:picMkLst>
        </pc:picChg>
        <pc:picChg chg="del">
          <ac:chgData name="Mario Real Enrique" userId="b171d602-790f-4414-93eb-cdb5bae8d7f5" providerId="ADAL" clId="{7B052085-F861-4601-85E4-17EB1D8D17BF}" dt="2025-05-08T06:15:38.288" v="134" actId="478"/>
          <ac:picMkLst>
            <pc:docMk/>
            <pc:sldMk cId="964696699" sldId="258"/>
            <ac:picMk id="5" creationId="{B2DD0ECF-21D5-184F-498A-4BDA5FDB9917}"/>
          </ac:picMkLst>
        </pc:picChg>
        <pc:picChg chg="add del mod">
          <ac:chgData name="Mario Real Enrique" userId="b171d602-790f-4414-93eb-cdb5bae8d7f5" providerId="ADAL" clId="{7B052085-F861-4601-85E4-17EB1D8D17BF}" dt="2025-05-08T07:00:30.859" v="270" actId="478"/>
          <ac:picMkLst>
            <pc:docMk/>
            <pc:sldMk cId="964696699" sldId="258"/>
            <ac:picMk id="9" creationId="{133BCFD0-7ADD-1B0B-9B71-0AC6B7C0782E}"/>
          </ac:picMkLst>
        </pc:picChg>
        <pc:picChg chg="add del mod">
          <ac:chgData name="Mario Real Enrique" userId="b171d602-790f-4414-93eb-cdb5bae8d7f5" providerId="ADAL" clId="{7B052085-F861-4601-85E4-17EB1D8D17BF}" dt="2025-05-08T06:19:29.754" v="207" actId="478"/>
          <ac:picMkLst>
            <pc:docMk/>
            <pc:sldMk cId="964696699" sldId="258"/>
            <ac:picMk id="11" creationId="{27B36059-B4A0-C08F-727F-A56AC1EBF481}"/>
          </ac:picMkLst>
        </pc:picChg>
        <pc:picChg chg="add del mod">
          <ac:chgData name="Mario Real Enrique" userId="b171d602-790f-4414-93eb-cdb5bae8d7f5" providerId="ADAL" clId="{7B052085-F861-4601-85E4-17EB1D8D17BF}" dt="2025-05-08T07:00:58.638" v="275" actId="478"/>
          <ac:picMkLst>
            <pc:docMk/>
            <pc:sldMk cId="964696699" sldId="258"/>
            <ac:picMk id="12" creationId="{7246E7E2-DB4C-09B5-8686-5EFB9C5E3A5C}"/>
          </ac:picMkLst>
        </pc:picChg>
        <pc:picChg chg="add mod">
          <ac:chgData name="Mario Real Enrique" userId="b171d602-790f-4414-93eb-cdb5bae8d7f5" providerId="ADAL" clId="{7B052085-F861-4601-85E4-17EB1D8D17BF}" dt="2025-05-08T06:59:50.550" v="266" actId="1076"/>
          <ac:picMkLst>
            <pc:docMk/>
            <pc:sldMk cId="964696699" sldId="258"/>
            <ac:picMk id="13" creationId="{7298AA81-D5C3-2BD4-AB35-8A7C1E9C84D6}"/>
          </ac:picMkLst>
        </pc:picChg>
        <pc:picChg chg="add mod">
          <ac:chgData name="Mario Real Enrique" userId="b171d602-790f-4414-93eb-cdb5bae8d7f5" providerId="ADAL" clId="{7B052085-F861-4601-85E4-17EB1D8D17BF}" dt="2025-05-08T07:00:41.032" v="274" actId="1076"/>
          <ac:picMkLst>
            <pc:docMk/>
            <pc:sldMk cId="964696699" sldId="258"/>
            <ac:picMk id="14" creationId="{2B57D44F-CD40-73B4-848E-CC3C65939445}"/>
          </ac:picMkLst>
        </pc:picChg>
        <pc:picChg chg="add mod">
          <ac:chgData name="Mario Real Enrique" userId="b171d602-790f-4414-93eb-cdb5bae8d7f5" providerId="ADAL" clId="{7B052085-F861-4601-85E4-17EB1D8D17BF}" dt="2025-05-08T07:01:34.474" v="281" actId="208"/>
          <ac:picMkLst>
            <pc:docMk/>
            <pc:sldMk cId="964696699" sldId="258"/>
            <ac:picMk id="15" creationId="{9D73E6AE-DE72-84B9-1F6A-9D8702E57A52}"/>
          </ac:picMkLst>
        </pc:picChg>
      </pc:sldChg>
      <pc:sldChg chg="addSp delSp modSp mod">
        <pc:chgData name="Mario Real Enrique" userId="b171d602-790f-4414-93eb-cdb5bae8d7f5" providerId="ADAL" clId="{7B052085-F861-4601-85E4-17EB1D8D17BF}" dt="2025-05-08T07:39:21.793" v="778" actId="20577"/>
        <pc:sldMkLst>
          <pc:docMk/>
          <pc:sldMk cId="1362060194" sldId="262"/>
        </pc:sldMkLst>
        <pc:spChg chg="mod">
          <ac:chgData name="Mario Real Enrique" userId="b171d602-790f-4414-93eb-cdb5bae8d7f5" providerId="ADAL" clId="{7B052085-F861-4601-85E4-17EB1D8D17BF}" dt="2025-05-08T07:36:58.307" v="761" actId="1076"/>
          <ac:spMkLst>
            <pc:docMk/>
            <pc:sldMk cId="1362060194" sldId="262"/>
            <ac:spMk id="2" creationId="{8F8F8F01-F7B7-8E2C-42DB-4C9BB480AB66}"/>
          </ac:spMkLst>
        </pc:spChg>
        <pc:spChg chg="del">
          <ac:chgData name="Mario Real Enrique" userId="b171d602-790f-4414-93eb-cdb5bae8d7f5" providerId="ADAL" clId="{7B052085-F861-4601-85E4-17EB1D8D17BF}" dt="2025-05-08T07:22:25.634" v="753" actId="478"/>
          <ac:spMkLst>
            <pc:docMk/>
            <pc:sldMk cId="1362060194" sldId="262"/>
            <ac:spMk id="3" creationId="{A64B576C-1E55-919C-A4D7-A1DCCDDD0C8D}"/>
          </ac:spMkLst>
        </pc:spChg>
        <pc:spChg chg="mod">
          <ac:chgData name="Mario Real Enrique" userId="b171d602-790f-4414-93eb-cdb5bae8d7f5" providerId="ADAL" clId="{7B052085-F861-4601-85E4-17EB1D8D17BF}" dt="2025-05-08T07:38:05.967" v="774" actId="1035"/>
          <ac:spMkLst>
            <pc:docMk/>
            <pc:sldMk cId="1362060194" sldId="262"/>
            <ac:spMk id="4" creationId="{F0759EA9-2414-DF32-BA49-ED2A686666F9}"/>
          </ac:spMkLst>
        </pc:spChg>
        <pc:spChg chg="mod">
          <ac:chgData name="Mario Real Enrique" userId="b171d602-790f-4414-93eb-cdb5bae8d7f5" providerId="ADAL" clId="{7B052085-F861-4601-85E4-17EB1D8D17BF}" dt="2025-05-08T07:38:05.967" v="774" actId="1035"/>
          <ac:spMkLst>
            <pc:docMk/>
            <pc:sldMk cId="1362060194" sldId="262"/>
            <ac:spMk id="5" creationId="{AE9F10B0-2C8B-47E3-2AF9-2547BF477252}"/>
          </ac:spMkLst>
        </pc:spChg>
        <pc:spChg chg="mod">
          <ac:chgData name="Mario Real Enrique" userId="b171d602-790f-4414-93eb-cdb5bae8d7f5" providerId="ADAL" clId="{7B052085-F861-4601-85E4-17EB1D8D17BF}" dt="2025-05-08T07:38:03.167" v="770" actId="1035"/>
          <ac:spMkLst>
            <pc:docMk/>
            <pc:sldMk cId="1362060194" sldId="262"/>
            <ac:spMk id="6" creationId="{C0D30887-0D60-C54A-74D0-A065198F6617}"/>
          </ac:spMkLst>
        </pc:spChg>
        <pc:spChg chg="mod">
          <ac:chgData name="Mario Real Enrique" userId="b171d602-790f-4414-93eb-cdb5bae8d7f5" providerId="ADAL" clId="{7B052085-F861-4601-85E4-17EB1D8D17BF}" dt="2025-05-08T07:38:03.167" v="770" actId="1035"/>
          <ac:spMkLst>
            <pc:docMk/>
            <pc:sldMk cId="1362060194" sldId="262"/>
            <ac:spMk id="7" creationId="{65AF847E-4162-C449-641B-E31279FB4849}"/>
          </ac:spMkLst>
        </pc:spChg>
        <pc:spChg chg="add del mod">
          <ac:chgData name="Mario Real Enrique" userId="b171d602-790f-4414-93eb-cdb5bae8d7f5" providerId="ADAL" clId="{7B052085-F861-4601-85E4-17EB1D8D17BF}" dt="2025-05-08T07:22:33.567" v="754" actId="478"/>
          <ac:spMkLst>
            <pc:docMk/>
            <pc:sldMk cId="1362060194" sldId="262"/>
            <ac:spMk id="9" creationId="{50BFECB8-61A8-91F0-737E-8FF80A2D1FEC}"/>
          </ac:spMkLst>
        </pc:spChg>
        <pc:spChg chg="add mod">
          <ac:chgData name="Mario Real Enrique" userId="b171d602-790f-4414-93eb-cdb5bae8d7f5" providerId="ADAL" clId="{7B052085-F861-4601-85E4-17EB1D8D17BF}" dt="2025-05-08T07:22:41.922" v="755" actId="1076"/>
          <ac:spMkLst>
            <pc:docMk/>
            <pc:sldMk cId="1362060194" sldId="262"/>
            <ac:spMk id="18" creationId="{6812DE26-887A-B556-F0C0-E8092400AD32}"/>
          </ac:spMkLst>
        </pc:spChg>
        <pc:spChg chg="mod">
          <ac:chgData name="Mario Real Enrique" userId="b171d602-790f-4414-93eb-cdb5bae8d7f5" providerId="ADAL" clId="{7B052085-F861-4601-85E4-17EB1D8D17BF}" dt="2025-05-08T07:38:03.167" v="770" actId="1035"/>
          <ac:spMkLst>
            <pc:docMk/>
            <pc:sldMk cId="1362060194" sldId="262"/>
            <ac:spMk id="19" creationId="{F9582094-3FBB-0AAB-9871-99B2CAD9CF74}"/>
          </ac:spMkLst>
        </pc:spChg>
        <pc:spChg chg="add mod">
          <ac:chgData name="Mario Real Enrique" userId="b171d602-790f-4414-93eb-cdb5bae8d7f5" providerId="ADAL" clId="{7B052085-F861-4601-85E4-17EB1D8D17BF}" dt="2025-05-08T07:39:21.793" v="778" actId="20577"/>
          <ac:spMkLst>
            <pc:docMk/>
            <pc:sldMk cId="1362060194" sldId="262"/>
            <ac:spMk id="21" creationId="{C254DDF5-927F-ACDD-8164-8EEAA5AE95E6}"/>
          </ac:spMkLst>
        </pc:spChg>
        <pc:spChg chg="mod">
          <ac:chgData name="Mario Real Enrique" userId="b171d602-790f-4414-93eb-cdb5bae8d7f5" providerId="ADAL" clId="{7B052085-F861-4601-85E4-17EB1D8D17BF}" dt="2025-05-08T07:38:03.167" v="770" actId="1035"/>
          <ac:spMkLst>
            <pc:docMk/>
            <pc:sldMk cId="1362060194" sldId="262"/>
            <ac:spMk id="23" creationId="{B1869B54-8503-DA5F-98CB-E5AC287174F1}"/>
          </ac:spMkLst>
        </pc:spChg>
        <pc:cxnChg chg="mod">
          <ac:chgData name="Mario Real Enrique" userId="b171d602-790f-4414-93eb-cdb5bae8d7f5" providerId="ADAL" clId="{7B052085-F861-4601-85E4-17EB1D8D17BF}" dt="2025-05-08T07:38:05.967" v="774" actId="1035"/>
          <ac:cxnSpMkLst>
            <pc:docMk/>
            <pc:sldMk cId="1362060194" sldId="262"/>
            <ac:cxnSpMk id="10" creationId="{19B3D53B-3C0E-5800-FB84-47D9E8EC5C15}"/>
          </ac:cxnSpMkLst>
        </pc:cxnChg>
        <pc:cxnChg chg="mod">
          <ac:chgData name="Mario Real Enrique" userId="b171d602-790f-4414-93eb-cdb5bae8d7f5" providerId="ADAL" clId="{7B052085-F861-4601-85E4-17EB1D8D17BF}" dt="2025-05-08T07:38:05.967" v="774" actId="1035"/>
          <ac:cxnSpMkLst>
            <pc:docMk/>
            <pc:sldMk cId="1362060194" sldId="262"/>
            <ac:cxnSpMk id="12" creationId="{245AE3EE-30AA-1F37-4583-7A1994D1C566}"/>
          </ac:cxnSpMkLst>
        </pc:cxnChg>
        <pc:cxnChg chg="mod">
          <ac:chgData name="Mario Real Enrique" userId="b171d602-790f-4414-93eb-cdb5bae8d7f5" providerId="ADAL" clId="{7B052085-F861-4601-85E4-17EB1D8D17BF}" dt="2025-05-08T07:38:05.967" v="774" actId="1035"/>
          <ac:cxnSpMkLst>
            <pc:docMk/>
            <pc:sldMk cId="1362060194" sldId="262"/>
            <ac:cxnSpMk id="14" creationId="{7D179D3B-1426-34DB-DDAB-AC7A9364D7E4}"/>
          </ac:cxnSpMkLst>
        </pc:cxnChg>
        <pc:cxnChg chg="mod">
          <ac:chgData name="Mario Real Enrique" userId="b171d602-790f-4414-93eb-cdb5bae8d7f5" providerId="ADAL" clId="{7B052085-F861-4601-85E4-17EB1D8D17BF}" dt="2025-05-08T07:38:03.167" v="770" actId="1035"/>
          <ac:cxnSpMkLst>
            <pc:docMk/>
            <pc:sldMk cId="1362060194" sldId="262"/>
            <ac:cxnSpMk id="17" creationId="{14708CB8-0158-6037-A44C-77002F5768AC}"/>
          </ac:cxnSpMkLst>
        </pc:cxnChg>
        <pc:cxnChg chg="add mod">
          <ac:chgData name="Mario Real Enrique" userId="b171d602-790f-4414-93eb-cdb5bae8d7f5" providerId="ADAL" clId="{7B052085-F861-4601-85E4-17EB1D8D17BF}" dt="2025-05-06T17:14:22.136" v="7" actId="1076"/>
          <ac:cxnSpMkLst>
            <pc:docMk/>
            <pc:sldMk cId="1362060194" sldId="262"/>
            <ac:cxnSpMk id="20" creationId="{CBE1945E-42E8-DFC8-37DE-296BBBE4F4B4}"/>
          </ac:cxnSpMkLst>
        </pc:cxnChg>
        <pc:cxnChg chg="mod">
          <ac:chgData name="Mario Real Enrique" userId="b171d602-790f-4414-93eb-cdb5bae8d7f5" providerId="ADAL" clId="{7B052085-F861-4601-85E4-17EB1D8D17BF}" dt="2025-05-08T07:38:03.167" v="770" actId="1035"/>
          <ac:cxnSpMkLst>
            <pc:docMk/>
            <pc:sldMk cId="1362060194" sldId="262"/>
            <ac:cxnSpMk id="22" creationId="{AFD3AEC5-FCCA-5F18-C6BB-8A926C91F668}"/>
          </ac:cxnSpMkLst>
        </pc:cxnChg>
        <pc:cxnChg chg="add mod">
          <ac:chgData name="Mario Real Enrique" userId="b171d602-790f-4414-93eb-cdb5bae8d7f5" providerId="ADAL" clId="{7B052085-F861-4601-85E4-17EB1D8D17BF}" dt="2025-05-08T07:38:05.967" v="774" actId="1035"/>
          <ac:cxnSpMkLst>
            <pc:docMk/>
            <pc:sldMk cId="1362060194" sldId="262"/>
            <ac:cxnSpMk id="26" creationId="{975B725B-E06C-DDAE-F3A7-D0D8B140C6C1}"/>
          </ac:cxnSpMkLst>
        </pc:cxnChg>
      </pc:sldChg>
      <pc:sldChg chg="modSp mod">
        <pc:chgData name="Mario Real Enrique" userId="b171d602-790f-4414-93eb-cdb5bae8d7f5" providerId="ADAL" clId="{7B052085-F861-4601-85E4-17EB1D8D17BF}" dt="2025-05-08T08:08:51.987" v="1911" actId="14100"/>
        <pc:sldMkLst>
          <pc:docMk/>
          <pc:sldMk cId="3490222189" sldId="263"/>
        </pc:sldMkLst>
        <pc:spChg chg="mod">
          <ac:chgData name="Mario Real Enrique" userId="b171d602-790f-4414-93eb-cdb5bae8d7f5" providerId="ADAL" clId="{7B052085-F861-4601-85E4-17EB1D8D17BF}" dt="2025-05-08T06:11:18.819" v="28" actId="20577"/>
          <ac:spMkLst>
            <pc:docMk/>
            <pc:sldMk cId="3490222189" sldId="263"/>
            <ac:spMk id="2" creationId="{C95B52DD-DE86-D663-EBFB-F36870296079}"/>
          </ac:spMkLst>
        </pc:spChg>
        <pc:spChg chg="mod">
          <ac:chgData name="Mario Real Enrique" userId="b171d602-790f-4414-93eb-cdb5bae8d7f5" providerId="ADAL" clId="{7B052085-F861-4601-85E4-17EB1D8D17BF}" dt="2025-05-08T08:08:51.987" v="1911" actId="14100"/>
          <ac:spMkLst>
            <pc:docMk/>
            <pc:sldMk cId="3490222189" sldId="263"/>
            <ac:spMk id="3" creationId="{DA45F327-BF52-A1D0-43D9-DFD9B13FE2B7}"/>
          </ac:spMkLst>
        </pc:spChg>
      </pc:sldChg>
      <pc:sldChg chg="delSp modSp mod delAnim">
        <pc:chgData name="Mario Real Enrique" userId="b171d602-790f-4414-93eb-cdb5bae8d7f5" providerId="ADAL" clId="{7B052085-F861-4601-85E4-17EB1D8D17BF}" dt="2025-05-08T08:13:52.236" v="2002" actId="403"/>
        <pc:sldMkLst>
          <pc:docMk/>
          <pc:sldMk cId="3054857142" sldId="272"/>
        </pc:sldMkLst>
        <pc:spChg chg="mod">
          <ac:chgData name="Mario Real Enrique" userId="b171d602-790f-4414-93eb-cdb5bae8d7f5" providerId="ADAL" clId="{7B052085-F861-4601-85E4-17EB1D8D17BF}" dt="2025-05-08T07:42:04.063" v="806" actId="20577"/>
          <ac:spMkLst>
            <pc:docMk/>
            <pc:sldMk cId="3054857142" sldId="272"/>
            <ac:spMk id="4" creationId="{EC12502F-1C13-82A9-38B1-B4162B99F5C1}"/>
          </ac:spMkLst>
        </pc:spChg>
        <pc:spChg chg="mod">
          <ac:chgData name="Mario Real Enrique" userId="b171d602-790f-4414-93eb-cdb5bae8d7f5" providerId="ADAL" clId="{7B052085-F861-4601-85E4-17EB1D8D17BF}" dt="2025-05-08T08:13:52.236" v="2002" actId="403"/>
          <ac:spMkLst>
            <pc:docMk/>
            <pc:sldMk cId="3054857142" sldId="272"/>
            <ac:spMk id="5" creationId="{4D0AC71D-55EC-19C7-10DA-EC41CCBD6AC8}"/>
          </ac:spMkLst>
        </pc:spChg>
        <pc:picChg chg="del">
          <ac:chgData name="Mario Real Enrique" userId="b171d602-790f-4414-93eb-cdb5bae8d7f5" providerId="ADAL" clId="{7B052085-F861-4601-85E4-17EB1D8D17BF}" dt="2025-05-08T07:42:11.937" v="807" actId="478"/>
          <ac:picMkLst>
            <pc:docMk/>
            <pc:sldMk cId="3054857142" sldId="272"/>
            <ac:picMk id="7" creationId="{7BAD1763-6089-53D9-759F-AE619E427E6F}"/>
          </ac:picMkLst>
        </pc:picChg>
        <pc:picChg chg="del">
          <ac:chgData name="Mario Real Enrique" userId="b171d602-790f-4414-93eb-cdb5bae8d7f5" providerId="ADAL" clId="{7B052085-F861-4601-85E4-17EB1D8D17BF}" dt="2025-05-08T07:42:12.559" v="808" actId="478"/>
          <ac:picMkLst>
            <pc:docMk/>
            <pc:sldMk cId="3054857142" sldId="272"/>
            <ac:picMk id="11" creationId="{5C468EB8-CAC8-2BF4-584A-497FD9350FEE}"/>
          </ac:picMkLst>
        </pc:picChg>
      </pc:sldChg>
      <pc:sldChg chg="delSp modSp mod ord">
        <pc:chgData name="Mario Real Enrique" userId="b171d602-790f-4414-93eb-cdb5bae8d7f5" providerId="ADAL" clId="{7B052085-F861-4601-85E4-17EB1D8D17BF}" dt="2025-05-08T08:00:56.668" v="1856" actId="20577"/>
        <pc:sldMkLst>
          <pc:docMk/>
          <pc:sldMk cId="1545387805" sldId="273"/>
        </pc:sldMkLst>
        <pc:spChg chg="mod">
          <ac:chgData name="Mario Real Enrique" userId="b171d602-790f-4414-93eb-cdb5bae8d7f5" providerId="ADAL" clId="{7B052085-F861-4601-85E4-17EB1D8D17BF}" dt="2025-05-08T07:59:32.374" v="1703" actId="403"/>
          <ac:spMkLst>
            <pc:docMk/>
            <pc:sldMk cId="1545387805" sldId="273"/>
            <ac:spMk id="2" creationId="{CF73DBB9-7EE5-681E-5F85-798C878CC992}"/>
          </ac:spMkLst>
        </pc:spChg>
        <pc:spChg chg="mod">
          <ac:chgData name="Mario Real Enrique" userId="b171d602-790f-4414-93eb-cdb5bae8d7f5" providerId="ADAL" clId="{7B052085-F861-4601-85E4-17EB1D8D17BF}" dt="2025-05-08T08:00:56.668" v="1856" actId="20577"/>
          <ac:spMkLst>
            <pc:docMk/>
            <pc:sldMk cId="1545387805" sldId="273"/>
            <ac:spMk id="3" creationId="{45313518-9BF3-3564-20DC-4E79C1D72AF8}"/>
          </ac:spMkLst>
        </pc:spChg>
        <pc:picChg chg="del">
          <ac:chgData name="Mario Real Enrique" userId="b171d602-790f-4414-93eb-cdb5bae8d7f5" providerId="ADAL" clId="{7B052085-F861-4601-85E4-17EB1D8D17BF}" dt="2025-05-08T07:58:59.274" v="1688" actId="478"/>
          <ac:picMkLst>
            <pc:docMk/>
            <pc:sldMk cId="1545387805" sldId="273"/>
            <ac:picMk id="5" creationId="{DE3D4D57-2D35-7892-28B9-770C011BC62C}"/>
          </ac:picMkLst>
        </pc:picChg>
      </pc:sldChg>
      <pc:sldChg chg="delSp modSp del mod">
        <pc:chgData name="Mario Real Enrique" userId="b171d602-790f-4414-93eb-cdb5bae8d7f5" providerId="ADAL" clId="{7B052085-F861-4601-85E4-17EB1D8D17BF}" dt="2025-05-08T07:41:59.434" v="795" actId="47"/>
        <pc:sldMkLst>
          <pc:docMk/>
          <pc:sldMk cId="3857719610" sldId="274"/>
        </pc:sldMkLst>
        <pc:spChg chg="mod">
          <ac:chgData name="Mario Real Enrique" userId="b171d602-790f-4414-93eb-cdb5bae8d7f5" providerId="ADAL" clId="{7B052085-F861-4601-85E4-17EB1D8D17BF}" dt="2025-05-08T07:40:45.840" v="791" actId="20577"/>
          <ac:spMkLst>
            <pc:docMk/>
            <pc:sldMk cId="3857719610" sldId="274"/>
            <ac:spMk id="2" creationId="{56A887B5-CBA5-BFAB-E2A9-83C844EEA30E}"/>
          </ac:spMkLst>
        </pc:spChg>
        <pc:picChg chg="del">
          <ac:chgData name="Mario Real Enrique" userId="b171d602-790f-4414-93eb-cdb5bae8d7f5" providerId="ADAL" clId="{7B052085-F861-4601-85E4-17EB1D8D17BF}" dt="2025-05-08T07:40:36.319" v="779" actId="478"/>
          <ac:picMkLst>
            <pc:docMk/>
            <pc:sldMk cId="3857719610" sldId="274"/>
            <ac:picMk id="5" creationId="{C1C0E4CF-C33D-E3EF-00A3-98FDC8CD72A6}"/>
          </ac:picMkLst>
        </pc:picChg>
        <pc:picChg chg="del">
          <ac:chgData name="Mario Real Enrique" userId="b171d602-790f-4414-93eb-cdb5bae8d7f5" providerId="ADAL" clId="{7B052085-F861-4601-85E4-17EB1D8D17BF}" dt="2025-05-08T07:40:36.720" v="780" actId="478"/>
          <ac:picMkLst>
            <pc:docMk/>
            <pc:sldMk cId="3857719610" sldId="274"/>
            <ac:picMk id="6" creationId="{2A4FE222-8625-1341-4CCC-09A28028B08F}"/>
          </ac:picMkLst>
        </pc:picChg>
      </pc:sldChg>
      <pc:sldChg chg="del">
        <pc:chgData name="Mario Real Enrique" userId="b171d602-790f-4414-93eb-cdb5bae8d7f5" providerId="ADAL" clId="{7B052085-F861-4601-85E4-17EB1D8D17BF}" dt="2025-05-08T07:53:42.277" v="1482" actId="47"/>
        <pc:sldMkLst>
          <pc:docMk/>
          <pc:sldMk cId="3054197050" sldId="275"/>
        </pc:sldMkLst>
      </pc:sldChg>
      <pc:sldChg chg="addSp modSp mod ord">
        <pc:chgData name="Mario Real Enrique" userId="b171d602-790f-4414-93eb-cdb5bae8d7f5" providerId="ADAL" clId="{7B052085-F861-4601-85E4-17EB1D8D17BF}" dt="2025-05-08T07:58:31.848" v="1673" actId="1076"/>
        <pc:sldMkLst>
          <pc:docMk/>
          <pc:sldMk cId="436067003" sldId="276"/>
        </pc:sldMkLst>
        <pc:spChg chg="mod">
          <ac:chgData name="Mario Real Enrique" userId="b171d602-790f-4414-93eb-cdb5bae8d7f5" providerId="ADAL" clId="{7B052085-F861-4601-85E4-17EB1D8D17BF}" dt="2025-05-08T07:49:57.368" v="1311" actId="20577"/>
          <ac:spMkLst>
            <pc:docMk/>
            <pc:sldMk cId="436067003" sldId="276"/>
            <ac:spMk id="2" creationId="{1BC4EA32-2611-7C1F-429F-12B28B72F8F3}"/>
          </ac:spMkLst>
        </pc:spChg>
        <pc:spChg chg="mod">
          <ac:chgData name="Mario Real Enrique" userId="b171d602-790f-4414-93eb-cdb5bae8d7f5" providerId="ADAL" clId="{7B052085-F861-4601-85E4-17EB1D8D17BF}" dt="2025-05-08T07:57:48.047" v="1669" actId="14100"/>
          <ac:spMkLst>
            <pc:docMk/>
            <pc:sldMk cId="436067003" sldId="276"/>
            <ac:spMk id="7" creationId="{74960A74-E821-84BD-55AC-70AA57CC88E6}"/>
          </ac:spMkLst>
        </pc:spChg>
        <pc:picChg chg="add mod">
          <ac:chgData name="Mario Real Enrique" userId="b171d602-790f-4414-93eb-cdb5bae8d7f5" providerId="ADAL" clId="{7B052085-F861-4601-85E4-17EB1D8D17BF}" dt="2025-05-08T07:58:31.848" v="1673" actId="1076"/>
          <ac:picMkLst>
            <pc:docMk/>
            <pc:sldMk cId="436067003" sldId="276"/>
            <ac:picMk id="3" creationId="{8D3A3919-0432-C73C-C28F-46940248E314}"/>
          </ac:picMkLst>
        </pc:picChg>
      </pc:sldChg>
      <pc:sldChg chg="delSp modSp add del mod setBg delDesignElem">
        <pc:chgData name="Mario Real Enrique" userId="b171d602-790f-4414-93eb-cdb5bae8d7f5" providerId="ADAL" clId="{7B052085-F861-4601-85E4-17EB1D8D17BF}" dt="2025-05-08T08:08:19.634" v="1861" actId="47"/>
        <pc:sldMkLst>
          <pc:docMk/>
          <pc:sldMk cId="292523553" sldId="277"/>
        </pc:sldMkLst>
        <pc:spChg chg="mod">
          <ac:chgData name="Mario Real Enrique" userId="b171d602-790f-4414-93eb-cdb5bae8d7f5" providerId="ADAL" clId="{7B052085-F861-4601-85E4-17EB1D8D17BF}" dt="2025-05-08T08:08:16.253" v="1860" actId="20577"/>
          <ac:spMkLst>
            <pc:docMk/>
            <pc:sldMk cId="292523553" sldId="277"/>
            <ac:spMk id="2" creationId="{91F99052-A18B-6FB4-E300-2D6B27041BB7}"/>
          </ac:spMkLst>
        </pc:spChg>
        <pc:spChg chg="del">
          <ac:chgData name="Mario Real Enrique" userId="b171d602-790f-4414-93eb-cdb5bae8d7f5" providerId="ADAL" clId="{7B052085-F861-4601-85E4-17EB1D8D17BF}" dt="2025-05-08T08:08:01.118" v="1858"/>
          <ac:spMkLst>
            <pc:docMk/>
            <pc:sldMk cId="292523553" sldId="277"/>
            <ac:spMk id="8" creationId="{E46B3FCD-A187-DA95-2840-E602C0A2C72D}"/>
          </ac:spMkLst>
        </pc:spChg>
        <pc:spChg chg="del">
          <ac:chgData name="Mario Real Enrique" userId="b171d602-790f-4414-93eb-cdb5bae8d7f5" providerId="ADAL" clId="{7B052085-F861-4601-85E4-17EB1D8D17BF}" dt="2025-05-08T08:08:01.118" v="1858"/>
          <ac:spMkLst>
            <pc:docMk/>
            <pc:sldMk cId="292523553" sldId="277"/>
            <ac:spMk id="10" creationId="{CDF6C1FD-2EC4-4F4F-16B6-8859D2EC9DE5}"/>
          </ac:spMkLst>
        </pc:spChg>
      </pc:sldChg>
      <pc:sldChg chg="del">
        <pc:chgData name="Mario Real Enrique" userId="b171d602-790f-4414-93eb-cdb5bae8d7f5" providerId="ADAL" clId="{7B052085-F861-4601-85E4-17EB1D8D17BF}" dt="2025-05-08T08:00:32.900" v="1805" actId="47"/>
        <pc:sldMkLst>
          <pc:docMk/>
          <pc:sldMk cId="3627313849" sldId="277"/>
        </pc:sldMkLst>
      </pc:sldChg>
      <pc:sldChg chg="new del">
        <pc:chgData name="Mario Real Enrique" userId="b171d602-790f-4414-93eb-cdb5bae8d7f5" providerId="ADAL" clId="{7B052085-F861-4601-85E4-17EB1D8D17BF}" dt="2025-05-08T08:10:18.034" v="1913" actId="47"/>
        <pc:sldMkLst>
          <pc:docMk/>
          <pc:sldMk cId="4142463881" sldId="277"/>
        </pc:sldMkLst>
      </pc:sldChg>
      <pc:sldChg chg="delSp add del setBg delDesignElem">
        <pc:chgData name="Mario Real Enrique" userId="b171d602-790f-4414-93eb-cdb5bae8d7f5" providerId="ADAL" clId="{7B052085-F861-4601-85E4-17EB1D8D17BF}" dt="2025-05-08T07:41:56.850" v="794" actId="47"/>
        <pc:sldMkLst>
          <pc:docMk/>
          <pc:sldMk cId="3874567926" sldId="278"/>
        </pc:sldMkLst>
        <pc:spChg chg="del">
          <ac:chgData name="Mario Real Enrique" userId="b171d602-790f-4414-93eb-cdb5bae8d7f5" providerId="ADAL" clId="{7B052085-F861-4601-85E4-17EB1D8D17BF}" dt="2025-05-08T07:41:51.593" v="793"/>
          <ac:spMkLst>
            <pc:docMk/>
            <pc:sldMk cId="3874567926" sldId="278"/>
            <ac:spMk id="10" creationId="{A70017D5-1BC8-DE9D-C55A-C77634BBBF40}"/>
          </ac:spMkLst>
        </pc:spChg>
        <pc:spChg chg="del">
          <ac:chgData name="Mario Real Enrique" userId="b171d602-790f-4414-93eb-cdb5bae8d7f5" providerId="ADAL" clId="{7B052085-F861-4601-85E4-17EB1D8D17BF}" dt="2025-05-08T07:41:51.593" v="793"/>
          <ac:spMkLst>
            <pc:docMk/>
            <pc:sldMk cId="3874567926" sldId="278"/>
            <ac:spMk id="12" creationId="{9AA3DF58-B9F3-FDA6-4165-25FA40889EFD}"/>
          </ac:spMkLst>
        </pc:spChg>
      </pc:sldChg>
      <pc:sldChg chg="addSp delSp modSp add mod">
        <pc:chgData name="Mario Real Enrique" userId="b171d602-790f-4414-93eb-cdb5bae8d7f5" providerId="ADAL" clId="{7B052085-F861-4601-85E4-17EB1D8D17BF}" dt="2025-05-08T08:13:13.280" v="1996" actId="478"/>
        <pc:sldMkLst>
          <pc:docMk/>
          <pc:sldMk cId="774361331" sldId="279"/>
        </pc:sldMkLst>
        <pc:spChg chg="mod">
          <ac:chgData name="Mario Real Enrique" userId="b171d602-790f-4414-93eb-cdb5bae8d7f5" providerId="ADAL" clId="{7B052085-F861-4601-85E4-17EB1D8D17BF}" dt="2025-05-08T08:12:40.751" v="1989" actId="20577"/>
          <ac:spMkLst>
            <pc:docMk/>
            <pc:sldMk cId="774361331" sldId="279"/>
            <ac:spMk id="2" creationId="{C347DB4D-AE3D-A553-CF3A-2521F96D1B36}"/>
          </ac:spMkLst>
        </pc:spChg>
        <pc:picChg chg="add mod">
          <ac:chgData name="Mario Real Enrique" userId="b171d602-790f-4414-93eb-cdb5bae8d7f5" providerId="ADAL" clId="{7B052085-F861-4601-85E4-17EB1D8D17BF}" dt="2025-05-08T08:12:54.981" v="1993" actId="1076"/>
          <ac:picMkLst>
            <pc:docMk/>
            <pc:sldMk cId="774361331" sldId="279"/>
            <ac:picMk id="3" creationId="{17546E1D-340D-60CC-6400-7A4F36ED19CD}"/>
          </ac:picMkLst>
        </pc:picChg>
        <pc:picChg chg="del mod">
          <ac:chgData name="Mario Real Enrique" userId="b171d602-790f-4414-93eb-cdb5bae8d7f5" providerId="ADAL" clId="{7B052085-F861-4601-85E4-17EB1D8D17BF}" dt="2025-05-08T08:12:44.201" v="1990" actId="478"/>
          <ac:picMkLst>
            <pc:docMk/>
            <pc:sldMk cId="774361331" sldId="279"/>
            <ac:picMk id="4" creationId="{99F9FD48-55A9-D976-7480-9E1060FD3817}"/>
          </ac:picMkLst>
        </pc:picChg>
        <pc:picChg chg="add del mod">
          <ac:chgData name="Mario Real Enrique" userId="b171d602-790f-4414-93eb-cdb5bae8d7f5" providerId="ADAL" clId="{7B052085-F861-4601-85E4-17EB1D8D17BF}" dt="2025-05-08T08:13:13.280" v="1996" actId="478"/>
          <ac:picMkLst>
            <pc:docMk/>
            <pc:sldMk cId="774361331" sldId="279"/>
            <ac:picMk id="5" creationId="{BF103DB1-CE98-7708-3165-D0E0E72E7647}"/>
          </ac:picMkLst>
        </pc:picChg>
        <pc:picChg chg="del mod">
          <ac:chgData name="Mario Real Enrique" userId="b171d602-790f-4414-93eb-cdb5bae8d7f5" providerId="ADAL" clId="{7B052085-F861-4601-85E4-17EB1D8D17BF}" dt="2025-05-08T08:12:45.985" v="1991" actId="478"/>
          <ac:picMkLst>
            <pc:docMk/>
            <pc:sldMk cId="774361331" sldId="279"/>
            <ac:picMk id="6" creationId="{830A78FD-D028-7CD4-17C9-CC909768510E}"/>
          </ac:picMkLst>
        </pc:picChg>
      </pc:sldChg>
      <pc:sldChg chg="addSp delSp modSp add mod">
        <pc:chgData name="Mario Real Enrique" userId="b171d602-790f-4414-93eb-cdb5bae8d7f5" providerId="ADAL" clId="{7B052085-F861-4601-85E4-17EB1D8D17BF}" dt="2025-05-08T08:25:10.027" v="2010" actId="1037"/>
        <pc:sldMkLst>
          <pc:docMk/>
          <pc:sldMk cId="166274117" sldId="280"/>
        </pc:sldMkLst>
        <pc:picChg chg="del">
          <ac:chgData name="Mario Real Enrique" userId="b171d602-790f-4414-93eb-cdb5bae8d7f5" providerId="ADAL" clId="{7B052085-F861-4601-85E4-17EB1D8D17BF}" dt="2025-05-08T08:13:18.561" v="1998" actId="478"/>
          <ac:picMkLst>
            <pc:docMk/>
            <pc:sldMk cId="166274117" sldId="280"/>
            <ac:picMk id="3" creationId="{42D055BB-ACF3-85B3-2908-BF324F2A1903}"/>
          </ac:picMkLst>
        </pc:picChg>
        <pc:picChg chg="add mod">
          <ac:chgData name="Mario Real Enrique" userId="b171d602-790f-4414-93eb-cdb5bae8d7f5" providerId="ADAL" clId="{7B052085-F861-4601-85E4-17EB1D8D17BF}" dt="2025-05-08T08:25:10.027" v="2010" actId="1037"/>
          <ac:picMkLst>
            <pc:docMk/>
            <pc:sldMk cId="166274117" sldId="280"/>
            <ac:picMk id="4" creationId="{4BF19472-6DC5-20D2-A193-7B9D24D75FB8}"/>
          </ac:picMkLst>
        </pc:picChg>
        <pc:picChg chg="add mod">
          <ac:chgData name="Mario Real Enrique" userId="b171d602-790f-4414-93eb-cdb5bae8d7f5" providerId="ADAL" clId="{7B052085-F861-4601-85E4-17EB1D8D17BF}" dt="2025-05-08T08:25:10.027" v="2010" actId="1037"/>
          <ac:picMkLst>
            <pc:docMk/>
            <pc:sldMk cId="166274117" sldId="280"/>
            <ac:picMk id="5" creationId="{D66B75C1-E821-B1FA-625C-7A0B9047A269}"/>
          </ac:picMkLst>
        </pc:picChg>
      </pc:sldChg>
      <pc:sldChg chg="modSp new mod">
        <pc:chgData name="Mario Real Enrique" userId="b171d602-790f-4414-93eb-cdb5bae8d7f5" providerId="ADAL" clId="{7B052085-F861-4601-85E4-17EB1D8D17BF}" dt="2025-05-08T09:48:14.621" v="2071" actId="20577"/>
        <pc:sldMkLst>
          <pc:docMk/>
          <pc:sldMk cId="1206723706" sldId="281"/>
        </pc:sldMkLst>
        <pc:spChg chg="mod">
          <ac:chgData name="Mario Real Enrique" userId="b171d602-790f-4414-93eb-cdb5bae8d7f5" providerId="ADAL" clId="{7B052085-F861-4601-85E4-17EB1D8D17BF}" dt="2025-05-08T09:48:06.964" v="2033" actId="20577"/>
          <ac:spMkLst>
            <pc:docMk/>
            <pc:sldMk cId="1206723706" sldId="281"/>
            <ac:spMk id="2" creationId="{AC39B8B7-E71E-1D22-9F73-D3686F1DB0A4}"/>
          </ac:spMkLst>
        </pc:spChg>
        <pc:spChg chg="mod">
          <ac:chgData name="Mario Real Enrique" userId="b171d602-790f-4414-93eb-cdb5bae8d7f5" providerId="ADAL" clId="{7B052085-F861-4601-85E4-17EB1D8D17BF}" dt="2025-05-08T09:48:14.621" v="2071" actId="20577"/>
          <ac:spMkLst>
            <pc:docMk/>
            <pc:sldMk cId="1206723706" sldId="281"/>
            <ac:spMk id="3" creationId="{AFD15769-370F-46CF-A31F-35CB3084199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94E89-EF86-434A-90F1-A91A1CE5D409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E72C5-FFBC-4EF2-91DC-7A9872E0EDC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801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13A1-025B-66ED-6626-B9EB93539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188AAA-D671-8236-8744-A739C4DA8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C7927-66F3-DB5B-9D07-F014EF2B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F0BBF-703B-2F56-10D8-BAA19C338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ECD95-6B5C-D526-3AC0-E53C5D04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9290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F21B-65DD-E902-8895-A3CD2C16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56F49-C340-7370-0B84-FB0E499C9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4032E-FE69-E6A4-AAD6-B8B85C38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0B2D-1F5E-7560-03B2-DE41B112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1242B-FFB1-BFDB-B7C4-FFC25639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727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6775AB-CA4B-78E4-68E1-9B90963CD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AFC9E0-6A94-5692-3BEA-FAF3CD36D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64492-666F-904D-F31A-1F366E09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997F9-FA46-AB64-5CC9-90C2B12D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B175D-72CE-B8C9-11DB-8240730B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530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64CB-2FCA-670B-0974-E2401DE7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A4CD-2ACE-5D74-6677-4E00288D7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FC724-AE1A-8BC7-C620-BB03D7D6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DF796-4F10-D7D9-5B02-089CCCF10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90700-A37F-A7C7-58D2-FBAA2D00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948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446AD-C707-2576-1E8D-65919E17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A210C-D1ED-3FA1-7071-18375103C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EC66B-CDD1-3805-18F9-0ACCD13B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63BCB-EEC1-5F54-5479-083EC366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3752-A14B-B50B-427A-C1D62547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716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28A0-9071-ADEC-F671-700843F2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4538-6500-C754-9364-28617B2CB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CC034-FA4A-38CB-F295-AA0DA6984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57376-17FC-E467-EC59-95B39857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FC782-1029-79D3-D8C0-266DA194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B3F37-D575-75A7-C498-CF5BC786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58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BA1F-C31D-0482-E773-41D051FAD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C1742-CB7C-3F9D-34B2-CB7EF4F24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ACCCE-B041-B541-1A9E-3007ED20B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033C31-DA83-8861-31F6-17E3E8857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24E29-153B-D827-649C-B45B077B5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440212-B441-64E0-4953-DA063E16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3D23D-CD48-0A59-BB50-8C608B5F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909B9-8B15-C509-7D9E-3581ECFB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737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9497-75F7-2ADC-EDEB-A54E8F14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E15481-A0E7-16BF-082E-7344D72B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56E390-6872-BD53-17F3-559F153D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1C722-1F52-700D-E668-B80B7927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330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787D0A-DD4B-1093-E340-B10CB9AD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A2F69-8642-E6CF-5959-53ED04DC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D8684-B8F7-57CA-4B95-B01B8B5F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834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2BC8-1917-CAE1-EE73-0655EC71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72263-DE3A-B075-A4C6-B1155A70C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26DD7-8423-9BCD-56B2-7DC43310E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4DF0F-0A71-B575-3C3D-9ABFB2C1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E14F4-C825-8010-A8E0-B0D690D5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7798A-FED9-D6F0-06B9-98A989C4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9722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272C-F111-DA02-BD45-86E1E4DC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BAE6C3-0B16-3B60-DFC8-19CF83294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611833-A866-25AF-6B13-382BC9A76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07D56-3121-075A-A059-E00FFCE8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BCA5C-F584-4C81-86B4-8A88FCE8C2D9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77336-63DE-45C3-D92D-D8050430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30222-CB34-01B3-347E-C2DD1474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843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79CA7-4D34-5E62-0663-3F66C39E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82FC7-FAD4-B71A-B844-D9B3459AF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4BCD7-A21A-A92D-AF03-CF04E82A9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BCA5C-F584-4C81-86B4-8A88FCE8C2D9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05995-0681-C402-8B38-8731D66D93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05459-2E47-990F-C77B-3C81E124A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7FCE5-2103-41A9-B76C-836D4C071CB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21031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80008-55D1-3FAE-C963-25109E196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6200" dirty="0">
                <a:solidFill>
                  <a:srgbClr val="FFFFFF"/>
                </a:solidFill>
              </a:rPr>
              <a:t>SPIKING NEURAL NETWORKS FOR FAST-MOVING OBJECT DETECTION</a:t>
            </a:r>
            <a:endParaRPr lang="nl-NL" sz="62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363BC-25A5-B802-DB5E-B93D3592C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Mario Real Enrique</a:t>
            </a:r>
            <a:endParaRPr lang="nl-NL" sz="2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8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CC621-BB5E-DB38-32BF-6DBA2AE87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ED0D-5586-9D9B-D8C9-FCD22D543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/>
                </a:solidFill>
              </a:rPr>
              <a:t>Recap</a:t>
            </a:r>
            <a:endParaRPr lang="nl-NL" sz="54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8D4B8-A558-BB52-9F8A-966643729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4"/>
            <a:ext cx="10094407" cy="4251960"/>
          </a:xfrm>
        </p:spPr>
        <p:txBody>
          <a:bodyPr>
            <a:normAutofit/>
          </a:bodyPr>
          <a:lstStyle/>
          <a:p>
            <a:endParaRPr lang="en-US" sz="3200" b="1" dirty="0"/>
          </a:p>
          <a:p>
            <a:r>
              <a:rPr lang="en-US" sz="3200" b="1" dirty="0"/>
              <a:t>Task</a:t>
            </a:r>
            <a:r>
              <a:rPr lang="en-US" sz="3200" dirty="0"/>
              <a:t>: Ball tracking (x, y, R)</a:t>
            </a:r>
          </a:p>
          <a:p>
            <a:endParaRPr lang="en-US" sz="3200" dirty="0"/>
          </a:p>
          <a:p>
            <a:r>
              <a:rPr lang="en-US" sz="3200" b="1" dirty="0"/>
              <a:t>Two problems</a:t>
            </a:r>
          </a:p>
          <a:p>
            <a:pPr lvl="1"/>
            <a:r>
              <a:rPr lang="en-US" dirty="0"/>
              <a:t>In rolls ball moves slowly, so the ball is barely visible</a:t>
            </a:r>
          </a:p>
          <a:p>
            <a:pPr lvl="1"/>
            <a:r>
              <a:rPr lang="en-US" dirty="0"/>
              <a:t>Throws often go out of the FOV</a:t>
            </a:r>
          </a:p>
        </p:txBody>
      </p:sp>
    </p:spTree>
    <p:extLst>
      <p:ext uri="{BB962C8B-B14F-4D97-AF65-F5344CB8AC3E}">
        <p14:creationId xmlns:p14="http://schemas.microsoft.com/office/powerpoint/2010/main" val="535045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7F7F77-33F2-291A-0A94-11D15970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20961"/>
          <a:stretch>
            <a:fillRect/>
          </a:stretch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1F8D77-C8DC-B90B-3D36-1F5BD1CF78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20961"/>
          <a:stretch>
            <a:fillRect/>
          </a:stretch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9A365-C593-8E65-4EF7-49730806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1</a:t>
            </a:r>
            <a:r>
              <a:rPr lang="en-US" sz="3400" baseline="30000" dirty="0"/>
              <a:t>st</a:t>
            </a:r>
            <a:r>
              <a:rPr lang="en-US" sz="3400" dirty="0"/>
              <a:t> Problem</a:t>
            </a:r>
            <a:endParaRPr lang="nl-NL" sz="3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A32F-22F7-C4B6-F50E-D3FF6B83C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2512611"/>
            <a:ext cx="4832803" cy="3664351"/>
          </a:xfrm>
        </p:spPr>
        <p:txBody>
          <a:bodyPr>
            <a:normAutofit/>
          </a:bodyPr>
          <a:lstStyle/>
          <a:p>
            <a:r>
              <a:rPr lang="en-US" sz="2000" b="1" dirty="0"/>
              <a:t>Problem</a:t>
            </a:r>
            <a:r>
              <a:rPr lang="en-US" sz="2000" dirty="0"/>
              <a:t>: Rolling balls are barely visible</a:t>
            </a:r>
          </a:p>
          <a:p>
            <a:r>
              <a:rPr lang="en-US" sz="2000" b="1" dirty="0"/>
              <a:t>Solution</a:t>
            </a:r>
            <a:r>
              <a:rPr lang="en-US" sz="2000" dirty="0"/>
              <a:t>: Change in quantization function</a:t>
            </a:r>
          </a:p>
          <a:p>
            <a:r>
              <a:rPr lang="en-US" sz="2000" dirty="0"/>
              <a:t>Before I was using interpolation</a:t>
            </a:r>
          </a:p>
          <a:p>
            <a:pPr lvl="1"/>
            <a:r>
              <a:rPr lang="nl-NL" sz="1600" dirty="0" err="1"/>
              <a:t>Thin</a:t>
            </a:r>
            <a:r>
              <a:rPr lang="nl-NL" sz="1600" dirty="0"/>
              <a:t> </a:t>
            </a:r>
            <a:r>
              <a:rPr lang="nl-NL" sz="1600" dirty="0" err="1"/>
              <a:t>figures</a:t>
            </a:r>
            <a:r>
              <a:rPr lang="nl-NL" sz="1600" dirty="0"/>
              <a:t> </a:t>
            </a:r>
            <a:r>
              <a:rPr lang="nl-NL" sz="1600" dirty="0" err="1"/>
              <a:t>virtually</a:t>
            </a:r>
            <a:r>
              <a:rPr lang="nl-NL" sz="1600" dirty="0"/>
              <a:t> </a:t>
            </a:r>
            <a:r>
              <a:rPr lang="nl-NL" sz="1600" dirty="0" err="1"/>
              <a:t>disappeared</a:t>
            </a:r>
            <a:endParaRPr lang="nl-NL" sz="1600" dirty="0"/>
          </a:p>
          <a:p>
            <a:r>
              <a:rPr lang="nl-NL" sz="2000" dirty="0" err="1"/>
              <a:t>Switched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max pool</a:t>
            </a:r>
          </a:p>
          <a:p>
            <a:pPr lvl="1"/>
            <a:r>
              <a:rPr lang="nl-NL" sz="1600" dirty="0" err="1"/>
              <a:t>Now</a:t>
            </a:r>
            <a:r>
              <a:rPr lang="nl-NL" sz="1600" dirty="0"/>
              <a:t> </a:t>
            </a:r>
            <a:r>
              <a:rPr lang="nl-NL" sz="1600" dirty="0" err="1"/>
              <a:t>all</a:t>
            </a:r>
            <a:r>
              <a:rPr lang="nl-NL" sz="1600" dirty="0"/>
              <a:t> </a:t>
            </a:r>
            <a:r>
              <a:rPr lang="nl-NL" sz="1600" dirty="0" err="1"/>
              <a:t>balls</a:t>
            </a:r>
            <a:r>
              <a:rPr lang="nl-NL" sz="1600" dirty="0"/>
              <a:t> are </a:t>
            </a:r>
            <a:r>
              <a:rPr lang="nl-NL" sz="1600" dirty="0" err="1"/>
              <a:t>visible</a:t>
            </a:r>
            <a:r>
              <a:rPr lang="nl-NL" sz="1600" dirty="0"/>
              <a:t> but </a:t>
            </a:r>
            <a:r>
              <a:rPr lang="nl-NL" sz="1600" dirty="0" err="1"/>
              <a:t>noise</a:t>
            </a:r>
            <a:r>
              <a:rPr lang="nl-NL" sz="1600" dirty="0"/>
              <a:t> </a:t>
            </a:r>
            <a:r>
              <a:rPr lang="nl-NL" sz="1600" dirty="0" err="1"/>
              <a:t>gets</a:t>
            </a:r>
            <a:r>
              <a:rPr lang="nl-NL" sz="1600" dirty="0"/>
              <a:t> </a:t>
            </a:r>
            <a:r>
              <a:rPr lang="nl-NL" sz="1600" dirty="0" err="1"/>
              <a:t>amplified</a:t>
            </a:r>
            <a:endParaRPr lang="nl-NL" sz="1600" dirty="0"/>
          </a:p>
          <a:p>
            <a:pPr lvl="1"/>
            <a:r>
              <a:rPr lang="nl-NL" sz="1600" dirty="0" err="1"/>
              <a:t>Doesn’t</a:t>
            </a:r>
            <a:r>
              <a:rPr lang="nl-NL" sz="1600" dirty="0"/>
              <a:t> </a:t>
            </a:r>
            <a:r>
              <a:rPr lang="nl-NL" sz="1600" dirty="0" err="1"/>
              <a:t>seem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matter (</a:t>
            </a:r>
            <a:r>
              <a:rPr lang="nl-NL" sz="1600" dirty="0" err="1"/>
              <a:t>due</a:t>
            </a:r>
            <a:r>
              <a:rPr lang="nl-NL" sz="1600" dirty="0"/>
              <a:t> </a:t>
            </a:r>
            <a:r>
              <a:rPr lang="nl-NL" sz="1600" dirty="0" err="1"/>
              <a:t>to</a:t>
            </a:r>
            <a:r>
              <a:rPr lang="nl-NL" sz="1600" dirty="0"/>
              <a:t> </a:t>
            </a:r>
            <a:r>
              <a:rPr lang="nl-NL" sz="1600" dirty="0" err="1"/>
              <a:t>continuity</a:t>
            </a:r>
            <a:r>
              <a:rPr lang="nl-NL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28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B52DD-DE86-D663-EBFB-F3687029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2nd problem</a:t>
            </a:r>
            <a:endParaRPr lang="nl-N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F327-BF52-A1D0-43D9-DFD9B13F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6451600" cy="4251960"/>
          </a:xfrm>
        </p:spPr>
        <p:txBody>
          <a:bodyPr>
            <a:normAutofit/>
          </a:bodyPr>
          <a:lstStyle/>
          <a:p>
            <a:r>
              <a:rPr lang="en-US" sz="2200" b="1" dirty="0"/>
              <a:t>Problem</a:t>
            </a:r>
            <a:r>
              <a:rPr lang="en-US" sz="2200" dirty="0"/>
              <a:t>: </a:t>
            </a:r>
            <a:r>
              <a:rPr lang="en-US" sz="2400" dirty="0"/>
              <a:t>Throws often go out of the FOV</a:t>
            </a:r>
            <a:endParaRPr lang="en-US" sz="2200" dirty="0"/>
          </a:p>
          <a:p>
            <a:r>
              <a:rPr lang="en-US" sz="2200" b="1" dirty="0"/>
              <a:t>Proposed solution</a:t>
            </a:r>
            <a:r>
              <a:rPr lang="en-US" sz="2200" dirty="0"/>
              <a:t>: PINN loss</a:t>
            </a:r>
          </a:p>
          <a:p>
            <a:r>
              <a:rPr lang="en-US" sz="2200" dirty="0"/>
              <a:t>Issues with PINN loss</a:t>
            </a:r>
          </a:p>
          <a:p>
            <a:pPr lvl="1"/>
            <a:r>
              <a:rPr lang="en-US" sz="1800" dirty="0"/>
              <a:t>Forced to either do regression (slower)</a:t>
            </a:r>
          </a:p>
          <a:p>
            <a:pPr lvl="1"/>
            <a:r>
              <a:rPr lang="en-US" sz="1800" dirty="0"/>
              <a:t>or add a lot of bins that would only be activated when the ball goes outside the FOV (inefficient)</a:t>
            </a:r>
          </a:p>
          <a:p>
            <a:pPr lvl="1"/>
            <a:r>
              <a:rPr lang="en-US" sz="1800" dirty="0"/>
              <a:t>Need for recurrency (plenty of timesteps without seeing the ball)</a:t>
            </a:r>
          </a:p>
          <a:p>
            <a:pPr lvl="1"/>
            <a:endParaRPr lang="en-US" sz="1800" dirty="0"/>
          </a:p>
          <a:p>
            <a:r>
              <a:rPr lang="en-US" sz="2200" b="1" dirty="0"/>
              <a:t>New solution</a:t>
            </a:r>
            <a:r>
              <a:rPr lang="en-US" sz="2200" dirty="0"/>
              <a:t>: Kalman Filter integration</a:t>
            </a:r>
          </a:p>
        </p:txBody>
      </p:sp>
    </p:spTree>
    <p:extLst>
      <p:ext uri="{BB962C8B-B14F-4D97-AF65-F5344CB8AC3E}">
        <p14:creationId xmlns:p14="http://schemas.microsoft.com/office/powerpoint/2010/main" val="349022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D283-29CF-E128-0F32-141DFFE73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Kalman Filter Integration</a:t>
            </a:r>
            <a:endParaRPr lang="nl-NL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48EF4C-33D3-E04C-0376-E480DE3B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to treat the neural network as a sensor and feed the measurements into a Constant Acceleration KF</a:t>
            </a:r>
          </a:p>
          <a:p>
            <a:r>
              <a:rPr lang="en-US" dirty="0"/>
              <a:t>KF would estimate the position of the ball regardless of the noisy measurements</a:t>
            </a:r>
          </a:p>
          <a:p>
            <a:r>
              <a:rPr lang="en-US" dirty="0"/>
              <a:t>When the ball goes outside of the field of view, the filter switches to prediction</a:t>
            </a:r>
          </a:p>
          <a:p>
            <a:r>
              <a:rPr lang="en-US" dirty="0"/>
              <a:t>How does the filter know when to switch?</a:t>
            </a:r>
          </a:p>
          <a:p>
            <a:pPr lvl="1"/>
            <a:r>
              <a:rPr lang="en-US" dirty="0"/>
              <a:t>From the predicted values of the balls</a:t>
            </a:r>
          </a:p>
          <a:p>
            <a:pPr lvl="1"/>
            <a:r>
              <a:rPr lang="en-US" dirty="0"/>
              <a:t>Directly from the network</a:t>
            </a:r>
          </a:p>
        </p:txBody>
      </p:sp>
    </p:spTree>
    <p:extLst>
      <p:ext uri="{BB962C8B-B14F-4D97-AF65-F5344CB8AC3E}">
        <p14:creationId xmlns:p14="http://schemas.microsoft.com/office/powerpoint/2010/main" val="96469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F8F01-F7B7-8E2C-42DB-4C9BB480A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 dirty="0"/>
              <a:t>Confidence Net</a:t>
            </a:r>
            <a:endParaRPr lang="nl-NL" sz="5000" dirty="0"/>
          </a:p>
        </p:txBody>
      </p:sp>
      <p:sp>
        <p:nvSpPr>
          <p:cNvPr id="206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759EA9-2414-DF32-BA49-ED2A686666F9}"/>
              </a:ext>
            </a:extLst>
          </p:cNvPr>
          <p:cNvSpPr/>
          <p:nvPr/>
        </p:nvSpPr>
        <p:spPr>
          <a:xfrm>
            <a:off x="2089474" y="2752344"/>
            <a:ext cx="1082040" cy="2651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EVENT DATA</a:t>
            </a:r>
          </a:p>
          <a:p>
            <a:pPr algn="ctr"/>
            <a:r>
              <a:rPr lang="en-US" sz="1400" dirty="0"/>
              <a:t>2 channels</a:t>
            </a:r>
          </a:p>
          <a:p>
            <a:pPr algn="ctr"/>
            <a:r>
              <a:rPr lang="en-US" sz="1400" dirty="0"/>
              <a:t>(+, -)</a:t>
            </a:r>
            <a:endParaRPr lang="nl-NL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9F10B0-2C8B-47E3-2AF9-2547BF477252}"/>
              </a:ext>
            </a:extLst>
          </p:cNvPr>
          <p:cNvSpPr/>
          <p:nvPr/>
        </p:nvSpPr>
        <p:spPr>
          <a:xfrm>
            <a:off x="3887803" y="2752344"/>
            <a:ext cx="1417320" cy="2651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Layer SCNN</a:t>
            </a:r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D30887-0D60-C54A-74D0-A065198F6617}"/>
              </a:ext>
            </a:extLst>
          </p:cNvPr>
          <p:cNvSpPr/>
          <p:nvPr/>
        </p:nvSpPr>
        <p:spPr>
          <a:xfrm>
            <a:off x="6274870" y="373221"/>
            <a:ext cx="715177" cy="1335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SFCL</a:t>
            </a: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F847E-4162-C449-641B-E31279FB4849}"/>
              </a:ext>
            </a:extLst>
          </p:cNvPr>
          <p:cNvSpPr/>
          <p:nvPr/>
        </p:nvSpPr>
        <p:spPr>
          <a:xfrm>
            <a:off x="6274389" y="1931426"/>
            <a:ext cx="715176" cy="1335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SFCL</a:t>
            </a:r>
            <a:endParaRPr lang="nl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B3D53B-3C0E-5800-FB84-47D9E8EC5C1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305123" y="1040733"/>
            <a:ext cx="969747" cy="3037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AE3EE-30AA-1F37-4583-7A1994D1C56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305123" y="2598938"/>
            <a:ext cx="969266" cy="14792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179D3B-1426-34DB-DDAB-AC7A9364D7E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171514" y="4078224"/>
            <a:ext cx="7162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708CB8-0158-6037-A44C-77002F5768AC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6990047" y="1040733"/>
            <a:ext cx="9184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9582094-3FBB-0AAB-9871-99B2CAD9CF74}"/>
              </a:ext>
            </a:extLst>
          </p:cNvPr>
          <p:cNvSpPr/>
          <p:nvPr/>
        </p:nvSpPr>
        <p:spPr>
          <a:xfrm>
            <a:off x="7908450" y="793846"/>
            <a:ext cx="2701794" cy="49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 prediction</a:t>
            </a:r>
            <a:endParaRPr lang="nl-NL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D3AEC5-FCCA-5F18-C6BB-8A926C91F668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>
            <a:off x="6989565" y="2598938"/>
            <a:ext cx="9184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1869B54-8503-DA5F-98CB-E5AC287174F1}"/>
              </a:ext>
            </a:extLst>
          </p:cNvPr>
          <p:cNvSpPr/>
          <p:nvPr/>
        </p:nvSpPr>
        <p:spPr>
          <a:xfrm>
            <a:off x="7907967" y="2352051"/>
            <a:ext cx="2702277" cy="49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prediction</a:t>
            </a:r>
            <a:endParaRPr lang="nl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12DE26-887A-B556-F0C0-E8092400AD32}"/>
              </a:ext>
            </a:extLst>
          </p:cNvPr>
          <p:cNvSpPr/>
          <p:nvPr/>
        </p:nvSpPr>
        <p:spPr>
          <a:xfrm>
            <a:off x="6274389" y="3513336"/>
            <a:ext cx="715176" cy="1335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SFCL</a:t>
            </a:r>
            <a:endParaRPr lang="nl-N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BE1945E-42E8-DFC8-37DE-296BBBE4F4B4}"/>
              </a:ext>
            </a:extLst>
          </p:cNvPr>
          <p:cNvCxnSpPr>
            <a:cxnSpLocks/>
            <a:stCxn id="18" idx="3"/>
            <a:endCxn id="21" idx="2"/>
          </p:cNvCxnSpPr>
          <p:nvPr/>
        </p:nvCxnSpPr>
        <p:spPr>
          <a:xfrm>
            <a:off x="6989565" y="4180848"/>
            <a:ext cx="9184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254DDF5-927F-ACDD-8164-8EEAA5AE95E6}"/>
              </a:ext>
            </a:extLst>
          </p:cNvPr>
          <p:cNvSpPr/>
          <p:nvPr/>
        </p:nvSpPr>
        <p:spPr>
          <a:xfrm>
            <a:off x="7907968" y="3933961"/>
            <a:ext cx="2702278" cy="49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 prediction</a:t>
            </a:r>
            <a:endParaRPr lang="nl-NL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5B725B-E06C-DDAE-F3A7-D0D8B140C6C1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305123" y="4078224"/>
            <a:ext cx="969266" cy="102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DA30EE4-79AE-9C87-513E-64B3DC945441}"/>
              </a:ext>
            </a:extLst>
          </p:cNvPr>
          <p:cNvSpPr/>
          <p:nvPr/>
        </p:nvSpPr>
        <p:spPr>
          <a:xfrm>
            <a:off x="6274389" y="5089659"/>
            <a:ext cx="715176" cy="13350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FOV SFCL</a:t>
            </a:r>
            <a:endParaRPr lang="nl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F60C871-8F30-6F9A-55C3-955F2904BB3B}"/>
              </a:ext>
            </a:extLst>
          </p:cNvPr>
          <p:cNvCxnSpPr>
            <a:cxnSpLocks/>
            <a:stCxn id="15" idx="3"/>
            <a:endCxn id="24" idx="2"/>
          </p:cNvCxnSpPr>
          <p:nvPr/>
        </p:nvCxnSpPr>
        <p:spPr>
          <a:xfrm>
            <a:off x="6989565" y="5757171"/>
            <a:ext cx="9184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CB87D75-127D-78B6-E7CF-1FA04635594C}"/>
              </a:ext>
            </a:extLst>
          </p:cNvPr>
          <p:cNvSpPr/>
          <p:nvPr/>
        </p:nvSpPr>
        <p:spPr>
          <a:xfrm>
            <a:off x="7907968" y="5510284"/>
            <a:ext cx="2702278" cy="4937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FOV prediction</a:t>
            </a:r>
            <a:endParaRPr lang="nl-NL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EC78C8-7F0A-F701-1A77-D128ED74E917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5305123" y="4078224"/>
            <a:ext cx="969266" cy="1678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06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12502F-1C13-82A9-38B1-B4162B99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Current State</a:t>
            </a:r>
            <a:endParaRPr lang="nl-NL" sz="5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AC71D-55EC-19C7-10DA-EC41CCBD6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200" dirty="0"/>
          </a:p>
          <a:p>
            <a:pPr marL="914400" lvl="1" indent="-457200">
              <a:buFont typeface="+mj-lt"/>
              <a:buAutoNum type="alphaL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0B97D1-3949-EBA1-DB76-D34CA8651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095961"/>
              </p:ext>
            </p:extLst>
          </p:nvPr>
        </p:nvGraphicFramePr>
        <p:xfrm>
          <a:off x="1122972" y="2415624"/>
          <a:ext cx="3923604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802">
                  <a:extLst>
                    <a:ext uri="{9D8B030D-6E8A-4147-A177-3AD203B41FA5}">
                      <a16:colId xmlns:a16="http://schemas.microsoft.com/office/drawing/2014/main" val="1490767316"/>
                    </a:ext>
                  </a:extLst>
                </a:gridCol>
                <a:gridCol w="1961802">
                  <a:extLst>
                    <a:ext uri="{9D8B030D-6E8A-4147-A177-3AD203B41FA5}">
                      <a16:colId xmlns:a16="http://schemas.microsoft.com/office/drawing/2014/main" val="1663340837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r>
                        <a:rPr lang="en-US" dirty="0"/>
                        <a:t>Space error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 + Confidence error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031246"/>
                  </a:ext>
                </a:extLst>
              </a:tr>
              <a:tr h="257175">
                <a:tc>
                  <a:txBody>
                    <a:bodyPr/>
                    <a:lstStyle/>
                    <a:p>
                      <a:r>
                        <a:rPr lang="en-US" dirty="0"/>
                        <a:t>1.9 </a:t>
                      </a:r>
                      <a:r>
                        <a:rPr lang="en-US" dirty="0" err="1"/>
                        <a:t>px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~10 </a:t>
                      </a:r>
                      <a:r>
                        <a:rPr lang="en-US" dirty="0" err="1"/>
                        <a:t>px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29677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7535861-1D3E-FD77-D4FC-1901D18EC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409" y="1817231"/>
            <a:ext cx="5515275" cy="444145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67C7B3-53A6-F642-4D56-C60DAE1F690A}"/>
              </a:ext>
            </a:extLst>
          </p:cNvPr>
          <p:cNvSpPr txBox="1"/>
          <p:nvPr/>
        </p:nvSpPr>
        <p:spPr>
          <a:xfrm>
            <a:off x="1122972" y="3828422"/>
            <a:ext cx="4283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Experimented with dynamically changing LR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4857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3DBB9-7EE5-681E-5F85-798C878C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4800" dirty="0"/>
              <a:t>Next Steps</a:t>
            </a:r>
            <a:endParaRPr lang="nl-NL" sz="4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13518-9BF3-3564-20DC-4E79C1D7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739449"/>
            <a:ext cx="10981944" cy="3492868"/>
          </a:xfrm>
        </p:spPr>
        <p:txBody>
          <a:bodyPr>
            <a:normAutofit/>
          </a:bodyPr>
          <a:lstStyle/>
          <a:p>
            <a:r>
              <a:rPr lang="en-US" sz="2400" dirty="0"/>
              <a:t>Improve accuracy as much as possible</a:t>
            </a:r>
          </a:p>
          <a:p>
            <a:endParaRPr lang="en-US" sz="2400" dirty="0"/>
          </a:p>
          <a:p>
            <a:r>
              <a:rPr lang="en-US" sz="2400" dirty="0"/>
              <a:t>Improve KF so acceleration is either 9.8 or 0</a:t>
            </a:r>
          </a:p>
          <a:p>
            <a:endParaRPr lang="en-US" sz="2400" dirty="0"/>
          </a:p>
          <a:p>
            <a:r>
              <a:rPr lang="en-US" sz="2400" dirty="0"/>
              <a:t>Measure accuracy in 3D space</a:t>
            </a:r>
          </a:p>
          <a:p>
            <a:endParaRPr lang="en-US" sz="2400" dirty="0"/>
          </a:p>
          <a:p>
            <a:r>
              <a:rPr lang="en-US" sz="2400" dirty="0"/>
              <a:t>Write the report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154538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A5966-0673-724E-D5B5-E552AD8B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5A868-9123-2069-E6C6-6878D151C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vs latency</a:t>
            </a:r>
          </a:p>
          <a:p>
            <a:r>
              <a:rPr lang="en-US" dirty="0"/>
              <a:t>Accuracy vs type of </a:t>
            </a:r>
            <a:r>
              <a:rPr lang="en-US" dirty="0" err="1"/>
              <a:t>traj</a:t>
            </a:r>
            <a:r>
              <a:rPr lang="en-US" dirty="0"/>
              <a:t>.</a:t>
            </a:r>
          </a:p>
          <a:p>
            <a:r>
              <a:rPr lang="en-US" dirty="0"/>
              <a:t>Accuracy vs distance</a:t>
            </a:r>
          </a:p>
          <a:p>
            <a:r>
              <a:rPr lang="en-US" dirty="0"/>
              <a:t>Accuracy vs time looking at the ball fixed 1s after I stop looking and measuring there</a:t>
            </a:r>
          </a:p>
          <a:p>
            <a:endParaRPr lang="en-US" dirty="0"/>
          </a:p>
          <a:p>
            <a:r>
              <a:rPr lang="en-US" dirty="0"/>
              <a:t>Signal to noise ratio (with a  mask on the ball)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4299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Sioux</Template>
  <TotalTime>0</TotalTime>
  <Words>345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SPIKING NEURAL NETWORKS FOR FAST-MOVING OBJECT DETECTION</vt:lpstr>
      <vt:lpstr>Recap</vt:lpstr>
      <vt:lpstr>1st Problem</vt:lpstr>
      <vt:lpstr>2nd problem</vt:lpstr>
      <vt:lpstr>Kalman Filter Integration</vt:lpstr>
      <vt:lpstr>Confidence Net</vt:lpstr>
      <vt:lpstr>Current State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Real Enrique</dc:creator>
  <cp:lastModifiedBy>Mario Real Enrique</cp:lastModifiedBy>
  <cp:revision>2</cp:revision>
  <dcterms:created xsi:type="dcterms:W3CDTF">2025-03-10T08:10:57Z</dcterms:created>
  <dcterms:modified xsi:type="dcterms:W3CDTF">2025-06-06T16:20:18Z</dcterms:modified>
</cp:coreProperties>
</file>