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5" r:id="rId4"/>
    <p:sldId id="263" r:id="rId5"/>
    <p:sldId id="258" r:id="rId6"/>
    <p:sldId id="272" r:id="rId7"/>
    <p:sldId id="273" r:id="rId8"/>
    <p:sldId id="287" r:id="rId9"/>
    <p:sldId id="286" r:id="rId10"/>
    <p:sldId id="288" r:id="rId11"/>
    <p:sldId id="289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40C0D-F574-4B07-92ED-19C3BCDF35CF}" v="74" dt="2025-06-30T12:55:40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61440C0D-F574-4B07-92ED-19C3BCDF35CF}"/>
    <pc:docChg chg="undo custSel addSld delSld modSld sldOrd">
      <pc:chgData name="Mario Real Enrique" userId="b171d602-790f-4414-93eb-cdb5bae8d7f5" providerId="ADAL" clId="{61440C0D-F574-4B07-92ED-19C3BCDF35CF}" dt="2025-06-30T13:42:29.205" v="3331" actId="20577"/>
      <pc:docMkLst>
        <pc:docMk/>
      </pc:docMkLst>
      <pc:sldChg chg="addSp delSp modSp mod">
        <pc:chgData name="Mario Real Enrique" userId="b171d602-790f-4414-93eb-cdb5bae8d7f5" providerId="ADAL" clId="{61440C0D-F574-4B07-92ED-19C3BCDF35CF}" dt="2025-06-30T12:39:55.771" v="2253" actId="1076"/>
        <pc:sldMkLst>
          <pc:docMk/>
          <pc:sldMk cId="964696699" sldId="258"/>
        </pc:sldMkLst>
        <pc:spChg chg="mod">
          <ac:chgData name="Mario Real Enrique" userId="b171d602-790f-4414-93eb-cdb5bae8d7f5" providerId="ADAL" clId="{61440C0D-F574-4B07-92ED-19C3BCDF35CF}" dt="2025-06-30T12:00:53.965" v="1551" actId="20577"/>
          <ac:spMkLst>
            <pc:docMk/>
            <pc:sldMk cId="964696699" sldId="258"/>
            <ac:spMk id="2" creationId="{A44DD283-29CF-E128-0F32-141DFFE73432}"/>
          </ac:spMkLst>
        </pc:spChg>
        <pc:spChg chg="add del mod">
          <ac:chgData name="Mario Real Enrique" userId="b171d602-790f-4414-93eb-cdb5bae8d7f5" providerId="ADAL" clId="{61440C0D-F574-4B07-92ED-19C3BCDF35CF}" dt="2025-06-30T07:59:50.619" v="1364" actId="478"/>
          <ac:spMkLst>
            <pc:docMk/>
            <pc:sldMk cId="964696699" sldId="258"/>
            <ac:spMk id="4" creationId="{DF7E4A07-488C-98F5-D570-10067E58392B}"/>
          </ac:spMkLst>
        </pc:spChg>
        <pc:spChg chg="add del mod ord">
          <ac:chgData name="Mario Real Enrique" userId="b171d602-790f-4414-93eb-cdb5bae8d7f5" providerId="ADAL" clId="{61440C0D-F574-4B07-92ED-19C3BCDF35CF}" dt="2025-06-30T12:39:54.434" v="2252" actId="14100"/>
          <ac:spMkLst>
            <pc:docMk/>
            <pc:sldMk cId="964696699" sldId="258"/>
            <ac:spMk id="6" creationId="{5D646C40-152C-52DB-8B47-E9500CCC3506}"/>
          </ac:spMkLst>
        </pc:spChg>
        <pc:spChg chg="del mod">
          <ac:chgData name="Mario Real Enrique" userId="b171d602-790f-4414-93eb-cdb5bae8d7f5" providerId="ADAL" clId="{61440C0D-F574-4B07-92ED-19C3BCDF35CF}" dt="2025-06-30T07:47:08.335" v="1274" actId="3680"/>
          <ac:spMkLst>
            <pc:docMk/>
            <pc:sldMk cId="964696699" sldId="258"/>
            <ac:spMk id="7" creationId="{0048EF4C-33D3-E04C-0376-E480DE3B329B}"/>
          </ac:spMkLst>
        </pc:spChg>
        <pc:graphicFrameChg chg="add del mod ord modGraphic">
          <ac:chgData name="Mario Real Enrique" userId="b171d602-790f-4414-93eb-cdb5bae8d7f5" providerId="ADAL" clId="{61440C0D-F574-4B07-92ED-19C3BCDF35CF}" dt="2025-06-30T07:59:29.859" v="1358" actId="478"/>
          <ac:graphicFrameMkLst>
            <pc:docMk/>
            <pc:sldMk cId="964696699" sldId="258"/>
            <ac:graphicFrameMk id="3" creationId="{688CE94D-07DD-A8F1-0DC7-C61D4E48D633}"/>
          </ac:graphicFrameMkLst>
        </pc:graphicFrameChg>
        <pc:picChg chg="add del mod ord">
          <ac:chgData name="Mario Real Enrique" userId="b171d602-790f-4414-93eb-cdb5bae8d7f5" providerId="ADAL" clId="{61440C0D-F574-4B07-92ED-19C3BCDF35CF}" dt="2025-06-30T07:59:57.400" v="1366" actId="22"/>
          <ac:picMkLst>
            <pc:docMk/>
            <pc:sldMk cId="964696699" sldId="258"/>
            <ac:picMk id="11" creationId="{A6CDF6E0-A1E4-ECD2-A551-56D1D8AF7AC0}"/>
          </ac:picMkLst>
        </pc:picChg>
        <pc:picChg chg="add del mod">
          <ac:chgData name="Mario Real Enrique" userId="b171d602-790f-4414-93eb-cdb5bae8d7f5" providerId="ADAL" clId="{61440C0D-F574-4B07-92ED-19C3BCDF35CF}" dt="2025-06-30T08:01:16.328" v="1375" actId="478"/>
          <ac:picMkLst>
            <pc:docMk/>
            <pc:sldMk cId="964696699" sldId="258"/>
            <ac:picMk id="13" creationId="{7782826C-DF13-B592-E8F5-7A84E858E6A0}"/>
          </ac:picMkLst>
        </pc:picChg>
        <pc:picChg chg="add del">
          <ac:chgData name="Mario Real Enrique" userId="b171d602-790f-4414-93eb-cdb5bae8d7f5" providerId="ADAL" clId="{61440C0D-F574-4B07-92ED-19C3BCDF35CF}" dt="2025-06-30T08:01:13.625" v="1373" actId="22"/>
          <ac:picMkLst>
            <pc:docMk/>
            <pc:sldMk cId="964696699" sldId="258"/>
            <ac:picMk id="15" creationId="{80703974-9A57-3F81-1154-D91AB2B6802E}"/>
          </ac:picMkLst>
        </pc:picChg>
        <pc:picChg chg="add mod">
          <ac:chgData name="Mario Real Enrique" userId="b171d602-790f-4414-93eb-cdb5bae8d7f5" providerId="ADAL" clId="{61440C0D-F574-4B07-92ED-19C3BCDF35CF}" dt="2025-06-30T12:39:55.771" v="2253" actId="1076"/>
          <ac:picMkLst>
            <pc:docMk/>
            <pc:sldMk cId="964696699" sldId="258"/>
            <ac:picMk id="17" creationId="{0E8078A5-1636-591B-0C6E-4BB7F0AA9EA3}"/>
          </ac:picMkLst>
        </pc:picChg>
      </pc:sldChg>
      <pc:sldChg chg="del">
        <pc:chgData name="Mario Real Enrique" userId="b171d602-790f-4414-93eb-cdb5bae8d7f5" providerId="ADAL" clId="{61440C0D-F574-4B07-92ED-19C3BCDF35CF}" dt="2025-06-30T12:39:45.290" v="2250" actId="2696"/>
        <pc:sldMkLst>
          <pc:docMk/>
          <pc:sldMk cId="1362060194" sldId="262"/>
        </pc:sldMkLst>
      </pc:sldChg>
      <pc:sldChg chg="modSp mod">
        <pc:chgData name="Mario Real Enrique" userId="b171d602-790f-4414-93eb-cdb5bae8d7f5" providerId="ADAL" clId="{61440C0D-F574-4B07-92ED-19C3BCDF35CF}" dt="2025-06-30T13:13:07.585" v="3325" actId="403"/>
        <pc:sldMkLst>
          <pc:docMk/>
          <pc:sldMk cId="3490222189" sldId="263"/>
        </pc:sldMkLst>
        <pc:spChg chg="mod">
          <ac:chgData name="Mario Real Enrique" userId="b171d602-790f-4414-93eb-cdb5bae8d7f5" providerId="ADAL" clId="{61440C0D-F574-4B07-92ED-19C3BCDF35CF}" dt="2025-06-30T06:15:51.020" v="366" actId="20577"/>
          <ac:spMkLst>
            <pc:docMk/>
            <pc:sldMk cId="3490222189" sldId="263"/>
            <ac:spMk id="2" creationId="{C95B52DD-DE86-D663-EBFB-F36870296079}"/>
          </ac:spMkLst>
        </pc:spChg>
        <pc:spChg chg="mod">
          <ac:chgData name="Mario Real Enrique" userId="b171d602-790f-4414-93eb-cdb5bae8d7f5" providerId="ADAL" clId="{61440C0D-F574-4B07-92ED-19C3BCDF35CF}" dt="2025-06-30T13:13:07.585" v="3325" actId="403"/>
          <ac:spMkLst>
            <pc:docMk/>
            <pc:sldMk cId="3490222189" sldId="263"/>
            <ac:spMk id="3" creationId="{DA45F327-BF52-A1D0-43D9-DFD9B13FE2B7}"/>
          </ac:spMkLst>
        </pc:spChg>
      </pc:sldChg>
      <pc:sldChg chg="addSp delSp modSp mod">
        <pc:chgData name="Mario Real Enrique" userId="b171d602-790f-4414-93eb-cdb5bae8d7f5" providerId="ADAL" clId="{61440C0D-F574-4B07-92ED-19C3BCDF35CF}" dt="2025-06-30T12:50:31.824" v="2573" actId="123"/>
        <pc:sldMkLst>
          <pc:docMk/>
          <pc:sldMk cId="3054857142" sldId="272"/>
        </pc:sldMkLst>
        <pc:spChg chg="mod">
          <ac:chgData name="Mario Real Enrique" userId="b171d602-790f-4414-93eb-cdb5bae8d7f5" providerId="ADAL" clId="{61440C0D-F574-4B07-92ED-19C3BCDF35CF}" dt="2025-06-30T12:08:39.806" v="1602" actId="20577"/>
          <ac:spMkLst>
            <pc:docMk/>
            <pc:sldMk cId="3054857142" sldId="272"/>
            <ac:spMk id="4" creationId="{EC12502F-1C13-82A9-38B1-B4162B99F5C1}"/>
          </ac:spMkLst>
        </pc:spChg>
        <pc:spChg chg="mod">
          <ac:chgData name="Mario Real Enrique" userId="b171d602-790f-4414-93eb-cdb5bae8d7f5" providerId="ADAL" clId="{61440C0D-F574-4B07-92ED-19C3BCDF35CF}" dt="2025-06-30T12:50:31.824" v="2573" actId="123"/>
          <ac:spMkLst>
            <pc:docMk/>
            <pc:sldMk cId="3054857142" sldId="272"/>
            <ac:spMk id="5" creationId="{4D0AC71D-55EC-19C7-10DA-EC41CCBD6AC8}"/>
          </ac:spMkLst>
        </pc:spChg>
        <pc:spChg chg="del">
          <ac:chgData name="Mario Real Enrique" userId="b171d602-790f-4414-93eb-cdb5bae8d7f5" providerId="ADAL" clId="{61440C0D-F574-4B07-92ED-19C3BCDF35CF}" dt="2025-06-30T12:08:49.657" v="1604" actId="478"/>
          <ac:spMkLst>
            <pc:docMk/>
            <pc:sldMk cId="3054857142" sldId="272"/>
            <ac:spMk id="8" creationId="{0367C7B3-53A6-F642-4D56-C60DAE1F690A}"/>
          </ac:spMkLst>
        </pc:spChg>
        <pc:graphicFrameChg chg="del modGraphic">
          <ac:chgData name="Mario Real Enrique" userId="b171d602-790f-4414-93eb-cdb5bae8d7f5" providerId="ADAL" clId="{61440C0D-F574-4B07-92ED-19C3BCDF35CF}" dt="2025-06-30T12:08:48.025" v="1603" actId="478"/>
          <ac:graphicFrameMkLst>
            <pc:docMk/>
            <pc:sldMk cId="3054857142" sldId="272"/>
            <ac:graphicFrameMk id="3" creationId="{940B97D1-3949-EBA1-DB76-D34CA8651380}"/>
          </ac:graphicFrameMkLst>
        </pc:graphicFrameChg>
        <pc:picChg chg="add del mod">
          <ac:chgData name="Mario Real Enrique" userId="b171d602-790f-4414-93eb-cdb5bae8d7f5" providerId="ADAL" clId="{61440C0D-F574-4B07-92ED-19C3BCDF35CF}" dt="2025-06-30T12:36:30.944" v="2215" actId="478"/>
          <ac:picMkLst>
            <pc:docMk/>
            <pc:sldMk cId="3054857142" sldId="272"/>
            <ac:picMk id="6" creationId="{B3798E4D-53AD-352C-F6C9-DF9B37674BE5}"/>
          </ac:picMkLst>
        </pc:picChg>
        <pc:picChg chg="del">
          <ac:chgData name="Mario Real Enrique" userId="b171d602-790f-4414-93eb-cdb5bae8d7f5" providerId="ADAL" clId="{61440C0D-F574-4B07-92ED-19C3BCDF35CF}" dt="2025-06-30T12:08:50.230" v="1605" actId="478"/>
          <ac:picMkLst>
            <pc:docMk/>
            <pc:sldMk cId="3054857142" sldId="272"/>
            <ac:picMk id="7" creationId="{F7535861-1D3E-FD77-D4FC-1901D18EC4D6}"/>
          </ac:picMkLst>
        </pc:picChg>
        <pc:picChg chg="add mod">
          <ac:chgData name="Mario Real Enrique" userId="b171d602-790f-4414-93eb-cdb5bae8d7f5" providerId="ADAL" clId="{61440C0D-F574-4B07-92ED-19C3BCDF35CF}" dt="2025-06-30T12:36:59.592" v="2222" actId="14100"/>
          <ac:picMkLst>
            <pc:docMk/>
            <pc:sldMk cId="3054857142" sldId="272"/>
            <ac:picMk id="11" creationId="{8D1D7827-FB45-5B1B-A198-90B1C24138CA}"/>
          </ac:picMkLst>
        </pc:picChg>
      </pc:sldChg>
      <pc:sldChg chg="addSp delSp modSp mod">
        <pc:chgData name="Mario Real Enrique" userId="b171d602-790f-4414-93eb-cdb5bae8d7f5" providerId="ADAL" clId="{61440C0D-F574-4B07-92ED-19C3BCDF35CF}" dt="2025-06-30T12:51:40.460" v="2607" actId="1076"/>
        <pc:sldMkLst>
          <pc:docMk/>
          <pc:sldMk cId="1545387805" sldId="273"/>
        </pc:sldMkLst>
        <pc:spChg chg="mod">
          <ac:chgData name="Mario Real Enrique" userId="b171d602-790f-4414-93eb-cdb5bae8d7f5" providerId="ADAL" clId="{61440C0D-F574-4B07-92ED-19C3BCDF35CF}" dt="2025-06-30T12:51:40.460" v="2607" actId="1076"/>
          <ac:spMkLst>
            <pc:docMk/>
            <pc:sldMk cId="1545387805" sldId="273"/>
            <ac:spMk id="2" creationId="{CF73DBB9-7EE5-681E-5F85-798C878CC992}"/>
          </ac:spMkLst>
        </pc:spChg>
        <pc:spChg chg="del">
          <ac:chgData name="Mario Real Enrique" userId="b171d602-790f-4414-93eb-cdb5bae8d7f5" providerId="ADAL" clId="{61440C0D-F574-4B07-92ED-19C3BCDF35CF}" dt="2025-06-30T12:39:02.511" v="2238" actId="478"/>
          <ac:spMkLst>
            <pc:docMk/>
            <pc:sldMk cId="1545387805" sldId="273"/>
            <ac:spMk id="3" creationId="{45313518-9BF3-3564-20DC-4E79C1D72AF8}"/>
          </ac:spMkLst>
        </pc:spChg>
        <pc:spChg chg="add mod">
          <ac:chgData name="Mario Real Enrique" userId="b171d602-790f-4414-93eb-cdb5bae8d7f5" providerId="ADAL" clId="{61440C0D-F574-4B07-92ED-19C3BCDF35CF}" dt="2025-06-30T12:39:02.511" v="2238" actId="478"/>
          <ac:spMkLst>
            <pc:docMk/>
            <pc:sldMk cId="1545387805" sldId="273"/>
            <ac:spMk id="5" creationId="{1B71B84A-4F7F-5CDB-4A8A-6FB6625C8B62}"/>
          </ac:spMkLst>
        </pc:spChg>
        <pc:spChg chg="add mod">
          <ac:chgData name="Mario Real Enrique" userId="b171d602-790f-4414-93eb-cdb5bae8d7f5" providerId="ADAL" clId="{61440C0D-F574-4B07-92ED-19C3BCDF35CF}" dt="2025-06-30T12:51:26.031" v="2591" actId="20577"/>
          <ac:spMkLst>
            <pc:docMk/>
            <pc:sldMk cId="1545387805" sldId="273"/>
            <ac:spMk id="12" creationId="{1A581BB8-4430-3C45-A4A0-7B684F260BBD}"/>
          </ac:spMkLst>
        </pc:spChg>
        <pc:picChg chg="add mod">
          <ac:chgData name="Mario Real Enrique" userId="b171d602-790f-4414-93eb-cdb5bae8d7f5" providerId="ADAL" clId="{61440C0D-F574-4B07-92ED-19C3BCDF35CF}" dt="2025-06-30T12:41:45.609" v="2268" actId="1076"/>
          <ac:picMkLst>
            <pc:docMk/>
            <pc:sldMk cId="1545387805" sldId="273"/>
            <ac:picMk id="7" creationId="{3A961370-57C9-12BE-CDE7-3E3025B5F531}"/>
          </ac:picMkLst>
        </pc:picChg>
        <pc:picChg chg="add del mod">
          <ac:chgData name="Mario Real Enrique" userId="b171d602-790f-4414-93eb-cdb5bae8d7f5" providerId="ADAL" clId="{61440C0D-F574-4B07-92ED-19C3BCDF35CF}" dt="2025-06-30T12:41:40.621" v="2264" actId="478"/>
          <ac:picMkLst>
            <pc:docMk/>
            <pc:sldMk cId="1545387805" sldId="273"/>
            <ac:picMk id="9" creationId="{813D781F-AEA1-9096-700C-8DAF488B0C01}"/>
          </ac:picMkLst>
        </pc:picChg>
        <pc:picChg chg="add mod">
          <ac:chgData name="Mario Real Enrique" userId="b171d602-790f-4414-93eb-cdb5bae8d7f5" providerId="ADAL" clId="{61440C0D-F574-4B07-92ED-19C3BCDF35CF}" dt="2025-06-30T12:41:51.113" v="2271" actId="1076"/>
          <ac:picMkLst>
            <pc:docMk/>
            <pc:sldMk cId="1545387805" sldId="273"/>
            <ac:picMk id="11" creationId="{4432753F-DC69-2F0C-839D-97937CBBF34F}"/>
          </ac:picMkLst>
        </pc:picChg>
      </pc:sldChg>
      <pc:sldChg chg="modSp mod">
        <pc:chgData name="Mario Real Enrique" userId="b171d602-790f-4414-93eb-cdb5bae8d7f5" providerId="ADAL" clId="{61440C0D-F574-4B07-92ED-19C3BCDF35CF}" dt="2025-06-30T13:15:11.777" v="3326" actId="20577"/>
        <pc:sldMkLst>
          <pc:docMk/>
          <pc:sldMk cId="535045020" sldId="282"/>
        </pc:sldMkLst>
        <pc:spChg chg="mod">
          <ac:chgData name="Mario Real Enrique" userId="b171d602-790f-4414-93eb-cdb5bae8d7f5" providerId="ADAL" clId="{61440C0D-F574-4B07-92ED-19C3BCDF35CF}" dt="2025-06-30T13:15:11.777" v="3326" actId="20577"/>
          <ac:spMkLst>
            <pc:docMk/>
            <pc:sldMk cId="535045020" sldId="282"/>
            <ac:spMk id="3" creationId="{00C8D4B8-A558-BB52-9F8A-966643729A18}"/>
          </ac:spMkLst>
        </pc:spChg>
      </pc:sldChg>
      <pc:sldChg chg="delSp modSp del mod">
        <pc:chgData name="Mario Real Enrique" userId="b171d602-790f-4414-93eb-cdb5bae8d7f5" providerId="ADAL" clId="{61440C0D-F574-4B07-92ED-19C3BCDF35CF}" dt="2025-06-30T07:22:23.308" v="1264" actId="2696"/>
        <pc:sldMkLst>
          <pc:docMk/>
          <pc:sldMk cId="348288951" sldId="283"/>
        </pc:sldMkLst>
        <pc:spChg chg="mod">
          <ac:chgData name="Mario Real Enrique" userId="b171d602-790f-4414-93eb-cdb5bae8d7f5" providerId="ADAL" clId="{61440C0D-F574-4B07-92ED-19C3BCDF35CF}" dt="2025-06-30T06:15:33.648" v="356" actId="20577"/>
          <ac:spMkLst>
            <pc:docMk/>
            <pc:sldMk cId="348288951" sldId="283"/>
            <ac:spMk id="2" creationId="{3E99A365-C593-8E65-4EF7-49730806E010}"/>
          </ac:spMkLst>
        </pc:spChg>
        <pc:picChg chg="del">
          <ac:chgData name="Mario Real Enrique" userId="b171d602-790f-4414-93eb-cdb5bae8d7f5" providerId="ADAL" clId="{61440C0D-F574-4B07-92ED-19C3BCDF35CF}" dt="2025-06-30T06:15:36.632" v="357" actId="478"/>
          <ac:picMkLst>
            <pc:docMk/>
            <pc:sldMk cId="348288951" sldId="283"/>
            <ac:picMk id="9" creationId="{2C7F7F77-33F2-291A-0A94-11D15970C7EA}"/>
          </ac:picMkLst>
        </pc:picChg>
        <pc:picChg chg="del">
          <ac:chgData name="Mario Real Enrique" userId="b171d602-790f-4414-93eb-cdb5bae8d7f5" providerId="ADAL" clId="{61440C0D-F574-4B07-92ED-19C3BCDF35CF}" dt="2025-06-30T06:15:39.644" v="358" actId="478"/>
          <ac:picMkLst>
            <pc:docMk/>
            <pc:sldMk cId="348288951" sldId="283"/>
            <ac:picMk id="11" creationId="{9F1F8D77-C8DC-B90B-3D36-1F5BD1CF787C}"/>
          </ac:picMkLst>
        </pc:picChg>
      </pc:sldChg>
      <pc:sldChg chg="del">
        <pc:chgData name="Mario Real Enrique" userId="b171d602-790f-4414-93eb-cdb5bae8d7f5" providerId="ADAL" clId="{61440C0D-F574-4B07-92ED-19C3BCDF35CF}" dt="2025-06-30T13:09:41.353" v="3262" actId="47"/>
        <pc:sldMkLst>
          <pc:docMk/>
          <pc:sldMk cId="2314299249" sldId="284"/>
        </pc:sldMkLst>
      </pc:sldChg>
      <pc:sldChg chg="addSp delSp modSp new mod">
        <pc:chgData name="Mario Real Enrique" userId="b171d602-790f-4414-93eb-cdb5bae8d7f5" providerId="ADAL" clId="{61440C0D-F574-4B07-92ED-19C3BCDF35CF}" dt="2025-06-30T07:26:51.871" v="1269" actId="1076"/>
        <pc:sldMkLst>
          <pc:docMk/>
          <pc:sldMk cId="3940821075" sldId="285"/>
        </pc:sldMkLst>
        <pc:spChg chg="del">
          <ac:chgData name="Mario Real Enrique" userId="b171d602-790f-4414-93eb-cdb5bae8d7f5" providerId="ADAL" clId="{61440C0D-F574-4B07-92ED-19C3BCDF35CF}" dt="2025-06-30T07:26:47.354" v="1267" actId="478"/>
          <ac:spMkLst>
            <pc:docMk/>
            <pc:sldMk cId="3940821075" sldId="285"/>
            <ac:spMk id="2" creationId="{7BD12144-F1EA-D1FD-17C6-A522AD6F9BE4}"/>
          </ac:spMkLst>
        </pc:spChg>
        <pc:spChg chg="del">
          <ac:chgData name="Mario Real Enrique" userId="b171d602-790f-4414-93eb-cdb5bae8d7f5" providerId="ADAL" clId="{61440C0D-F574-4B07-92ED-19C3BCDF35CF}" dt="2025-06-30T07:26:48.270" v="1268" actId="478"/>
          <ac:spMkLst>
            <pc:docMk/>
            <pc:sldMk cId="3940821075" sldId="285"/>
            <ac:spMk id="3" creationId="{7094AC76-CEE7-FDFC-9331-474EC70BB646}"/>
          </ac:spMkLst>
        </pc:spChg>
        <pc:picChg chg="add mod">
          <ac:chgData name="Mario Real Enrique" userId="b171d602-790f-4414-93eb-cdb5bae8d7f5" providerId="ADAL" clId="{61440C0D-F574-4B07-92ED-19C3BCDF35CF}" dt="2025-06-30T07:26:51.871" v="1269" actId="1076"/>
          <ac:picMkLst>
            <pc:docMk/>
            <pc:sldMk cId="3940821075" sldId="285"/>
            <ac:picMk id="4" creationId="{7B0FB521-1E66-38BA-3D74-9F5C19811A03}"/>
          </ac:picMkLst>
        </pc:picChg>
      </pc:sldChg>
      <pc:sldChg chg="addSp delSp modSp add mod setBg delDesignElem">
        <pc:chgData name="Mario Real Enrique" userId="b171d602-790f-4414-93eb-cdb5bae8d7f5" providerId="ADAL" clId="{61440C0D-F574-4B07-92ED-19C3BCDF35CF}" dt="2025-06-30T12:54:49.378" v="2784" actId="26606"/>
        <pc:sldMkLst>
          <pc:docMk/>
          <pc:sldMk cId="2450118639" sldId="286"/>
        </pc:sldMkLst>
        <pc:spChg chg="mod">
          <ac:chgData name="Mario Real Enrique" userId="b171d602-790f-4414-93eb-cdb5bae8d7f5" providerId="ADAL" clId="{61440C0D-F574-4B07-92ED-19C3BCDF35CF}" dt="2025-06-30T12:54:49.378" v="2784" actId="26606"/>
          <ac:spMkLst>
            <pc:docMk/>
            <pc:sldMk cId="2450118639" sldId="286"/>
            <ac:spMk id="2" creationId="{F4C89391-3CC9-5B37-EA8C-8918307FE654}"/>
          </ac:spMkLst>
        </pc:spChg>
        <pc:spChg chg="mod">
          <ac:chgData name="Mario Real Enrique" userId="b171d602-790f-4414-93eb-cdb5bae8d7f5" providerId="ADAL" clId="{61440C0D-F574-4B07-92ED-19C3BCDF35CF}" dt="2025-06-30T12:54:49.378" v="2784" actId="26606"/>
          <ac:spMkLst>
            <pc:docMk/>
            <pc:sldMk cId="2450118639" sldId="286"/>
            <ac:spMk id="5" creationId="{3351BAB7-8B73-FD7A-5027-66F898D0BCB5}"/>
          </ac:spMkLst>
        </pc:spChg>
        <pc:spChg chg="add">
          <ac:chgData name="Mario Real Enrique" userId="b171d602-790f-4414-93eb-cdb5bae8d7f5" providerId="ADAL" clId="{61440C0D-F574-4B07-92ED-19C3BCDF35CF}" dt="2025-06-30T12:54:49.378" v="2784" actId="26606"/>
          <ac:spMkLst>
            <pc:docMk/>
            <pc:sldMk cId="2450118639" sldId="286"/>
            <ac:spMk id="10" creationId="{743AA782-23D1-4521-8CAD-47662984AA08}"/>
          </ac:spMkLst>
        </pc:spChg>
        <pc:spChg chg="add">
          <ac:chgData name="Mario Real Enrique" userId="b171d602-790f-4414-93eb-cdb5bae8d7f5" providerId="ADAL" clId="{61440C0D-F574-4B07-92ED-19C3BCDF35CF}" dt="2025-06-30T12:54:49.378" v="2784" actId="26606"/>
          <ac:spMkLst>
            <pc:docMk/>
            <pc:sldMk cId="2450118639" sldId="286"/>
            <ac:spMk id="12" creationId="{650D18FE-0824-4A46-B22C-A86B52E5780A}"/>
          </ac:spMkLst>
        </pc:spChg>
        <pc:spChg chg="del">
          <ac:chgData name="Mario Real Enrique" userId="b171d602-790f-4414-93eb-cdb5bae8d7f5" providerId="ADAL" clId="{61440C0D-F574-4B07-92ED-19C3BCDF35CF}" dt="2025-06-30T12:43:02.541" v="2273"/>
          <ac:spMkLst>
            <pc:docMk/>
            <pc:sldMk cId="2450118639" sldId="286"/>
            <ac:spMk id="17" creationId="{4E9A3440-758E-59D2-E5C1-2CE6BAA862E5}"/>
          </ac:spMkLst>
        </pc:spChg>
        <pc:spChg chg="del">
          <ac:chgData name="Mario Real Enrique" userId="b171d602-790f-4414-93eb-cdb5bae8d7f5" providerId="ADAL" clId="{61440C0D-F574-4B07-92ED-19C3BCDF35CF}" dt="2025-06-30T12:43:02.541" v="2273"/>
          <ac:spMkLst>
            <pc:docMk/>
            <pc:sldMk cId="2450118639" sldId="286"/>
            <ac:spMk id="19" creationId="{77648A79-D6CA-0A45-C673-50852F91545A}"/>
          </ac:spMkLst>
        </pc:spChg>
        <pc:spChg chg="del">
          <ac:chgData name="Mario Real Enrique" userId="b171d602-790f-4414-93eb-cdb5bae8d7f5" providerId="ADAL" clId="{61440C0D-F574-4B07-92ED-19C3BCDF35CF}" dt="2025-06-30T12:43:02.541" v="2273"/>
          <ac:spMkLst>
            <pc:docMk/>
            <pc:sldMk cId="2450118639" sldId="286"/>
            <ac:spMk id="21" creationId="{08CA02F4-7FC5-8484-26EB-08AD2D5B6E28}"/>
          </ac:spMkLst>
        </pc:spChg>
        <pc:picChg chg="add mod">
          <ac:chgData name="Mario Real Enrique" userId="b171d602-790f-4414-93eb-cdb5bae8d7f5" providerId="ADAL" clId="{61440C0D-F574-4B07-92ED-19C3BCDF35CF}" dt="2025-06-30T12:54:49.378" v="2784" actId="26606"/>
          <ac:picMkLst>
            <pc:docMk/>
            <pc:sldMk cId="2450118639" sldId="286"/>
            <ac:picMk id="4" creationId="{EE250EA3-686F-F66E-0322-F995F2AB97EE}"/>
          </ac:picMkLst>
        </pc:picChg>
        <pc:picChg chg="del">
          <ac:chgData name="Mario Real Enrique" userId="b171d602-790f-4414-93eb-cdb5bae8d7f5" providerId="ADAL" clId="{61440C0D-F574-4B07-92ED-19C3BCDF35CF}" dt="2025-06-30T12:43:21.871" v="2294" actId="478"/>
          <ac:picMkLst>
            <pc:docMk/>
            <pc:sldMk cId="2450118639" sldId="286"/>
            <ac:picMk id="7" creationId="{53976D4A-5D23-2D58-67C5-BF9A8CECB864}"/>
          </ac:picMkLst>
        </pc:picChg>
        <pc:picChg chg="del">
          <ac:chgData name="Mario Real Enrique" userId="b171d602-790f-4414-93eb-cdb5bae8d7f5" providerId="ADAL" clId="{61440C0D-F574-4B07-92ED-19C3BCDF35CF}" dt="2025-06-30T12:43:22.833" v="2295" actId="478"/>
          <ac:picMkLst>
            <pc:docMk/>
            <pc:sldMk cId="2450118639" sldId="286"/>
            <ac:picMk id="11" creationId="{B664CA45-9B91-5CB6-7AFB-2FEE33DF7889}"/>
          </ac:picMkLst>
        </pc:picChg>
      </pc:sldChg>
      <pc:sldChg chg="addSp delSp modSp add mod setBg delDesignElem">
        <pc:chgData name="Mario Real Enrique" userId="b171d602-790f-4414-93eb-cdb5bae8d7f5" providerId="ADAL" clId="{61440C0D-F574-4B07-92ED-19C3BCDF35CF}" dt="2025-06-30T12:55:06.769" v="2786" actId="404"/>
        <pc:sldMkLst>
          <pc:docMk/>
          <pc:sldMk cId="816166181" sldId="287"/>
        </pc:sldMkLst>
        <pc:spChg chg="mod">
          <ac:chgData name="Mario Real Enrique" userId="b171d602-790f-4414-93eb-cdb5bae8d7f5" providerId="ADAL" clId="{61440C0D-F574-4B07-92ED-19C3BCDF35CF}" dt="2025-06-30T12:55:06.769" v="2786" actId="404"/>
          <ac:spMkLst>
            <pc:docMk/>
            <pc:sldMk cId="816166181" sldId="287"/>
            <ac:spMk id="2" creationId="{48F62288-E583-D276-FA21-8A16BB5C3F8B}"/>
          </ac:spMkLst>
        </pc:spChg>
        <pc:spChg chg="del">
          <ac:chgData name="Mario Real Enrique" userId="b171d602-790f-4414-93eb-cdb5bae8d7f5" providerId="ADAL" clId="{61440C0D-F574-4B07-92ED-19C3BCDF35CF}" dt="2025-06-30T12:54:58.444" v="2785" actId="478"/>
          <ac:spMkLst>
            <pc:docMk/>
            <pc:sldMk cId="816166181" sldId="287"/>
            <ac:spMk id="5" creationId="{EFBC1420-C82A-19C5-CE84-FD810AD91308}"/>
          </ac:spMkLst>
        </pc:spChg>
        <pc:spChg chg="del">
          <ac:chgData name="Mario Real Enrique" userId="b171d602-790f-4414-93eb-cdb5bae8d7f5" providerId="ADAL" clId="{61440C0D-F574-4B07-92ED-19C3BCDF35CF}" dt="2025-06-30T12:51:45.783" v="2609"/>
          <ac:spMkLst>
            <pc:docMk/>
            <pc:sldMk cId="816166181" sldId="287"/>
            <ac:spMk id="17" creationId="{AA252EA8-7EE1-AF4E-9B59-77AE5D4B61A4}"/>
          </ac:spMkLst>
        </pc:spChg>
        <pc:spChg chg="del">
          <ac:chgData name="Mario Real Enrique" userId="b171d602-790f-4414-93eb-cdb5bae8d7f5" providerId="ADAL" clId="{61440C0D-F574-4B07-92ED-19C3BCDF35CF}" dt="2025-06-30T12:51:45.783" v="2609"/>
          <ac:spMkLst>
            <pc:docMk/>
            <pc:sldMk cId="816166181" sldId="287"/>
            <ac:spMk id="19" creationId="{B7388550-E1DD-B1F7-0D29-1241098F39B4}"/>
          </ac:spMkLst>
        </pc:spChg>
        <pc:spChg chg="del">
          <ac:chgData name="Mario Real Enrique" userId="b171d602-790f-4414-93eb-cdb5bae8d7f5" providerId="ADAL" clId="{61440C0D-F574-4B07-92ED-19C3BCDF35CF}" dt="2025-06-30T12:51:45.783" v="2609"/>
          <ac:spMkLst>
            <pc:docMk/>
            <pc:sldMk cId="816166181" sldId="287"/>
            <ac:spMk id="21" creationId="{D8399735-9B62-BAF1-F95F-03F5E032C2D2}"/>
          </ac:spMkLst>
        </pc:spChg>
        <pc:picChg chg="add mod ord">
          <ac:chgData name="Mario Real Enrique" userId="b171d602-790f-4414-93eb-cdb5bae8d7f5" providerId="ADAL" clId="{61440C0D-F574-4B07-92ED-19C3BCDF35CF}" dt="2025-06-30T12:52:34.186" v="2621" actId="167"/>
          <ac:picMkLst>
            <pc:docMk/>
            <pc:sldMk cId="816166181" sldId="287"/>
            <ac:picMk id="4" creationId="{540A6CA4-D4E6-5944-BB81-5336D32122BF}"/>
          </ac:picMkLst>
        </pc:picChg>
        <pc:picChg chg="del">
          <ac:chgData name="Mario Real Enrique" userId="b171d602-790f-4414-93eb-cdb5bae8d7f5" providerId="ADAL" clId="{61440C0D-F574-4B07-92ED-19C3BCDF35CF}" dt="2025-06-30T12:52:36.093" v="2622" actId="478"/>
          <ac:picMkLst>
            <pc:docMk/>
            <pc:sldMk cId="816166181" sldId="287"/>
            <ac:picMk id="7" creationId="{AA463F44-76C2-3556-887F-3FA0D6BA4897}"/>
          </ac:picMkLst>
        </pc:picChg>
        <pc:picChg chg="add mod">
          <ac:chgData name="Mario Real Enrique" userId="b171d602-790f-4414-93eb-cdb5bae8d7f5" providerId="ADAL" clId="{61440C0D-F574-4B07-92ED-19C3BCDF35CF}" dt="2025-06-30T12:52:56.248" v="2626" actId="1076"/>
          <ac:picMkLst>
            <pc:docMk/>
            <pc:sldMk cId="816166181" sldId="287"/>
            <ac:picMk id="8" creationId="{6356B4B8-6108-EA42-7F7F-8CDD5B3E7FEC}"/>
          </ac:picMkLst>
        </pc:picChg>
        <pc:picChg chg="del">
          <ac:chgData name="Mario Real Enrique" userId="b171d602-790f-4414-93eb-cdb5bae8d7f5" providerId="ADAL" clId="{61440C0D-F574-4B07-92ED-19C3BCDF35CF}" dt="2025-06-30T12:52:50.287" v="2625" actId="478"/>
          <ac:picMkLst>
            <pc:docMk/>
            <pc:sldMk cId="816166181" sldId="287"/>
            <ac:picMk id="11" creationId="{6F934C28-DD2B-B2C9-07C9-57294D5F4BB2}"/>
          </ac:picMkLst>
        </pc:picChg>
      </pc:sldChg>
      <pc:sldChg chg="addSp delSp modSp add mod setBg delDesignElem">
        <pc:chgData name="Mario Real Enrique" userId="b171d602-790f-4414-93eb-cdb5bae8d7f5" providerId="ADAL" clId="{61440C0D-F574-4B07-92ED-19C3BCDF35CF}" dt="2025-06-30T12:57:44.185" v="2827" actId="1076"/>
        <pc:sldMkLst>
          <pc:docMk/>
          <pc:sldMk cId="235842649" sldId="288"/>
        </pc:sldMkLst>
        <pc:spChg chg="mod">
          <ac:chgData name="Mario Real Enrique" userId="b171d602-790f-4414-93eb-cdb5bae8d7f5" providerId="ADAL" clId="{61440C0D-F574-4B07-92ED-19C3BCDF35CF}" dt="2025-06-30T12:55:51.259" v="2808" actId="6549"/>
          <ac:spMkLst>
            <pc:docMk/>
            <pc:sldMk cId="235842649" sldId="288"/>
            <ac:spMk id="2" creationId="{B8478BE5-21BE-2C42-9CE5-7566E77F860F}"/>
          </ac:spMkLst>
        </pc:spChg>
        <pc:spChg chg="del">
          <ac:chgData name="Mario Real Enrique" userId="b171d602-790f-4414-93eb-cdb5bae8d7f5" providerId="ADAL" clId="{61440C0D-F574-4B07-92ED-19C3BCDF35CF}" dt="2025-06-30T12:57:42.143" v="2826" actId="478"/>
          <ac:spMkLst>
            <pc:docMk/>
            <pc:sldMk cId="235842649" sldId="288"/>
            <ac:spMk id="5" creationId="{923724BD-05C1-AFB0-2199-650C5E2FA014}"/>
          </ac:spMkLst>
        </pc:spChg>
        <pc:spChg chg="del">
          <ac:chgData name="Mario Real Enrique" userId="b171d602-790f-4414-93eb-cdb5bae8d7f5" providerId="ADAL" clId="{61440C0D-F574-4B07-92ED-19C3BCDF35CF}" dt="2025-06-30T12:57:34.381" v="2825" actId="478"/>
          <ac:spMkLst>
            <pc:docMk/>
            <pc:sldMk cId="235842649" sldId="288"/>
            <ac:spMk id="12" creationId="{4AC8E163-ED6A-7676-9F57-2777ED468FA5}"/>
          </ac:spMkLst>
        </pc:spChg>
        <pc:spChg chg="del">
          <ac:chgData name="Mario Real Enrique" userId="b171d602-790f-4414-93eb-cdb5bae8d7f5" providerId="ADAL" clId="{61440C0D-F574-4B07-92ED-19C3BCDF35CF}" dt="2025-06-30T12:55:40.361" v="2788"/>
          <ac:spMkLst>
            <pc:docMk/>
            <pc:sldMk cId="235842649" sldId="288"/>
            <ac:spMk id="17" creationId="{E4858B3B-82DB-CE25-5CA5-DD19F0B18BEA}"/>
          </ac:spMkLst>
        </pc:spChg>
        <pc:spChg chg="del">
          <ac:chgData name="Mario Real Enrique" userId="b171d602-790f-4414-93eb-cdb5bae8d7f5" providerId="ADAL" clId="{61440C0D-F574-4B07-92ED-19C3BCDF35CF}" dt="2025-06-30T12:55:40.361" v="2788"/>
          <ac:spMkLst>
            <pc:docMk/>
            <pc:sldMk cId="235842649" sldId="288"/>
            <ac:spMk id="19" creationId="{1F3C8324-3AE7-48FC-3325-A44305FB425E}"/>
          </ac:spMkLst>
        </pc:spChg>
        <pc:spChg chg="del">
          <ac:chgData name="Mario Real Enrique" userId="b171d602-790f-4414-93eb-cdb5bae8d7f5" providerId="ADAL" clId="{61440C0D-F574-4B07-92ED-19C3BCDF35CF}" dt="2025-06-30T12:55:40.361" v="2788"/>
          <ac:spMkLst>
            <pc:docMk/>
            <pc:sldMk cId="235842649" sldId="288"/>
            <ac:spMk id="21" creationId="{7D85E7BA-8956-1E16-7767-48096CE84B0B}"/>
          </ac:spMkLst>
        </pc:spChg>
        <pc:picChg chg="add del mod ord">
          <ac:chgData name="Mario Real Enrique" userId="b171d602-790f-4414-93eb-cdb5bae8d7f5" providerId="ADAL" clId="{61440C0D-F574-4B07-92ED-19C3BCDF35CF}" dt="2025-06-30T12:57:06.831" v="2816" actId="478"/>
          <ac:picMkLst>
            <pc:docMk/>
            <pc:sldMk cId="235842649" sldId="288"/>
            <ac:picMk id="4" creationId="{80F14D25-54C1-5BB8-78C3-DDCE0D08BC80}"/>
          </ac:picMkLst>
        </pc:picChg>
        <pc:picChg chg="del">
          <ac:chgData name="Mario Real Enrique" userId="b171d602-790f-4414-93eb-cdb5bae8d7f5" providerId="ADAL" clId="{61440C0D-F574-4B07-92ED-19C3BCDF35CF}" dt="2025-06-30T12:57:08.558" v="2817" actId="478"/>
          <ac:picMkLst>
            <pc:docMk/>
            <pc:sldMk cId="235842649" sldId="288"/>
            <ac:picMk id="7" creationId="{6912E9F9-5427-2B34-D295-A16C9CD0CC56}"/>
          </ac:picMkLst>
        </pc:picChg>
        <pc:picChg chg="add mod ord">
          <ac:chgData name="Mario Real Enrique" userId="b171d602-790f-4414-93eb-cdb5bae8d7f5" providerId="ADAL" clId="{61440C0D-F574-4B07-92ED-19C3BCDF35CF}" dt="2025-06-30T12:57:44.185" v="2827" actId="1076"/>
          <ac:picMkLst>
            <pc:docMk/>
            <pc:sldMk cId="235842649" sldId="288"/>
            <ac:picMk id="8" creationId="{3B8D99ED-CD41-11DE-0F55-BDFA3C4AE4DC}"/>
          </ac:picMkLst>
        </pc:picChg>
        <pc:picChg chg="del">
          <ac:chgData name="Mario Real Enrique" userId="b171d602-790f-4414-93eb-cdb5bae8d7f5" providerId="ADAL" clId="{61440C0D-F574-4B07-92ED-19C3BCDF35CF}" dt="2025-06-30T12:57:32.717" v="2824" actId="478"/>
          <ac:picMkLst>
            <pc:docMk/>
            <pc:sldMk cId="235842649" sldId="288"/>
            <ac:picMk id="11" creationId="{9C986A6A-66C3-3B74-E3FD-6331608F603D}"/>
          </ac:picMkLst>
        </pc:picChg>
      </pc:sldChg>
      <pc:sldChg chg="add del">
        <pc:chgData name="Mario Real Enrique" userId="b171d602-790f-4414-93eb-cdb5bae8d7f5" providerId="ADAL" clId="{61440C0D-F574-4B07-92ED-19C3BCDF35CF}" dt="2025-06-30T12:59:10.487" v="2828" actId="47"/>
        <pc:sldMkLst>
          <pc:docMk/>
          <pc:sldMk cId="20001470" sldId="289"/>
        </pc:sldMkLst>
      </pc:sldChg>
      <pc:sldChg chg="addSp modSp new mod ord setBg">
        <pc:chgData name="Mario Real Enrique" userId="b171d602-790f-4414-93eb-cdb5bae8d7f5" providerId="ADAL" clId="{61440C0D-F574-4B07-92ED-19C3BCDF35CF}" dt="2025-06-30T13:42:29.205" v="3331" actId="20577"/>
        <pc:sldMkLst>
          <pc:docMk/>
          <pc:sldMk cId="480358445" sldId="289"/>
        </pc:sldMkLst>
        <pc:spChg chg="mod">
          <ac:chgData name="Mario Real Enrique" userId="b171d602-790f-4414-93eb-cdb5bae8d7f5" providerId="ADAL" clId="{61440C0D-F574-4B07-92ED-19C3BCDF35CF}" dt="2025-06-30T13:11:21.930" v="3322" actId="26606"/>
          <ac:spMkLst>
            <pc:docMk/>
            <pc:sldMk cId="480358445" sldId="289"/>
            <ac:spMk id="2" creationId="{7F1E915D-4E35-BEB7-188A-90D63077FDD8}"/>
          </ac:spMkLst>
        </pc:spChg>
        <pc:spChg chg="mod">
          <ac:chgData name="Mario Real Enrique" userId="b171d602-790f-4414-93eb-cdb5bae8d7f5" providerId="ADAL" clId="{61440C0D-F574-4B07-92ED-19C3BCDF35CF}" dt="2025-06-30T13:42:29.205" v="3331" actId="20577"/>
          <ac:spMkLst>
            <pc:docMk/>
            <pc:sldMk cId="480358445" sldId="289"/>
            <ac:spMk id="3" creationId="{638FC7CC-F0E8-BAB3-73A9-5E918C3BAB69}"/>
          </ac:spMkLst>
        </pc:spChg>
        <pc:spChg chg="add">
          <ac:chgData name="Mario Real Enrique" userId="b171d602-790f-4414-93eb-cdb5bae8d7f5" providerId="ADAL" clId="{61440C0D-F574-4B07-92ED-19C3BCDF35CF}" dt="2025-06-30T13:11:21.930" v="3322" actId="26606"/>
          <ac:spMkLst>
            <pc:docMk/>
            <pc:sldMk cId="480358445" sldId="289"/>
            <ac:spMk id="8" creationId="{907EF6B7-1338-4443-8C46-6A318D952DFD}"/>
          </ac:spMkLst>
        </pc:spChg>
        <pc:spChg chg="add">
          <ac:chgData name="Mario Real Enrique" userId="b171d602-790f-4414-93eb-cdb5bae8d7f5" providerId="ADAL" clId="{61440C0D-F574-4B07-92ED-19C3BCDF35CF}" dt="2025-06-30T13:11:21.930" v="3322" actId="26606"/>
          <ac:spMkLst>
            <pc:docMk/>
            <pc:sldMk cId="480358445" sldId="289"/>
            <ac:spMk id="10" creationId="{DAAE4CDD-124C-4DCF-9584-B6033B545DD5}"/>
          </ac:spMkLst>
        </pc:spChg>
        <pc:spChg chg="add">
          <ac:chgData name="Mario Real Enrique" userId="b171d602-790f-4414-93eb-cdb5bae8d7f5" providerId="ADAL" clId="{61440C0D-F574-4B07-92ED-19C3BCDF35CF}" dt="2025-06-30T13:11:21.930" v="3322" actId="26606"/>
          <ac:spMkLst>
            <pc:docMk/>
            <pc:sldMk cId="480358445" sldId="289"/>
            <ac:spMk id="12" creationId="{081E4A58-353D-44AE-B2FC-2A74E2E400F7}"/>
          </ac:spMkLst>
        </pc:spChg>
      </pc:sldChg>
    </pc:docChg>
  </pc:docChgLst>
  <pc:docChgLst>
    <pc:chgData name="Mario Real Enrique" userId="b171d602-790f-4414-93eb-cdb5bae8d7f5" providerId="ADAL" clId="{7B052085-F861-4601-85E4-17EB1D8D17BF}"/>
    <pc:docChg chg="undo custSel addSld delSld modSld sldOrd">
      <pc:chgData name="Mario Real Enrique" userId="b171d602-790f-4414-93eb-cdb5bae8d7f5" providerId="ADAL" clId="{7B052085-F861-4601-85E4-17EB1D8D17BF}" dt="2025-05-08T09:48:14.621" v="2071" actId="20577"/>
      <pc:docMkLst>
        <pc:docMk/>
      </pc:docMkLst>
      <pc:sldChg chg="addSp delSp modSp mod delAnim modAnim">
        <pc:chgData name="Mario Real Enrique" userId="b171d602-790f-4414-93eb-cdb5bae8d7f5" providerId="ADAL" clId="{7B052085-F861-4601-85E4-17EB1D8D17BF}" dt="2025-05-08T07:46:03.480" v="993" actId="20577"/>
        <pc:sldMkLst>
          <pc:docMk/>
          <pc:sldMk cId="964696699" sldId="258"/>
        </pc:sldMkLst>
        <pc:spChg chg="mod">
          <ac:chgData name="Mario Real Enrique" userId="b171d602-790f-4414-93eb-cdb5bae8d7f5" providerId="ADAL" clId="{7B052085-F861-4601-85E4-17EB1D8D17BF}" dt="2025-05-08T06:15:31.621" v="132" actId="20577"/>
          <ac:spMkLst>
            <pc:docMk/>
            <pc:sldMk cId="964696699" sldId="258"/>
            <ac:spMk id="2" creationId="{A44DD283-29CF-E128-0F32-141DFFE73432}"/>
          </ac:spMkLst>
        </pc:spChg>
      </pc:sldChg>
      <pc:sldChg chg="addSp delSp modSp mod">
        <pc:chgData name="Mario Real Enrique" userId="b171d602-790f-4414-93eb-cdb5bae8d7f5" providerId="ADAL" clId="{7B052085-F861-4601-85E4-17EB1D8D17BF}" dt="2025-05-08T07:39:21.793" v="778" actId="20577"/>
        <pc:sldMkLst>
          <pc:docMk/>
          <pc:sldMk cId="1362060194" sldId="262"/>
        </pc:sldMkLst>
      </pc:sldChg>
      <pc:sldChg chg="modSp mod">
        <pc:chgData name="Mario Real Enrique" userId="b171d602-790f-4414-93eb-cdb5bae8d7f5" providerId="ADAL" clId="{7B052085-F861-4601-85E4-17EB1D8D17BF}" dt="2025-05-08T08:08:51.987" v="1911" actId="14100"/>
        <pc:sldMkLst>
          <pc:docMk/>
          <pc:sldMk cId="3490222189" sldId="263"/>
        </pc:sldMkLst>
        <pc:spChg chg="mod">
          <ac:chgData name="Mario Real Enrique" userId="b171d602-790f-4414-93eb-cdb5bae8d7f5" providerId="ADAL" clId="{7B052085-F861-4601-85E4-17EB1D8D17BF}" dt="2025-05-08T06:11:18.819" v="28" actId="20577"/>
          <ac:spMkLst>
            <pc:docMk/>
            <pc:sldMk cId="3490222189" sldId="263"/>
            <ac:spMk id="2" creationId="{C95B52DD-DE86-D663-EBFB-F36870296079}"/>
          </ac:spMkLst>
        </pc:spChg>
        <pc:spChg chg="mod">
          <ac:chgData name="Mario Real Enrique" userId="b171d602-790f-4414-93eb-cdb5bae8d7f5" providerId="ADAL" clId="{7B052085-F861-4601-85E4-17EB1D8D17BF}" dt="2025-05-08T08:08:51.987" v="1911" actId="14100"/>
          <ac:spMkLst>
            <pc:docMk/>
            <pc:sldMk cId="3490222189" sldId="263"/>
            <ac:spMk id="3" creationId="{DA45F327-BF52-A1D0-43D9-DFD9B13FE2B7}"/>
          </ac:spMkLst>
        </pc:spChg>
      </pc:sldChg>
      <pc:sldChg chg="delSp modSp mod delAnim">
        <pc:chgData name="Mario Real Enrique" userId="b171d602-790f-4414-93eb-cdb5bae8d7f5" providerId="ADAL" clId="{7B052085-F861-4601-85E4-17EB1D8D17BF}" dt="2025-05-08T08:13:52.236" v="2002" actId="403"/>
        <pc:sldMkLst>
          <pc:docMk/>
          <pc:sldMk cId="3054857142" sldId="272"/>
        </pc:sldMkLst>
        <pc:spChg chg="mod">
          <ac:chgData name="Mario Real Enrique" userId="b171d602-790f-4414-93eb-cdb5bae8d7f5" providerId="ADAL" clId="{7B052085-F861-4601-85E4-17EB1D8D17BF}" dt="2025-05-08T07:42:04.063" v="806" actId="20577"/>
          <ac:spMkLst>
            <pc:docMk/>
            <pc:sldMk cId="3054857142" sldId="272"/>
            <ac:spMk id="4" creationId="{EC12502F-1C13-82A9-38B1-B4162B99F5C1}"/>
          </ac:spMkLst>
        </pc:spChg>
        <pc:spChg chg="mod">
          <ac:chgData name="Mario Real Enrique" userId="b171d602-790f-4414-93eb-cdb5bae8d7f5" providerId="ADAL" clId="{7B052085-F861-4601-85E4-17EB1D8D17BF}" dt="2025-05-08T08:13:52.236" v="2002" actId="403"/>
          <ac:spMkLst>
            <pc:docMk/>
            <pc:sldMk cId="3054857142" sldId="272"/>
            <ac:spMk id="5" creationId="{4D0AC71D-55EC-19C7-10DA-EC41CCBD6AC8}"/>
          </ac:spMkLst>
        </pc:spChg>
      </pc:sldChg>
      <pc:sldChg chg="delSp modSp mod ord">
        <pc:chgData name="Mario Real Enrique" userId="b171d602-790f-4414-93eb-cdb5bae8d7f5" providerId="ADAL" clId="{7B052085-F861-4601-85E4-17EB1D8D17BF}" dt="2025-05-08T08:00:56.668" v="1856" actId="20577"/>
        <pc:sldMkLst>
          <pc:docMk/>
          <pc:sldMk cId="1545387805" sldId="273"/>
        </pc:sldMkLst>
        <pc:spChg chg="mod">
          <ac:chgData name="Mario Real Enrique" userId="b171d602-790f-4414-93eb-cdb5bae8d7f5" providerId="ADAL" clId="{7B052085-F861-4601-85E4-17EB1D8D17BF}" dt="2025-05-08T07:59:32.374" v="1703" actId="403"/>
          <ac:spMkLst>
            <pc:docMk/>
            <pc:sldMk cId="1545387805" sldId="273"/>
            <ac:spMk id="2" creationId="{CF73DBB9-7EE5-681E-5F85-798C878CC992}"/>
          </ac:spMkLst>
        </pc:spChg>
      </pc:sldChg>
      <pc:sldChg chg="delSp modSp del mod">
        <pc:chgData name="Mario Real Enrique" userId="b171d602-790f-4414-93eb-cdb5bae8d7f5" providerId="ADAL" clId="{7B052085-F861-4601-85E4-17EB1D8D17BF}" dt="2025-05-08T07:41:59.434" v="795" actId="47"/>
        <pc:sldMkLst>
          <pc:docMk/>
          <pc:sldMk cId="3857719610" sldId="274"/>
        </pc:sldMkLst>
      </pc:sldChg>
      <pc:sldChg chg="del">
        <pc:chgData name="Mario Real Enrique" userId="b171d602-790f-4414-93eb-cdb5bae8d7f5" providerId="ADAL" clId="{7B052085-F861-4601-85E4-17EB1D8D17BF}" dt="2025-05-08T07:53:42.277" v="1482" actId="47"/>
        <pc:sldMkLst>
          <pc:docMk/>
          <pc:sldMk cId="3054197050" sldId="275"/>
        </pc:sldMkLst>
      </pc:sldChg>
      <pc:sldChg chg="addSp modSp mod ord">
        <pc:chgData name="Mario Real Enrique" userId="b171d602-790f-4414-93eb-cdb5bae8d7f5" providerId="ADAL" clId="{7B052085-F861-4601-85E4-17EB1D8D17BF}" dt="2025-05-08T07:58:31.848" v="1673" actId="1076"/>
        <pc:sldMkLst>
          <pc:docMk/>
          <pc:sldMk cId="436067003" sldId="276"/>
        </pc:sldMkLst>
      </pc:sldChg>
      <pc:sldChg chg="delSp modSp add del mod setBg delDesignElem">
        <pc:chgData name="Mario Real Enrique" userId="b171d602-790f-4414-93eb-cdb5bae8d7f5" providerId="ADAL" clId="{7B052085-F861-4601-85E4-17EB1D8D17BF}" dt="2025-05-08T08:08:19.634" v="1861" actId="47"/>
        <pc:sldMkLst>
          <pc:docMk/>
          <pc:sldMk cId="292523553" sldId="277"/>
        </pc:sldMkLst>
      </pc:sldChg>
      <pc:sldChg chg="del">
        <pc:chgData name="Mario Real Enrique" userId="b171d602-790f-4414-93eb-cdb5bae8d7f5" providerId="ADAL" clId="{7B052085-F861-4601-85E4-17EB1D8D17BF}" dt="2025-05-08T08:00:32.900" v="1805" actId="47"/>
        <pc:sldMkLst>
          <pc:docMk/>
          <pc:sldMk cId="3627313849" sldId="277"/>
        </pc:sldMkLst>
      </pc:sldChg>
      <pc:sldChg chg="new del">
        <pc:chgData name="Mario Real Enrique" userId="b171d602-790f-4414-93eb-cdb5bae8d7f5" providerId="ADAL" clId="{7B052085-F861-4601-85E4-17EB1D8D17BF}" dt="2025-05-08T08:10:18.034" v="1913" actId="47"/>
        <pc:sldMkLst>
          <pc:docMk/>
          <pc:sldMk cId="4142463881" sldId="277"/>
        </pc:sldMkLst>
      </pc:sldChg>
      <pc:sldChg chg="delSp add del setBg delDesignElem">
        <pc:chgData name="Mario Real Enrique" userId="b171d602-790f-4414-93eb-cdb5bae8d7f5" providerId="ADAL" clId="{7B052085-F861-4601-85E4-17EB1D8D17BF}" dt="2025-05-08T07:41:56.850" v="794" actId="47"/>
        <pc:sldMkLst>
          <pc:docMk/>
          <pc:sldMk cId="3874567926" sldId="278"/>
        </pc:sldMkLst>
      </pc:sldChg>
      <pc:sldChg chg="addSp delSp modSp add mod">
        <pc:chgData name="Mario Real Enrique" userId="b171d602-790f-4414-93eb-cdb5bae8d7f5" providerId="ADAL" clId="{7B052085-F861-4601-85E4-17EB1D8D17BF}" dt="2025-05-08T08:13:13.280" v="1996" actId="478"/>
        <pc:sldMkLst>
          <pc:docMk/>
          <pc:sldMk cId="774361331" sldId="279"/>
        </pc:sldMkLst>
      </pc:sldChg>
      <pc:sldChg chg="addSp delSp modSp add mod">
        <pc:chgData name="Mario Real Enrique" userId="b171d602-790f-4414-93eb-cdb5bae8d7f5" providerId="ADAL" clId="{7B052085-F861-4601-85E4-17EB1D8D17BF}" dt="2025-05-08T08:25:10.027" v="2010" actId="1037"/>
        <pc:sldMkLst>
          <pc:docMk/>
          <pc:sldMk cId="166274117" sldId="280"/>
        </pc:sldMkLst>
      </pc:sldChg>
      <pc:sldChg chg="modSp new mod">
        <pc:chgData name="Mario Real Enrique" userId="b171d602-790f-4414-93eb-cdb5bae8d7f5" providerId="ADAL" clId="{7B052085-F861-4601-85E4-17EB1D8D17BF}" dt="2025-05-08T09:48:14.621" v="2071" actId="20577"/>
        <pc:sldMkLst>
          <pc:docMk/>
          <pc:sldMk cId="1206723706" sldId="281"/>
        </pc:sldMkLst>
      </pc:sldChg>
    </pc:docChg>
  </pc:docChgLst>
  <pc:docChgLst>
    <pc:chgData name="Mario Real Enrique" userId="b171d602-790f-4414-93eb-cdb5bae8d7f5" providerId="ADAL" clId="{AABA29CC-8BB4-4EF8-881C-4F243A123F08}"/>
    <pc:docChg chg="undo redo custSel addSld delSld modSld">
      <pc:chgData name="Mario Real Enrique" userId="b171d602-790f-4414-93eb-cdb5bae8d7f5" providerId="ADAL" clId="{AABA29CC-8BB4-4EF8-881C-4F243A123F08}" dt="2025-04-07T13:31:04.218" v="3246" actId="1076"/>
      <pc:docMkLst>
        <pc:docMk/>
      </pc:docMkLst>
      <pc:sldChg chg="addSp modSp mod modAnim">
        <pc:chgData name="Mario Real Enrique" userId="b171d602-790f-4414-93eb-cdb5bae8d7f5" providerId="ADAL" clId="{AABA29CC-8BB4-4EF8-881C-4F243A123F08}" dt="2025-04-03T12:21:29.837" v="1712" actId="15"/>
        <pc:sldMkLst>
          <pc:docMk/>
          <pc:sldMk cId="964696699" sldId="258"/>
        </pc:sldMkLst>
      </pc:sldChg>
      <pc:sldChg chg="addSp delSp modSp mod">
        <pc:chgData name="Mario Real Enrique" userId="b171d602-790f-4414-93eb-cdb5bae8d7f5" providerId="ADAL" clId="{AABA29CC-8BB4-4EF8-881C-4F243A123F08}" dt="2025-04-03T12:13:29.733" v="1417" actId="20577"/>
        <pc:sldMkLst>
          <pc:docMk/>
          <pc:sldMk cId="1362060194" sldId="262"/>
        </pc:sldMkLst>
      </pc:sldChg>
      <pc:sldChg chg="del">
        <pc:chgData name="Mario Real Enrique" userId="b171d602-790f-4414-93eb-cdb5bae8d7f5" providerId="ADAL" clId="{AABA29CC-8BB4-4EF8-881C-4F243A123F08}" dt="2025-04-03T11:36:31.398" v="0" actId="47"/>
        <pc:sldMkLst>
          <pc:docMk/>
          <pc:sldMk cId="2253913503" sldId="264"/>
        </pc:sldMkLst>
      </pc:sldChg>
      <pc:sldChg chg="del">
        <pc:chgData name="Mario Real Enrique" userId="b171d602-790f-4414-93eb-cdb5bae8d7f5" providerId="ADAL" clId="{AABA29CC-8BB4-4EF8-881C-4F243A123F08}" dt="2025-04-03T11:36:36.256" v="1" actId="47"/>
        <pc:sldMkLst>
          <pc:docMk/>
          <pc:sldMk cId="3124444850" sldId="265"/>
        </pc:sldMkLst>
      </pc:sldChg>
      <pc:sldChg chg="del">
        <pc:chgData name="Mario Real Enrique" userId="b171d602-790f-4414-93eb-cdb5bae8d7f5" providerId="ADAL" clId="{AABA29CC-8BB4-4EF8-881C-4F243A123F08}" dt="2025-04-03T12:44:16.050" v="2308" actId="47"/>
        <pc:sldMkLst>
          <pc:docMk/>
          <pc:sldMk cId="1105721352" sldId="266"/>
        </pc:sldMkLst>
      </pc:sldChg>
      <pc:sldChg chg="del">
        <pc:chgData name="Mario Real Enrique" userId="b171d602-790f-4414-93eb-cdb5bae8d7f5" providerId="ADAL" clId="{AABA29CC-8BB4-4EF8-881C-4F243A123F08}" dt="2025-04-03T12:27:42.822" v="1840" actId="47"/>
        <pc:sldMkLst>
          <pc:docMk/>
          <pc:sldMk cId="1105353030" sldId="267"/>
        </pc:sldMkLst>
      </pc:sldChg>
      <pc:sldChg chg="del">
        <pc:chgData name="Mario Real Enrique" userId="b171d602-790f-4414-93eb-cdb5bae8d7f5" providerId="ADAL" clId="{AABA29CC-8BB4-4EF8-881C-4F243A123F08}" dt="2025-04-03T12:27:38.487" v="1839" actId="47"/>
        <pc:sldMkLst>
          <pc:docMk/>
          <pc:sldMk cId="148634914" sldId="268"/>
        </pc:sldMkLst>
      </pc:sldChg>
      <pc:sldChg chg="modSp del mod">
        <pc:chgData name="Mario Real Enrique" userId="b171d602-790f-4414-93eb-cdb5bae8d7f5" providerId="ADAL" clId="{AABA29CC-8BB4-4EF8-881C-4F243A123F08}" dt="2025-04-03T12:27:44.539" v="1841" actId="47"/>
        <pc:sldMkLst>
          <pc:docMk/>
          <pc:sldMk cId="1628834839" sldId="269"/>
        </pc:sldMkLst>
      </pc:sldChg>
      <pc:sldChg chg="del">
        <pc:chgData name="Mario Real Enrique" userId="b171d602-790f-4414-93eb-cdb5bae8d7f5" providerId="ADAL" clId="{AABA29CC-8BB4-4EF8-881C-4F243A123F08}" dt="2025-04-03T12:27:46.783" v="1842" actId="47"/>
        <pc:sldMkLst>
          <pc:docMk/>
          <pc:sldMk cId="284237232" sldId="270"/>
        </pc:sldMkLst>
      </pc:sldChg>
      <pc:sldChg chg="del">
        <pc:chgData name="Mario Real Enrique" userId="b171d602-790f-4414-93eb-cdb5bae8d7f5" providerId="ADAL" clId="{AABA29CC-8BB4-4EF8-881C-4F243A123F08}" dt="2025-04-03T11:59:07.168" v="697" actId="2696"/>
        <pc:sldMkLst>
          <pc:docMk/>
          <pc:sldMk cId="2849390749" sldId="271"/>
        </pc:sldMkLst>
      </pc:sldChg>
      <pc:sldChg chg="addSp delSp modSp mod modAnim">
        <pc:chgData name="Mario Real Enrique" userId="b171d602-790f-4414-93eb-cdb5bae8d7f5" providerId="ADAL" clId="{AABA29CC-8BB4-4EF8-881C-4F243A123F08}" dt="2025-04-07T12:51:58.366" v="3002" actId="1076"/>
        <pc:sldMkLst>
          <pc:docMk/>
          <pc:sldMk cId="3054857142" sldId="272"/>
        </pc:sldMkLst>
        <pc:spChg chg="mod">
          <ac:chgData name="Mario Real Enrique" userId="b171d602-790f-4414-93eb-cdb5bae8d7f5" providerId="ADAL" clId="{AABA29CC-8BB4-4EF8-881C-4F243A123F08}" dt="2025-04-07T12:29:52.423" v="2854"/>
          <ac:spMkLst>
            <pc:docMk/>
            <pc:sldMk cId="3054857142" sldId="272"/>
            <ac:spMk id="4" creationId="{EC12502F-1C13-82A9-38B1-B4162B99F5C1}"/>
          </ac:spMkLst>
        </pc:spChg>
        <pc:spChg chg="mod">
          <ac:chgData name="Mario Real Enrique" userId="b171d602-790f-4414-93eb-cdb5bae8d7f5" providerId="ADAL" clId="{AABA29CC-8BB4-4EF8-881C-4F243A123F08}" dt="2025-04-07T12:51:52.440" v="2999" actId="20577"/>
          <ac:spMkLst>
            <pc:docMk/>
            <pc:sldMk cId="3054857142" sldId="272"/>
            <ac:spMk id="5" creationId="{4D0AC71D-55EC-19C7-10DA-EC41CCBD6AC8}"/>
          </ac:spMkLst>
        </pc:spChg>
      </pc:sldChg>
      <pc:sldChg chg="addSp delSp modSp new mod setBg">
        <pc:chgData name="Mario Real Enrique" userId="b171d602-790f-4414-93eb-cdb5bae8d7f5" providerId="ADAL" clId="{AABA29CC-8BB4-4EF8-881C-4F243A123F08}" dt="2025-04-03T12:37:20.718" v="1896" actId="26606"/>
        <pc:sldMkLst>
          <pc:docMk/>
          <pc:sldMk cId="1545387805" sldId="273"/>
        </pc:sldMkLst>
        <pc:spChg chg="mo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2" creationId="{CF73DBB9-7EE5-681E-5F85-798C878CC992}"/>
          </ac:spMkLst>
        </pc:spChg>
        <pc:spChg chg="ad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17" creationId="{0B9EE3F3-89B7-43C3-8651-C4C96830993D}"/>
          </ac:spMkLst>
        </pc:spChg>
        <pc:spChg chg="ad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19" creationId="{33AE4636-AEEC-45D6-84D4-7AC2DA48ECF8}"/>
          </ac:spMkLst>
        </pc:spChg>
        <pc:spChg chg="ad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21" creationId="{8D9CE0F4-2EB2-4F1F-8AAC-DB3571D9FE10}"/>
          </ac:spMkLst>
        </pc:spChg>
      </pc:sldChg>
      <pc:sldChg chg="delSp add del setBg delDesignElem">
        <pc:chgData name="Mario Real Enrique" userId="b171d602-790f-4414-93eb-cdb5bae8d7f5" providerId="ADAL" clId="{AABA29CC-8BB4-4EF8-881C-4F243A123F08}" dt="2025-04-03T11:59:28.589" v="713" actId="47"/>
        <pc:sldMkLst>
          <pc:docMk/>
          <pc:sldMk cId="1629847458" sldId="274"/>
        </pc:sldMkLst>
      </pc:sldChg>
      <pc:sldChg chg="delSp add del setBg delDesignElem">
        <pc:chgData name="Mario Real Enrique" userId="b171d602-790f-4414-93eb-cdb5bae8d7f5" providerId="ADAL" clId="{AABA29CC-8BB4-4EF8-881C-4F243A123F08}" dt="2025-04-03T12:00:02.327" v="737" actId="47"/>
        <pc:sldMkLst>
          <pc:docMk/>
          <pc:sldMk cId="1659746093" sldId="274"/>
        </pc:sldMkLst>
      </pc:sldChg>
      <pc:sldChg chg="addSp delSp modSp new mod setBg">
        <pc:chgData name="Mario Real Enrique" userId="b171d602-790f-4414-93eb-cdb5bae8d7f5" providerId="ADAL" clId="{AABA29CC-8BB4-4EF8-881C-4F243A123F08}" dt="2025-04-07T13:27:58.689" v="3226" actId="1076"/>
        <pc:sldMkLst>
          <pc:docMk/>
          <pc:sldMk cId="3857719610" sldId="274"/>
        </pc:sldMkLst>
      </pc:sldChg>
      <pc:sldChg chg="modSp new mod">
        <pc:chgData name="Mario Real Enrique" userId="b171d602-790f-4414-93eb-cdb5bae8d7f5" providerId="ADAL" clId="{AABA29CC-8BB4-4EF8-881C-4F243A123F08}" dt="2025-04-03T12:44:56.976" v="2310" actId="20577"/>
        <pc:sldMkLst>
          <pc:docMk/>
          <pc:sldMk cId="3054197050" sldId="275"/>
        </pc:sldMkLst>
      </pc:sldChg>
      <pc:sldChg chg="addSp delSp modSp new mod setBg">
        <pc:chgData name="Mario Real Enrique" userId="b171d602-790f-4414-93eb-cdb5bae8d7f5" providerId="ADAL" clId="{AABA29CC-8BB4-4EF8-881C-4F243A123F08}" dt="2025-04-07T13:16:46.440" v="3143" actId="113"/>
        <pc:sldMkLst>
          <pc:docMk/>
          <pc:sldMk cId="436067003" sldId="276"/>
        </pc:sldMkLst>
      </pc:sldChg>
      <pc:sldChg chg="addSp delSp modSp add mod setBg delDesignElem">
        <pc:chgData name="Mario Real Enrique" userId="b171d602-790f-4414-93eb-cdb5bae8d7f5" providerId="ADAL" clId="{AABA29CC-8BB4-4EF8-881C-4F243A123F08}" dt="2025-04-07T13:31:04.218" v="3246" actId="1076"/>
        <pc:sldMkLst>
          <pc:docMk/>
          <pc:sldMk cId="3627313849" sldId="277"/>
        </pc:sldMkLst>
      </pc:sldChg>
    </pc:docChg>
  </pc:docChgLst>
  <pc:docChgLst>
    <pc:chgData name="Mario Real Enrique" userId="b171d602-790f-4414-93eb-cdb5bae8d7f5" providerId="ADAL" clId="{CE6C84D4-98BC-4B75-AE4E-B976633CB2AA}"/>
    <pc:docChg chg="undo redo custSel addSld modSld">
      <pc:chgData name="Mario Real Enrique" userId="b171d602-790f-4414-93eb-cdb5bae8d7f5" providerId="ADAL" clId="{CE6C84D4-98BC-4B75-AE4E-B976633CB2AA}" dt="2025-03-10T14:58:02.068" v="706"/>
      <pc:docMkLst>
        <pc:docMk/>
      </pc:docMkLst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2050283583" sldId="256"/>
        </pc:sldMkLst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964696699" sldId="258"/>
        </pc:sldMkLst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362060194" sldId="262"/>
        </pc:sldMkLst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3490222189" sldId="263"/>
        </pc:sldMkLst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2253913503" sldId="264"/>
        </pc:sldMkLst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3124444850" sldId="265"/>
        </pc:sldMkLst>
      </pc:sldChg>
      <pc:sldChg chg="addSp delSp modSp new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105721352" sldId="266"/>
        </pc:sldMkLst>
      </pc:sldChg>
      <pc:sldChg chg="addSp delSp modSp new mod setBg delAnim modAnim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105353030" sldId="267"/>
        </pc:sldMkLst>
      </pc:sldChg>
      <pc:sldChg chg="addSp delSp modSp new mod setBg modClrScheme delDesignElem chgLayout">
        <pc:chgData name="Mario Real Enrique" userId="b171d602-790f-4414-93eb-cdb5bae8d7f5" providerId="ADAL" clId="{CE6C84D4-98BC-4B75-AE4E-B976633CB2AA}" dt="2025-03-10T14:58:02.068" v="706"/>
        <pc:sldMkLst>
          <pc:docMk/>
          <pc:sldMk cId="148634914" sldId="268"/>
        </pc:sldMkLst>
      </pc:sldChg>
      <pc:sldChg chg="addSp delSp modSp new mod setBg modAnim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628834839" sldId="269"/>
        </pc:sldMkLst>
      </pc:sldChg>
      <pc:sldChg chg="addSp delSp modSp new mod setBg addAnim delAnim modAnim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284237232" sldId="270"/>
        </pc:sldMkLst>
      </pc:sldChg>
      <pc:sldChg chg="addSp delSp modSp new mod setBg modClrScheme delDesignElem chgLayout">
        <pc:chgData name="Mario Real Enrique" userId="b171d602-790f-4414-93eb-cdb5bae8d7f5" providerId="ADAL" clId="{CE6C84D4-98BC-4B75-AE4E-B976633CB2AA}" dt="2025-03-10T14:58:02.068" v="706"/>
        <pc:sldMkLst>
          <pc:docMk/>
          <pc:sldMk cId="2849390749" sldId="271"/>
        </pc:sldMkLst>
      </pc:sldChg>
      <pc:sldChg chg="addSp delSp modSp new mod setBg modClrScheme delDesignElem chgLayout">
        <pc:chgData name="Mario Real Enrique" userId="b171d602-790f-4414-93eb-cdb5bae8d7f5" providerId="ADAL" clId="{CE6C84D4-98BC-4B75-AE4E-B976633CB2AA}" dt="2025-03-10T14:58:02.068" v="706"/>
        <pc:sldMkLst>
          <pc:docMk/>
          <pc:sldMk cId="305485714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94E89-EF86-434A-90F1-A91A1CE5D40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72C5-FFBC-4EF2-91DC-7A9872E0ED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80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13A1-025B-66ED-6626-B9EB93539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88AAA-D671-8236-8744-A739C4DA8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7927-66F3-DB5B-9D07-F014EF2B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0BBF-703B-2F56-10D8-BAA19C33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CD95-6B5C-D526-3AC0-E53C5D04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29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F21B-65DD-E902-8895-A3CD2C16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6F49-C340-7370-0B84-FB0E499C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032E-FE69-E6A4-AAD6-B8B85C3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0B2D-1F5E-7560-03B2-DE41B112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242B-FFB1-BFDB-B7C4-FFC25639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2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775AB-CA4B-78E4-68E1-9B90963C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FC9E0-6A94-5692-3BEA-FAF3CD36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4492-666F-904D-F31A-1F366E0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97F9-FA46-AB64-5CC9-90C2B12D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175D-72CE-B8C9-11DB-8240730B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30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64CB-2FCA-670B-0974-E2401DE7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A4CD-2ACE-5D74-6677-4E00288D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C724-AE1A-8BC7-C620-BB03D7D6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F796-4F10-D7D9-5B02-089CCCF1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0700-A37F-A7C7-58D2-FBAA2D00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48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46AD-C707-2576-1E8D-65919E1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210C-D1ED-3FA1-7071-18375103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C66B-CDD1-3805-18F9-0ACCD13B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3BCB-EEC1-5F54-5479-083EC366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752-A14B-B50B-427A-C1D62547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7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28A0-9071-ADEC-F671-700843F2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4538-6500-C754-9364-28617B2CB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CC034-FA4A-38CB-F295-AA0DA698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7376-17FC-E467-EC59-95B39857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82-1029-79D3-D8C0-266DA194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3F37-D575-75A7-C498-CF5BC786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5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A1F-C31D-0482-E773-41D051FA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1742-CB7C-3F9D-34B2-CB7EF4F24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ACCCE-B041-B541-1A9E-3007ED20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3C31-DA83-8861-31F6-17E3E8857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4E29-153B-D827-649C-B45B077B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40212-B441-64E0-4953-DA063E16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3D23D-CD48-0A59-BB50-8C608B5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909B9-8B15-C509-7D9E-3581ECFB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37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9497-75F7-2ADC-EDEB-A54E8F1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15481-A0E7-16BF-082E-7344D72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E390-6872-BD53-17F3-559F153D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1C722-1F52-700D-E668-B80B7927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3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87D0A-DD4B-1093-E340-B10CB9AD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2F69-8642-E6CF-5959-53ED04D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8684-B8F7-57CA-4B95-B01B8B5F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3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BC8-1917-CAE1-EE73-0655EC7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2263-DE3A-B075-A4C6-B1155A70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26DD7-8423-9BCD-56B2-7DC43310E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4DF0F-0A71-B575-3C3D-9ABFB2C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E14F4-C825-8010-A8E0-B0D690D5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7798A-FED9-D6F0-06B9-98A989C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7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72C-F111-DA02-BD45-86E1E4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AE6C3-0B16-3B60-DFC8-19CF83294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11833-A866-25AF-6B13-382BC9A7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07D56-3121-075A-A059-E00FFCE8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7336-63DE-45C3-D92D-D8050430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0222-CB34-01B3-347E-C2DD1474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4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79CA7-4D34-5E62-0663-3F66C39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2FC7-FAD4-B71A-B844-D9B3459A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BCD7-A21A-A92D-AF03-CF04E82A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BCA5C-F584-4C81-86B4-8A88FCE8C2D9}" type="datetimeFigureOut">
              <a:rPr lang="nl-NL" smtClean="0"/>
              <a:t>30-6-2025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5995-0681-C402-8B38-8731D66D9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5459-2E47-990F-C77B-3C81E124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03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0008-55D1-3FAE-C963-25109E196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SPIKING NEURAL NETWORKS FOR FAST-MOVING OBJECT DETECTION</a:t>
            </a:r>
            <a:endParaRPr lang="nl-NL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363BC-25A5-B802-DB5E-B93D3592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Mario Real Enrique</a:t>
            </a:r>
            <a:endParaRPr lang="nl-NL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8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2A016-F93B-0AD9-F36E-06C6D35B7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8D99ED-CD41-11DE-0F55-BDFA3C4A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773" y="2470150"/>
            <a:ext cx="5247293" cy="33964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F14D25-54C1-5BB8-78C3-DDCE0D08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5" y="2470150"/>
            <a:ext cx="5328308" cy="33964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478BE5-21BE-2C42-9CE5-7566E77F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819369"/>
            <a:ext cx="7900416" cy="1087819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Results after 0.3s</a:t>
            </a:r>
            <a:endParaRPr lang="nl-NL" sz="4800" dirty="0"/>
          </a:p>
        </p:txBody>
      </p:sp>
    </p:spTree>
    <p:extLst>
      <p:ext uri="{BB962C8B-B14F-4D97-AF65-F5344CB8AC3E}">
        <p14:creationId xmlns:p14="http://schemas.microsoft.com/office/powerpoint/2010/main" val="23584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E915D-4E35-BEB7-188A-90D63077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 it possible to stop the ball?</a:t>
            </a:r>
            <a:endParaRPr lang="nl-N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C7CC-F0E8-BAB3-73A9-5E918C3B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Latency of the model = 5ms</a:t>
            </a:r>
          </a:p>
          <a:p>
            <a:r>
              <a:rPr lang="en-US" dirty="0"/>
              <a:t>Accumulation time = 10ms</a:t>
            </a:r>
          </a:p>
          <a:p>
            <a:r>
              <a:rPr lang="en-US" dirty="0"/>
              <a:t>Accuracy if we stop looking at the ball when it is 4m away from the goal: 83%</a:t>
            </a:r>
          </a:p>
          <a:p>
            <a:r>
              <a:rPr lang="en-US" dirty="0"/>
              <a:t>If the ball is moving to the goal at 10m/s, it would take 0.4s to reach the ball</a:t>
            </a:r>
          </a:p>
          <a:p>
            <a:r>
              <a:rPr lang="en-US" dirty="0"/>
              <a:t>This </a:t>
            </a:r>
            <a:r>
              <a:rPr lang="en-US"/>
              <a:t>leaves 0.385 s </a:t>
            </a:r>
            <a:r>
              <a:rPr lang="en-US" dirty="0"/>
              <a:t>to move the robot to the predicted position</a:t>
            </a:r>
          </a:p>
          <a:p>
            <a:r>
              <a:rPr lang="en-US" dirty="0"/>
              <a:t>However, the accumulation time could be smaller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5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C621-BB5E-DB38-32BF-6DBA2AE8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D0D-5586-9D9B-D8C9-FCD22D5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Recap</a:t>
            </a:r>
            <a:endParaRPr lang="nl-NL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D4B8-A558-BB52-9F8A-9666437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0094407" cy="4251960"/>
          </a:xfrm>
        </p:spPr>
        <p:txBody>
          <a:bodyPr>
            <a:normAutofit/>
          </a:bodyPr>
          <a:lstStyle/>
          <a:p>
            <a:r>
              <a:rPr lang="en-US" sz="3200" b="1" dirty="0"/>
              <a:t>Pipeline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Event stream as an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SCNN yields x, y and R as an output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These values are fed into a Constant Acceleration Kalman Filter</a:t>
            </a:r>
          </a:p>
          <a:p>
            <a:endParaRPr lang="en-US" sz="3200" dirty="0"/>
          </a:p>
          <a:p>
            <a:r>
              <a:rPr lang="en-US" sz="3200" b="1" dirty="0"/>
              <a:t>Problem</a:t>
            </a:r>
          </a:p>
          <a:p>
            <a:pPr lvl="1"/>
            <a:r>
              <a:rPr lang="en-US" sz="2800" dirty="0"/>
              <a:t>The acceleration on the z axis was not always accurate.</a:t>
            </a:r>
          </a:p>
        </p:txBody>
      </p:sp>
    </p:spTree>
    <p:extLst>
      <p:ext uri="{BB962C8B-B14F-4D97-AF65-F5344CB8AC3E}">
        <p14:creationId xmlns:p14="http://schemas.microsoft.com/office/powerpoint/2010/main" val="53504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FB521-1E66-38BA-3D74-9F5C1981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62" y="1208272"/>
            <a:ext cx="5515275" cy="44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B52DD-DE86-D663-EBFB-F368702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Solution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5F327-BF52-A1D0-43D9-DFD9B13FE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Essentially it is known that the trajectories have either: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=9.81</m:t>
                    </m:r>
                  </m:oMath>
                </a14:m>
                <a:r>
                  <a:rPr lang="en-US" b="0" dirty="0"/>
                  <a:t> (flying balls)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(rolling balls)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To incorporate this information into the pipeline:</a:t>
                </a:r>
              </a:p>
              <a:p>
                <a:pPr lvl="1"/>
                <a:r>
                  <a:rPr lang="en-US" dirty="0"/>
                  <a:t>The measurements are fed into two KF, one with each acceleration</a:t>
                </a:r>
              </a:p>
              <a:p>
                <a:pPr lvl="1"/>
                <a:r>
                  <a:rPr lang="en-US" dirty="0"/>
                  <a:t>Every timestep, the predicted position of the KF is checked</a:t>
                </a:r>
              </a:p>
              <a:p>
                <a:pPr lvl="1"/>
                <a:r>
                  <a:rPr lang="en-US" dirty="0"/>
                  <a:t>If the z value is below a certain value (i.e. close to the floor) most of the time, then the KF for rolling balls is used. Otherwise, the one for flying balls is used.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5F327-BF52-A1D0-43D9-DFD9B13FE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1043" t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22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D283-29CF-E128-0F32-141DFFE7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How well does this work?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46C40-152C-52DB-8B47-E9500CCC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30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Just by looking at the ball 0.2 seconds, the achieved accuracy for telling apart flying and rolling balls in the validation dataset is 98%.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8078A5-1636-591B-0C6E-4BB7F0AA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824038"/>
            <a:ext cx="5486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12502F-1C13-82A9-38B1-B4162B99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Time to Evaluate</a:t>
            </a:r>
            <a:endParaRPr lang="nl-NL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AC71D-55EC-19C7-10DA-EC41CCBD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752975" cy="425196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For the evaluation of the Kalman Filter we will follow this pipeline: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/>
              <a:t>Update the filter (we “observe” the ball) until the cutoff time.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/>
              <a:t>Predict until the ball reaches the goal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800" dirty="0"/>
              <a:t>Compare the predicted position to the true position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1800" dirty="0"/>
          </a:p>
          <a:p>
            <a:pPr algn="just"/>
            <a:r>
              <a:rPr lang="en-US" sz="2200" dirty="0"/>
              <a:t>The cutoff time will be chosen in two ways: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/>
              <a:t>When the ball has reached a certain distance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dirty="0"/>
              <a:t>When the ball has been looked at for a certain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1D7827-FB45-5B1B-A198-90B1C241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165" y="1371600"/>
            <a:ext cx="641131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5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3DBB9-7EE5-681E-5F85-798C878C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819369"/>
            <a:ext cx="7900416" cy="1087819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Results in Goal: Cutoff distance</a:t>
            </a:r>
            <a:endParaRPr lang="nl-NL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71B84A-4F7F-5CDB-4A8A-6FB6625C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61370-57C9-12BE-CDE7-3E3025B5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" y="2490706"/>
            <a:ext cx="5296060" cy="3375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32753F-DC69-2F0C-839D-97937CBBF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60" y="2490706"/>
            <a:ext cx="5159027" cy="3339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581BB8-4430-3C45-A4A0-7B684F260BBD}"/>
              </a:ext>
            </a:extLst>
          </p:cNvPr>
          <p:cNvSpPr txBox="1"/>
          <p:nvPr/>
        </p:nvSpPr>
        <p:spPr>
          <a:xfrm>
            <a:off x="7296150" y="5950515"/>
            <a:ext cx="405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*Stop accuracy: percentage of trajectories for which the predicted position is within 30cm of the actual position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54538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FA739-3516-DBE3-A277-66EC79DF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A6CA4-D4E6-5944-BB81-5336D321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" y="2472417"/>
            <a:ext cx="5296061" cy="3375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62288-E583-D276-FA21-8A16BB5C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819369"/>
            <a:ext cx="7900416" cy="1087819"/>
          </a:xfrm>
        </p:spPr>
        <p:txBody>
          <a:bodyPr anchor="b">
            <a:normAutofit/>
          </a:bodyPr>
          <a:lstStyle/>
          <a:p>
            <a:r>
              <a:rPr lang="en-US" dirty="0"/>
              <a:t>Results in Goal: Cutoff time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DC414-C90C-8586-6F1C-0104AA7D2D42}"/>
              </a:ext>
            </a:extLst>
          </p:cNvPr>
          <p:cNvSpPr txBox="1"/>
          <p:nvPr/>
        </p:nvSpPr>
        <p:spPr>
          <a:xfrm>
            <a:off x="7296150" y="5950515"/>
            <a:ext cx="4057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*Stop accuracy: percentage of trajectories for which the predicted position is within 30cm of the actual position</a:t>
            </a:r>
            <a:endParaRPr lang="nl-NL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6B4B8-6108-EA42-7F7F-8CDD5B3E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61" y="2490705"/>
            <a:ext cx="5208044" cy="333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052B2-1041-62FA-0ED3-1D8AE088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89391-3CC9-5B37-EA8C-8918307F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There’s a catch…</a:t>
            </a:r>
            <a:endParaRPr lang="nl-NL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1BAB7-8B73-FD7A-5027-66F898D0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  <a:p>
            <a:r>
              <a:rPr lang="nl-NL" sz="2200"/>
              <a:t>Sometimes X and Z positions are right but the </a:t>
            </a:r>
            <a:r>
              <a:rPr lang="nl-NL" sz="2200" b="1"/>
              <a:t>time</a:t>
            </a:r>
            <a:r>
              <a:rPr lang="nl-NL" sz="2200"/>
              <a:t> is not right</a:t>
            </a:r>
          </a:p>
          <a:p>
            <a:r>
              <a:rPr lang="nl-NL" sz="2200"/>
              <a:t>So we’re going to look into the difference between predicted and true positions after 0.3s from the cutoff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50EA3-686F-F66E-0322-F995F2AB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45413"/>
            <a:ext cx="5458968" cy="43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</Template>
  <TotalTime>0</TotalTime>
  <Words>424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Office Theme</vt:lpstr>
      <vt:lpstr>SPIKING NEURAL NETWORKS FOR FAST-MOVING OBJECT DETECTION</vt:lpstr>
      <vt:lpstr>Recap</vt:lpstr>
      <vt:lpstr>PowerPoint Presentation</vt:lpstr>
      <vt:lpstr>Solution</vt:lpstr>
      <vt:lpstr>How well does this work?</vt:lpstr>
      <vt:lpstr>Time to Evaluate</vt:lpstr>
      <vt:lpstr>Results in Goal: Cutoff distance</vt:lpstr>
      <vt:lpstr>Results in Goal: Cutoff time</vt:lpstr>
      <vt:lpstr>There’s a catch…</vt:lpstr>
      <vt:lpstr>Results after 0.3s</vt:lpstr>
      <vt:lpstr>Is it possible to stop the ball?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2</cp:revision>
  <dcterms:created xsi:type="dcterms:W3CDTF">2025-03-10T08:10:57Z</dcterms:created>
  <dcterms:modified xsi:type="dcterms:W3CDTF">2025-06-30T13:42:30Z</dcterms:modified>
</cp:coreProperties>
</file>