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5DEE7-0E58-48EE-B561-2B57636AD6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4DC15A41-1D16-47DF-992C-90899002B45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2DAB4-27F6-4C62-981C-5B22ACEDAFC7}" v="124" dt="2025-08-29T12:47:5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D457CF7E-E6A3-4BF7-9E5E-5FE528A888EE}"/>
    <pc:docChg chg="undo redo custSel addSld delSld modSld modSection">
      <pc:chgData name="Mario Real Enrique" userId="b171d602-790f-4414-93eb-cdb5bae8d7f5" providerId="ADAL" clId="{D457CF7E-E6A3-4BF7-9E5E-5FE528A888EE}" dt="2025-07-14T08:53:42.102" v="998" actId="164"/>
      <pc:docMkLst>
        <pc:docMk/>
      </pc:docMkLst>
      <pc:sldChg chg="delSp mod">
        <pc:chgData name="Mario Real Enrique" userId="b171d602-790f-4414-93eb-cdb5bae8d7f5" providerId="ADAL" clId="{D457CF7E-E6A3-4BF7-9E5E-5FE528A888EE}" dt="2025-06-25T16:58:36.295" v="234" actId="478"/>
        <pc:sldMkLst>
          <pc:docMk/>
          <pc:sldMk cId="1356107257" sldId="256"/>
        </pc:sldMkLst>
      </pc:sldChg>
      <pc:sldChg chg="modSp mod">
        <pc:chgData name="Mario Real Enrique" userId="b171d602-790f-4414-93eb-cdb5bae8d7f5" providerId="ADAL" clId="{D457CF7E-E6A3-4BF7-9E5E-5FE528A888EE}" dt="2025-06-26T08:39:50.886" v="239" actId="1076"/>
        <pc:sldMkLst>
          <pc:docMk/>
          <pc:sldMk cId="1934118970" sldId="258"/>
        </pc:sldMkLst>
      </pc:sldChg>
      <pc:sldChg chg="addSp delSp modSp new mod">
        <pc:chgData name="Mario Real Enrique" userId="b171d602-790f-4414-93eb-cdb5bae8d7f5" providerId="ADAL" clId="{D457CF7E-E6A3-4BF7-9E5E-5FE528A888EE}" dt="2025-06-26T08:41:05.536" v="242" actId="1076"/>
        <pc:sldMkLst>
          <pc:docMk/>
          <pc:sldMk cId="3122660760" sldId="259"/>
        </pc:sldMkLst>
      </pc:sldChg>
      <pc:sldChg chg="addSp delSp modSp new mod setBg">
        <pc:chgData name="Mario Real Enrique" userId="b171d602-790f-4414-93eb-cdb5bae8d7f5" providerId="ADAL" clId="{D457CF7E-E6A3-4BF7-9E5E-5FE528A888EE}" dt="2025-06-24T09:49:00.525" v="136" actId="14100"/>
        <pc:sldMkLst>
          <pc:docMk/>
          <pc:sldMk cId="2965321688" sldId="260"/>
        </pc:sldMkLst>
      </pc:sldChg>
      <pc:sldChg chg="addSp delSp modSp new mod">
        <pc:chgData name="Mario Real Enrique" userId="b171d602-790f-4414-93eb-cdb5bae8d7f5" providerId="ADAL" clId="{D457CF7E-E6A3-4BF7-9E5E-5FE528A888EE}" dt="2025-06-24T10:22:14.273" v="223" actId="1076"/>
        <pc:sldMkLst>
          <pc:docMk/>
          <pc:sldMk cId="1609814739" sldId="261"/>
        </pc:sldMkLst>
      </pc:sldChg>
      <pc:sldChg chg="addSp delSp modSp new mod">
        <pc:chgData name="Mario Real Enrique" userId="b171d602-790f-4414-93eb-cdb5bae8d7f5" providerId="ADAL" clId="{D457CF7E-E6A3-4BF7-9E5E-5FE528A888EE}" dt="2025-06-24T13:17:39.460" v="232" actId="1076"/>
        <pc:sldMkLst>
          <pc:docMk/>
          <pc:sldMk cId="3855117401" sldId="262"/>
        </pc:sldMkLst>
      </pc:sldChg>
      <pc:sldChg chg="new del">
        <pc:chgData name="Mario Real Enrique" userId="b171d602-790f-4414-93eb-cdb5bae8d7f5" providerId="ADAL" clId="{D457CF7E-E6A3-4BF7-9E5E-5FE528A888EE}" dt="2025-06-24T10:19:21.940" v="171" actId="47"/>
        <pc:sldMkLst>
          <pc:docMk/>
          <pc:sldMk cId="2030025782" sldId="263"/>
        </pc:sldMkLst>
      </pc:sldChg>
      <pc:sldChg chg="addSp delSp modSp new mod">
        <pc:chgData name="Mario Real Enrique" userId="b171d602-790f-4414-93eb-cdb5bae8d7f5" providerId="ADAL" clId="{D457CF7E-E6A3-4BF7-9E5E-5FE528A888EE}" dt="2025-07-10T12:16:21.271" v="481" actId="1076"/>
        <pc:sldMkLst>
          <pc:docMk/>
          <pc:sldMk cId="2614617614" sldId="263"/>
        </pc:sldMkLst>
      </pc:sldChg>
      <pc:sldChg chg="addSp delSp modSp new mod">
        <pc:chgData name="Mario Real Enrique" userId="b171d602-790f-4414-93eb-cdb5bae8d7f5" providerId="ADAL" clId="{D457CF7E-E6A3-4BF7-9E5E-5FE528A888EE}" dt="2025-07-11T12:22:23.579" v="488" actId="478"/>
        <pc:sldMkLst>
          <pc:docMk/>
          <pc:sldMk cId="1529322902" sldId="264"/>
        </pc:sldMkLst>
      </pc:sldChg>
      <pc:sldChg chg="addSp delSp modSp new mod">
        <pc:chgData name="Mario Real Enrique" userId="b171d602-790f-4414-93eb-cdb5bae8d7f5" providerId="ADAL" clId="{D457CF7E-E6A3-4BF7-9E5E-5FE528A888EE}" dt="2025-07-14T08:53:42.102" v="998" actId="164"/>
        <pc:sldMkLst>
          <pc:docMk/>
          <pc:sldMk cId="2626765426" sldId="265"/>
        </pc:sldMkLst>
      </pc:sldChg>
    </pc:docChg>
  </pc:docChgLst>
  <pc:docChgLst>
    <pc:chgData name="Mario Real Enrique" userId="b171d602-790f-4414-93eb-cdb5bae8d7f5" providerId="ADAL" clId="{DF7EAA0D-648B-47CB-8CDC-DB3860A21FD9}"/>
    <pc:docChg chg="undo custSel addSld modSld modSection">
      <pc:chgData name="Mario Real Enrique" userId="b171d602-790f-4414-93eb-cdb5bae8d7f5" providerId="ADAL" clId="{DF7EAA0D-648B-47CB-8CDC-DB3860A21FD9}" dt="2025-08-29T12:56:20.503" v="188" actId="478"/>
      <pc:docMkLst>
        <pc:docMk/>
      </pc:docMkLst>
      <pc:sldChg chg="addSp delSp modSp mod">
        <pc:chgData name="Mario Real Enrique" userId="b171d602-790f-4414-93eb-cdb5bae8d7f5" providerId="ADAL" clId="{DF7EAA0D-648B-47CB-8CDC-DB3860A21FD9}" dt="2025-08-29T12:50:13.334" v="186" actId="1076"/>
        <pc:sldMkLst>
          <pc:docMk/>
          <pc:sldMk cId="3920725023" sldId="266"/>
        </pc:sldMkLst>
        <pc:spChg chg="mod topLvl">
          <ac:chgData name="Mario Real Enrique" userId="b171d602-790f-4414-93eb-cdb5bae8d7f5" providerId="ADAL" clId="{DF7EAA0D-648B-47CB-8CDC-DB3860A21FD9}" dt="2025-08-29T12:47:33.250" v="72" actId="14100"/>
          <ac:spMkLst>
            <pc:docMk/>
            <pc:sldMk cId="3920725023" sldId="266"/>
            <ac:spMk id="10" creationId="{0599A357-5EC1-2155-7192-BF29950C7CC2}"/>
          </ac:spMkLst>
        </pc:spChg>
        <pc:spChg chg="mod topLvl">
          <ac:chgData name="Mario Real Enrique" userId="b171d602-790f-4414-93eb-cdb5bae8d7f5" providerId="ADAL" clId="{DF7EAA0D-648B-47CB-8CDC-DB3860A21FD9}" dt="2025-08-29T12:47:12.565" v="69" actId="165"/>
          <ac:spMkLst>
            <pc:docMk/>
            <pc:sldMk cId="3920725023" sldId="266"/>
            <ac:spMk id="11" creationId="{A0BA9BB8-CABF-2107-1414-4462660BE62C}"/>
          </ac:spMkLst>
        </pc:spChg>
        <pc:spChg chg="mod">
          <ac:chgData name="Mario Real Enrique" userId="b171d602-790f-4414-93eb-cdb5bae8d7f5" providerId="ADAL" clId="{DF7EAA0D-648B-47CB-8CDC-DB3860A21FD9}" dt="2025-08-29T12:48:21.206" v="89" actId="14100"/>
          <ac:spMkLst>
            <pc:docMk/>
            <pc:sldMk cId="3920725023" sldId="266"/>
            <ac:spMk id="14" creationId="{DC17955A-0268-25DA-A9DD-F6AD823E4D5D}"/>
          </ac:spMkLst>
        </pc:spChg>
        <pc:spChg chg="mod">
          <ac:chgData name="Mario Real Enrique" userId="b171d602-790f-4414-93eb-cdb5bae8d7f5" providerId="ADAL" clId="{DF7EAA0D-648B-47CB-8CDC-DB3860A21FD9}" dt="2025-08-29T12:48:27.365" v="90" actId="1076"/>
          <ac:spMkLst>
            <pc:docMk/>
            <pc:sldMk cId="3920725023" sldId="266"/>
            <ac:spMk id="15" creationId="{D0DBE719-32D3-9CD9-8582-9B1DBEF7F723}"/>
          </ac:spMkLst>
        </pc:spChg>
        <pc:spChg chg="del mod">
          <ac:chgData name="Mario Real Enrique" userId="b171d602-790f-4414-93eb-cdb5bae8d7f5" providerId="ADAL" clId="{DF7EAA0D-648B-47CB-8CDC-DB3860A21FD9}" dt="2025-08-29T12:49:21.116" v="102" actId="478"/>
          <ac:spMkLst>
            <pc:docMk/>
            <pc:sldMk cId="3920725023" sldId="266"/>
            <ac:spMk id="18" creationId="{9BAE8A3B-04B1-B0B9-1DAB-C519ADB64042}"/>
          </ac:spMkLst>
        </pc:spChg>
        <pc:spChg chg="mod">
          <ac:chgData name="Mario Real Enrique" userId="b171d602-790f-4414-93eb-cdb5bae8d7f5" providerId="ADAL" clId="{DF7EAA0D-648B-47CB-8CDC-DB3860A21FD9}" dt="2025-08-29T12:50:08.224" v="185" actId="1035"/>
          <ac:spMkLst>
            <pc:docMk/>
            <pc:sldMk cId="3920725023" sldId="266"/>
            <ac:spMk id="19" creationId="{7A99A4F6-269B-A477-234D-2C98E8C7AA53}"/>
          </ac:spMkLst>
        </pc:spChg>
        <pc:spChg chg="mod ord">
          <ac:chgData name="Mario Real Enrique" userId="b171d602-790f-4414-93eb-cdb5bae8d7f5" providerId="ADAL" clId="{DF7EAA0D-648B-47CB-8CDC-DB3860A21FD9}" dt="2025-08-29T12:50:13.334" v="186" actId="1076"/>
          <ac:spMkLst>
            <pc:docMk/>
            <pc:sldMk cId="3920725023" sldId="266"/>
            <ac:spMk id="20" creationId="{41BB7402-AB85-CB9A-B63D-85F82CBEF999}"/>
          </ac:spMkLst>
        </pc:spChg>
        <pc:spChg chg="mod topLvl">
          <ac:chgData name="Mario Real Enrique" userId="b171d602-790f-4414-93eb-cdb5bae8d7f5" providerId="ADAL" clId="{DF7EAA0D-648B-47CB-8CDC-DB3860A21FD9}" dt="2025-08-29T12:47:12.565" v="69" actId="165"/>
          <ac:spMkLst>
            <pc:docMk/>
            <pc:sldMk cId="3920725023" sldId="266"/>
            <ac:spMk id="21" creationId="{FBD13000-3283-3339-3A65-F3CA81D8E9F2}"/>
          </ac:spMkLst>
        </pc:spChg>
        <pc:grpChg chg="del">
          <ac:chgData name="Mario Real Enrique" userId="b171d602-790f-4414-93eb-cdb5bae8d7f5" providerId="ADAL" clId="{DF7EAA0D-648B-47CB-8CDC-DB3860A21FD9}" dt="2025-08-29T12:47:12.565" v="69" actId="165"/>
          <ac:grpSpMkLst>
            <pc:docMk/>
            <pc:sldMk cId="3920725023" sldId="266"/>
            <ac:grpSpMk id="29" creationId="{40B82EDB-4946-D025-E2CA-5021893A7280}"/>
          </ac:grpSpMkLst>
        </pc:grpChg>
        <pc:picChg chg="mod">
          <ac:chgData name="Mario Real Enrique" userId="b171d602-790f-4414-93eb-cdb5bae8d7f5" providerId="ADAL" clId="{DF7EAA0D-648B-47CB-8CDC-DB3860A21FD9}" dt="2025-08-29T12:49:18.868" v="101" actId="1076"/>
          <ac:picMkLst>
            <pc:docMk/>
            <pc:sldMk cId="3920725023" sldId="266"/>
            <ac:picMk id="5" creationId="{72FF6062-B393-754C-A969-A999F09DC6C9}"/>
          </ac:picMkLst>
        </pc:picChg>
        <pc:cxnChg chg="add mod">
          <ac:chgData name="Mario Real Enrique" userId="b171d602-790f-4414-93eb-cdb5bae8d7f5" providerId="ADAL" clId="{DF7EAA0D-648B-47CB-8CDC-DB3860A21FD9}" dt="2025-08-29T12:48:15.172" v="88" actId="1037"/>
          <ac:cxnSpMkLst>
            <pc:docMk/>
            <pc:sldMk cId="3920725023" sldId="266"/>
            <ac:cxnSpMk id="7" creationId="{046ABAE3-CE32-9933-5307-F4AB7F0E0264}"/>
          </ac:cxnSpMkLst>
        </pc:cxnChg>
        <pc:cxnChg chg="mod topLvl">
          <ac:chgData name="Mario Real Enrique" userId="b171d602-790f-4414-93eb-cdb5bae8d7f5" providerId="ADAL" clId="{DF7EAA0D-648B-47CB-8CDC-DB3860A21FD9}" dt="2025-08-29T12:47:29.497" v="71" actId="14100"/>
          <ac:cxnSpMkLst>
            <pc:docMk/>
            <pc:sldMk cId="3920725023" sldId="266"/>
            <ac:cxnSpMk id="8" creationId="{C4CDC34C-DD32-6E02-0C6B-EB8EDD7AF41B}"/>
          </ac:cxnSpMkLst>
        </pc:cxnChg>
        <pc:cxnChg chg="mod topLvl">
          <ac:chgData name="Mario Real Enrique" userId="b171d602-790f-4414-93eb-cdb5bae8d7f5" providerId="ADAL" clId="{DF7EAA0D-648B-47CB-8CDC-DB3860A21FD9}" dt="2025-08-29T12:47:38.225" v="74" actId="14100"/>
          <ac:cxnSpMkLst>
            <pc:docMk/>
            <pc:sldMk cId="3920725023" sldId="266"/>
            <ac:cxnSpMk id="9" creationId="{0EF6E9AB-850C-3279-A24F-A5A2B47D3403}"/>
          </ac:cxnSpMkLst>
        </pc:cxnChg>
        <pc:cxnChg chg="mod">
          <ac:chgData name="Mario Real Enrique" userId="b171d602-790f-4414-93eb-cdb5bae8d7f5" providerId="ADAL" clId="{DF7EAA0D-648B-47CB-8CDC-DB3860A21FD9}" dt="2025-08-29T12:48:35.765" v="92" actId="14100"/>
          <ac:cxnSpMkLst>
            <pc:docMk/>
            <pc:sldMk cId="3920725023" sldId="266"/>
            <ac:cxnSpMk id="12" creationId="{118200D4-75D9-7C11-F6F5-A3ED3FDD6286}"/>
          </ac:cxnSpMkLst>
        </pc:cxnChg>
        <pc:cxnChg chg="mod">
          <ac:chgData name="Mario Real Enrique" userId="b171d602-790f-4414-93eb-cdb5bae8d7f5" providerId="ADAL" clId="{DF7EAA0D-648B-47CB-8CDC-DB3860A21FD9}" dt="2025-08-29T12:48:32.440" v="91" actId="14100"/>
          <ac:cxnSpMkLst>
            <pc:docMk/>
            <pc:sldMk cId="3920725023" sldId="266"/>
            <ac:cxnSpMk id="13" creationId="{F89D1C05-B81A-6862-104B-5CD446434AE7}"/>
          </ac:cxnSpMkLst>
        </pc:cxnChg>
        <pc:cxnChg chg="mod">
          <ac:chgData name="Mario Real Enrique" userId="b171d602-790f-4414-93eb-cdb5bae8d7f5" providerId="ADAL" clId="{DF7EAA0D-648B-47CB-8CDC-DB3860A21FD9}" dt="2025-08-29T12:49:42.066" v="179" actId="1037"/>
          <ac:cxnSpMkLst>
            <pc:docMk/>
            <pc:sldMk cId="3920725023" sldId="266"/>
            <ac:cxnSpMk id="16" creationId="{F9A6E645-08DB-FE88-C009-E6242A78CF6D}"/>
          </ac:cxnSpMkLst>
        </pc:cxnChg>
      </pc:sldChg>
      <pc:sldChg chg="addSp modSp mod">
        <pc:chgData name="Mario Real Enrique" userId="b171d602-790f-4414-93eb-cdb5bae8d7f5" providerId="ADAL" clId="{DF7EAA0D-648B-47CB-8CDC-DB3860A21FD9}" dt="2025-08-29T12:11:22.911" v="67" actId="164"/>
        <pc:sldMkLst>
          <pc:docMk/>
          <pc:sldMk cId="3704540669" sldId="269"/>
        </pc:sldMkLst>
        <pc:spChg chg="add mod">
          <ac:chgData name="Mario Real Enrique" userId="b171d602-790f-4414-93eb-cdb5bae8d7f5" providerId="ADAL" clId="{DF7EAA0D-648B-47CB-8CDC-DB3860A21FD9}" dt="2025-08-29T12:11:22.911" v="67" actId="164"/>
          <ac:spMkLst>
            <pc:docMk/>
            <pc:sldMk cId="3704540669" sldId="269"/>
            <ac:spMk id="2" creationId="{BF0C59B9-090A-A03D-9E14-70EDE80545E1}"/>
          </ac:spMkLst>
        </pc:spChg>
        <pc:spChg chg="add mod">
          <ac:chgData name="Mario Real Enrique" userId="b171d602-790f-4414-93eb-cdb5bae8d7f5" providerId="ADAL" clId="{DF7EAA0D-648B-47CB-8CDC-DB3860A21FD9}" dt="2025-08-29T12:11:22.911" v="67" actId="164"/>
          <ac:spMkLst>
            <pc:docMk/>
            <pc:sldMk cId="3704540669" sldId="269"/>
            <ac:spMk id="3" creationId="{A9BC88C3-639E-05D0-6A47-E01A48CD7472}"/>
          </ac:spMkLst>
        </pc:spChg>
        <pc:spChg chg="add mod">
          <ac:chgData name="Mario Real Enrique" userId="b171d602-790f-4414-93eb-cdb5bae8d7f5" providerId="ADAL" clId="{DF7EAA0D-648B-47CB-8CDC-DB3860A21FD9}" dt="2025-08-29T12:11:22.911" v="67" actId="164"/>
          <ac:spMkLst>
            <pc:docMk/>
            <pc:sldMk cId="3704540669" sldId="269"/>
            <ac:spMk id="4" creationId="{D1E44F0D-668E-F7B3-0ED5-B38F2D3FBD62}"/>
          </ac:spMkLst>
        </pc:spChg>
        <pc:spChg chg="add mod">
          <ac:chgData name="Mario Real Enrique" userId="b171d602-790f-4414-93eb-cdb5bae8d7f5" providerId="ADAL" clId="{DF7EAA0D-648B-47CB-8CDC-DB3860A21FD9}" dt="2025-08-29T12:11:22.911" v="67" actId="164"/>
          <ac:spMkLst>
            <pc:docMk/>
            <pc:sldMk cId="3704540669" sldId="269"/>
            <ac:spMk id="9" creationId="{C316FFE9-BDDB-E93D-42A1-DB8756FC53D2}"/>
          </ac:spMkLst>
        </pc:spChg>
        <pc:spChg chg="mod">
          <ac:chgData name="Mario Real Enrique" userId="b171d602-790f-4414-93eb-cdb5bae8d7f5" providerId="ADAL" clId="{DF7EAA0D-648B-47CB-8CDC-DB3860A21FD9}" dt="2025-08-29T12:09:03.753" v="2" actId="1076"/>
          <ac:spMkLst>
            <pc:docMk/>
            <pc:sldMk cId="3704540669" sldId="269"/>
            <ac:spMk id="11" creationId="{86F26304-02BC-5FBA-1DDD-F2B5062CA81A}"/>
          </ac:spMkLst>
        </pc:spChg>
        <pc:grpChg chg="mod">
          <ac:chgData name="Mario Real Enrique" userId="b171d602-790f-4414-93eb-cdb5bae8d7f5" providerId="ADAL" clId="{DF7EAA0D-648B-47CB-8CDC-DB3860A21FD9}" dt="2025-08-29T12:11:22.911" v="67" actId="164"/>
          <ac:grpSpMkLst>
            <pc:docMk/>
            <pc:sldMk cId="3704540669" sldId="269"/>
            <ac:grpSpMk id="8" creationId="{5CE84BF3-F049-934E-C8E6-C77E682E98E8}"/>
          </ac:grpSpMkLst>
        </pc:grpChg>
        <pc:grpChg chg="add mod">
          <ac:chgData name="Mario Real Enrique" userId="b171d602-790f-4414-93eb-cdb5bae8d7f5" providerId="ADAL" clId="{DF7EAA0D-648B-47CB-8CDC-DB3860A21FD9}" dt="2025-08-29T12:11:22.911" v="67" actId="164"/>
          <ac:grpSpMkLst>
            <pc:docMk/>
            <pc:sldMk cId="3704540669" sldId="269"/>
            <ac:grpSpMk id="12" creationId="{CB7190B6-3759-E301-2C8C-8F1A52624C51}"/>
          </ac:grpSpMkLst>
        </pc:grpChg>
        <pc:picChg chg="mod">
          <ac:chgData name="Mario Real Enrique" userId="b171d602-790f-4414-93eb-cdb5bae8d7f5" providerId="ADAL" clId="{DF7EAA0D-648B-47CB-8CDC-DB3860A21FD9}" dt="2025-08-29T12:09:03.753" v="2" actId="1076"/>
          <ac:picMkLst>
            <pc:docMk/>
            <pc:sldMk cId="3704540669" sldId="269"/>
            <ac:picMk id="10" creationId="{1F746F57-57D9-F15E-1CC8-CEFC0D8928D6}"/>
          </ac:picMkLst>
        </pc:picChg>
      </pc:sldChg>
      <pc:sldChg chg="delSp new mod">
        <pc:chgData name="Mario Real Enrique" userId="b171d602-790f-4414-93eb-cdb5bae8d7f5" providerId="ADAL" clId="{DF7EAA0D-648B-47CB-8CDC-DB3860A21FD9}" dt="2025-08-29T12:56:20.503" v="188" actId="478"/>
        <pc:sldMkLst>
          <pc:docMk/>
          <pc:sldMk cId="3191484264" sldId="270"/>
        </pc:sldMkLst>
        <pc:spChg chg="del">
          <ac:chgData name="Mario Real Enrique" userId="b171d602-790f-4414-93eb-cdb5bae8d7f5" providerId="ADAL" clId="{DF7EAA0D-648B-47CB-8CDC-DB3860A21FD9}" dt="2025-08-29T12:56:20.503" v="188" actId="478"/>
          <ac:spMkLst>
            <pc:docMk/>
            <pc:sldMk cId="3191484264" sldId="270"/>
            <ac:spMk id="2" creationId="{E32EC6F8-4DB6-FFF4-A318-470702D17F60}"/>
          </ac:spMkLst>
        </pc:spChg>
        <pc:spChg chg="del">
          <ac:chgData name="Mario Real Enrique" userId="b171d602-790f-4414-93eb-cdb5bae8d7f5" providerId="ADAL" clId="{DF7EAA0D-648B-47CB-8CDC-DB3860A21FD9}" dt="2025-08-29T12:56:20.503" v="188" actId="478"/>
          <ac:spMkLst>
            <pc:docMk/>
            <pc:sldMk cId="3191484264" sldId="270"/>
            <ac:spMk id="3" creationId="{933E6CBC-54AE-4118-3154-E3ABBF7ECB50}"/>
          </ac:spMkLst>
        </pc:spChg>
      </pc:sldChg>
    </pc:docChg>
  </pc:docChgLst>
  <pc:docChgLst>
    <pc:chgData name="Mario Real Enrique" userId="b171d602-790f-4414-93eb-cdb5bae8d7f5" providerId="ADAL" clId="{2BB2DAB4-27F6-4C62-981C-5B22ACEDAFC7}"/>
    <pc:docChg chg="undo redo custSel addSld modSld modSection">
      <pc:chgData name="Mario Real Enrique" userId="b171d602-790f-4414-93eb-cdb5bae8d7f5" providerId="ADAL" clId="{2BB2DAB4-27F6-4C62-981C-5B22ACEDAFC7}" dt="2025-08-23T13:52:32.697" v="392" actId="255"/>
      <pc:docMkLst>
        <pc:docMk/>
      </pc:docMkLst>
      <pc:sldChg chg="addSp modSp">
        <pc:chgData name="Mario Real Enrique" userId="b171d602-790f-4414-93eb-cdb5bae8d7f5" providerId="ADAL" clId="{2BB2DAB4-27F6-4C62-981C-5B22ACEDAFC7}" dt="2025-08-22T11:05:47.960" v="1" actId="164"/>
        <pc:sldMkLst>
          <pc:docMk/>
          <pc:sldMk cId="1529322902" sldId="264"/>
        </pc:sldMkLst>
        <pc:spChg chg="mod">
          <ac:chgData name="Mario Real Enrique" userId="b171d602-790f-4414-93eb-cdb5bae8d7f5" providerId="ADAL" clId="{2BB2DAB4-27F6-4C62-981C-5B22ACEDAFC7}" dt="2025-08-22T11:05:47.960" v="1" actId="164"/>
          <ac:spMkLst>
            <pc:docMk/>
            <pc:sldMk cId="1529322902" sldId="264"/>
            <ac:spMk id="6" creationId="{1470514B-07D5-A7C6-C234-065C91500835}"/>
          </ac:spMkLst>
        </pc:spChg>
        <pc:spChg chg="mod">
          <ac:chgData name="Mario Real Enrique" userId="b171d602-790f-4414-93eb-cdb5bae8d7f5" providerId="ADAL" clId="{2BB2DAB4-27F6-4C62-981C-5B22ACEDAFC7}" dt="2025-08-22T11:05:47.960" v="1" actId="164"/>
          <ac:spMkLst>
            <pc:docMk/>
            <pc:sldMk cId="1529322902" sldId="264"/>
            <ac:spMk id="7" creationId="{9198F132-AB61-79BC-59BB-187F2E38E478}"/>
          </ac:spMkLst>
        </pc:spChg>
        <pc:grpChg chg="add mod">
          <ac:chgData name="Mario Real Enrique" userId="b171d602-790f-4414-93eb-cdb5bae8d7f5" providerId="ADAL" clId="{2BB2DAB4-27F6-4C62-981C-5B22ACEDAFC7}" dt="2025-08-22T11:05:47.960" v="1" actId="164"/>
          <ac:grpSpMkLst>
            <pc:docMk/>
            <pc:sldMk cId="1529322902" sldId="264"/>
            <ac:grpSpMk id="2" creationId="{07B9B302-EE81-01E2-1A80-85A766205E74}"/>
          </ac:grpSpMkLst>
        </pc:grpChg>
        <pc:picChg chg="mod">
          <ac:chgData name="Mario Real Enrique" userId="b171d602-790f-4414-93eb-cdb5bae8d7f5" providerId="ADAL" clId="{2BB2DAB4-27F6-4C62-981C-5B22ACEDAFC7}" dt="2025-08-22T11:05:47.960" v="1" actId="164"/>
          <ac:picMkLst>
            <pc:docMk/>
            <pc:sldMk cId="1529322902" sldId="264"/>
            <ac:picMk id="4" creationId="{8553F6F8-FB0D-6055-43CA-4BC54E55398D}"/>
          </ac:picMkLst>
        </pc:picChg>
        <pc:picChg chg="mod">
          <ac:chgData name="Mario Real Enrique" userId="b171d602-790f-4414-93eb-cdb5bae8d7f5" providerId="ADAL" clId="{2BB2DAB4-27F6-4C62-981C-5B22ACEDAFC7}" dt="2025-08-22T11:05:47.960" v="1" actId="164"/>
          <ac:picMkLst>
            <pc:docMk/>
            <pc:sldMk cId="1529322902" sldId="264"/>
            <ac:picMk id="5" creationId="{917A9CD5-373E-325E-E943-482E07BF4D01}"/>
          </ac:picMkLst>
        </pc:picChg>
      </pc:sldChg>
      <pc:sldChg chg="modSp mod">
        <pc:chgData name="Mario Real Enrique" userId="b171d602-790f-4414-93eb-cdb5bae8d7f5" providerId="ADAL" clId="{2BB2DAB4-27F6-4C62-981C-5B22ACEDAFC7}" dt="2025-08-23T12:42:30.356" v="110" actId="1076"/>
        <pc:sldMkLst>
          <pc:docMk/>
          <pc:sldMk cId="2626765426" sldId="265"/>
        </pc:sldMkLst>
        <pc:spChg chg="mod">
          <ac:chgData name="Mario Real Enrique" userId="b171d602-790f-4414-93eb-cdb5bae8d7f5" providerId="ADAL" clId="{2BB2DAB4-27F6-4C62-981C-5B22ACEDAFC7}" dt="2025-08-23T12:42:30.356" v="110" actId="1076"/>
          <ac:spMkLst>
            <pc:docMk/>
            <pc:sldMk cId="2626765426" sldId="265"/>
            <ac:spMk id="82" creationId="{56D6E3C3-DF88-23C5-6D63-A49B651A18C7}"/>
          </ac:spMkLst>
        </pc:spChg>
        <pc:spChg chg="mod">
          <ac:chgData name="Mario Real Enrique" userId="b171d602-790f-4414-93eb-cdb5bae8d7f5" providerId="ADAL" clId="{2BB2DAB4-27F6-4C62-981C-5B22ACEDAFC7}" dt="2025-08-23T12:42:11.720" v="106" actId="1076"/>
          <ac:spMkLst>
            <pc:docMk/>
            <pc:sldMk cId="2626765426" sldId="265"/>
            <ac:spMk id="83" creationId="{35E330FD-18AA-00A9-5764-9BDA9769AC38}"/>
          </ac:spMkLst>
        </pc:spChg>
        <pc:spChg chg="mod">
          <ac:chgData name="Mario Real Enrique" userId="b171d602-790f-4414-93eb-cdb5bae8d7f5" providerId="ADAL" clId="{2BB2DAB4-27F6-4C62-981C-5B22ACEDAFC7}" dt="2025-08-23T12:42:19.274" v="107" actId="1076"/>
          <ac:spMkLst>
            <pc:docMk/>
            <pc:sldMk cId="2626765426" sldId="265"/>
            <ac:spMk id="84" creationId="{32CD2CB3-EE56-BB23-A2AE-075523FD9FBF}"/>
          </ac:spMkLst>
        </pc:spChg>
        <pc:spChg chg="mod">
          <ac:chgData name="Mario Real Enrique" userId="b171d602-790f-4414-93eb-cdb5bae8d7f5" providerId="ADAL" clId="{2BB2DAB4-27F6-4C62-981C-5B22ACEDAFC7}" dt="2025-08-23T12:42:03.523" v="105" actId="20577"/>
          <ac:spMkLst>
            <pc:docMk/>
            <pc:sldMk cId="2626765426" sldId="265"/>
            <ac:spMk id="91" creationId="{536C3AE7-326B-9E1F-491C-EBF80C1AB08E}"/>
          </ac:spMkLst>
        </pc:spChg>
        <pc:spChg chg="mod">
          <ac:chgData name="Mario Real Enrique" userId="b171d602-790f-4414-93eb-cdb5bae8d7f5" providerId="ADAL" clId="{2BB2DAB4-27F6-4C62-981C-5B22ACEDAFC7}" dt="2025-08-23T12:42:03.523" v="105" actId="20577"/>
          <ac:spMkLst>
            <pc:docMk/>
            <pc:sldMk cId="2626765426" sldId="265"/>
            <ac:spMk id="92" creationId="{5B0D9ECB-876A-40B6-217D-50B710F228E3}"/>
          </ac:spMkLst>
        </pc:spChg>
        <pc:spChg chg="mod">
          <ac:chgData name="Mario Real Enrique" userId="b171d602-790f-4414-93eb-cdb5bae8d7f5" providerId="ADAL" clId="{2BB2DAB4-27F6-4C62-981C-5B22ACEDAFC7}" dt="2025-08-23T12:42:03.523" v="105" actId="20577"/>
          <ac:spMkLst>
            <pc:docMk/>
            <pc:sldMk cId="2626765426" sldId="265"/>
            <ac:spMk id="93" creationId="{D001A438-DE8A-F1D7-1C81-33C578AD4732}"/>
          </ac:spMkLst>
        </pc:spChg>
        <pc:spChg chg="mod">
          <ac:chgData name="Mario Real Enrique" userId="b171d602-790f-4414-93eb-cdb5bae8d7f5" providerId="ADAL" clId="{2BB2DAB4-27F6-4C62-981C-5B22ACEDAFC7}" dt="2025-08-23T12:42:03.523" v="105" actId="20577"/>
          <ac:spMkLst>
            <pc:docMk/>
            <pc:sldMk cId="2626765426" sldId="265"/>
            <ac:spMk id="95" creationId="{52590CFF-738C-ED70-E286-E56EF2805FF1}"/>
          </ac:spMkLst>
        </pc:spChg>
        <pc:spChg chg="mod">
          <ac:chgData name="Mario Real Enrique" userId="b171d602-790f-4414-93eb-cdb5bae8d7f5" providerId="ADAL" clId="{2BB2DAB4-27F6-4C62-981C-5B22ACEDAFC7}" dt="2025-08-23T12:42:03.523" v="105" actId="20577"/>
          <ac:spMkLst>
            <pc:docMk/>
            <pc:sldMk cId="2626765426" sldId="265"/>
            <ac:spMk id="96" creationId="{D332E5F4-A1F6-823E-2DD9-F28FA71B7777}"/>
          </ac:spMkLst>
        </pc:spChg>
        <pc:spChg chg="mod">
          <ac:chgData name="Mario Real Enrique" userId="b171d602-790f-4414-93eb-cdb5bae8d7f5" providerId="ADAL" clId="{2BB2DAB4-27F6-4C62-981C-5B22ACEDAFC7}" dt="2025-08-23T12:42:03.523" v="105" actId="20577"/>
          <ac:spMkLst>
            <pc:docMk/>
            <pc:sldMk cId="2626765426" sldId="265"/>
            <ac:spMk id="97" creationId="{CEE0E18D-A5E4-9F72-0D98-D8E0005D7BCE}"/>
          </ac:spMkLst>
        </pc:spChg>
        <pc:picChg chg="mod">
          <ac:chgData name="Mario Real Enrique" userId="b171d602-790f-4414-93eb-cdb5bae8d7f5" providerId="ADAL" clId="{2BB2DAB4-27F6-4C62-981C-5B22ACEDAFC7}" dt="2025-08-23T12:42:03.523" v="105" actId="20577"/>
          <ac:picMkLst>
            <pc:docMk/>
            <pc:sldMk cId="2626765426" sldId="265"/>
            <ac:picMk id="32" creationId="{7AC9FAE2-08DE-B9D5-8735-496051A73977}"/>
          </ac:picMkLst>
        </pc:picChg>
      </pc:sldChg>
      <pc:sldChg chg="addSp delSp modSp new mod">
        <pc:chgData name="Mario Real Enrique" userId="b171d602-790f-4414-93eb-cdb5bae8d7f5" providerId="ADAL" clId="{2BB2DAB4-27F6-4C62-981C-5B22ACEDAFC7}" dt="2025-08-23T11:45:32.085" v="45" actId="165"/>
        <pc:sldMkLst>
          <pc:docMk/>
          <pc:sldMk cId="3920725023" sldId="266"/>
        </pc:sldMkLst>
        <pc:spChg chg="mod topLvl">
          <ac:chgData name="Mario Real Enrique" userId="b171d602-790f-4414-93eb-cdb5bae8d7f5" providerId="ADAL" clId="{2BB2DAB4-27F6-4C62-981C-5B22ACEDAFC7}" dt="2025-08-23T11:45:32.085" v="45" actId="165"/>
          <ac:spMkLst>
            <pc:docMk/>
            <pc:sldMk cId="3920725023" sldId="266"/>
            <ac:spMk id="10" creationId="{0599A357-5EC1-2155-7192-BF29950C7CC2}"/>
          </ac:spMkLst>
        </pc:spChg>
        <pc:spChg chg="mod topLvl">
          <ac:chgData name="Mario Real Enrique" userId="b171d602-790f-4414-93eb-cdb5bae8d7f5" providerId="ADAL" clId="{2BB2DAB4-27F6-4C62-981C-5B22ACEDAFC7}" dt="2025-08-23T11:45:32.085" v="45" actId="165"/>
          <ac:spMkLst>
            <pc:docMk/>
            <pc:sldMk cId="3920725023" sldId="266"/>
            <ac:spMk id="11" creationId="{A0BA9BB8-CABF-2107-1414-4462660BE62C}"/>
          </ac:spMkLst>
        </pc:spChg>
        <pc:spChg chg="mod topLvl">
          <ac:chgData name="Mario Real Enrique" userId="b171d602-790f-4414-93eb-cdb5bae8d7f5" providerId="ADAL" clId="{2BB2DAB4-27F6-4C62-981C-5B22ACEDAFC7}" dt="2025-08-23T11:44:51.183" v="42" actId="165"/>
          <ac:spMkLst>
            <pc:docMk/>
            <pc:sldMk cId="3920725023" sldId="266"/>
            <ac:spMk id="14" creationId="{DC17955A-0268-25DA-A9DD-F6AD823E4D5D}"/>
          </ac:spMkLst>
        </pc:spChg>
        <pc:spChg chg="mod topLvl">
          <ac:chgData name="Mario Real Enrique" userId="b171d602-790f-4414-93eb-cdb5bae8d7f5" providerId="ADAL" clId="{2BB2DAB4-27F6-4C62-981C-5B22ACEDAFC7}" dt="2025-08-23T11:44:51.183" v="42" actId="165"/>
          <ac:spMkLst>
            <pc:docMk/>
            <pc:sldMk cId="3920725023" sldId="266"/>
            <ac:spMk id="15" creationId="{D0DBE719-32D3-9CD9-8582-9B1DBEF7F723}"/>
          </ac:spMkLst>
        </pc:spChg>
        <pc:spChg chg="mod topLvl">
          <ac:chgData name="Mario Real Enrique" userId="b171d602-790f-4414-93eb-cdb5bae8d7f5" providerId="ADAL" clId="{2BB2DAB4-27F6-4C62-981C-5B22ACEDAFC7}" dt="2025-08-23T11:44:51.183" v="42" actId="165"/>
          <ac:spMkLst>
            <pc:docMk/>
            <pc:sldMk cId="3920725023" sldId="266"/>
            <ac:spMk id="19" creationId="{7A99A4F6-269B-A477-234D-2C98E8C7AA53}"/>
          </ac:spMkLst>
        </pc:spChg>
        <pc:spChg chg="mod ord topLvl">
          <ac:chgData name="Mario Real Enrique" userId="b171d602-790f-4414-93eb-cdb5bae8d7f5" providerId="ADAL" clId="{2BB2DAB4-27F6-4C62-981C-5B22ACEDAFC7}" dt="2025-08-23T11:44:51.183" v="42" actId="165"/>
          <ac:spMkLst>
            <pc:docMk/>
            <pc:sldMk cId="3920725023" sldId="266"/>
            <ac:spMk id="20" creationId="{41BB7402-AB85-CB9A-B63D-85F82CBEF999}"/>
          </ac:spMkLst>
        </pc:spChg>
        <pc:spChg chg="mod topLvl">
          <ac:chgData name="Mario Real Enrique" userId="b171d602-790f-4414-93eb-cdb5bae8d7f5" providerId="ADAL" clId="{2BB2DAB4-27F6-4C62-981C-5B22ACEDAFC7}" dt="2025-08-23T11:45:32.085" v="45" actId="165"/>
          <ac:spMkLst>
            <pc:docMk/>
            <pc:sldMk cId="3920725023" sldId="266"/>
            <ac:spMk id="21" creationId="{FBD13000-3283-3339-3A65-F3CA81D8E9F2}"/>
          </ac:spMkLst>
        </pc:spChg>
        <pc:spChg chg="mod topLvl">
          <ac:chgData name="Mario Real Enrique" userId="b171d602-790f-4414-93eb-cdb5bae8d7f5" providerId="ADAL" clId="{2BB2DAB4-27F6-4C62-981C-5B22ACEDAFC7}" dt="2025-08-23T11:44:51.183" v="42" actId="165"/>
          <ac:spMkLst>
            <pc:docMk/>
            <pc:sldMk cId="3920725023" sldId="266"/>
            <ac:spMk id="22" creationId="{269FF4E7-BF2B-68B9-CEEB-974AF707152E}"/>
          </ac:spMkLst>
        </pc:spChg>
        <pc:spChg chg="mod topLvl">
          <ac:chgData name="Mario Real Enrique" userId="b171d602-790f-4414-93eb-cdb5bae8d7f5" providerId="ADAL" clId="{2BB2DAB4-27F6-4C62-981C-5B22ACEDAFC7}" dt="2025-08-23T11:44:51.183" v="42" actId="165"/>
          <ac:spMkLst>
            <pc:docMk/>
            <pc:sldMk cId="3920725023" sldId="266"/>
            <ac:spMk id="23" creationId="{30D94B9E-6704-FA2C-DBCD-74EEFEA46205}"/>
          </ac:spMkLst>
        </pc:spChg>
        <pc:picChg chg="add mod ord">
          <ac:chgData name="Mario Real Enrique" userId="b171d602-790f-4414-93eb-cdb5bae8d7f5" providerId="ADAL" clId="{2BB2DAB4-27F6-4C62-981C-5B22ACEDAFC7}" dt="2025-08-23T11:42:00.002" v="18" actId="167"/>
          <ac:picMkLst>
            <pc:docMk/>
            <pc:sldMk cId="3920725023" sldId="266"/>
            <ac:picMk id="5" creationId="{72FF6062-B393-754C-A969-A999F09DC6C9}"/>
          </ac:picMkLst>
        </pc:picChg>
        <pc:cxnChg chg="mod topLvl">
          <ac:chgData name="Mario Real Enrique" userId="b171d602-790f-4414-93eb-cdb5bae8d7f5" providerId="ADAL" clId="{2BB2DAB4-27F6-4C62-981C-5B22ACEDAFC7}" dt="2025-08-23T11:45:32.085" v="45" actId="165"/>
          <ac:cxnSpMkLst>
            <pc:docMk/>
            <pc:sldMk cId="3920725023" sldId="266"/>
            <ac:cxnSpMk id="8" creationId="{C4CDC34C-DD32-6E02-0C6B-EB8EDD7AF41B}"/>
          </ac:cxnSpMkLst>
        </pc:cxnChg>
        <pc:cxnChg chg="mod topLvl">
          <ac:chgData name="Mario Real Enrique" userId="b171d602-790f-4414-93eb-cdb5bae8d7f5" providerId="ADAL" clId="{2BB2DAB4-27F6-4C62-981C-5B22ACEDAFC7}" dt="2025-08-23T11:45:32.085" v="45" actId="165"/>
          <ac:cxnSpMkLst>
            <pc:docMk/>
            <pc:sldMk cId="3920725023" sldId="266"/>
            <ac:cxnSpMk id="9" creationId="{0EF6E9AB-850C-3279-A24F-A5A2B47D3403}"/>
          </ac:cxnSpMkLst>
        </pc:cxnChg>
        <pc:cxnChg chg="mod">
          <ac:chgData name="Mario Real Enrique" userId="b171d602-790f-4414-93eb-cdb5bae8d7f5" providerId="ADAL" clId="{2BB2DAB4-27F6-4C62-981C-5B22ACEDAFC7}" dt="2025-08-23T11:43:37.683" v="34" actId="14100"/>
          <ac:cxnSpMkLst>
            <pc:docMk/>
            <pc:sldMk cId="3920725023" sldId="266"/>
            <ac:cxnSpMk id="12" creationId="{118200D4-75D9-7C11-F6F5-A3ED3FDD6286}"/>
          </ac:cxnSpMkLst>
        </pc:cxnChg>
        <pc:cxnChg chg="mod">
          <ac:chgData name="Mario Real Enrique" userId="b171d602-790f-4414-93eb-cdb5bae8d7f5" providerId="ADAL" clId="{2BB2DAB4-27F6-4C62-981C-5B22ACEDAFC7}" dt="2025-08-23T11:43:40.663" v="35" actId="1076"/>
          <ac:cxnSpMkLst>
            <pc:docMk/>
            <pc:sldMk cId="3920725023" sldId="266"/>
            <ac:cxnSpMk id="13" creationId="{F89D1C05-B81A-6862-104B-5CD446434AE7}"/>
          </ac:cxnSpMkLst>
        </pc:cxnChg>
        <pc:cxnChg chg="mod">
          <ac:chgData name="Mario Real Enrique" userId="b171d602-790f-4414-93eb-cdb5bae8d7f5" providerId="ADAL" clId="{2BB2DAB4-27F6-4C62-981C-5B22ACEDAFC7}" dt="2025-08-23T11:43:07.588" v="29" actId="1076"/>
          <ac:cxnSpMkLst>
            <pc:docMk/>
            <pc:sldMk cId="3920725023" sldId="266"/>
            <ac:cxnSpMk id="16" creationId="{F9A6E645-08DB-FE88-C009-E6242A78CF6D}"/>
          </ac:cxnSpMkLst>
        </pc:cxnChg>
      </pc:sldChg>
      <pc:sldChg chg="addSp delSp modSp new mod setBg">
        <pc:chgData name="Mario Real Enrique" userId="b171d602-790f-4414-93eb-cdb5bae8d7f5" providerId="ADAL" clId="{2BB2DAB4-27F6-4C62-981C-5B22ACEDAFC7}" dt="2025-08-23T13:32:48.516" v="325" actId="1036"/>
        <pc:sldMkLst>
          <pc:docMk/>
          <pc:sldMk cId="2178195207" sldId="267"/>
        </pc:sldMkLst>
        <pc:spChg chg="add mod">
          <ac:chgData name="Mario Real Enrique" userId="b171d602-790f-4414-93eb-cdb5bae8d7f5" providerId="ADAL" clId="{2BB2DAB4-27F6-4C62-981C-5B22ACEDAFC7}" dt="2025-08-23T13:32:48.516" v="325" actId="1036"/>
          <ac:spMkLst>
            <pc:docMk/>
            <pc:sldMk cId="2178195207" sldId="267"/>
            <ac:spMk id="23" creationId="{8ED6EE3A-ECBB-50C1-2563-DD1CBA438CC2}"/>
          </ac:spMkLst>
        </pc:spChg>
        <pc:spChg chg="add mod">
          <ac:chgData name="Mario Real Enrique" userId="b171d602-790f-4414-93eb-cdb5bae8d7f5" providerId="ADAL" clId="{2BB2DAB4-27F6-4C62-981C-5B22ACEDAFC7}" dt="2025-08-23T13:30:59.625" v="302" actId="1076"/>
          <ac:spMkLst>
            <pc:docMk/>
            <pc:sldMk cId="2178195207" sldId="267"/>
            <ac:spMk id="24" creationId="{C791B4E2-1B83-9B88-711B-A577F6DF92AF}"/>
          </ac:spMkLst>
        </pc:spChg>
        <pc:spChg chg="add mod">
          <ac:chgData name="Mario Real Enrique" userId="b171d602-790f-4414-93eb-cdb5bae8d7f5" providerId="ADAL" clId="{2BB2DAB4-27F6-4C62-981C-5B22ACEDAFC7}" dt="2025-08-23T13:31:12.319" v="305" actId="1076"/>
          <ac:spMkLst>
            <pc:docMk/>
            <pc:sldMk cId="2178195207" sldId="267"/>
            <ac:spMk id="25" creationId="{D6D93C6A-9C2D-D7D0-5EC6-CC3B4B8B4859}"/>
          </ac:spMkLst>
        </pc:spChg>
        <pc:grpChg chg="add mod">
          <ac:chgData name="Mario Real Enrique" userId="b171d602-790f-4414-93eb-cdb5bae8d7f5" providerId="ADAL" clId="{2BB2DAB4-27F6-4C62-981C-5B22ACEDAFC7}" dt="2025-08-23T12:51:59.211" v="186" actId="1076"/>
          <ac:grpSpMkLst>
            <pc:docMk/>
            <pc:sldMk cId="2178195207" sldId="267"/>
            <ac:grpSpMk id="26" creationId="{4178CC03-15E3-A29F-ED4F-69783C30D152}"/>
          </ac:grpSpMkLst>
        </pc:grpChg>
        <pc:picChg chg="add mod">
          <ac:chgData name="Mario Real Enrique" userId="b171d602-790f-4414-93eb-cdb5bae8d7f5" providerId="ADAL" clId="{2BB2DAB4-27F6-4C62-981C-5B22ACEDAFC7}" dt="2025-08-23T13:30:52.697" v="301" actId="1076"/>
          <ac:picMkLst>
            <pc:docMk/>
            <pc:sldMk cId="2178195207" sldId="267"/>
            <ac:picMk id="11" creationId="{BE3AF31D-18AC-79FE-2A5F-41E29FB4E3C3}"/>
          </ac:picMkLst>
        </pc:picChg>
        <pc:cxnChg chg="add mod">
          <ac:chgData name="Mario Real Enrique" userId="b171d602-790f-4414-93eb-cdb5bae8d7f5" providerId="ADAL" clId="{2BB2DAB4-27F6-4C62-981C-5B22ACEDAFC7}" dt="2025-08-23T12:51:36.888" v="184" actId="404"/>
          <ac:cxnSpMkLst>
            <pc:docMk/>
            <pc:sldMk cId="2178195207" sldId="267"/>
            <ac:cxnSpMk id="12" creationId="{89B7936A-FCB6-32D5-C230-13992CF327FA}"/>
          </ac:cxnSpMkLst>
        </pc:cxnChg>
        <pc:cxnChg chg="add mod">
          <ac:chgData name="Mario Real Enrique" userId="b171d602-790f-4414-93eb-cdb5bae8d7f5" providerId="ADAL" clId="{2BB2DAB4-27F6-4C62-981C-5B22ACEDAFC7}" dt="2025-08-23T12:51:36.888" v="184" actId="404"/>
          <ac:cxnSpMkLst>
            <pc:docMk/>
            <pc:sldMk cId="2178195207" sldId="267"/>
            <ac:cxnSpMk id="14" creationId="{CF4007B8-2CB0-F13C-8C9B-76D3CC15DE24}"/>
          </ac:cxnSpMkLst>
        </pc:cxnChg>
        <pc:cxnChg chg="add mod">
          <ac:chgData name="Mario Real Enrique" userId="b171d602-790f-4414-93eb-cdb5bae8d7f5" providerId="ADAL" clId="{2BB2DAB4-27F6-4C62-981C-5B22ACEDAFC7}" dt="2025-08-23T12:51:36.888" v="184" actId="404"/>
          <ac:cxnSpMkLst>
            <pc:docMk/>
            <pc:sldMk cId="2178195207" sldId="267"/>
            <ac:cxnSpMk id="21" creationId="{973E45BB-D0B5-0F12-3984-EEA9D14136AB}"/>
          </ac:cxnSpMkLst>
        </pc:cxnChg>
      </pc:sldChg>
      <pc:sldChg chg="addSp delSp modSp new mod">
        <pc:chgData name="Mario Real Enrique" userId="b171d602-790f-4414-93eb-cdb5bae8d7f5" providerId="ADAL" clId="{2BB2DAB4-27F6-4C62-981C-5B22ACEDAFC7}" dt="2025-08-23T13:13:21.308" v="299" actId="14100"/>
        <pc:sldMkLst>
          <pc:docMk/>
          <pc:sldMk cId="3107190604" sldId="268"/>
        </pc:sldMkLst>
        <pc:spChg chg="add mod">
          <ac:chgData name="Mario Real Enrique" userId="b171d602-790f-4414-93eb-cdb5bae8d7f5" providerId="ADAL" clId="{2BB2DAB4-27F6-4C62-981C-5B22ACEDAFC7}" dt="2025-08-23T13:05:04.453" v="213" actId="164"/>
          <ac:spMkLst>
            <pc:docMk/>
            <pc:sldMk cId="3107190604" sldId="268"/>
            <ac:spMk id="6" creationId="{AA48A7E7-652A-36EE-70CF-D5845970B192}"/>
          </ac:spMkLst>
        </pc:spChg>
        <pc:spChg chg="add mod">
          <ac:chgData name="Mario Real Enrique" userId="b171d602-790f-4414-93eb-cdb5bae8d7f5" providerId="ADAL" clId="{2BB2DAB4-27F6-4C62-981C-5B22ACEDAFC7}" dt="2025-08-23T13:13:19.820" v="297" actId="20577"/>
          <ac:spMkLst>
            <pc:docMk/>
            <pc:sldMk cId="3107190604" sldId="268"/>
            <ac:spMk id="8" creationId="{065BC615-944F-8D85-DDCD-95B6B3D91D9B}"/>
          </ac:spMkLst>
        </pc:spChg>
        <pc:grpChg chg="add mod">
          <ac:chgData name="Mario Real Enrique" userId="b171d602-790f-4414-93eb-cdb5bae8d7f5" providerId="ADAL" clId="{2BB2DAB4-27F6-4C62-981C-5B22ACEDAFC7}" dt="2025-08-23T13:13:21.308" v="299" actId="14100"/>
          <ac:grpSpMkLst>
            <pc:docMk/>
            <pc:sldMk cId="3107190604" sldId="268"/>
            <ac:grpSpMk id="7" creationId="{5328E1F5-1613-B667-BB7C-83D273348C95}"/>
          </ac:grpSpMkLst>
        </pc:grpChg>
        <pc:picChg chg="add mod">
          <ac:chgData name="Mario Real Enrique" userId="b171d602-790f-4414-93eb-cdb5bae8d7f5" providerId="ADAL" clId="{2BB2DAB4-27F6-4C62-981C-5B22ACEDAFC7}" dt="2025-08-23T13:05:04.453" v="213" actId="164"/>
          <ac:picMkLst>
            <pc:docMk/>
            <pc:sldMk cId="3107190604" sldId="268"/>
            <ac:picMk id="5" creationId="{76468009-3375-8EFD-D347-6138D04EC10F}"/>
          </ac:picMkLst>
        </pc:picChg>
      </pc:sldChg>
      <pc:sldChg chg="addSp delSp modSp new mod">
        <pc:chgData name="Mario Real Enrique" userId="b171d602-790f-4414-93eb-cdb5bae8d7f5" providerId="ADAL" clId="{2BB2DAB4-27F6-4C62-981C-5B22ACEDAFC7}" dt="2025-08-23T13:52:32.697" v="392" actId="255"/>
        <pc:sldMkLst>
          <pc:docMk/>
          <pc:sldMk cId="3704540669" sldId="269"/>
        </pc:sldMkLst>
        <pc:spChg chg="add mod">
          <ac:chgData name="Mario Real Enrique" userId="b171d602-790f-4414-93eb-cdb5bae8d7f5" providerId="ADAL" clId="{2BB2DAB4-27F6-4C62-981C-5B22ACEDAFC7}" dt="2025-08-23T13:49:44.345" v="369" actId="164"/>
          <ac:spMkLst>
            <pc:docMk/>
            <pc:sldMk cId="3704540669" sldId="269"/>
            <ac:spMk id="6" creationId="{45C6CBE3-EA93-E834-64CA-B75EB79DA9A0}"/>
          </ac:spMkLst>
        </pc:spChg>
        <pc:spChg chg="add del mod">
          <ac:chgData name="Mario Real Enrique" userId="b171d602-790f-4414-93eb-cdb5bae8d7f5" providerId="ADAL" clId="{2BB2DAB4-27F6-4C62-981C-5B22ACEDAFC7}" dt="2025-08-23T13:49:44.345" v="369" actId="164"/>
          <ac:spMkLst>
            <pc:docMk/>
            <pc:sldMk cId="3704540669" sldId="269"/>
            <ac:spMk id="7" creationId="{1B2D8E5D-AEAB-E607-7DDD-8799B29D6376}"/>
          </ac:spMkLst>
        </pc:spChg>
        <pc:spChg chg="add mod">
          <ac:chgData name="Mario Real Enrique" userId="b171d602-790f-4414-93eb-cdb5bae8d7f5" providerId="ADAL" clId="{2BB2DAB4-27F6-4C62-981C-5B22ACEDAFC7}" dt="2025-08-23T13:52:32.697" v="392" actId="255"/>
          <ac:spMkLst>
            <pc:docMk/>
            <pc:sldMk cId="3704540669" sldId="269"/>
            <ac:spMk id="11" creationId="{86F26304-02BC-5FBA-1DDD-F2B5062CA81A}"/>
          </ac:spMkLst>
        </pc:spChg>
        <pc:grpChg chg="add mod">
          <ac:chgData name="Mario Real Enrique" userId="b171d602-790f-4414-93eb-cdb5bae8d7f5" providerId="ADAL" clId="{2BB2DAB4-27F6-4C62-981C-5B22ACEDAFC7}" dt="2025-08-23T13:51:26.582" v="377" actId="1076"/>
          <ac:grpSpMkLst>
            <pc:docMk/>
            <pc:sldMk cId="3704540669" sldId="269"/>
            <ac:grpSpMk id="8" creationId="{5CE84BF3-F049-934E-C8E6-C77E682E98E8}"/>
          </ac:grpSpMkLst>
        </pc:grpChg>
        <pc:picChg chg="add mod">
          <ac:chgData name="Mario Real Enrique" userId="b171d602-790f-4414-93eb-cdb5bae8d7f5" providerId="ADAL" clId="{2BB2DAB4-27F6-4C62-981C-5B22ACEDAFC7}" dt="2025-08-23T13:49:44.345" v="369" actId="164"/>
          <ac:picMkLst>
            <pc:docMk/>
            <pc:sldMk cId="3704540669" sldId="269"/>
            <ac:picMk id="5" creationId="{8CDDAF8E-592D-9B06-A244-F0573BF9C123}"/>
          </ac:picMkLst>
        </pc:picChg>
        <pc:picChg chg="add mod">
          <ac:chgData name="Mario Real Enrique" userId="b171d602-790f-4414-93eb-cdb5bae8d7f5" providerId="ADAL" clId="{2BB2DAB4-27F6-4C62-981C-5B22ACEDAFC7}" dt="2025-08-23T13:51:16.114" v="374" actId="1076"/>
          <ac:picMkLst>
            <pc:docMk/>
            <pc:sldMk cId="3704540669" sldId="269"/>
            <ac:picMk id="10" creationId="{1F746F57-57D9-F15E-1CC8-CEFC0D8928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64211-6828-4929-8107-3061624AE01D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214A1-A7BB-41F4-9936-2AC068A1F2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43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214A1-A7BB-41F4-9936-2AC068A1F2D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07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C88D-2462-B355-C8FB-58E65990B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5E5FC-C984-F331-AA1A-34B284FF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8B95-CDD4-E0A8-60D3-3A505563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1138-590F-4A9F-0AB2-908E447C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7E25-C847-7D38-99FD-1D37B4FF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5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1A7-5810-7CBB-DFB4-426A757E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A6527-9ABA-BD64-1F7F-BA30B436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8878-F24E-02F4-AA05-BF3A108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02AA-040F-CAAB-9741-5076407D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CF0E-890E-0E6B-F41B-28DA6BF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8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AB0E1-5B28-A670-B902-E86889FC2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DF2F-8730-44F8-3930-C397A379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9CC4-AFD4-5095-B4E5-4CB016FE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7C63-9DB5-6681-A6BD-A33495CC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79E7-AC15-516A-8FC6-F8943AC9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111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2263-7637-F0AA-41DF-B0C60493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B716-3993-40AB-41BE-F357EF8A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9F2E-56EA-5F9F-CD93-6E06BC24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60CF-457E-FF97-7D94-89542AE3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2FD2-C9BA-52A1-E8BD-8E294A55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851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6188-3CC8-1E2D-478B-35F03E55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C990B-6F40-26CF-BE42-AE368C63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BA9A-F7B8-C3C9-4159-20638343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B183-E19D-D63F-0F94-51CA6D1F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489B-D1BD-2A1B-E18E-DEC6BABF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6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9D3E-28C6-0208-0C07-E4E06EE8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6DE4-262F-F5AC-BAF5-D0BE1CC7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A4879-D174-3F19-C902-7A353C27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0DF8-F0C4-00F0-F786-CF9ECC28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F01A1-08B3-3776-BF5E-05DEE305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C4F20-7F5D-2FEE-F805-94C206C4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4BB8-F4E0-FEA4-D569-FACDAEE5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D0EAB-4460-6B81-9583-9C68F159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3AC5-D97B-0DD2-735A-344EF324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9D5F3-4FB2-42C9-F273-66C45199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0B469-9D38-A75A-BE82-E265FC4E4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F0842-D7C9-BA1D-3A0C-18D4A172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C6DE9-F5BC-E0CF-0A30-D4E266D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B0454-CADB-83D6-6DF9-9A61C10E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8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27C1-EA66-96AC-EB29-7C77B51B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6F69F-13C7-E8A7-9D11-C1C2AF27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4FCE4-59D9-C541-11DA-5370A98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0454D-8CB0-9CE2-37CE-88F8F670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70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653DA-FAF2-1ACB-34A3-CD0C96AD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D43B4-5114-6973-8D7D-2A16BDD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C20C9-6BC4-50D0-A7D0-663C2AB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44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8C92-701F-8DC4-F69F-7861720A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49BB-3097-D266-958A-A105D96F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01D56-9E50-8C8D-CD8C-D9992315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429A4-CEB2-FF68-B914-BF25AAD2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EDCB-6F40-E520-FC23-F0123A78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773C6-1B58-7C05-CC23-E263515D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210C-73C1-2553-C904-378F2435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DD84A-6CFE-B79D-2EB5-53DFE0E94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76D8A-A5AD-F5C6-8A4B-2929336D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97A8-6971-0445-E1E1-AFD073B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CCCF-906D-8E2C-5E2F-96E1C668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53FD-C509-5715-94C8-A329286F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37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B161F-88DB-F727-297C-CF041EB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CB2D8-0625-0391-0E0F-3FA52F883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EA3A-BFB8-E3C9-2FA4-49A7C2BFE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4CE41-1B80-49F7-9FD3-143DF79555C1}" type="datetimeFigureOut">
              <a:rPr lang="nl-NL" smtClean="0"/>
              <a:t>29-8-2025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BD25-7AEE-6273-B472-A5378EF93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6BE7-2CA0-9924-4F94-101224A3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569E2-91E6-4E25-B8FD-9C3B64094D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47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sv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3955-7ABB-0059-8402-394CB38C0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75DF-F51F-915F-3C2F-9A371B3DB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10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717885C7-0466-1AD0-4DA6-1FFEA845634A}"/>
              </a:ext>
            </a:extLst>
          </p:cNvPr>
          <p:cNvGrpSpPr/>
          <p:nvPr/>
        </p:nvGrpSpPr>
        <p:grpSpPr>
          <a:xfrm>
            <a:off x="1689072" y="354686"/>
            <a:ext cx="8813855" cy="6459913"/>
            <a:chOff x="1689072" y="354686"/>
            <a:chExt cx="8813855" cy="645991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8F77AC5-1702-B5F8-CA53-28F9F51B0643}"/>
                </a:ext>
              </a:extLst>
            </p:cNvPr>
            <p:cNvGrpSpPr/>
            <p:nvPr/>
          </p:nvGrpSpPr>
          <p:grpSpPr>
            <a:xfrm>
              <a:off x="1689072" y="354686"/>
              <a:ext cx="8813855" cy="6459913"/>
              <a:chOff x="772226" y="22088"/>
              <a:chExt cx="8813855" cy="645991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14D925E-3222-5E5B-C024-BAF9936D3F24}"/>
                  </a:ext>
                </a:extLst>
              </p:cNvPr>
              <p:cNvGrpSpPr/>
              <p:nvPr/>
            </p:nvGrpSpPr>
            <p:grpSpPr>
              <a:xfrm>
                <a:off x="7324580" y="414462"/>
                <a:ext cx="2005076" cy="1218050"/>
                <a:chOff x="7980296" y="2376508"/>
                <a:chExt cx="3660842" cy="210498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CD32CBB-F59A-B399-232D-252DBA3527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80296" y="2376508"/>
                  <a:ext cx="3660842" cy="2104984"/>
                </a:xfrm>
                <a:prstGeom prst="rect">
                  <a:avLst/>
                </a:prstGeom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5A9DEDD-AB29-574A-3305-6FAA2BF7DABB}"/>
                    </a:ext>
                  </a:extLst>
                </p:cNvPr>
                <p:cNvGrpSpPr/>
                <p:nvPr/>
              </p:nvGrpSpPr>
              <p:grpSpPr>
                <a:xfrm>
                  <a:off x="9654115" y="3460709"/>
                  <a:ext cx="76892" cy="78819"/>
                  <a:chOff x="8087360" y="1668700"/>
                  <a:chExt cx="108000" cy="108000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941DB240-E975-E610-44C8-DBC7A35439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87360" y="1668700"/>
                    <a:ext cx="108000" cy="108000"/>
                  </a:xfrm>
                  <a:prstGeom prst="line">
                    <a:avLst/>
                  </a:prstGeom>
                  <a:ln w="127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2CDFA73-A638-D94E-A2C8-E43953CD8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87360" y="1668700"/>
                    <a:ext cx="108000" cy="108000"/>
                  </a:xfrm>
                  <a:prstGeom prst="line">
                    <a:avLst/>
                  </a:prstGeom>
                  <a:ln w="127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A0CB5E5-92F2-A33C-628B-A16AC83A332F}"/>
                  </a:ext>
                </a:extLst>
              </p:cNvPr>
              <p:cNvGrpSpPr/>
              <p:nvPr/>
            </p:nvGrpSpPr>
            <p:grpSpPr>
              <a:xfrm>
                <a:off x="1314058" y="85325"/>
                <a:ext cx="3973075" cy="1926533"/>
                <a:chOff x="776725" y="3884870"/>
                <a:chExt cx="5476699" cy="2655636"/>
              </a:xfrm>
            </p:grpSpPr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5E971152-5141-8920-0817-8CB6C77D3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8057" t="42726" r="40915" b="41070"/>
                <a:stretch>
                  <a:fillRect/>
                </a:stretch>
              </p:blipFill>
              <p:spPr>
                <a:xfrm>
                  <a:off x="5971830" y="3941041"/>
                  <a:ext cx="281594" cy="2420983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0DB0BC-C555-7E3B-0CFF-555666985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6725" y="3884870"/>
                  <a:ext cx="2920044" cy="1679025"/>
                </a:xfrm>
                <a:prstGeom prst="rect">
                  <a:avLst/>
                </a:prstGeom>
                <a:scene3d>
                  <a:camera prst="orthographicFront">
                    <a:rot lat="1475687" lon="17639403" rev="0"/>
                  </a:camera>
                  <a:lightRig rig="threePt" dir="t"/>
                </a:scene3d>
              </p:spPr>
            </p:pic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C66265A5-D021-2319-8220-ACBAE07B8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4269" t="42726" r="41949" b="41070"/>
                <a:stretch>
                  <a:fillRect/>
                </a:stretch>
              </p:blipFill>
              <p:spPr>
                <a:xfrm>
                  <a:off x="2168744" y="3972476"/>
                  <a:ext cx="3772316" cy="2420983"/>
                </a:xfrm>
                <a:prstGeom prst="rect">
                  <a:avLst/>
                </a:prstGeom>
              </p:spPr>
            </p:pic>
            <p:pic>
              <p:nvPicPr>
                <p:cNvPr id="16" name="Graphic 15">
                  <a:extLst>
                    <a:ext uri="{FF2B5EF4-FFF2-40B4-BE49-F238E27FC236}">
                      <a16:creationId xmlns:a16="http://schemas.microsoft.com/office/drawing/2014/main" id="{6AAE4481-1A56-B21E-5BD6-5157C5D35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8057" t="42726" r="40915" b="41070"/>
                <a:stretch>
                  <a:fillRect/>
                </a:stretch>
              </p:blipFill>
              <p:spPr>
                <a:xfrm>
                  <a:off x="5791848" y="4119523"/>
                  <a:ext cx="281594" cy="2420983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2A93A02-92A0-F347-3D19-491EE21131F8}"/>
                  </a:ext>
                </a:extLst>
              </p:cNvPr>
              <p:cNvGrpSpPr/>
              <p:nvPr/>
            </p:nvGrpSpPr>
            <p:grpSpPr>
              <a:xfrm>
                <a:off x="1053872" y="2199818"/>
                <a:ext cx="4310933" cy="1926533"/>
                <a:chOff x="1422920" y="2179574"/>
                <a:chExt cx="4310933" cy="1926533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1D2AA44-8786-36FE-9EA1-00A387EF8D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22920" y="2182393"/>
                  <a:ext cx="2118348" cy="1218050"/>
                </a:xfrm>
                <a:prstGeom prst="rect">
                  <a:avLst/>
                </a:prstGeom>
                <a:scene3d>
                  <a:camera prst="orthographicFront">
                    <a:rot lat="1475687" lon="17639403" rev="0"/>
                  </a:camera>
                  <a:lightRig rig="threePt" dir="t"/>
                </a:scene3d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51CD037E-F186-653C-CD3B-B6075F62A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98474" y="2179574"/>
                  <a:ext cx="2118348" cy="1218050"/>
                </a:xfrm>
                <a:prstGeom prst="rect">
                  <a:avLst/>
                </a:prstGeom>
                <a:scene3d>
                  <a:camera prst="orthographicFront">
                    <a:rot lat="1475687" lon="17639403" rev="0"/>
                  </a:camera>
                  <a:lightRig rig="threePt" dir="t"/>
                </a:scene3d>
              </p:spPr>
            </p:pic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0D8BDED-9C04-52AB-32B0-38BE49D33BD6}"/>
                    </a:ext>
                  </a:extLst>
                </p:cNvPr>
                <p:cNvGrpSpPr/>
                <p:nvPr/>
              </p:nvGrpSpPr>
              <p:grpSpPr>
                <a:xfrm>
                  <a:off x="1760778" y="2179574"/>
                  <a:ext cx="3973075" cy="1926533"/>
                  <a:chOff x="776725" y="3884870"/>
                  <a:chExt cx="5476699" cy="2655636"/>
                </a:xfrm>
              </p:grpSpPr>
              <p:pic>
                <p:nvPicPr>
                  <p:cNvPr id="32" name="Graphic 31">
                    <a:extLst>
                      <a:ext uri="{FF2B5EF4-FFF2-40B4-BE49-F238E27FC236}">
                        <a16:creationId xmlns:a16="http://schemas.microsoft.com/office/drawing/2014/main" id="{7AC9FAE2-08DE-B9D5-8735-496051A73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rcRect l="58057" t="42726" r="40915" b="41070"/>
                  <a:stretch>
                    <a:fillRect/>
                  </a:stretch>
                </p:blipFill>
                <p:spPr>
                  <a:xfrm>
                    <a:off x="5971830" y="3941041"/>
                    <a:ext cx="281594" cy="2420983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69BDA588-0301-BA29-BE4D-9280A0D2B6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6725" y="3884870"/>
                    <a:ext cx="2920044" cy="1679025"/>
                  </a:xfrm>
                  <a:prstGeom prst="rect">
                    <a:avLst/>
                  </a:prstGeom>
                  <a:scene3d>
                    <a:camera prst="orthographicFront">
                      <a:rot lat="1475687" lon="17639403" rev="0"/>
                    </a:camera>
                    <a:lightRig rig="threePt" dir="t"/>
                  </a:scene3d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31D27DC0-195B-268A-3F16-E8E1C60761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rcRect l="44269" t="42726" r="41949" b="41070"/>
                  <a:stretch>
                    <a:fillRect/>
                  </a:stretch>
                </p:blipFill>
                <p:spPr>
                  <a:xfrm>
                    <a:off x="2168744" y="3972476"/>
                    <a:ext cx="3772316" cy="2420983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>
                    <a:extLst>
                      <a:ext uri="{FF2B5EF4-FFF2-40B4-BE49-F238E27FC236}">
                        <a16:creationId xmlns:a16="http://schemas.microsoft.com/office/drawing/2014/main" id="{9E6FECA0-8992-00A3-D541-847786818A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rcRect l="58057" t="42726" r="40915" b="41070"/>
                  <a:stretch>
                    <a:fillRect/>
                  </a:stretch>
                </p:blipFill>
                <p:spPr>
                  <a:xfrm>
                    <a:off x="5791848" y="4119523"/>
                    <a:ext cx="281594" cy="2420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DBFCBDB-1A8D-AF89-5B8F-FA3CF6729E0D}"/>
                  </a:ext>
                </a:extLst>
              </p:cNvPr>
              <p:cNvGrpSpPr/>
              <p:nvPr/>
            </p:nvGrpSpPr>
            <p:grpSpPr>
              <a:xfrm>
                <a:off x="7156701" y="2515239"/>
                <a:ext cx="2355270" cy="1226670"/>
                <a:chOff x="7721254" y="2444190"/>
                <a:chExt cx="2355270" cy="122667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DC4CD81-53A6-4E82-FF8E-D60A2CE7104E}"/>
                    </a:ext>
                  </a:extLst>
                </p:cNvPr>
                <p:cNvGrpSpPr/>
                <p:nvPr/>
              </p:nvGrpSpPr>
              <p:grpSpPr>
                <a:xfrm>
                  <a:off x="7721254" y="2444190"/>
                  <a:ext cx="2005076" cy="1218050"/>
                  <a:chOff x="7980296" y="2376508"/>
                  <a:chExt cx="3660842" cy="2104984"/>
                </a:xfrm>
                <a:scene3d>
                  <a:camera prst="orthographicFront">
                    <a:rot lat="1476000" lon="17640000" rev="0"/>
                  </a:camera>
                  <a:lightRig rig="threePt" dir="t"/>
                </a:scene3d>
              </p:grpSpPr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3B84E825-C533-49D6-791C-3E82FEB5E4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980296" y="2376508"/>
                    <a:ext cx="3660842" cy="2104984"/>
                  </a:xfrm>
                  <a:prstGeom prst="rect">
                    <a:avLst/>
                  </a:prstGeom>
                </p:spPr>
              </p:pic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D47FB836-3271-220A-4B31-AF123DB55CCC}"/>
                      </a:ext>
                    </a:extLst>
                  </p:cNvPr>
                  <p:cNvGrpSpPr/>
                  <p:nvPr/>
                </p:nvGrpSpPr>
                <p:grpSpPr>
                  <a:xfrm>
                    <a:off x="9654115" y="3460709"/>
                    <a:ext cx="76892" cy="78819"/>
                    <a:chOff x="8087360" y="1668700"/>
                    <a:chExt cx="108000" cy="108000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CB5CE2CA-C8AF-4446-852E-B4B7FC480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46617B67-5B37-DB08-C123-B886734B5B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878D9E-E40C-4D51-F8C9-C3D856108AEB}"/>
                    </a:ext>
                  </a:extLst>
                </p:cNvPr>
                <p:cNvGrpSpPr/>
                <p:nvPr/>
              </p:nvGrpSpPr>
              <p:grpSpPr>
                <a:xfrm>
                  <a:off x="7891726" y="2452810"/>
                  <a:ext cx="2005076" cy="1218050"/>
                  <a:chOff x="7980296" y="2376508"/>
                  <a:chExt cx="3660842" cy="2104984"/>
                </a:xfrm>
                <a:scene3d>
                  <a:camera prst="orthographicFront">
                    <a:rot lat="1476000" lon="17640000" rev="0"/>
                  </a:camera>
                  <a:lightRig rig="threePt" dir="t"/>
                </a:scene3d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01E01437-1B77-1F99-2B82-49CF994A92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980296" y="2376508"/>
                    <a:ext cx="3660842" cy="2104984"/>
                  </a:xfrm>
                  <a:prstGeom prst="rect">
                    <a:avLst/>
                  </a:prstGeom>
                </p:spPr>
              </p:pic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8CD56146-3137-E2AF-AEFE-F24661B11C13}"/>
                      </a:ext>
                    </a:extLst>
                  </p:cNvPr>
                  <p:cNvGrpSpPr/>
                  <p:nvPr/>
                </p:nvGrpSpPr>
                <p:grpSpPr>
                  <a:xfrm>
                    <a:off x="9654115" y="3460709"/>
                    <a:ext cx="76892" cy="78819"/>
                    <a:chOff x="8087360" y="1668700"/>
                    <a:chExt cx="108000" cy="108000"/>
                  </a:xfrm>
                </p:grpSpPr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D055CAAD-3371-86B4-E759-BBA33D3BE1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9A8ABD51-6095-5DA0-F060-56507AB492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B284176-FF8F-9E14-6383-13176C41C6EF}"/>
                    </a:ext>
                  </a:extLst>
                </p:cNvPr>
                <p:cNvGrpSpPr/>
                <p:nvPr/>
              </p:nvGrpSpPr>
              <p:grpSpPr>
                <a:xfrm>
                  <a:off x="8071448" y="2445511"/>
                  <a:ext cx="2005076" cy="1218050"/>
                  <a:chOff x="7980296" y="2376508"/>
                  <a:chExt cx="3660842" cy="2104984"/>
                </a:xfrm>
                <a:scene3d>
                  <a:camera prst="orthographicFront">
                    <a:rot lat="1476000" lon="17640000" rev="0"/>
                  </a:camera>
                  <a:lightRig rig="threePt" dir="t"/>
                </a:scene3d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85D90907-9B0C-7FE0-32A3-CE1B2B1E0F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980296" y="2376508"/>
                    <a:ext cx="3660842" cy="2104984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7E521D9C-C2DD-901D-436F-A589DB0721B8}"/>
                      </a:ext>
                    </a:extLst>
                  </p:cNvPr>
                  <p:cNvGrpSpPr/>
                  <p:nvPr/>
                </p:nvGrpSpPr>
                <p:grpSpPr>
                  <a:xfrm>
                    <a:off x="9654115" y="3460709"/>
                    <a:ext cx="76892" cy="78819"/>
                    <a:chOff x="8087360" y="1668700"/>
                    <a:chExt cx="108000" cy="108000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DCFDDFDB-3ACF-C744-B299-8358DD7029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6D6131B5-F0CF-4534-0A30-53616D8532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8477895-F861-FC3A-6A7C-3CD5F2407BF7}"/>
                  </a:ext>
                </a:extLst>
              </p:cNvPr>
              <p:cNvGrpSpPr/>
              <p:nvPr/>
            </p:nvGrpSpPr>
            <p:grpSpPr>
              <a:xfrm>
                <a:off x="794669" y="4306613"/>
                <a:ext cx="4688953" cy="2175388"/>
                <a:chOff x="710049" y="4192466"/>
                <a:chExt cx="4688953" cy="2175388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F190F53-4154-2FEA-4699-3ED6D093D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10049" y="4280271"/>
                  <a:ext cx="2267534" cy="1286862"/>
                </a:xfrm>
                <a:prstGeom prst="rect">
                  <a:avLst/>
                </a:prstGeom>
                <a:scene3d>
                  <a:camera prst="orthographicFront">
                    <a:rot lat="1475687" lon="17639403" rev="0"/>
                  </a:camera>
                  <a:lightRig rig="threePt" dir="t"/>
                </a:scene3d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CF94C378-CEA1-10D0-5616-093BDA2F1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60638" y="4278938"/>
                  <a:ext cx="2267534" cy="1286862"/>
                </a:xfrm>
                <a:prstGeom prst="rect">
                  <a:avLst/>
                </a:prstGeom>
                <a:scene3d>
                  <a:camera prst="orthographicFront">
                    <a:rot lat="1475687" lon="17639403" rev="0"/>
                  </a:camera>
                  <a:lightRig rig="threePt" dir="t"/>
                </a:scene3d>
              </p:spPr>
            </p:pic>
            <p:pic>
              <p:nvPicPr>
                <p:cNvPr id="57" name="Graphic 56">
                  <a:extLst>
                    <a:ext uri="{FF2B5EF4-FFF2-40B4-BE49-F238E27FC236}">
                      <a16:creationId xmlns:a16="http://schemas.microsoft.com/office/drawing/2014/main" id="{30559ADA-2170-5CAB-BDA9-BF9E9DE5A6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8057" t="42726" r="40915" b="41070"/>
                <a:stretch>
                  <a:fillRect/>
                </a:stretch>
              </p:blipFill>
              <p:spPr>
                <a:xfrm>
                  <a:off x="5180333" y="4192466"/>
                  <a:ext cx="218669" cy="1879993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95A9E3F-563D-0CE2-0F4F-57875125A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21171" y="4280597"/>
                  <a:ext cx="2267534" cy="1286862"/>
                </a:xfrm>
                <a:prstGeom prst="rect">
                  <a:avLst/>
                </a:prstGeom>
                <a:scene3d>
                  <a:camera prst="orthographicFront">
                    <a:rot lat="1475687" lon="17639403" rev="0"/>
                  </a:camera>
                  <a:lightRig rig="threePt" dir="t"/>
                </a:scene3d>
              </p:spPr>
            </p:pic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CACBEB79-126D-F91F-02A1-C1171E6FD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44269" t="42726" r="40929" b="41070"/>
                <a:stretch>
                  <a:fillRect/>
                </a:stretch>
              </p:blipFill>
              <p:spPr>
                <a:xfrm>
                  <a:off x="2102130" y="4340142"/>
                  <a:ext cx="3146283" cy="1879993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D08E6DDD-D2E5-8AA3-10A2-064015DE39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8057" t="42726" r="40915" b="41070"/>
                <a:stretch>
                  <a:fillRect/>
                </a:stretch>
              </p:blipFill>
              <p:spPr>
                <a:xfrm>
                  <a:off x="4884062" y="4487861"/>
                  <a:ext cx="218669" cy="1879993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14D803A-39D8-F49F-27FD-0CBB1899652E}"/>
                  </a:ext>
                </a:extLst>
              </p:cNvPr>
              <p:cNvGrpSpPr/>
              <p:nvPr/>
            </p:nvGrpSpPr>
            <p:grpSpPr>
              <a:xfrm>
                <a:off x="7102565" y="4599180"/>
                <a:ext cx="2483516" cy="1225350"/>
                <a:chOff x="7689321" y="4556335"/>
                <a:chExt cx="2483516" cy="1225350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00EB3D7-CB4C-16A4-2C11-4BA4E2F39206}"/>
                    </a:ext>
                  </a:extLst>
                </p:cNvPr>
                <p:cNvGrpSpPr/>
                <p:nvPr/>
              </p:nvGrpSpPr>
              <p:grpSpPr>
                <a:xfrm>
                  <a:off x="7689321" y="4556335"/>
                  <a:ext cx="2146286" cy="1218051"/>
                  <a:chOff x="8593679" y="4572421"/>
                  <a:chExt cx="2763904" cy="1568559"/>
                </a:xfrm>
                <a:scene3d>
                  <a:camera prst="orthographicFront">
                    <a:rot lat="1476000" lon="17640000" rev="0"/>
                  </a:camera>
                  <a:lightRig rig="threePt" dir="t"/>
                </a:scene3d>
              </p:grpSpPr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19A87DDA-6B3C-4FDC-1499-D31E281F19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8593679" y="4572421"/>
                    <a:ext cx="2763904" cy="1568559"/>
                  </a:xfrm>
                  <a:prstGeom prst="rect">
                    <a:avLst/>
                  </a:prstGeom>
                </p:spPr>
              </p:pic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9BAAA34D-8154-0069-84D3-62DFFA4177E4}"/>
                      </a:ext>
                    </a:extLst>
                  </p:cNvPr>
                  <p:cNvGrpSpPr/>
                  <p:nvPr/>
                </p:nvGrpSpPr>
                <p:grpSpPr>
                  <a:xfrm>
                    <a:off x="9498939" y="5564921"/>
                    <a:ext cx="58053" cy="62869"/>
                    <a:chOff x="8087360" y="1668700"/>
                    <a:chExt cx="108000" cy="108000"/>
                  </a:xfrm>
                </p:grpSpPr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6F2424D6-1D1F-CEAD-3677-4C7B90F594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DC4DCE54-16E4-3FD1-F2AD-8F4B188874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61A34AE-896C-4DDD-28BE-8133738A89B7}"/>
                    </a:ext>
                  </a:extLst>
                </p:cNvPr>
                <p:cNvGrpSpPr/>
                <p:nvPr/>
              </p:nvGrpSpPr>
              <p:grpSpPr>
                <a:xfrm>
                  <a:off x="7847949" y="4563634"/>
                  <a:ext cx="2146286" cy="1218051"/>
                  <a:chOff x="8593679" y="4572421"/>
                  <a:chExt cx="2763904" cy="1568559"/>
                </a:xfrm>
                <a:scene3d>
                  <a:camera prst="orthographicFront">
                    <a:rot lat="1476000" lon="17640000" rev="0"/>
                  </a:camera>
                  <a:lightRig rig="threePt" dir="t"/>
                </a:scene3d>
              </p:grpSpPr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6480FC76-C9D5-F374-E7DF-F5BA1EB6FA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8593679" y="4572421"/>
                    <a:ext cx="2763904" cy="1568559"/>
                  </a:xfrm>
                  <a:prstGeom prst="rect">
                    <a:avLst/>
                  </a:prstGeom>
                </p:spPr>
              </p:pic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2F364BBF-ED2C-D29F-E9FC-EA61ABD4F8AA}"/>
                      </a:ext>
                    </a:extLst>
                  </p:cNvPr>
                  <p:cNvGrpSpPr/>
                  <p:nvPr/>
                </p:nvGrpSpPr>
                <p:grpSpPr>
                  <a:xfrm>
                    <a:off x="9498939" y="5564921"/>
                    <a:ext cx="58053" cy="62869"/>
                    <a:chOff x="8087360" y="1668700"/>
                    <a:chExt cx="108000" cy="108000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A9C0E366-A154-F7AF-5AD1-7028A34878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8392F19A-AEE0-B98B-6E8E-FE7E1A3A18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FB4119E-3F8A-A169-03BB-8F026ECBCFF8}"/>
                    </a:ext>
                  </a:extLst>
                </p:cNvPr>
                <p:cNvGrpSpPr/>
                <p:nvPr/>
              </p:nvGrpSpPr>
              <p:grpSpPr>
                <a:xfrm>
                  <a:off x="8026551" y="4562816"/>
                  <a:ext cx="2146286" cy="1218051"/>
                  <a:chOff x="8593679" y="4572421"/>
                  <a:chExt cx="2763904" cy="1568559"/>
                </a:xfrm>
                <a:scene3d>
                  <a:camera prst="orthographicFront">
                    <a:rot lat="1476000" lon="17640000" rev="0"/>
                  </a:camera>
                  <a:lightRig rig="threePt" dir="t"/>
                </a:scene3d>
              </p:grpSpPr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C536063A-FACB-07CC-C777-7D132F858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8593679" y="4572421"/>
                    <a:ext cx="2763904" cy="1568559"/>
                  </a:xfrm>
                  <a:prstGeom prst="rect">
                    <a:avLst/>
                  </a:prstGeom>
                </p:spPr>
              </p:pic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AE659711-0A03-7234-EB88-0C361A678B28}"/>
                      </a:ext>
                    </a:extLst>
                  </p:cNvPr>
                  <p:cNvGrpSpPr/>
                  <p:nvPr/>
                </p:nvGrpSpPr>
                <p:grpSpPr>
                  <a:xfrm>
                    <a:off x="9498939" y="5564921"/>
                    <a:ext cx="58053" cy="62869"/>
                    <a:chOff x="8087360" y="1668700"/>
                    <a:chExt cx="108000" cy="108000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050B1A91-C244-5567-3DFE-1F2AAC7730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FB6228CF-8005-469E-CBB9-6923EC42CD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87360" y="1668700"/>
                      <a:ext cx="108000" cy="108000"/>
                    </a:xfrm>
                    <a:prstGeom prst="line">
                      <a:avLst/>
                    </a:prstGeom>
                    <a:ln w="12700"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6D6E3C3-DF88-23C5-6D63-A49B651A18C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320" y="1139168"/>
                    <a:ext cx="131427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Clr>
                        <a:srgbClr val="F15D03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sz="1600" dirty="0" err="1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6D6E3C3-DF88-23C5-6D63-A49B651A1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320" y="1139168"/>
                    <a:ext cx="1314270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5E330FD-18AA-00A9-5764-9BDA9769AC38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095" y="3502252"/>
                    <a:ext cx="131427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Clr>
                        <a:srgbClr val="F15D03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sz="1600" dirty="0" err="1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5E330FD-18AA-00A9-5764-9BDA9769AC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095" y="3502252"/>
                    <a:ext cx="1314270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2CD2CB3-EE56-BB23-A2AE-075523FD9FBF}"/>
                      </a:ext>
                    </a:extLst>
                  </p:cNvPr>
                  <p:cNvSpPr txBox="1"/>
                  <p:nvPr/>
                </p:nvSpPr>
                <p:spPr>
                  <a:xfrm>
                    <a:off x="5506773" y="5531045"/>
                    <a:ext cx="183691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Clr>
                        <a:srgbClr val="F15D03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sz="1600" dirty="0" err="1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2CD2CB3-EE56-BB23-A2AE-075523FD9F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6773" y="5531045"/>
                    <a:ext cx="1836913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36C3AE7-326B-9E1F-491C-EBF80C1AB08E}"/>
                  </a:ext>
                </a:extLst>
              </p:cNvPr>
              <p:cNvSpPr txBox="1"/>
              <p:nvPr/>
            </p:nvSpPr>
            <p:spPr>
              <a:xfrm>
                <a:off x="778217" y="22088"/>
                <a:ext cx="400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A.</a:t>
                </a:r>
                <a:endParaRPr lang="nl-NL" b="1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0D9ECB-876A-40B6-217D-50B710F228E3}"/>
                  </a:ext>
                </a:extLst>
              </p:cNvPr>
              <p:cNvSpPr txBox="1"/>
              <p:nvPr/>
            </p:nvSpPr>
            <p:spPr>
              <a:xfrm>
                <a:off x="776371" y="2102704"/>
                <a:ext cx="39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B.</a:t>
                </a:r>
                <a:endParaRPr lang="nl-NL" b="1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001A438-DE8A-F1D7-1C81-33C578AD4732}"/>
                  </a:ext>
                </a:extLst>
              </p:cNvPr>
              <p:cNvSpPr txBox="1"/>
              <p:nvPr/>
            </p:nvSpPr>
            <p:spPr>
              <a:xfrm>
                <a:off x="772226" y="4230649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C.</a:t>
                </a:r>
                <a:endParaRPr lang="nl-NL" b="1" dirty="0"/>
              </a:p>
            </p:txBody>
          </p:sp>
        </p:grp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52590CFF-738C-ED70-E286-E56EF2805FF1}"/>
                </a:ext>
              </a:extLst>
            </p:cNvPr>
            <p:cNvSpPr/>
            <p:nvPr/>
          </p:nvSpPr>
          <p:spPr>
            <a:xfrm>
              <a:off x="6960470" y="3500559"/>
              <a:ext cx="709787" cy="35157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D332E5F4-A1F6-823E-2DD9-F28FA71B7777}"/>
                </a:ext>
              </a:extLst>
            </p:cNvPr>
            <p:cNvSpPr/>
            <p:nvPr/>
          </p:nvSpPr>
          <p:spPr>
            <a:xfrm>
              <a:off x="6960469" y="1180296"/>
              <a:ext cx="709787" cy="35157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CEE0E18D-A5E4-9F72-0D98-D8E0005D7BCE}"/>
                </a:ext>
              </a:extLst>
            </p:cNvPr>
            <p:cNvSpPr/>
            <p:nvPr/>
          </p:nvSpPr>
          <p:spPr>
            <a:xfrm>
              <a:off x="6958408" y="5557597"/>
              <a:ext cx="709787" cy="35157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76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F6062-B393-754C-A969-A999F09DC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3985" y="527563"/>
            <a:ext cx="7690437" cy="6143019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200D4-75D9-7C11-F6F5-A3ED3FDD6286}"/>
              </a:ext>
            </a:extLst>
          </p:cNvPr>
          <p:cNvCxnSpPr>
            <a:cxnSpLocks/>
          </p:cNvCxnSpPr>
          <p:nvPr/>
        </p:nvCxnSpPr>
        <p:spPr>
          <a:xfrm>
            <a:off x="7230480" y="6344095"/>
            <a:ext cx="317130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D1C05-B81A-6862-104B-5CD446434AE7}"/>
              </a:ext>
            </a:extLst>
          </p:cNvPr>
          <p:cNvCxnSpPr>
            <a:cxnSpLocks/>
          </p:cNvCxnSpPr>
          <p:nvPr/>
        </p:nvCxnSpPr>
        <p:spPr>
          <a:xfrm>
            <a:off x="4682067" y="5213160"/>
            <a:ext cx="1413933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C17955A-0268-25DA-A9DD-F6AD823E4D5D}"/>
              </a:ext>
            </a:extLst>
          </p:cNvPr>
          <p:cNvSpPr/>
          <p:nvPr/>
        </p:nvSpPr>
        <p:spPr>
          <a:xfrm>
            <a:off x="7593593" y="5213161"/>
            <a:ext cx="64186" cy="1130396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BE719-32D3-9CD9-8582-9B1DBEF7F723}"/>
                  </a:ext>
                </a:extLst>
              </p:cNvPr>
              <p:cNvSpPr txBox="1"/>
              <p:nvPr/>
            </p:nvSpPr>
            <p:spPr>
              <a:xfrm>
                <a:off x="7616452" y="5539274"/>
                <a:ext cx="688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15D0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BE719-32D3-9CD9-8582-9B1DBEF7F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452" y="5539274"/>
                <a:ext cx="68871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A6E645-08DB-FE88-C009-E6242A78CF6D}"/>
              </a:ext>
            </a:extLst>
          </p:cNvPr>
          <p:cNvCxnSpPr>
            <a:cxnSpLocks/>
          </p:cNvCxnSpPr>
          <p:nvPr/>
        </p:nvCxnSpPr>
        <p:spPr>
          <a:xfrm>
            <a:off x="4646955" y="4284854"/>
            <a:ext cx="0" cy="88392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103903-EEF3-DAEA-C271-CC524B0D43EC}"/>
              </a:ext>
            </a:extLst>
          </p:cNvPr>
          <p:cNvCxnSpPr>
            <a:cxnSpLocks/>
          </p:cNvCxnSpPr>
          <p:nvPr/>
        </p:nvCxnSpPr>
        <p:spPr>
          <a:xfrm>
            <a:off x="7230483" y="4300792"/>
            <a:ext cx="0" cy="88392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BB7402-AB85-CB9A-B63D-85F82CBEF999}"/>
                  </a:ext>
                </a:extLst>
              </p:cNvPr>
              <p:cNvSpPr txBox="1"/>
              <p:nvPr/>
            </p:nvSpPr>
            <p:spPr>
              <a:xfrm>
                <a:off x="5611851" y="4373246"/>
                <a:ext cx="668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15D0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BB7402-AB85-CB9A-B63D-85F82CBE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851" y="4373246"/>
                <a:ext cx="6687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7A99A4F6-269B-A477-234D-2C98E8C7AA53}"/>
              </a:ext>
            </a:extLst>
          </p:cNvPr>
          <p:cNvSpPr/>
          <p:nvPr/>
        </p:nvSpPr>
        <p:spPr>
          <a:xfrm rot="5400000">
            <a:off x="5898124" y="3146743"/>
            <a:ext cx="81187" cy="25835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DC34C-DD32-6E02-0C6B-EB8EDD7AF41B}"/>
              </a:ext>
            </a:extLst>
          </p:cNvPr>
          <p:cNvCxnSpPr>
            <a:cxnSpLocks/>
          </p:cNvCxnSpPr>
          <p:nvPr/>
        </p:nvCxnSpPr>
        <p:spPr>
          <a:xfrm>
            <a:off x="7230481" y="2260041"/>
            <a:ext cx="340250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6E9AB-850C-3279-A24F-A5A2B47D3403}"/>
              </a:ext>
            </a:extLst>
          </p:cNvPr>
          <p:cNvCxnSpPr>
            <a:cxnSpLocks/>
          </p:cNvCxnSpPr>
          <p:nvPr/>
        </p:nvCxnSpPr>
        <p:spPr>
          <a:xfrm>
            <a:off x="4682067" y="1874494"/>
            <a:ext cx="2854007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0599A357-5EC1-2155-7192-BF29950C7CC2}"/>
              </a:ext>
            </a:extLst>
          </p:cNvPr>
          <p:cNvSpPr/>
          <p:nvPr/>
        </p:nvSpPr>
        <p:spPr>
          <a:xfrm>
            <a:off x="7570731" y="1855977"/>
            <a:ext cx="103844" cy="40011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BA9BB8-CABF-2107-1414-4462660BE62C}"/>
                  </a:ext>
                </a:extLst>
              </p:cNvPr>
              <p:cNvSpPr txBox="1"/>
              <p:nvPr/>
            </p:nvSpPr>
            <p:spPr>
              <a:xfrm>
                <a:off x="7674575" y="1806406"/>
                <a:ext cx="705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F15D0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BA9BB8-CABF-2107-1414-4462660B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575" y="1806406"/>
                <a:ext cx="70532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BD13000-3283-3339-3A65-F3CA81D8E9F2}"/>
              </a:ext>
            </a:extLst>
          </p:cNvPr>
          <p:cNvSpPr txBox="1"/>
          <p:nvPr/>
        </p:nvSpPr>
        <p:spPr>
          <a:xfrm>
            <a:off x="7338743" y="2354565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800" dirty="0"/>
              <a:t>(</a:t>
            </a:r>
            <a:r>
              <a:rPr lang="en-US" sz="800" dirty="0" err="1"/>
              <a:t>ms</a:t>
            </a:r>
            <a:r>
              <a:rPr lang="en-US" sz="800" dirty="0"/>
              <a:t>)</a:t>
            </a:r>
            <a:endParaRPr lang="nl-NL" sz="8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FF4E7-BF2B-68B9-CEEB-974AF707152E}"/>
              </a:ext>
            </a:extLst>
          </p:cNvPr>
          <p:cNvSpPr txBox="1"/>
          <p:nvPr/>
        </p:nvSpPr>
        <p:spPr>
          <a:xfrm>
            <a:off x="7371486" y="4376962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800" dirty="0"/>
              <a:t>(</a:t>
            </a:r>
            <a:r>
              <a:rPr lang="en-US" sz="800" dirty="0" err="1"/>
              <a:t>ms</a:t>
            </a:r>
            <a:r>
              <a:rPr lang="en-US" sz="800" dirty="0"/>
              <a:t>)</a:t>
            </a:r>
            <a:endParaRPr lang="nl-NL" sz="8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94B9E-6704-FA2C-DBCD-74EEFEA46205}"/>
              </a:ext>
            </a:extLst>
          </p:cNvPr>
          <p:cNvSpPr txBox="1"/>
          <p:nvPr/>
        </p:nvSpPr>
        <p:spPr>
          <a:xfrm>
            <a:off x="7399469" y="6399359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800" dirty="0"/>
              <a:t>(</a:t>
            </a:r>
            <a:r>
              <a:rPr lang="en-US" sz="800" dirty="0" err="1"/>
              <a:t>ms</a:t>
            </a:r>
            <a:r>
              <a:rPr lang="en-US" sz="800" dirty="0"/>
              <a:t>)</a:t>
            </a:r>
            <a:endParaRPr lang="nl-NL" sz="800" dirty="0" err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6ABAE3-CE32-9933-5307-F4AB7F0E0264}"/>
              </a:ext>
            </a:extLst>
          </p:cNvPr>
          <p:cNvCxnSpPr>
            <a:cxnSpLocks/>
          </p:cNvCxnSpPr>
          <p:nvPr/>
        </p:nvCxnSpPr>
        <p:spPr>
          <a:xfrm>
            <a:off x="7505594" y="5213160"/>
            <a:ext cx="80378" cy="0"/>
          </a:xfrm>
          <a:prstGeom prst="line">
            <a:avLst/>
          </a:prstGeom>
          <a:ln w="1905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2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8CC03-15E3-A29F-ED4F-69783C30D152}"/>
              </a:ext>
            </a:extLst>
          </p:cNvPr>
          <p:cNvGrpSpPr/>
          <p:nvPr/>
        </p:nvGrpSpPr>
        <p:grpSpPr>
          <a:xfrm>
            <a:off x="4015740" y="1112966"/>
            <a:ext cx="5885625" cy="3340184"/>
            <a:chOff x="6096000" y="777686"/>
            <a:chExt cx="5885625" cy="33401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3AF31D-18AC-79FE-2A5F-41E29FB4E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777686"/>
              <a:ext cx="5885625" cy="334018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B7936A-FCB6-32D5-C230-13992CF327FA}"/>
                </a:ext>
              </a:extLst>
            </p:cNvPr>
            <p:cNvCxnSpPr>
              <a:cxnSpLocks/>
            </p:cNvCxnSpPr>
            <p:nvPr/>
          </p:nvCxnSpPr>
          <p:spPr>
            <a:xfrm>
              <a:off x="8089084" y="3000695"/>
              <a:ext cx="0" cy="111717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4007B8-2CB0-F13C-8C9B-76D3CC15D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62173"/>
              <a:ext cx="1991179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3E45BB-D0B5-0F12-3984-EEA9D1413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7179" y="2621280"/>
              <a:ext cx="198301" cy="33126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ED6EE3A-ECBB-50C1-2563-DD1CBA438CC2}"/>
                    </a:ext>
                  </a:extLst>
                </p:cNvPr>
                <p:cNvSpPr txBox="1"/>
                <p:nvPr/>
              </p:nvSpPr>
              <p:spPr>
                <a:xfrm>
                  <a:off x="7550535" y="2306954"/>
                  <a:ext cx="734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ED6EE3A-ECBB-50C1-2563-DD1CBA438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535" y="2306954"/>
                  <a:ext cx="7349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91B4E2-1B83-9B88-711B-A577F6DF92AF}"/>
                    </a:ext>
                  </a:extLst>
                </p:cNvPr>
                <p:cNvSpPr txBox="1"/>
                <p:nvPr/>
              </p:nvSpPr>
              <p:spPr>
                <a:xfrm>
                  <a:off x="8087179" y="3271729"/>
                  <a:ext cx="70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91B4E2-1B83-9B88-711B-A577F6DF9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179" y="3271729"/>
                  <a:ext cx="70102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D93C6A-9C2D-D7D0-5EC6-CC3B4B8B4859}"/>
                    </a:ext>
                  </a:extLst>
                </p:cNvPr>
                <p:cNvSpPr txBox="1"/>
                <p:nvPr/>
              </p:nvSpPr>
              <p:spPr>
                <a:xfrm>
                  <a:off x="6535663" y="2411344"/>
                  <a:ext cx="712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D93C6A-9C2D-D7D0-5EC6-CC3B4B8B4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663" y="2411344"/>
                  <a:ext cx="71263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819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28E1F5-1613-B667-BB7C-83D273348C95}"/>
              </a:ext>
            </a:extLst>
          </p:cNvPr>
          <p:cNvGrpSpPr/>
          <p:nvPr/>
        </p:nvGrpSpPr>
        <p:grpSpPr>
          <a:xfrm>
            <a:off x="1758315" y="0"/>
            <a:ext cx="6176548" cy="6057900"/>
            <a:chOff x="1758315" y="0"/>
            <a:chExt cx="6176548" cy="605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468009-3375-8EFD-D347-6138D04E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315" y="0"/>
              <a:ext cx="6115050" cy="6057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48A7E7-652A-36EE-70CF-D5845970B192}"/>
                </a:ext>
              </a:extLst>
            </p:cNvPr>
            <p:cNvSpPr txBox="1"/>
            <p:nvPr/>
          </p:nvSpPr>
          <p:spPr>
            <a:xfrm rot="16200000">
              <a:off x="7535715" y="2629802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 (m)</a:t>
              </a:r>
              <a:endParaRPr lang="nl-NL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BC615-944F-8D85-DDCD-95B6B3D91D9B}"/>
              </a:ext>
            </a:extLst>
          </p:cNvPr>
          <p:cNvSpPr txBox="1"/>
          <p:nvPr/>
        </p:nvSpPr>
        <p:spPr>
          <a:xfrm>
            <a:off x="7338060" y="556260"/>
            <a:ext cx="390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position: (6.04, 0.14,  0,55) 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19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a line&#10;&#10;AI-generated content may be incorrect.">
            <a:extLst>
              <a:ext uri="{FF2B5EF4-FFF2-40B4-BE49-F238E27FC236}">
                <a16:creationId xmlns:a16="http://schemas.microsoft.com/office/drawing/2014/main" id="{1F746F57-57D9-F15E-1CC8-CEFC0D8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9" y="4315509"/>
            <a:ext cx="5266954" cy="4142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26304-02BC-5FBA-1DDD-F2B5062CA81A}"/>
              </a:ext>
            </a:extLst>
          </p:cNvPr>
          <p:cNvSpPr txBox="1"/>
          <p:nvPr/>
        </p:nvSpPr>
        <p:spPr>
          <a:xfrm rot="16200000">
            <a:off x="505869" y="5871406"/>
            <a:ext cx="420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sz="1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nl-NL" sz="11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7190B6-3759-E301-2C8C-8F1A52624C51}"/>
              </a:ext>
            </a:extLst>
          </p:cNvPr>
          <p:cNvGrpSpPr/>
          <p:nvPr/>
        </p:nvGrpSpPr>
        <p:grpSpPr>
          <a:xfrm>
            <a:off x="1704499" y="427385"/>
            <a:ext cx="8783001" cy="3297065"/>
            <a:chOff x="1704499" y="427385"/>
            <a:chExt cx="8783001" cy="32970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E84BF3-F049-934E-C8E6-C77E682E98E8}"/>
                </a:ext>
              </a:extLst>
            </p:cNvPr>
            <p:cNvGrpSpPr/>
            <p:nvPr/>
          </p:nvGrpSpPr>
          <p:grpSpPr>
            <a:xfrm>
              <a:off x="1704499" y="471371"/>
              <a:ext cx="8783001" cy="3253079"/>
              <a:chOff x="1703547" y="1802460"/>
              <a:chExt cx="8783001" cy="3253079"/>
            </a:xfrm>
          </p:grpSpPr>
          <p:pic>
            <p:nvPicPr>
              <p:cNvPr id="5" name="Picture 4" descr="A comparison of a graph&#10;&#10;AI-generated content may be incorrect.">
                <a:extLst>
                  <a:ext uri="{FF2B5EF4-FFF2-40B4-BE49-F238E27FC236}">
                    <a16:creationId xmlns:a16="http://schemas.microsoft.com/office/drawing/2014/main" id="{8CDDAF8E-592D-9B06-A244-F0573BF9C1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452" y="1802460"/>
                <a:ext cx="8781096" cy="325307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6CBE3-EA93-E834-64CA-B75EB79DA9A0}"/>
                  </a:ext>
                </a:extLst>
              </p:cNvPr>
              <p:cNvSpPr txBox="1"/>
              <p:nvPr/>
            </p:nvSpPr>
            <p:spPr>
              <a:xfrm rot="16200000">
                <a:off x="6309579" y="3002948"/>
                <a:ext cx="3658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9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px</a:t>
                </a:r>
                <a:r>
                  <a:rPr lang="en-US" sz="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2D8E5D-AEAB-E607-7DDD-8799B29D6376}"/>
                  </a:ext>
                </a:extLst>
              </p:cNvPr>
              <p:cNvSpPr txBox="1"/>
              <p:nvPr/>
            </p:nvSpPr>
            <p:spPr>
              <a:xfrm rot="16200000">
                <a:off x="1636060" y="3002947"/>
                <a:ext cx="3658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9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px</a:t>
                </a:r>
                <a:r>
                  <a:rPr lang="en-US" sz="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0C59B9-090A-A03D-9E14-70EDE80545E1}"/>
                </a:ext>
              </a:extLst>
            </p:cNvPr>
            <p:cNvSpPr/>
            <p:nvPr/>
          </p:nvSpPr>
          <p:spPr>
            <a:xfrm>
              <a:off x="2565400" y="471371"/>
              <a:ext cx="2853267" cy="189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BC88C3-639E-05D0-6A47-E01A48CD7472}"/>
                </a:ext>
              </a:extLst>
            </p:cNvPr>
            <p:cNvSpPr/>
            <p:nvPr/>
          </p:nvSpPr>
          <p:spPr>
            <a:xfrm>
              <a:off x="7145867" y="485542"/>
              <a:ext cx="2853267" cy="189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E44F0D-668E-F7B3-0ED5-B38F2D3FBD62}"/>
                </a:ext>
              </a:extLst>
            </p:cNvPr>
            <p:cNvSpPr txBox="1"/>
            <p:nvPr/>
          </p:nvSpPr>
          <p:spPr>
            <a:xfrm>
              <a:off x="3530464" y="427385"/>
              <a:ext cx="9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Regression</a:t>
              </a:r>
              <a:endParaRPr lang="nl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16FFE9-BDDB-E93D-42A1-DB8756FC53D2}"/>
                </a:ext>
              </a:extLst>
            </p:cNvPr>
            <p:cNvSpPr txBox="1"/>
            <p:nvPr/>
          </p:nvSpPr>
          <p:spPr>
            <a:xfrm>
              <a:off x="8110932" y="431437"/>
              <a:ext cx="1099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Classification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54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4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1F18-51D6-6516-2007-81E9FAA5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EA16-8F5C-01F4-7A95-F3095B9D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9F6E-0F16-D836-A2B9-5BA03C95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824865"/>
            <a:ext cx="5486400" cy="47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5D522-2E5C-CA01-C2E5-416A1397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86765"/>
            <a:ext cx="5486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F3B47-D112-ED88-4E60-2F33C698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61" r="13210"/>
          <a:stretch>
            <a:fillRect/>
          </a:stretch>
        </p:blipFill>
        <p:spPr>
          <a:xfrm>
            <a:off x="230294" y="-447674"/>
            <a:ext cx="4761653" cy="4118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0FBD8-E240-824C-CB83-4A3CF97C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213" r="12716"/>
          <a:stretch>
            <a:fillRect/>
          </a:stretch>
        </p:blipFill>
        <p:spPr>
          <a:xfrm>
            <a:off x="484294" y="3429000"/>
            <a:ext cx="4788746" cy="4118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69503-B67E-0585-B5A5-EDDCC03F5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706" y="1473200"/>
            <a:ext cx="609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E4720-DB80-62F1-3A5B-62588C42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63" t="7812" r="15204" b="21368"/>
          <a:stretch>
            <a:fillRect/>
          </a:stretch>
        </p:blipFill>
        <p:spPr>
          <a:xfrm>
            <a:off x="6636173" y="3304936"/>
            <a:ext cx="3616961" cy="201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BE41C-4308-2246-65FD-DB7855F7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16" t="22815" r="11617" b="22751"/>
          <a:stretch>
            <a:fillRect/>
          </a:stretch>
        </p:blipFill>
        <p:spPr>
          <a:xfrm>
            <a:off x="2341880" y="3304935"/>
            <a:ext cx="3616960" cy="2016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29860-AE95-1C6E-692A-E59F3153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66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45E0F-FAAD-AC1E-723D-7E2D45DB260C}"/>
              </a:ext>
            </a:extLst>
          </p:cNvPr>
          <p:cNvGrpSpPr/>
          <p:nvPr/>
        </p:nvGrpSpPr>
        <p:grpSpPr>
          <a:xfrm>
            <a:off x="1557887" y="1130941"/>
            <a:ext cx="8172391" cy="4596118"/>
            <a:chOff x="1557887" y="1130941"/>
            <a:chExt cx="8172391" cy="4596118"/>
          </a:xfrm>
        </p:grpSpPr>
        <p:pic>
          <p:nvPicPr>
            <p:cNvPr id="6" name="Picture 5" descr="A diagram of a diagram&#10;&#10;AI-generated content may be incorrect.">
              <a:extLst>
                <a:ext uri="{FF2B5EF4-FFF2-40B4-BE49-F238E27FC236}">
                  <a16:creationId xmlns:a16="http://schemas.microsoft.com/office/drawing/2014/main" id="{11283448-277D-43B5-5A71-F7F2184F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380" b="24381"/>
            <a:stretch>
              <a:fillRect/>
            </a:stretch>
          </p:blipFill>
          <p:spPr>
            <a:xfrm>
              <a:off x="1557887" y="1130941"/>
              <a:ext cx="8172391" cy="4596118"/>
            </a:xfrm>
            <a:prstGeom prst="rect">
              <a:avLst/>
            </a:prstGeom>
          </p:spPr>
        </p:pic>
        <p:pic>
          <p:nvPicPr>
            <p:cNvPr id="7" name="Picture 6" descr="A diagram of a diagram&#10;&#10;AI-generated content may be incorrect.">
              <a:extLst>
                <a:ext uri="{FF2B5EF4-FFF2-40B4-BE49-F238E27FC236}">
                  <a16:creationId xmlns:a16="http://schemas.microsoft.com/office/drawing/2014/main" id="{C9FA3AA5-7D8B-1D76-72F1-EA62F90F3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3875" t="34882" r="5807" b="55794"/>
            <a:stretch>
              <a:fillRect/>
            </a:stretch>
          </p:blipFill>
          <p:spPr>
            <a:xfrm>
              <a:off x="7083949" y="1815397"/>
              <a:ext cx="843280" cy="762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CD6528-F982-E445-851D-4D45FB589801}"/>
                </a:ext>
              </a:extLst>
            </p:cNvPr>
            <p:cNvSpPr/>
            <p:nvPr/>
          </p:nvSpPr>
          <p:spPr>
            <a:xfrm>
              <a:off x="8656320" y="2509520"/>
              <a:ext cx="44704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5082CA-3948-8F41-33C0-233B49D0B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0931" y="2509520"/>
              <a:ext cx="0" cy="872611"/>
            </a:xfrm>
            <a:prstGeom prst="line">
              <a:avLst/>
            </a:prstGeom>
            <a:ln w="1047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3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1B2DECA8-BB8F-69CF-ED63-7432ABFF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7" y="368821"/>
            <a:ext cx="4676553" cy="26279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0AA2D11-48B1-9AA5-7F8E-947F7FA63AEF}"/>
              </a:ext>
            </a:extLst>
          </p:cNvPr>
          <p:cNvGrpSpPr/>
          <p:nvPr/>
        </p:nvGrpSpPr>
        <p:grpSpPr>
          <a:xfrm>
            <a:off x="693007" y="2927773"/>
            <a:ext cx="5290999" cy="3677921"/>
            <a:chOff x="4336869" y="2733039"/>
            <a:chExt cx="5290999" cy="367792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C462C71-B96E-660F-85B7-96880B15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3279" t="39541" r="38499" b="37252"/>
            <a:stretch>
              <a:fillRect/>
            </a:stretch>
          </p:blipFill>
          <p:spPr>
            <a:xfrm>
              <a:off x="4336869" y="2733039"/>
              <a:ext cx="5290999" cy="36779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73CD4C-7E59-B64B-6DFD-E9BFA2C1CBFE}"/>
                </a:ext>
              </a:extLst>
            </p:cNvPr>
            <p:cNvSpPr txBox="1"/>
            <p:nvPr/>
          </p:nvSpPr>
          <p:spPr>
            <a:xfrm>
              <a:off x="5862320" y="3121223"/>
              <a:ext cx="100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Conv-1</a:t>
              </a:r>
              <a:endParaRPr lang="nl-NL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49B250-CB46-0C3E-B182-EE787E521D16}"/>
                </a:ext>
              </a:extLst>
            </p:cNvPr>
            <p:cNvSpPr txBox="1"/>
            <p:nvPr/>
          </p:nvSpPr>
          <p:spPr>
            <a:xfrm>
              <a:off x="6639560" y="3429000"/>
              <a:ext cx="100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Conv-2</a:t>
              </a:r>
              <a:endParaRPr lang="nl-NL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021DD2-9B8C-F3B7-D762-D59B8C90DA9F}"/>
                </a:ext>
              </a:extLst>
            </p:cNvPr>
            <p:cNvSpPr txBox="1"/>
            <p:nvPr/>
          </p:nvSpPr>
          <p:spPr>
            <a:xfrm>
              <a:off x="7630794" y="3582888"/>
              <a:ext cx="100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Conv-3</a:t>
              </a:r>
              <a:endParaRPr lang="nl-NL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3AA6DC-33D9-CBD6-03AA-3A9D0626E0AC}"/>
                </a:ext>
              </a:extLst>
            </p:cNvPr>
            <p:cNvSpPr txBox="1"/>
            <p:nvPr/>
          </p:nvSpPr>
          <p:spPr>
            <a:xfrm>
              <a:off x="8407400" y="5487823"/>
              <a:ext cx="100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Output Vector</a:t>
              </a:r>
              <a:endParaRPr lang="nl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81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8864C-1FDF-82D7-0406-0EABCA4C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85" y="0"/>
            <a:ext cx="4519914" cy="360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3E400-0539-9161-F92C-9259C664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26" y="0"/>
            <a:ext cx="4519913" cy="3610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AFB358-3D26-3326-971E-8246EF21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85" y="3823805"/>
            <a:ext cx="4519914" cy="360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EEAA1E-8254-1251-5BBF-E35927BB9E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000"/>
          <a:stretch>
            <a:fillRect/>
          </a:stretch>
        </p:blipFill>
        <p:spPr>
          <a:xfrm>
            <a:off x="2859879" y="2315633"/>
            <a:ext cx="85855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8BBA-0674-8233-66A1-2AC7CDA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7" descr="A red and blue circle on a black background&#10;&#10;AI-generated content may be incorrect.">
            <a:extLst>
              <a:ext uri="{FF2B5EF4-FFF2-40B4-BE49-F238E27FC236}">
                <a16:creationId xmlns:a16="http://schemas.microsoft.com/office/drawing/2014/main" id="{0A4512D4-18FC-97B2-B10F-245E9C8E0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59113" r="56732" b="1674"/>
          <a:stretch>
            <a:fillRect/>
          </a:stretch>
        </p:blipFill>
        <p:spPr>
          <a:xfrm flipH="1">
            <a:off x="7002183" y="1429114"/>
            <a:ext cx="1800000" cy="1726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9EABBF-748B-65AF-65B8-32DD06E78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8" t="62586" r="68126" b="2746"/>
          <a:stretch>
            <a:fillRect/>
          </a:stretch>
        </p:blipFill>
        <p:spPr>
          <a:xfrm>
            <a:off x="4956413" y="1429114"/>
            <a:ext cx="1800000" cy="1726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yellow ball on a green surface&#10;&#10;AI-generated content may be incorrect.">
            <a:extLst>
              <a:ext uri="{FF2B5EF4-FFF2-40B4-BE49-F238E27FC236}">
                <a16:creationId xmlns:a16="http://schemas.microsoft.com/office/drawing/2014/main" id="{AEA8A1A9-7033-DE70-E0B5-CEA435F62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2" t="9926" r="13381" b="24176"/>
          <a:stretch>
            <a:fillRect/>
          </a:stretch>
        </p:blipFill>
        <p:spPr>
          <a:xfrm>
            <a:off x="4956413" y="3429000"/>
            <a:ext cx="1800000" cy="1726360"/>
          </a:xfrm>
          <a:prstGeom prst="rect">
            <a:avLst/>
          </a:prstGeom>
        </p:spPr>
      </p:pic>
      <p:pic>
        <p:nvPicPr>
          <p:cNvPr id="17" name="Picture 16" descr="A red and blue circle in the dark&#10;&#10;AI-generated content may be incorrect.">
            <a:extLst>
              <a:ext uri="{FF2B5EF4-FFF2-40B4-BE49-F238E27FC236}">
                <a16:creationId xmlns:a16="http://schemas.microsoft.com/office/drawing/2014/main" id="{DFE2523C-87CB-530E-566D-4AA62B0EC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9172" r="4067" b="8751"/>
          <a:stretch>
            <a:fillRect/>
          </a:stretch>
        </p:blipFill>
        <p:spPr>
          <a:xfrm>
            <a:off x="7002182" y="3429000"/>
            <a:ext cx="1800001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1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B9B302-EE81-01E2-1A80-85A766205E74}"/>
              </a:ext>
            </a:extLst>
          </p:cNvPr>
          <p:cNvGrpSpPr/>
          <p:nvPr/>
        </p:nvGrpSpPr>
        <p:grpSpPr>
          <a:xfrm>
            <a:off x="1581468" y="2467525"/>
            <a:ext cx="9116165" cy="3117959"/>
            <a:chOff x="1581468" y="2467525"/>
            <a:chExt cx="9116165" cy="31179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53F6F8-FB0D-6055-43CA-4BC54E55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" t="2936" r="915" b="3253"/>
            <a:stretch>
              <a:fillRect/>
            </a:stretch>
          </p:blipFill>
          <p:spPr>
            <a:xfrm>
              <a:off x="1581468" y="2467525"/>
              <a:ext cx="4443984" cy="263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A9CD5-373E-325E-E943-482E07BF4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4" t="2800" r="1791" b="4183"/>
            <a:stretch>
              <a:fillRect/>
            </a:stretch>
          </p:blipFill>
          <p:spPr>
            <a:xfrm>
              <a:off x="6253649" y="2467525"/>
              <a:ext cx="4443984" cy="26331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70514B-07D5-A7C6-C234-065C91500835}"/>
                </a:ext>
              </a:extLst>
            </p:cNvPr>
            <p:cNvSpPr txBox="1"/>
            <p:nvPr/>
          </p:nvSpPr>
          <p:spPr>
            <a:xfrm>
              <a:off x="3147671" y="5185374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F15D03"/>
                </a:buClr>
              </a:pPr>
              <a:r>
                <a:rPr lang="en-US" sz="2000" dirty="0"/>
                <a:t>1280x720</a:t>
              </a:r>
              <a:endParaRPr lang="nl-NL" sz="2000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98F132-AB61-79BC-59BB-187F2E38E478}"/>
                </a:ext>
              </a:extLst>
            </p:cNvPr>
            <p:cNvSpPr txBox="1"/>
            <p:nvPr/>
          </p:nvSpPr>
          <p:spPr>
            <a:xfrm>
              <a:off x="7962519" y="5185374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F15D03"/>
                </a:buClr>
              </a:pPr>
              <a:r>
                <a:rPr lang="en-US" sz="2000" dirty="0"/>
                <a:t>160x90</a:t>
              </a:r>
              <a:endParaRPr lang="nl-NL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5293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2025-06-23T10:36:24Z</dcterms:created>
  <dcterms:modified xsi:type="dcterms:W3CDTF">2025-08-29T12:56:27Z</dcterms:modified>
</cp:coreProperties>
</file>