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0" r:id="rId3"/>
  </p:sldMasterIdLst>
  <p:notesMasterIdLst>
    <p:notesMasterId r:id="rId21"/>
  </p:notesMasterIdLst>
  <p:sldIdLst>
    <p:sldId id="256" r:id="rId4"/>
    <p:sldId id="266" r:id="rId5"/>
    <p:sldId id="270" r:id="rId6"/>
    <p:sldId id="284" r:id="rId7"/>
    <p:sldId id="285" r:id="rId8"/>
    <p:sldId id="287" r:id="rId9"/>
    <p:sldId id="275" r:id="rId10"/>
    <p:sldId id="272" r:id="rId11"/>
    <p:sldId id="289" r:id="rId12"/>
    <p:sldId id="280" r:id="rId13"/>
    <p:sldId id="288" r:id="rId14"/>
    <p:sldId id="297" r:id="rId15"/>
    <p:sldId id="295" r:id="rId16"/>
    <p:sldId id="296" r:id="rId17"/>
    <p:sldId id="298" r:id="rId18"/>
    <p:sldId id="299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F8FA"/>
    <a:srgbClr val="0085F2"/>
    <a:srgbClr val="9EF0F4"/>
    <a:srgbClr val="96EEF2"/>
    <a:srgbClr val="39DFE7"/>
    <a:srgbClr val="BB944D"/>
    <a:srgbClr val="93753F"/>
    <a:srgbClr val="935F3F"/>
    <a:srgbClr val="63402B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5FE58-2208-4BF1-22A7-BA5EC6E73976}" v="610" dt="2020-09-07T16:15:11.674"/>
    <p1510:client id="{778E5D52-DE7B-4768-4A9E-BD8EF843D981}" v="298" dt="2020-09-08T00:27:15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C5A8F-075C-4389-B15E-707DA51FD6A7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EA0FA7C4-E6BE-4D40-BAD3-3230061E6D2A}">
      <dgm:prSet phldrT="[Text]" custT="1"/>
      <dgm:spPr>
        <a:solidFill>
          <a:srgbClr val="9EF0F4"/>
        </a:solidFill>
      </dgm:spPr>
      <dgm:t>
        <a:bodyPr/>
        <a:lstStyle/>
        <a:p>
          <a:endParaRPr lang="en-US" sz="4800" b="0" dirty="0">
            <a:solidFill>
              <a:schemeClr val="bg1"/>
            </a:solidFill>
          </a:endParaRPr>
        </a:p>
      </dgm:t>
    </dgm:pt>
    <dgm:pt modelId="{375471FC-AB8D-449B-A85A-A5138904339A}" type="parTrans" cxnId="{8FA7C44B-08E4-4F17-ABE5-579286825BF5}">
      <dgm:prSet/>
      <dgm:spPr/>
      <dgm:t>
        <a:bodyPr/>
        <a:lstStyle/>
        <a:p>
          <a:endParaRPr lang="en-US"/>
        </a:p>
      </dgm:t>
    </dgm:pt>
    <dgm:pt modelId="{6739598F-42D2-4759-8A87-7FDC766FB13A}" type="sibTrans" cxnId="{8FA7C44B-08E4-4F17-ABE5-579286825BF5}">
      <dgm:prSet/>
      <dgm:spPr/>
      <dgm:t>
        <a:bodyPr/>
        <a:lstStyle/>
        <a:p>
          <a:endParaRPr lang="en-US"/>
        </a:p>
      </dgm:t>
    </dgm:pt>
    <dgm:pt modelId="{EDBE4152-ABFD-4D0E-946D-17CFD366BF97}">
      <dgm:prSet phldrT="[Text]" custT="1"/>
      <dgm:spPr>
        <a:solidFill>
          <a:srgbClr val="0070C0"/>
        </a:solidFill>
      </dgm:spPr>
      <dgm:t>
        <a:bodyPr/>
        <a:lstStyle/>
        <a:p>
          <a:endParaRPr lang="en-US" sz="6600" dirty="0">
            <a:solidFill>
              <a:schemeClr val="bg1"/>
            </a:solidFill>
          </a:endParaRPr>
        </a:p>
      </dgm:t>
    </dgm:pt>
    <dgm:pt modelId="{283B2FB5-BC4B-4644-99DE-AF52E6760C46}" type="parTrans" cxnId="{3CE9140E-2CAD-4C19-8638-411CEA8CC69B}">
      <dgm:prSet/>
      <dgm:spPr/>
      <dgm:t>
        <a:bodyPr/>
        <a:lstStyle/>
        <a:p>
          <a:endParaRPr lang="en-US"/>
        </a:p>
      </dgm:t>
    </dgm:pt>
    <dgm:pt modelId="{98D95506-F258-45C4-BB42-CDE3C228FAE0}" type="sibTrans" cxnId="{3CE9140E-2CAD-4C19-8638-411CEA8CC69B}">
      <dgm:prSet/>
      <dgm:spPr/>
      <dgm:t>
        <a:bodyPr/>
        <a:lstStyle/>
        <a:p>
          <a:endParaRPr lang="en-US"/>
        </a:p>
      </dgm:t>
    </dgm:pt>
    <dgm:pt modelId="{993DA3A7-6486-4CF7-900E-471D4CF1EC6D}">
      <dgm:prSet phldrT="[Text]"/>
      <dgm:spPr>
        <a:solidFill>
          <a:schemeClr val="tx2"/>
        </a:solidFill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346A728-BEB3-4205-B0C4-DAA5988D0580}" type="parTrans" cxnId="{38AE1557-7F1D-41B1-8D3E-183C6CCF4089}">
      <dgm:prSet/>
      <dgm:spPr/>
      <dgm:t>
        <a:bodyPr/>
        <a:lstStyle/>
        <a:p>
          <a:endParaRPr lang="en-US"/>
        </a:p>
      </dgm:t>
    </dgm:pt>
    <dgm:pt modelId="{FD0925B7-58D7-4B3D-9A9F-64F810CCBE77}" type="sibTrans" cxnId="{38AE1557-7F1D-41B1-8D3E-183C6CCF4089}">
      <dgm:prSet/>
      <dgm:spPr/>
      <dgm:t>
        <a:bodyPr/>
        <a:lstStyle/>
        <a:p>
          <a:endParaRPr lang="en-US"/>
        </a:p>
      </dgm:t>
    </dgm:pt>
    <dgm:pt modelId="{D86FB469-1509-45CD-B8DE-29720D456ED0}" type="pres">
      <dgm:prSet presAssocID="{84FC5A8F-075C-4389-B15E-707DA51FD6A7}" presName="Name0" presStyleCnt="0">
        <dgm:presLayoutVars>
          <dgm:dir/>
          <dgm:animLvl val="lvl"/>
          <dgm:resizeHandles val="exact"/>
        </dgm:presLayoutVars>
      </dgm:prSet>
      <dgm:spPr/>
    </dgm:pt>
    <dgm:pt modelId="{E14FBAA0-703F-4348-BE2B-D434B963A196}" type="pres">
      <dgm:prSet presAssocID="{EA0FA7C4-E6BE-4D40-BAD3-3230061E6D2A}" presName="Name8" presStyleCnt="0"/>
      <dgm:spPr/>
    </dgm:pt>
    <dgm:pt modelId="{0897E044-39B1-4DFB-BE65-56EE543C74FD}" type="pres">
      <dgm:prSet presAssocID="{EA0FA7C4-E6BE-4D40-BAD3-3230061E6D2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BE048-81F3-418B-BDF0-7232E484E53F}" type="pres">
      <dgm:prSet presAssocID="{EA0FA7C4-E6BE-4D40-BAD3-3230061E6D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D4E6E-1D6B-4E8A-B76D-B608F7FB47C4}" type="pres">
      <dgm:prSet presAssocID="{EDBE4152-ABFD-4D0E-946D-17CFD366BF97}" presName="Name8" presStyleCnt="0"/>
      <dgm:spPr/>
    </dgm:pt>
    <dgm:pt modelId="{E0B98356-D005-444C-BBEF-6EE1846BC53B}" type="pres">
      <dgm:prSet presAssocID="{EDBE4152-ABFD-4D0E-946D-17CFD366BF9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2FE34-4D08-4955-AA54-6580A299A9C1}" type="pres">
      <dgm:prSet presAssocID="{EDBE4152-ABFD-4D0E-946D-17CFD366BF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18FB-C644-40ED-9C0D-A752972B72C4}" type="pres">
      <dgm:prSet presAssocID="{993DA3A7-6486-4CF7-900E-471D4CF1EC6D}" presName="Name8" presStyleCnt="0"/>
      <dgm:spPr/>
    </dgm:pt>
    <dgm:pt modelId="{23809BAE-5650-4BE0-863E-358586FED13F}" type="pres">
      <dgm:prSet presAssocID="{993DA3A7-6486-4CF7-900E-471D4CF1EC6D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F3D7A-61A5-4AF0-A4EA-D5F4F66091AA}" type="pres">
      <dgm:prSet presAssocID="{993DA3A7-6486-4CF7-900E-471D4CF1EC6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5AD0D2-FCDE-4784-B569-2C31A8EDD2D7}" type="presOf" srcId="{993DA3A7-6486-4CF7-900E-471D4CF1EC6D}" destId="{23809BAE-5650-4BE0-863E-358586FED13F}" srcOrd="0" destOrd="0" presId="urn:microsoft.com/office/officeart/2005/8/layout/pyramid1"/>
    <dgm:cxn modelId="{3D5CAFDC-E94A-4D2B-BE8C-56C40AC10D8A}" type="presOf" srcId="{84FC5A8F-075C-4389-B15E-707DA51FD6A7}" destId="{D86FB469-1509-45CD-B8DE-29720D456ED0}" srcOrd="0" destOrd="0" presId="urn:microsoft.com/office/officeart/2005/8/layout/pyramid1"/>
    <dgm:cxn modelId="{9A03E40E-D490-4B50-BE96-6E96D684B340}" type="presOf" srcId="{EA0FA7C4-E6BE-4D40-BAD3-3230061E6D2A}" destId="{AD5BE048-81F3-418B-BDF0-7232E484E53F}" srcOrd="1" destOrd="0" presId="urn:microsoft.com/office/officeart/2005/8/layout/pyramid1"/>
    <dgm:cxn modelId="{6424FB94-EDC5-4C79-B17D-3C3BCE9E9DBA}" type="presOf" srcId="{EDBE4152-ABFD-4D0E-946D-17CFD366BF97}" destId="{E0B98356-D005-444C-BBEF-6EE1846BC53B}" srcOrd="0" destOrd="0" presId="urn:microsoft.com/office/officeart/2005/8/layout/pyramid1"/>
    <dgm:cxn modelId="{8FA7C44B-08E4-4F17-ABE5-579286825BF5}" srcId="{84FC5A8F-075C-4389-B15E-707DA51FD6A7}" destId="{EA0FA7C4-E6BE-4D40-BAD3-3230061E6D2A}" srcOrd="0" destOrd="0" parTransId="{375471FC-AB8D-449B-A85A-A5138904339A}" sibTransId="{6739598F-42D2-4759-8A87-7FDC766FB13A}"/>
    <dgm:cxn modelId="{86E7CC44-422C-4DC4-BE89-676D83EADB74}" type="presOf" srcId="{EA0FA7C4-E6BE-4D40-BAD3-3230061E6D2A}" destId="{0897E044-39B1-4DFB-BE65-56EE543C74FD}" srcOrd="0" destOrd="0" presId="urn:microsoft.com/office/officeart/2005/8/layout/pyramid1"/>
    <dgm:cxn modelId="{5FA4D4D5-4433-4853-B093-4413DCAA0C2A}" type="presOf" srcId="{EDBE4152-ABFD-4D0E-946D-17CFD366BF97}" destId="{B372FE34-4D08-4955-AA54-6580A299A9C1}" srcOrd="1" destOrd="0" presId="urn:microsoft.com/office/officeart/2005/8/layout/pyramid1"/>
    <dgm:cxn modelId="{CFC74B36-145A-44EC-BB22-C5296FDCAF01}" type="presOf" srcId="{993DA3A7-6486-4CF7-900E-471D4CF1EC6D}" destId="{606F3D7A-61A5-4AF0-A4EA-D5F4F66091AA}" srcOrd="1" destOrd="0" presId="urn:microsoft.com/office/officeart/2005/8/layout/pyramid1"/>
    <dgm:cxn modelId="{38AE1557-7F1D-41B1-8D3E-183C6CCF4089}" srcId="{84FC5A8F-075C-4389-B15E-707DA51FD6A7}" destId="{993DA3A7-6486-4CF7-900E-471D4CF1EC6D}" srcOrd="2" destOrd="0" parTransId="{1346A728-BEB3-4205-B0C4-DAA5988D0580}" sibTransId="{FD0925B7-58D7-4B3D-9A9F-64F810CCBE77}"/>
    <dgm:cxn modelId="{3CE9140E-2CAD-4C19-8638-411CEA8CC69B}" srcId="{84FC5A8F-075C-4389-B15E-707DA51FD6A7}" destId="{EDBE4152-ABFD-4D0E-946D-17CFD366BF97}" srcOrd="1" destOrd="0" parTransId="{283B2FB5-BC4B-4644-99DE-AF52E6760C46}" sibTransId="{98D95506-F258-45C4-BB42-CDE3C228FAE0}"/>
    <dgm:cxn modelId="{B0F38C22-4839-49BF-8EA4-8DF5D9302B90}" type="presParOf" srcId="{D86FB469-1509-45CD-B8DE-29720D456ED0}" destId="{E14FBAA0-703F-4348-BE2B-D434B963A196}" srcOrd="0" destOrd="0" presId="urn:microsoft.com/office/officeart/2005/8/layout/pyramid1"/>
    <dgm:cxn modelId="{2587F0AF-FF6F-460B-8FE6-6AD5A0D30ED1}" type="presParOf" srcId="{E14FBAA0-703F-4348-BE2B-D434B963A196}" destId="{0897E044-39B1-4DFB-BE65-56EE543C74FD}" srcOrd="0" destOrd="0" presId="urn:microsoft.com/office/officeart/2005/8/layout/pyramid1"/>
    <dgm:cxn modelId="{CD83D98B-1C83-462E-9904-608826C62D6A}" type="presParOf" srcId="{E14FBAA0-703F-4348-BE2B-D434B963A196}" destId="{AD5BE048-81F3-418B-BDF0-7232E484E53F}" srcOrd="1" destOrd="0" presId="urn:microsoft.com/office/officeart/2005/8/layout/pyramid1"/>
    <dgm:cxn modelId="{C4932EBC-0A52-4F95-9AD8-A858C8465200}" type="presParOf" srcId="{D86FB469-1509-45CD-B8DE-29720D456ED0}" destId="{586D4E6E-1D6B-4E8A-B76D-B608F7FB47C4}" srcOrd="1" destOrd="0" presId="urn:microsoft.com/office/officeart/2005/8/layout/pyramid1"/>
    <dgm:cxn modelId="{538980AF-8313-4339-A85F-363A83562833}" type="presParOf" srcId="{586D4E6E-1D6B-4E8A-B76D-B608F7FB47C4}" destId="{E0B98356-D005-444C-BBEF-6EE1846BC53B}" srcOrd="0" destOrd="0" presId="urn:microsoft.com/office/officeart/2005/8/layout/pyramid1"/>
    <dgm:cxn modelId="{0205DE12-AD34-44C8-A69B-209BECFB9DE9}" type="presParOf" srcId="{586D4E6E-1D6B-4E8A-B76D-B608F7FB47C4}" destId="{B372FE34-4D08-4955-AA54-6580A299A9C1}" srcOrd="1" destOrd="0" presId="urn:microsoft.com/office/officeart/2005/8/layout/pyramid1"/>
    <dgm:cxn modelId="{E4039CAB-2462-4180-A821-05E41159383A}" type="presParOf" srcId="{D86FB469-1509-45CD-B8DE-29720D456ED0}" destId="{A9D718FB-C644-40ED-9C0D-A752972B72C4}" srcOrd="2" destOrd="0" presId="urn:microsoft.com/office/officeart/2005/8/layout/pyramid1"/>
    <dgm:cxn modelId="{912DE83B-A173-45F4-957E-1EE94098DD35}" type="presParOf" srcId="{A9D718FB-C644-40ED-9C0D-A752972B72C4}" destId="{23809BAE-5650-4BE0-863E-358586FED13F}" srcOrd="0" destOrd="0" presId="urn:microsoft.com/office/officeart/2005/8/layout/pyramid1"/>
    <dgm:cxn modelId="{5E867BB5-A5E0-4076-9396-9392A8D238F8}" type="presParOf" srcId="{A9D718FB-C644-40ED-9C0D-A752972B72C4}" destId="{606F3D7A-61A5-4AF0-A4EA-D5F4F66091A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7E044-39B1-4DFB-BE65-56EE543C74FD}">
      <dsp:nvSpPr>
        <dsp:cNvPr id="0" name=""/>
        <dsp:cNvSpPr/>
      </dsp:nvSpPr>
      <dsp:spPr>
        <a:xfrm>
          <a:off x="2472730" y="0"/>
          <a:ext cx="2472730" cy="1618331"/>
        </a:xfrm>
        <a:prstGeom prst="trapezoid">
          <a:avLst>
            <a:gd name="adj" fmla="val 76398"/>
          </a:avLst>
        </a:prstGeom>
        <a:solidFill>
          <a:srgbClr val="9EF0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b="0" kern="1200" dirty="0">
            <a:solidFill>
              <a:schemeClr val="bg1"/>
            </a:solidFill>
          </a:endParaRPr>
        </a:p>
      </dsp:txBody>
      <dsp:txXfrm>
        <a:off x="2472730" y="0"/>
        <a:ext cx="2472730" cy="1618331"/>
      </dsp:txXfrm>
    </dsp:sp>
    <dsp:sp modelId="{E0B98356-D005-444C-BBEF-6EE1846BC53B}">
      <dsp:nvSpPr>
        <dsp:cNvPr id="0" name=""/>
        <dsp:cNvSpPr/>
      </dsp:nvSpPr>
      <dsp:spPr>
        <a:xfrm>
          <a:off x="1236365" y="1618331"/>
          <a:ext cx="4945461" cy="1618331"/>
        </a:xfrm>
        <a:prstGeom prst="trapezoid">
          <a:avLst>
            <a:gd name="adj" fmla="val 76398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>
            <a:solidFill>
              <a:schemeClr val="bg1"/>
            </a:solidFill>
          </a:endParaRPr>
        </a:p>
      </dsp:txBody>
      <dsp:txXfrm>
        <a:off x="2101821" y="1618331"/>
        <a:ext cx="3214549" cy="1618331"/>
      </dsp:txXfrm>
    </dsp:sp>
    <dsp:sp modelId="{23809BAE-5650-4BE0-863E-358586FED13F}">
      <dsp:nvSpPr>
        <dsp:cNvPr id="0" name=""/>
        <dsp:cNvSpPr/>
      </dsp:nvSpPr>
      <dsp:spPr>
        <a:xfrm>
          <a:off x="0" y="3236663"/>
          <a:ext cx="7418192" cy="1618331"/>
        </a:xfrm>
        <a:prstGeom prst="trapezoid">
          <a:avLst>
            <a:gd name="adj" fmla="val 76398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1298183" y="3236663"/>
        <a:ext cx="4821824" cy="1618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678-0637-449F-8212-AEC8DDF4301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8EF34-006E-4C89-9EF6-366E76FB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3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7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5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8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EF34-006E-4C89-9EF6-366E76FB8EE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3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49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0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24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53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60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xmlns="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xmlns="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6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61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02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50799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307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045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368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377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94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59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726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016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89918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3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2098055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194720"/>
            <a:ext cx="10363200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670" y="4752792"/>
            <a:ext cx="1038665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87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29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07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305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99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74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0270" y="6291035"/>
            <a:ext cx="5111461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companyname.com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8C5BB68-63BE-4133-B93A-26D74F70393C}"/>
              </a:ext>
            </a:extLst>
          </p:cNvPr>
          <p:cNvCxnSpPr/>
          <p:nvPr userDrawn="1"/>
        </p:nvCxnSpPr>
        <p:spPr>
          <a:xfrm>
            <a:off x="766020" y="985922"/>
            <a:ext cx="864321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5845" y="359888"/>
            <a:ext cx="516555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E4973F43-2A8D-46DA-8FB2-E077D384393F}"/>
              </a:ext>
            </a:extLst>
          </p:cNvPr>
          <p:cNvSpPr/>
          <p:nvPr userDrawn="1"/>
        </p:nvSpPr>
        <p:spPr>
          <a:xfrm>
            <a:off x="11060413" y="359431"/>
            <a:ext cx="522246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F26A855-D2C8-4657-852A-1144FF2C76FD}"/>
              </a:ext>
            </a:extLst>
          </p:cNvPr>
          <p:cNvGrpSpPr/>
          <p:nvPr userDrawn="1"/>
        </p:nvGrpSpPr>
        <p:grpSpPr>
          <a:xfrm>
            <a:off x="766020" y="6473596"/>
            <a:ext cx="10813345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6603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0270" y="6291035"/>
            <a:ext cx="5111461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companyname.com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5845" y="359888"/>
            <a:ext cx="516555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E4973F43-2A8D-46DA-8FB2-E077D384393F}"/>
              </a:ext>
            </a:extLst>
          </p:cNvPr>
          <p:cNvSpPr/>
          <p:nvPr userDrawn="1"/>
        </p:nvSpPr>
        <p:spPr>
          <a:xfrm>
            <a:off x="11060413" y="359431"/>
            <a:ext cx="522246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F26A855-D2C8-4657-852A-1144FF2C76FD}"/>
              </a:ext>
            </a:extLst>
          </p:cNvPr>
          <p:cNvGrpSpPr/>
          <p:nvPr userDrawn="1"/>
        </p:nvGrpSpPr>
        <p:grpSpPr>
          <a:xfrm>
            <a:off x="766020" y="6473596"/>
            <a:ext cx="10813345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326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0270" y="6291035"/>
            <a:ext cx="5111461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companyname.com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8C5BB68-63BE-4133-B93A-26D74F70393C}"/>
              </a:ext>
            </a:extLst>
          </p:cNvPr>
          <p:cNvCxnSpPr/>
          <p:nvPr userDrawn="1"/>
        </p:nvCxnSpPr>
        <p:spPr>
          <a:xfrm>
            <a:off x="766020" y="985922"/>
            <a:ext cx="864321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5845" y="359888"/>
            <a:ext cx="516555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902C626-C53F-407E-96FB-80FAB11371E0}"/>
              </a:ext>
            </a:extLst>
          </p:cNvPr>
          <p:cNvGrpSpPr/>
          <p:nvPr userDrawn="1"/>
        </p:nvGrpSpPr>
        <p:grpSpPr>
          <a:xfrm>
            <a:off x="766020" y="6473596"/>
            <a:ext cx="10813345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E4973F43-2A8D-46DA-8FB2-E077D384393F}"/>
              </a:ext>
            </a:extLst>
          </p:cNvPr>
          <p:cNvSpPr/>
          <p:nvPr userDrawn="1"/>
        </p:nvSpPr>
        <p:spPr>
          <a:xfrm>
            <a:off x="11060413" y="359431"/>
            <a:ext cx="522246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0276" y="1699355"/>
            <a:ext cx="4065341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6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40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8237" y="252248"/>
            <a:ext cx="6673730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xmlns="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845" y="359888"/>
            <a:ext cx="516555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xmlns="" id="{A5B65961-F3A9-4578-BA5F-AACBDA8B9A24}"/>
              </a:ext>
            </a:extLst>
          </p:cNvPr>
          <p:cNvSpPr/>
          <p:nvPr userDrawn="1"/>
        </p:nvSpPr>
        <p:spPr>
          <a:xfrm>
            <a:off x="11060413" y="359431"/>
            <a:ext cx="522246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4387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0073" y="3789041"/>
            <a:ext cx="6270628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875" y="4797178"/>
            <a:ext cx="6265907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9660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11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646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9" y="1"/>
            <a:ext cx="6112787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49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E4973F43-2A8D-46DA-8FB2-E077D384393F}"/>
              </a:ext>
            </a:extLst>
          </p:cNvPr>
          <p:cNvSpPr/>
          <p:nvPr userDrawn="1"/>
        </p:nvSpPr>
        <p:spPr>
          <a:xfrm>
            <a:off x="11060413" y="359431"/>
            <a:ext cx="522246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0270" y="6291035"/>
            <a:ext cx="5111461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companyname.com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8C5BB68-63BE-4133-B93A-26D74F70393C}"/>
              </a:ext>
            </a:extLst>
          </p:cNvPr>
          <p:cNvCxnSpPr/>
          <p:nvPr userDrawn="1"/>
        </p:nvCxnSpPr>
        <p:spPr>
          <a:xfrm>
            <a:off x="766020" y="985922"/>
            <a:ext cx="8643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5845" y="359888"/>
            <a:ext cx="516555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902C626-C53F-407E-96FB-80FAB11371E0}"/>
              </a:ext>
            </a:extLst>
          </p:cNvPr>
          <p:cNvGrpSpPr/>
          <p:nvPr userDrawn="1"/>
        </p:nvGrpSpPr>
        <p:grpSpPr>
          <a:xfrm>
            <a:off x="766020" y="6473596"/>
            <a:ext cx="10813345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613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8681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79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643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1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3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75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14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38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2FE6-797F-4EAA-9F9A-60D4C135D5B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B493-6CAB-40C2-A3D0-B271FE45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5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7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56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xmlns="" id="{F8F48CFE-D144-4037-8E62-8BBEDC0603C1}"/>
              </a:ext>
            </a:extLst>
          </p:cNvPr>
          <p:cNvSpPr txBox="1">
            <a:spLocks/>
          </p:cNvSpPr>
          <p:nvPr/>
        </p:nvSpPr>
        <p:spPr>
          <a:xfrm>
            <a:off x="1912567" y="3631015"/>
            <a:ext cx="7951547" cy="1344084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>
              <a:defRPr/>
            </a:pPr>
            <a:r>
              <a:rPr lang="en-IN" sz="4400" dirty="0">
                <a:solidFill>
                  <a:schemeClr val="bg1"/>
                </a:solidFill>
                <a:latin typeface="Open Sans"/>
              </a:rPr>
              <a:t>CRUISE CONTROL SYSTEM</a:t>
            </a:r>
            <a:endParaRPr lang="en-IN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274346" y="4870764"/>
            <a:ext cx="2197817" cy="764440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Supervised By :</a:t>
            </a:r>
          </a:p>
          <a:p>
            <a:pPr algn="l">
              <a:defRPr/>
            </a:pPr>
            <a:r>
              <a:rPr lang="en-US" sz="1600" b="1" dirty="0">
                <a:solidFill>
                  <a:schemeClr val="bg1"/>
                </a:solidFill>
                <a:latin typeface="Open Sans"/>
              </a:rPr>
              <a:t>Eng. Ahmed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Kamal</a:t>
            </a:r>
            <a:endParaRPr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30330" y="4836334"/>
            <a:ext cx="0" cy="792088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4DF17C1-CAB6-43A1-A95C-29F2691FBBC4}"/>
              </a:ext>
            </a:extLst>
          </p:cNvPr>
          <p:cNvGrpSpPr/>
          <p:nvPr/>
        </p:nvGrpSpPr>
        <p:grpSpPr>
          <a:xfrm>
            <a:off x="714342" y="3842505"/>
            <a:ext cx="991998" cy="993829"/>
            <a:chOff x="-13361988" y="-4465638"/>
            <a:chExt cx="12906375" cy="12930188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A2D6D0A-7846-4014-AA83-C31E72E12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93438" y="-4465638"/>
              <a:ext cx="10537825" cy="9101138"/>
            </a:xfrm>
            <a:custGeom>
              <a:avLst/>
              <a:gdLst>
                <a:gd name="T0" fmla="*/ 3396 w 4899"/>
                <a:gd name="T1" fmla="*/ 2939 h 4242"/>
                <a:gd name="T2" fmla="*/ 3778 w 4899"/>
                <a:gd name="T3" fmla="*/ 2739 h 4242"/>
                <a:gd name="T4" fmla="*/ 3778 w 4899"/>
                <a:gd name="T5" fmla="*/ 2563 h 4242"/>
                <a:gd name="T6" fmla="*/ 3396 w 4899"/>
                <a:gd name="T7" fmla="*/ 2363 h 4242"/>
                <a:gd name="T8" fmla="*/ 3922 w 4899"/>
                <a:gd name="T9" fmla="*/ 2255 h 4242"/>
                <a:gd name="T10" fmla="*/ 4623 w 4899"/>
                <a:gd name="T11" fmla="*/ 1706 h 4242"/>
                <a:gd name="T12" fmla="*/ 4899 w 4899"/>
                <a:gd name="T13" fmla="*/ 1430 h 4242"/>
                <a:gd name="T14" fmla="*/ 4623 w 4899"/>
                <a:gd name="T15" fmla="*/ 1154 h 4242"/>
                <a:gd name="T16" fmla="*/ 4347 w 4899"/>
                <a:gd name="T17" fmla="*/ 1430 h 4242"/>
                <a:gd name="T18" fmla="*/ 3798 w 4899"/>
                <a:gd name="T19" fmla="*/ 2131 h 4242"/>
                <a:gd name="T20" fmla="*/ 3396 w 4899"/>
                <a:gd name="T21" fmla="*/ 2188 h 4242"/>
                <a:gd name="T22" fmla="*/ 2932 w 4899"/>
                <a:gd name="T23" fmla="*/ 1530 h 4242"/>
                <a:gd name="T24" fmla="*/ 2738 w 4899"/>
                <a:gd name="T25" fmla="*/ 752 h 4242"/>
                <a:gd name="T26" fmla="*/ 2651 w 4899"/>
                <a:gd name="T27" fmla="*/ 215 h 4242"/>
                <a:gd name="T28" fmla="*/ 2563 w 4899"/>
                <a:gd name="T29" fmla="*/ 752 h 4242"/>
                <a:gd name="T30" fmla="*/ 2363 w 4899"/>
                <a:gd name="T31" fmla="*/ 1530 h 4242"/>
                <a:gd name="T32" fmla="*/ 2275 w 4899"/>
                <a:gd name="T33" fmla="*/ 1060 h 4242"/>
                <a:gd name="T34" fmla="*/ 2187 w 4899"/>
                <a:gd name="T35" fmla="*/ 1530 h 4242"/>
                <a:gd name="T36" fmla="*/ 1987 w 4899"/>
                <a:gd name="T37" fmla="*/ 115 h 4242"/>
                <a:gd name="T38" fmla="*/ 1811 w 4899"/>
                <a:gd name="T39" fmla="*/ 115 h 4242"/>
                <a:gd name="T40" fmla="*/ 1611 w 4899"/>
                <a:gd name="T41" fmla="*/ 1530 h 4242"/>
                <a:gd name="T42" fmla="*/ 1523 w 4899"/>
                <a:gd name="T43" fmla="*/ 1060 h 4242"/>
                <a:gd name="T44" fmla="*/ 1435 w 4899"/>
                <a:gd name="T45" fmla="*/ 1530 h 4242"/>
                <a:gd name="T46" fmla="*/ 1235 w 4899"/>
                <a:gd name="T47" fmla="*/ 1265 h 4242"/>
                <a:gd name="T48" fmla="*/ 549 w 4899"/>
                <a:gd name="T49" fmla="*/ 425 h 4242"/>
                <a:gd name="T50" fmla="*/ 107 w 4899"/>
                <a:gd name="T51" fmla="*/ 108 h 4242"/>
                <a:gd name="T52" fmla="*/ 302 w 4899"/>
                <a:gd name="T53" fmla="*/ 578 h 4242"/>
                <a:gd name="T54" fmla="*/ 1003 w 4899"/>
                <a:gd name="T55" fmla="*/ 1128 h 4242"/>
                <a:gd name="T56" fmla="*/ 1060 w 4899"/>
                <a:gd name="T57" fmla="*/ 1530 h 4242"/>
                <a:gd name="T58" fmla="*/ 750 w 4899"/>
                <a:gd name="T59" fmla="*/ 1545 h 4242"/>
                <a:gd name="T60" fmla="*/ 794 w 4899"/>
                <a:gd name="T61" fmla="*/ 1715 h 4242"/>
                <a:gd name="T62" fmla="*/ 2932 w 4899"/>
                <a:gd name="T63" fmla="*/ 1706 h 4242"/>
                <a:gd name="T64" fmla="*/ 3220 w 4899"/>
                <a:gd name="T65" fmla="*/ 4060 h 4242"/>
                <a:gd name="T66" fmla="*/ 3274 w 4899"/>
                <a:gd name="T67" fmla="*/ 4239 h 4242"/>
                <a:gd name="T68" fmla="*/ 3381 w 4899"/>
                <a:gd name="T69" fmla="*/ 4176 h 4242"/>
                <a:gd name="T70" fmla="*/ 3396 w 4899"/>
                <a:gd name="T71" fmla="*/ 3866 h 4242"/>
                <a:gd name="T72" fmla="*/ 4435 w 4899"/>
                <a:gd name="T73" fmla="*/ 4054 h 4242"/>
                <a:gd name="T74" fmla="*/ 4435 w 4899"/>
                <a:gd name="T75" fmla="*/ 3503 h 4242"/>
                <a:gd name="T76" fmla="*/ 3396 w 4899"/>
                <a:gd name="T77" fmla="*/ 3691 h 4242"/>
                <a:gd name="T78" fmla="*/ 3778 w 4899"/>
                <a:gd name="T79" fmla="*/ 3491 h 4242"/>
                <a:gd name="T80" fmla="*/ 3778 w 4899"/>
                <a:gd name="T81" fmla="*/ 3315 h 4242"/>
                <a:gd name="T82" fmla="*/ 3396 w 4899"/>
                <a:gd name="T83" fmla="*/ 3115 h 4242"/>
                <a:gd name="T84" fmla="*/ 4899 w 4899"/>
                <a:gd name="T85" fmla="*/ 3027 h 4242"/>
                <a:gd name="T86" fmla="*/ 4553 w 4899"/>
                <a:gd name="T87" fmla="*/ 1359 h 4242"/>
                <a:gd name="T88" fmla="*/ 4694 w 4899"/>
                <a:gd name="T89" fmla="*/ 1359 h 4242"/>
                <a:gd name="T90" fmla="*/ 4694 w 4899"/>
                <a:gd name="T91" fmla="*/ 1501 h 4242"/>
                <a:gd name="T92" fmla="*/ 4553 w 4899"/>
                <a:gd name="T93" fmla="*/ 1501 h 4242"/>
                <a:gd name="T94" fmla="*/ 4553 w 4899"/>
                <a:gd name="T95" fmla="*/ 1359 h 4242"/>
                <a:gd name="T96" fmla="*/ 231 w 4899"/>
                <a:gd name="T97" fmla="*/ 373 h 4242"/>
                <a:gd name="T98" fmla="*/ 302 w 4899"/>
                <a:gd name="T99" fmla="*/ 203 h 4242"/>
                <a:gd name="T100" fmla="*/ 373 w 4899"/>
                <a:gd name="T101" fmla="*/ 373 h 4242"/>
                <a:gd name="T102" fmla="*/ 2551 w 4899"/>
                <a:gd name="T103" fmla="*/ 491 h 4242"/>
                <a:gd name="T104" fmla="*/ 2750 w 4899"/>
                <a:gd name="T105" fmla="*/ 491 h 4242"/>
                <a:gd name="T106" fmla="*/ 4435 w 4899"/>
                <a:gd name="T107" fmla="*/ 3679 h 4242"/>
                <a:gd name="T108" fmla="*/ 4435 w 4899"/>
                <a:gd name="T109" fmla="*/ 3878 h 4242"/>
                <a:gd name="T110" fmla="*/ 4435 w 4899"/>
                <a:gd name="T111" fmla="*/ 3679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9" h="4242">
                  <a:moveTo>
                    <a:pt x="4811" y="2939"/>
                  </a:moveTo>
                  <a:cubicBezTo>
                    <a:pt x="3396" y="2939"/>
                    <a:pt x="3396" y="2939"/>
                    <a:pt x="3396" y="2939"/>
                  </a:cubicBezTo>
                  <a:cubicBezTo>
                    <a:pt x="3396" y="2739"/>
                    <a:pt x="3396" y="2739"/>
                    <a:pt x="3396" y="2739"/>
                  </a:cubicBezTo>
                  <a:cubicBezTo>
                    <a:pt x="3778" y="2739"/>
                    <a:pt x="3778" y="2739"/>
                    <a:pt x="3778" y="2739"/>
                  </a:cubicBezTo>
                  <a:cubicBezTo>
                    <a:pt x="3826" y="2739"/>
                    <a:pt x="3866" y="2700"/>
                    <a:pt x="3866" y="2651"/>
                  </a:cubicBezTo>
                  <a:cubicBezTo>
                    <a:pt x="3866" y="2603"/>
                    <a:pt x="3826" y="2563"/>
                    <a:pt x="3778" y="2563"/>
                  </a:cubicBezTo>
                  <a:cubicBezTo>
                    <a:pt x="3396" y="2563"/>
                    <a:pt x="3396" y="2563"/>
                    <a:pt x="3396" y="2563"/>
                  </a:cubicBezTo>
                  <a:cubicBezTo>
                    <a:pt x="3396" y="2363"/>
                    <a:pt x="3396" y="2363"/>
                    <a:pt x="3396" y="2363"/>
                  </a:cubicBezTo>
                  <a:cubicBezTo>
                    <a:pt x="3661" y="2363"/>
                    <a:pt x="3661" y="2363"/>
                    <a:pt x="3661" y="2363"/>
                  </a:cubicBezTo>
                  <a:cubicBezTo>
                    <a:pt x="3760" y="2363"/>
                    <a:pt x="3853" y="2325"/>
                    <a:pt x="3922" y="2255"/>
                  </a:cubicBezTo>
                  <a:cubicBezTo>
                    <a:pt x="4500" y="1677"/>
                    <a:pt x="4500" y="1677"/>
                    <a:pt x="4500" y="1677"/>
                  </a:cubicBezTo>
                  <a:cubicBezTo>
                    <a:pt x="4538" y="1696"/>
                    <a:pt x="4580" y="1706"/>
                    <a:pt x="4623" y="1706"/>
                  </a:cubicBezTo>
                  <a:cubicBezTo>
                    <a:pt x="4697" y="1706"/>
                    <a:pt x="4766" y="1677"/>
                    <a:pt x="4818" y="1625"/>
                  </a:cubicBezTo>
                  <a:cubicBezTo>
                    <a:pt x="4870" y="1573"/>
                    <a:pt x="4899" y="1504"/>
                    <a:pt x="4899" y="1430"/>
                  </a:cubicBezTo>
                  <a:cubicBezTo>
                    <a:pt x="4899" y="1356"/>
                    <a:pt x="4870" y="1287"/>
                    <a:pt x="4818" y="1235"/>
                  </a:cubicBezTo>
                  <a:cubicBezTo>
                    <a:pt x="4766" y="1183"/>
                    <a:pt x="4697" y="1154"/>
                    <a:pt x="4623" y="1154"/>
                  </a:cubicBezTo>
                  <a:cubicBezTo>
                    <a:pt x="4550" y="1154"/>
                    <a:pt x="4480" y="1183"/>
                    <a:pt x="4428" y="1235"/>
                  </a:cubicBezTo>
                  <a:cubicBezTo>
                    <a:pt x="4376" y="1287"/>
                    <a:pt x="4347" y="1356"/>
                    <a:pt x="4347" y="1430"/>
                  </a:cubicBezTo>
                  <a:cubicBezTo>
                    <a:pt x="4347" y="1473"/>
                    <a:pt x="4357" y="1515"/>
                    <a:pt x="4376" y="1553"/>
                  </a:cubicBezTo>
                  <a:cubicBezTo>
                    <a:pt x="3798" y="2131"/>
                    <a:pt x="3798" y="2131"/>
                    <a:pt x="3798" y="2131"/>
                  </a:cubicBezTo>
                  <a:cubicBezTo>
                    <a:pt x="3762" y="2167"/>
                    <a:pt x="3713" y="2188"/>
                    <a:pt x="3661" y="2188"/>
                  </a:cubicBezTo>
                  <a:cubicBezTo>
                    <a:pt x="3396" y="2188"/>
                    <a:pt x="3396" y="2188"/>
                    <a:pt x="3396" y="2188"/>
                  </a:cubicBezTo>
                  <a:cubicBezTo>
                    <a:pt x="3396" y="1994"/>
                    <a:pt x="3396" y="1994"/>
                    <a:pt x="3396" y="1994"/>
                  </a:cubicBezTo>
                  <a:cubicBezTo>
                    <a:pt x="3396" y="1738"/>
                    <a:pt x="3188" y="1530"/>
                    <a:pt x="2932" y="1530"/>
                  </a:cubicBezTo>
                  <a:cubicBezTo>
                    <a:pt x="2738" y="1530"/>
                    <a:pt x="2738" y="1530"/>
                    <a:pt x="2738" y="1530"/>
                  </a:cubicBezTo>
                  <a:cubicBezTo>
                    <a:pt x="2738" y="752"/>
                    <a:pt x="2738" y="752"/>
                    <a:pt x="2738" y="752"/>
                  </a:cubicBezTo>
                  <a:cubicBezTo>
                    <a:pt x="2847" y="715"/>
                    <a:pt x="2926" y="612"/>
                    <a:pt x="2926" y="491"/>
                  </a:cubicBezTo>
                  <a:cubicBezTo>
                    <a:pt x="2926" y="339"/>
                    <a:pt x="2803" y="215"/>
                    <a:pt x="2651" y="215"/>
                  </a:cubicBezTo>
                  <a:cubicBezTo>
                    <a:pt x="2498" y="215"/>
                    <a:pt x="2375" y="339"/>
                    <a:pt x="2375" y="491"/>
                  </a:cubicBezTo>
                  <a:cubicBezTo>
                    <a:pt x="2375" y="612"/>
                    <a:pt x="2454" y="715"/>
                    <a:pt x="2563" y="752"/>
                  </a:cubicBezTo>
                  <a:cubicBezTo>
                    <a:pt x="2563" y="1530"/>
                    <a:pt x="2563" y="1530"/>
                    <a:pt x="2563" y="1530"/>
                  </a:cubicBezTo>
                  <a:cubicBezTo>
                    <a:pt x="2363" y="1530"/>
                    <a:pt x="2363" y="1530"/>
                    <a:pt x="2363" y="1530"/>
                  </a:cubicBezTo>
                  <a:cubicBezTo>
                    <a:pt x="2363" y="1148"/>
                    <a:pt x="2363" y="1148"/>
                    <a:pt x="2363" y="1148"/>
                  </a:cubicBezTo>
                  <a:cubicBezTo>
                    <a:pt x="2363" y="1100"/>
                    <a:pt x="2323" y="1060"/>
                    <a:pt x="2275" y="1060"/>
                  </a:cubicBezTo>
                  <a:cubicBezTo>
                    <a:pt x="2226" y="1060"/>
                    <a:pt x="2187" y="1100"/>
                    <a:pt x="2187" y="1148"/>
                  </a:cubicBezTo>
                  <a:cubicBezTo>
                    <a:pt x="2187" y="1530"/>
                    <a:pt x="2187" y="1530"/>
                    <a:pt x="2187" y="1530"/>
                  </a:cubicBezTo>
                  <a:cubicBezTo>
                    <a:pt x="1987" y="1530"/>
                    <a:pt x="1987" y="1530"/>
                    <a:pt x="1987" y="1530"/>
                  </a:cubicBezTo>
                  <a:cubicBezTo>
                    <a:pt x="1987" y="115"/>
                    <a:pt x="1987" y="115"/>
                    <a:pt x="1987" y="115"/>
                  </a:cubicBezTo>
                  <a:cubicBezTo>
                    <a:pt x="1987" y="66"/>
                    <a:pt x="1948" y="27"/>
                    <a:pt x="1899" y="27"/>
                  </a:cubicBezTo>
                  <a:cubicBezTo>
                    <a:pt x="1850" y="27"/>
                    <a:pt x="1811" y="66"/>
                    <a:pt x="1811" y="115"/>
                  </a:cubicBezTo>
                  <a:cubicBezTo>
                    <a:pt x="1811" y="1530"/>
                    <a:pt x="1811" y="1530"/>
                    <a:pt x="1811" y="1530"/>
                  </a:cubicBezTo>
                  <a:cubicBezTo>
                    <a:pt x="1611" y="1530"/>
                    <a:pt x="1611" y="1530"/>
                    <a:pt x="1611" y="1530"/>
                  </a:cubicBezTo>
                  <a:cubicBezTo>
                    <a:pt x="1611" y="1148"/>
                    <a:pt x="1611" y="1148"/>
                    <a:pt x="1611" y="1148"/>
                  </a:cubicBezTo>
                  <a:cubicBezTo>
                    <a:pt x="1611" y="1100"/>
                    <a:pt x="1572" y="1060"/>
                    <a:pt x="1523" y="1060"/>
                  </a:cubicBezTo>
                  <a:cubicBezTo>
                    <a:pt x="1475" y="1060"/>
                    <a:pt x="1435" y="1100"/>
                    <a:pt x="1435" y="1148"/>
                  </a:cubicBezTo>
                  <a:cubicBezTo>
                    <a:pt x="1435" y="1530"/>
                    <a:pt x="1435" y="1530"/>
                    <a:pt x="1435" y="1530"/>
                  </a:cubicBezTo>
                  <a:cubicBezTo>
                    <a:pt x="1235" y="1530"/>
                    <a:pt x="1235" y="1530"/>
                    <a:pt x="1235" y="1530"/>
                  </a:cubicBezTo>
                  <a:cubicBezTo>
                    <a:pt x="1235" y="1265"/>
                    <a:pt x="1235" y="1265"/>
                    <a:pt x="1235" y="1265"/>
                  </a:cubicBezTo>
                  <a:cubicBezTo>
                    <a:pt x="1235" y="1166"/>
                    <a:pt x="1197" y="1073"/>
                    <a:pt x="1127" y="1004"/>
                  </a:cubicBezTo>
                  <a:cubicBezTo>
                    <a:pt x="549" y="425"/>
                    <a:pt x="549" y="425"/>
                    <a:pt x="549" y="425"/>
                  </a:cubicBezTo>
                  <a:cubicBezTo>
                    <a:pt x="600" y="322"/>
                    <a:pt x="583" y="194"/>
                    <a:pt x="497" y="108"/>
                  </a:cubicBezTo>
                  <a:cubicBezTo>
                    <a:pt x="390" y="0"/>
                    <a:pt x="215" y="0"/>
                    <a:pt x="107" y="108"/>
                  </a:cubicBezTo>
                  <a:cubicBezTo>
                    <a:pt x="0" y="215"/>
                    <a:pt x="0" y="390"/>
                    <a:pt x="107" y="498"/>
                  </a:cubicBezTo>
                  <a:cubicBezTo>
                    <a:pt x="161" y="552"/>
                    <a:pt x="231" y="578"/>
                    <a:pt x="302" y="578"/>
                  </a:cubicBezTo>
                  <a:cubicBezTo>
                    <a:pt x="344" y="578"/>
                    <a:pt x="386" y="569"/>
                    <a:pt x="425" y="550"/>
                  </a:cubicBezTo>
                  <a:cubicBezTo>
                    <a:pt x="1003" y="1128"/>
                    <a:pt x="1003" y="1128"/>
                    <a:pt x="1003" y="1128"/>
                  </a:cubicBezTo>
                  <a:cubicBezTo>
                    <a:pt x="1039" y="1164"/>
                    <a:pt x="1060" y="1213"/>
                    <a:pt x="1060" y="1265"/>
                  </a:cubicBezTo>
                  <a:cubicBezTo>
                    <a:pt x="1060" y="1530"/>
                    <a:pt x="1060" y="1530"/>
                    <a:pt x="1060" y="1530"/>
                  </a:cubicBezTo>
                  <a:cubicBezTo>
                    <a:pt x="866" y="1530"/>
                    <a:pt x="866" y="1530"/>
                    <a:pt x="866" y="1530"/>
                  </a:cubicBezTo>
                  <a:cubicBezTo>
                    <a:pt x="826" y="1530"/>
                    <a:pt x="787" y="1535"/>
                    <a:pt x="750" y="1545"/>
                  </a:cubicBezTo>
                  <a:cubicBezTo>
                    <a:pt x="703" y="1557"/>
                    <a:pt x="675" y="1605"/>
                    <a:pt x="687" y="1652"/>
                  </a:cubicBezTo>
                  <a:cubicBezTo>
                    <a:pt x="699" y="1699"/>
                    <a:pt x="747" y="1727"/>
                    <a:pt x="794" y="1715"/>
                  </a:cubicBezTo>
                  <a:cubicBezTo>
                    <a:pt x="817" y="1709"/>
                    <a:pt x="841" y="1706"/>
                    <a:pt x="866" y="1706"/>
                  </a:cubicBezTo>
                  <a:cubicBezTo>
                    <a:pt x="2932" y="1706"/>
                    <a:pt x="2932" y="1706"/>
                    <a:pt x="2932" y="1706"/>
                  </a:cubicBezTo>
                  <a:cubicBezTo>
                    <a:pt x="3091" y="1706"/>
                    <a:pt x="3220" y="1835"/>
                    <a:pt x="3220" y="1994"/>
                  </a:cubicBezTo>
                  <a:cubicBezTo>
                    <a:pt x="3220" y="4060"/>
                    <a:pt x="3220" y="4060"/>
                    <a:pt x="3220" y="4060"/>
                  </a:cubicBezTo>
                  <a:cubicBezTo>
                    <a:pt x="3220" y="4085"/>
                    <a:pt x="3217" y="4109"/>
                    <a:pt x="3211" y="4132"/>
                  </a:cubicBezTo>
                  <a:cubicBezTo>
                    <a:pt x="3199" y="4179"/>
                    <a:pt x="3227" y="4227"/>
                    <a:pt x="3274" y="4239"/>
                  </a:cubicBezTo>
                  <a:cubicBezTo>
                    <a:pt x="3282" y="4241"/>
                    <a:pt x="3289" y="4242"/>
                    <a:pt x="3296" y="4242"/>
                  </a:cubicBezTo>
                  <a:cubicBezTo>
                    <a:pt x="3335" y="4242"/>
                    <a:pt x="3371" y="4216"/>
                    <a:pt x="3381" y="4176"/>
                  </a:cubicBezTo>
                  <a:cubicBezTo>
                    <a:pt x="3391" y="4138"/>
                    <a:pt x="3396" y="4099"/>
                    <a:pt x="3396" y="4060"/>
                  </a:cubicBezTo>
                  <a:cubicBezTo>
                    <a:pt x="3396" y="3866"/>
                    <a:pt x="3396" y="3866"/>
                    <a:pt x="3396" y="3866"/>
                  </a:cubicBezTo>
                  <a:cubicBezTo>
                    <a:pt x="4174" y="3866"/>
                    <a:pt x="4174" y="3866"/>
                    <a:pt x="4174" y="3866"/>
                  </a:cubicBezTo>
                  <a:cubicBezTo>
                    <a:pt x="4211" y="3975"/>
                    <a:pt x="4314" y="4054"/>
                    <a:pt x="4435" y="4054"/>
                  </a:cubicBezTo>
                  <a:cubicBezTo>
                    <a:pt x="4587" y="4054"/>
                    <a:pt x="4711" y="3931"/>
                    <a:pt x="4711" y="3778"/>
                  </a:cubicBezTo>
                  <a:cubicBezTo>
                    <a:pt x="4711" y="3626"/>
                    <a:pt x="4587" y="3503"/>
                    <a:pt x="4435" y="3503"/>
                  </a:cubicBezTo>
                  <a:cubicBezTo>
                    <a:pt x="4314" y="3503"/>
                    <a:pt x="4211" y="3582"/>
                    <a:pt x="4174" y="3691"/>
                  </a:cubicBezTo>
                  <a:cubicBezTo>
                    <a:pt x="3396" y="3691"/>
                    <a:pt x="3396" y="3691"/>
                    <a:pt x="3396" y="3691"/>
                  </a:cubicBezTo>
                  <a:cubicBezTo>
                    <a:pt x="3396" y="3491"/>
                    <a:pt x="3396" y="3491"/>
                    <a:pt x="3396" y="3491"/>
                  </a:cubicBezTo>
                  <a:cubicBezTo>
                    <a:pt x="3778" y="3491"/>
                    <a:pt x="3778" y="3491"/>
                    <a:pt x="3778" y="3491"/>
                  </a:cubicBezTo>
                  <a:cubicBezTo>
                    <a:pt x="3826" y="3491"/>
                    <a:pt x="3866" y="3451"/>
                    <a:pt x="3866" y="3403"/>
                  </a:cubicBezTo>
                  <a:cubicBezTo>
                    <a:pt x="3866" y="3354"/>
                    <a:pt x="3826" y="3315"/>
                    <a:pt x="3778" y="3315"/>
                  </a:cubicBezTo>
                  <a:cubicBezTo>
                    <a:pt x="3396" y="3315"/>
                    <a:pt x="3396" y="3315"/>
                    <a:pt x="3396" y="3315"/>
                  </a:cubicBezTo>
                  <a:cubicBezTo>
                    <a:pt x="3396" y="3115"/>
                    <a:pt x="3396" y="3115"/>
                    <a:pt x="3396" y="3115"/>
                  </a:cubicBezTo>
                  <a:cubicBezTo>
                    <a:pt x="4811" y="3115"/>
                    <a:pt x="4811" y="3115"/>
                    <a:pt x="4811" y="3115"/>
                  </a:cubicBezTo>
                  <a:cubicBezTo>
                    <a:pt x="4860" y="3115"/>
                    <a:pt x="4899" y="3076"/>
                    <a:pt x="4899" y="3027"/>
                  </a:cubicBezTo>
                  <a:cubicBezTo>
                    <a:pt x="4899" y="2978"/>
                    <a:pt x="4860" y="2939"/>
                    <a:pt x="4811" y="2939"/>
                  </a:cubicBezTo>
                  <a:close/>
                  <a:moveTo>
                    <a:pt x="4553" y="1359"/>
                  </a:moveTo>
                  <a:cubicBezTo>
                    <a:pt x="4571" y="1340"/>
                    <a:pt x="4597" y="1330"/>
                    <a:pt x="4623" y="1330"/>
                  </a:cubicBezTo>
                  <a:cubicBezTo>
                    <a:pt x="4650" y="1330"/>
                    <a:pt x="4675" y="1340"/>
                    <a:pt x="4694" y="1359"/>
                  </a:cubicBezTo>
                  <a:cubicBezTo>
                    <a:pt x="4713" y="1378"/>
                    <a:pt x="4723" y="1403"/>
                    <a:pt x="4723" y="1430"/>
                  </a:cubicBezTo>
                  <a:cubicBezTo>
                    <a:pt x="4723" y="1457"/>
                    <a:pt x="4713" y="1482"/>
                    <a:pt x="4694" y="1501"/>
                  </a:cubicBezTo>
                  <a:cubicBezTo>
                    <a:pt x="4675" y="1520"/>
                    <a:pt x="4650" y="1530"/>
                    <a:pt x="4623" y="1530"/>
                  </a:cubicBezTo>
                  <a:cubicBezTo>
                    <a:pt x="4597" y="1530"/>
                    <a:pt x="4571" y="1520"/>
                    <a:pt x="4553" y="1501"/>
                  </a:cubicBezTo>
                  <a:cubicBezTo>
                    <a:pt x="4534" y="1482"/>
                    <a:pt x="4523" y="1457"/>
                    <a:pt x="4523" y="1430"/>
                  </a:cubicBezTo>
                  <a:cubicBezTo>
                    <a:pt x="4523" y="1403"/>
                    <a:pt x="4534" y="1378"/>
                    <a:pt x="4553" y="1359"/>
                  </a:cubicBezTo>
                  <a:close/>
                  <a:moveTo>
                    <a:pt x="373" y="373"/>
                  </a:moveTo>
                  <a:cubicBezTo>
                    <a:pt x="334" y="412"/>
                    <a:pt x="270" y="412"/>
                    <a:pt x="231" y="373"/>
                  </a:cubicBezTo>
                  <a:cubicBezTo>
                    <a:pt x="192" y="334"/>
                    <a:pt x="192" y="271"/>
                    <a:pt x="231" y="232"/>
                  </a:cubicBezTo>
                  <a:cubicBezTo>
                    <a:pt x="251" y="213"/>
                    <a:pt x="276" y="203"/>
                    <a:pt x="302" y="203"/>
                  </a:cubicBezTo>
                  <a:cubicBezTo>
                    <a:pt x="328" y="203"/>
                    <a:pt x="353" y="213"/>
                    <a:pt x="373" y="232"/>
                  </a:cubicBezTo>
                  <a:cubicBezTo>
                    <a:pt x="412" y="271"/>
                    <a:pt x="412" y="335"/>
                    <a:pt x="373" y="373"/>
                  </a:cubicBezTo>
                  <a:close/>
                  <a:moveTo>
                    <a:pt x="2651" y="591"/>
                  </a:moveTo>
                  <a:cubicBezTo>
                    <a:pt x="2595" y="591"/>
                    <a:pt x="2551" y="546"/>
                    <a:pt x="2551" y="491"/>
                  </a:cubicBezTo>
                  <a:cubicBezTo>
                    <a:pt x="2551" y="436"/>
                    <a:pt x="2595" y="391"/>
                    <a:pt x="2651" y="391"/>
                  </a:cubicBezTo>
                  <a:cubicBezTo>
                    <a:pt x="2706" y="391"/>
                    <a:pt x="2750" y="436"/>
                    <a:pt x="2750" y="491"/>
                  </a:cubicBezTo>
                  <a:cubicBezTo>
                    <a:pt x="2750" y="546"/>
                    <a:pt x="2706" y="591"/>
                    <a:pt x="2651" y="591"/>
                  </a:cubicBezTo>
                  <a:close/>
                  <a:moveTo>
                    <a:pt x="4435" y="3679"/>
                  </a:moveTo>
                  <a:cubicBezTo>
                    <a:pt x="4490" y="3679"/>
                    <a:pt x="4535" y="3723"/>
                    <a:pt x="4535" y="3779"/>
                  </a:cubicBezTo>
                  <a:cubicBezTo>
                    <a:pt x="4535" y="3834"/>
                    <a:pt x="4490" y="3878"/>
                    <a:pt x="4435" y="3878"/>
                  </a:cubicBezTo>
                  <a:cubicBezTo>
                    <a:pt x="4380" y="3878"/>
                    <a:pt x="4335" y="3834"/>
                    <a:pt x="4335" y="3779"/>
                  </a:cubicBezTo>
                  <a:cubicBezTo>
                    <a:pt x="4335" y="3723"/>
                    <a:pt x="4380" y="3679"/>
                    <a:pt x="4435" y="36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D98F339F-2A99-4A4F-A8BD-41A84118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1988" y="-596900"/>
              <a:ext cx="10539413" cy="9061450"/>
            </a:xfrm>
            <a:custGeom>
              <a:avLst/>
              <a:gdLst>
                <a:gd name="T0" fmla="*/ 4474 w 4899"/>
                <a:gd name="T1" fmla="*/ 3701 h 4224"/>
                <a:gd name="T2" fmla="*/ 3839 w 4899"/>
                <a:gd name="T3" fmla="*/ 2986 h 4224"/>
                <a:gd name="T4" fmla="*/ 4033 w 4899"/>
                <a:gd name="T5" fmla="*/ 2721 h 4224"/>
                <a:gd name="T6" fmla="*/ 4212 w 4899"/>
                <a:gd name="T7" fmla="*/ 2599 h 4224"/>
                <a:gd name="T8" fmla="*/ 4033 w 4899"/>
                <a:gd name="T9" fmla="*/ 2545 h 4224"/>
                <a:gd name="T10" fmla="*/ 1679 w 4899"/>
                <a:gd name="T11" fmla="*/ 2257 h 4224"/>
                <a:gd name="T12" fmla="*/ 1688 w 4899"/>
                <a:gd name="T13" fmla="*/ 119 h 4224"/>
                <a:gd name="T14" fmla="*/ 1518 w 4899"/>
                <a:gd name="T15" fmla="*/ 75 h 4224"/>
                <a:gd name="T16" fmla="*/ 1503 w 4899"/>
                <a:gd name="T17" fmla="*/ 385 h 4224"/>
                <a:gd name="T18" fmla="*/ 464 w 4899"/>
                <a:gd name="T19" fmla="*/ 197 h 4224"/>
                <a:gd name="T20" fmla="*/ 464 w 4899"/>
                <a:gd name="T21" fmla="*/ 748 h 4224"/>
                <a:gd name="T22" fmla="*/ 1503 w 4899"/>
                <a:gd name="T23" fmla="*/ 560 h 4224"/>
                <a:gd name="T24" fmla="*/ 1121 w 4899"/>
                <a:gd name="T25" fmla="*/ 760 h 4224"/>
                <a:gd name="T26" fmla="*/ 1121 w 4899"/>
                <a:gd name="T27" fmla="*/ 936 h 4224"/>
                <a:gd name="T28" fmla="*/ 1503 w 4899"/>
                <a:gd name="T29" fmla="*/ 1136 h 4224"/>
                <a:gd name="T30" fmla="*/ 0 w 4899"/>
                <a:gd name="T31" fmla="*/ 1224 h 4224"/>
                <a:gd name="T32" fmla="*/ 1503 w 4899"/>
                <a:gd name="T33" fmla="*/ 1312 h 4224"/>
                <a:gd name="T34" fmla="*/ 1121 w 4899"/>
                <a:gd name="T35" fmla="*/ 1512 h 4224"/>
                <a:gd name="T36" fmla="*/ 1121 w 4899"/>
                <a:gd name="T37" fmla="*/ 1688 h 4224"/>
                <a:gd name="T38" fmla="*/ 1503 w 4899"/>
                <a:gd name="T39" fmla="*/ 1888 h 4224"/>
                <a:gd name="T40" fmla="*/ 977 w 4899"/>
                <a:gd name="T41" fmla="*/ 1996 h 4224"/>
                <a:gd name="T42" fmla="*/ 276 w 4899"/>
                <a:gd name="T43" fmla="*/ 2545 h 4224"/>
                <a:gd name="T44" fmla="*/ 0 w 4899"/>
                <a:gd name="T45" fmla="*/ 2821 h 4224"/>
                <a:gd name="T46" fmla="*/ 276 w 4899"/>
                <a:gd name="T47" fmla="*/ 3097 h 4224"/>
                <a:gd name="T48" fmla="*/ 552 w 4899"/>
                <a:gd name="T49" fmla="*/ 2821 h 4224"/>
                <a:gd name="T50" fmla="*/ 1101 w 4899"/>
                <a:gd name="T51" fmla="*/ 2120 h 4224"/>
                <a:gd name="T52" fmla="*/ 1503 w 4899"/>
                <a:gd name="T53" fmla="*/ 2063 h 4224"/>
                <a:gd name="T54" fmla="*/ 1967 w 4899"/>
                <a:gd name="T55" fmla="*/ 2721 h 4224"/>
                <a:gd name="T56" fmla="*/ 2161 w 4899"/>
                <a:gd name="T57" fmla="*/ 3499 h 4224"/>
                <a:gd name="T58" fmla="*/ 2249 w 4899"/>
                <a:gd name="T59" fmla="*/ 4036 h 4224"/>
                <a:gd name="T60" fmla="*/ 2336 w 4899"/>
                <a:gd name="T61" fmla="*/ 3499 h 4224"/>
                <a:gd name="T62" fmla="*/ 2536 w 4899"/>
                <a:gd name="T63" fmla="*/ 2721 h 4224"/>
                <a:gd name="T64" fmla="*/ 2624 w 4899"/>
                <a:gd name="T65" fmla="*/ 3191 h 4224"/>
                <a:gd name="T66" fmla="*/ 2712 w 4899"/>
                <a:gd name="T67" fmla="*/ 2721 h 4224"/>
                <a:gd name="T68" fmla="*/ 2912 w 4899"/>
                <a:gd name="T69" fmla="*/ 4136 h 4224"/>
                <a:gd name="T70" fmla="*/ 3088 w 4899"/>
                <a:gd name="T71" fmla="*/ 4136 h 4224"/>
                <a:gd name="T72" fmla="*/ 3288 w 4899"/>
                <a:gd name="T73" fmla="*/ 2721 h 4224"/>
                <a:gd name="T74" fmla="*/ 3376 w 4899"/>
                <a:gd name="T75" fmla="*/ 3191 h 4224"/>
                <a:gd name="T76" fmla="*/ 3464 w 4899"/>
                <a:gd name="T77" fmla="*/ 2721 h 4224"/>
                <a:gd name="T78" fmla="*/ 3664 w 4899"/>
                <a:gd name="T79" fmla="*/ 2986 h 4224"/>
                <a:gd name="T80" fmla="*/ 4350 w 4899"/>
                <a:gd name="T81" fmla="*/ 3826 h 4224"/>
                <a:gd name="T82" fmla="*/ 4597 w 4899"/>
                <a:gd name="T83" fmla="*/ 4224 h 4224"/>
                <a:gd name="T84" fmla="*/ 4792 w 4899"/>
                <a:gd name="T85" fmla="*/ 3753 h 4224"/>
                <a:gd name="T86" fmla="*/ 364 w 4899"/>
                <a:gd name="T87" fmla="*/ 472 h 4224"/>
                <a:gd name="T88" fmla="*/ 564 w 4899"/>
                <a:gd name="T89" fmla="*/ 472 h 4224"/>
                <a:gd name="T90" fmla="*/ 346 w 4899"/>
                <a:gd name="T91" fmla="*/ 2892 h 4224"/>
                <a:gd name="T92" fmla="*/ 205 w 4899"/>
                <a:gd name="T93" fmla="*/ 2892 h 4224"/>
                <a:gd name="T94" fmla="*/ 205 w 4899"/>
                <a:gd name="T95" fmla="*/ 2750 h 4224"/>
                <a:gd name="T96" fmla="*/ 346 w 4899"/>
                <a:gd name="T97" fmla="*/ 2750 h 4224"/>
                <a:gd name="T98" fmla="*/ 346 w 4899"/>
                <a:gd name="T99" fmla="*/ 2892 h 4224"/>
                <a:gd name="T100" fmla="*/ 2248 w 4899"/>
                <a:gd name="T101" fmla="*/ 3860 h 4224"/>
                <a:gd name="T102" fmla="*/ 2248 w 4899"/>
                <a:gd name="T103" fmla="*/ 3660 h 4224"/>
                <a:gd name="T104" fmla="*/ 4668 w 4899"/>
                <a:gd name="T105" fmla="*/ 4019 h 4224"/>
                <a:gd name="T106" fmla="*/ 4526 w 4899"/>
                <a:gd name="T107" fmla="*/ 3878 h 4224"/>
                <a:gd name="T108" fmla="*/ 4668 w 4899"/>
                <a:gd name="T109" fmla="*/ 3878 h 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99" h="4224">
                  <a:moveTo>
                    <a:pt x="4792" y="3753"/>
                  </a:moveTo>
                  <a:cubicBezTo>
                    <a:pt x="4706" y="3667"/>
                    <a:pt x="4578" y="3650"/>
                    <a:pt x="4474" y="3701"/>
                  </a:cubicBezTo>
                  <a:cubicBezTo>
                    <a:pt x="3896" y="3123"/>
                    <a:pt x="3896" y="3123"/>
                    <a:pt x="3896" y="3123"/>
                  </a:cubicBezTo>
                  <a:cubicBezTo>
                    <a:pt x="3860" y="3087"/>
                    <a:pt x="3839" y="3038"/>
                    <a:pt x="3839" y="2986"/>
                  </a:cubicBezTo>
                  <a:cubicBezTo>
                    <a:pt x="3839" y="2721"/>
                    <a:pt x="3839" y="2721"/>
                    <a:pt x="3839" y="2721"/>
                  </a:cubicBezTo>
                  <a:cubicBezTo>
                    <a:pt x="4033" y="2721"/>
                    <a:pt x="4033" y="2721"/>
                    <a:pt x="4033" y="2721"/>
                  </a:cubicBezTo>
                  <a:cubicBezTo>
                    <a:pt x="4073" y="2721"/>
                    <a:pt x="4111" y="2716"/>
                    <a:pt x="4149" y="2706"/>
                  </a:cubicBezTo>
                  <a:cubicBezTo>
                    <a:pt x="4196" y="2694"/>
                    <a:pt x="4224" y="2646"/>
                    <a:pt x="4212" y="2599"/>
                  </a:cubicBezTo>
                  <a:cubicBezTo>
                    <a:pt x="4200" y="2552"/>
                    <a:pt x="4152" y="2524"/>
                    <a:pt x="4105" y="2536"/>
                  </a:cubicBezTo>
                  <a:cubicBezTo>
                    <a:pt x="4082" y="2542"/>
                    <a:pt x="4058" y="2545"/>
                    <a:pt x="4033" y="2545"/>
                  </a:cubicBezTo>
                  <a:cubicBezTo>
                    <a:pt x="1967" y="2545"/>
                    <a:pt x="1967" y="2545"/>
                    <a:pt x="1967" y="2545"/>
                  </a:cubicBezTo>
                  <a:cubicBezTo>
                    <a:pt x="1808" y="2545"/>
                    <a:pt x="1679" y="2416"/>
                    <a:pt x="1679" y="2257"/>
                  </a:cubicBezTo>
                  <a:cubicBezTo>
                    <a:pt x="1679" y="191"/>
                    <a:pt x="1679" y="191"/>
                    <a:pt x="1679" y="191"/>
                  </a:cubicBezTo>
                  <a:cubicBezTo>
                    <a:pt x="1679" y="166"/>
                    <a:pt x="1682" y="142"/>
                    <a:pt x="1688" y="119"/>
                  </a:cubicBezTo>
                  <a:cubicBezTo>
                    <a:pt x="1700" y="72"/>
                    <a:pt x="1672" y="24"/>
                    <a:pt x="1625" y="12"/>
                  </a:cubicBezTo>
                  <a:cubicBezTo>
                    <a:pt x="1578" y="0"/>
                    <a:pt x="1530" y="28"/>
                    <a:pt x="1518" y="75"/>
                  </a:cubicBezTo>
                  <a:cubicBezTo>
                    <a:pt x="1508" y="112"/>
                    <a:pt x="1503" y="151"/>
                    <a:pt x="1503" y="191"/>
                  </a:cubicBezTo>
                  <a:cubicBezTo>
                    <a:pt x="1503" y="385"/>
                    <a:pt x="1503" y="385"/>
                    <a:pt x="1503" y="385"/>
                  </a:cubicBezTo>
                  <a:cubicBezTo>
                    <a:pt x="725" y="385"/>
                    <a:pt x="725" y="385"/>
                    <a:pt x="725" y="385"/>
                  </a:cubicBezTo>
                  <a:cubicBezTo>
                    <a:pt x="688" y="276"/>
                    <a:pt x="585" y="197"/>
                    <a:pt x="464" y="197"/>
                  </a:cubicBezTo>
                  <a:cubicBezTo>
                    <a:pt x="312" y="197"/>
                    <a:pt x="188" y="320"/>
                    <a:pt x="188" y="472"/>
                  </a:cubicBezTo>
                  <a:cubicBezTo>
                    <a:pt x="188" y="625"/>
                    <a:pt x="312" y="748"/>
                    <a:pt x="464" y="748"/>
                  </a:cubicBezTo>
                  <a:cubicBezTo>
                    <a:pt x="585" y="748"/>
                    <a:pt x="688" y="669"/>
                    <a:pt x="725" y="560"/>
                  </a:cubicBezTo>
                  <a:cubicBezTo>
                    <a:pt x="1503" y="560"/>
                    <a:pt x="1503" y="560"/>
                    <a:pt x="1503" y="560"/>
                  </a:cubicBezTo>
                  <a:cubicBezTo>
                    <a:pt x="1503" y="760"/>
                    <a:pt x="1503" y="760"/>
                    <a:pt x="1503" y="760"/>
                  </a:cubicBezTo>
                  <a:cubicBezTo>
                    <a:pt x="1121" y="760"/>
                    <a:pt x="1121" y="760"/>
                    <a:pt x="1121" y="760"/>
                  </a:cubicBezTo>
                  <a:cubicBezTo>
                    <a:pt x="1073" y="760"/>
                    <a:pt x="1033" y="800"/>
                    <a:pt x="1033" y="848"/>
                  </a:cubicBezTo>
                  <a:cubicBezTo>
                    <a:pt x="1033" y="897"/>
                    <a:pt x="1073" y="936"/>
                    <a:pt x="1121" y="936"/>
                  </a:cubicBezTo>
                  <a:cubicBezTo>
                    <a:pt x="1503" y="936"/>
                    <a:pt x="1503" y="936"/>
                    <a:pt x="1503" y="936"/>
                  </a:cubicBezTo>
                  <a:cubicBezTo>
                    <a:pt x="1503" y="1136"/>
                    <a:pt x="1503" y="1136"/>
                    <a:pt x="1503" y="1136"/>
                  </a:cubicBezTo>
                  <a:cubicBezTo>
                    <a:pt x="88" y="1136"/>
                    <a:pt x="88" y="1136"/>
                    <a:pt x="88" y="1136"/>
                  </a:cubicBezTo>
                  <a:cubicBezTo>
                    <a:pt x="39" y="1136"/>
                    <a:pt x="0" y="1175"/>
                    <a:pt x="0" y="1224"/>
                  </a:cubicBezTo>
                  <a:cubicBezTo>
                    <a:pt x="0" y="1273"/>
                    <a:pt x="39" y="1312"/>
                    <a:pt x="88" y="1312"/>
                  </a:cubicBezTo>
                  <a:cubicBezTo>
                    <a:pt x="1503" y="1312"/>
                    <a:pt x="1503" y="1312"/>
                    <a:pt x="1503" y="1312"/>
                  </a:cubicBezTo>
                  <a:cubicBezTo>
                    <a:pt x="1503" y="1512"/>
                    <a:pt x="1503" y="1512"/>
                    <a:pt x="1503" y="1512"/>
                  </a:cubicBezTo>
                  <a:cubicBezTo>
                    <a:pt x="1121" y="1512"/>
                    <a:pt x="1121" y="1512"/>
                    <a:pt x="1121" y="1512"/>
                  </a:cubicBezTo>
                  <a:cubicBezTo>
                    <a:pt x="1073" y="1512"/>
                    <a:pt x="1033" y="1551"/>
                    <a:pt x="1033" y="1600"/>
                  </a:cubicBezTo>
                  <a:cubicBezTo>
                    <a:pt x="1033" y="1648"/>
                    <a:pt x="1073" y="1688"/>
                    <a:pt x="1121" y="1688"/>
                  </a:cubicBezTo>
                  <a:cubicBezTo>
                    <a:pt x="1503" y="1688"/>
                    <a:pt x="1503" y="1688"/>
                    <a:pt x="1503" y="1688"/>
                  </a:cubicBezTo>
                  <a:cubicBezTo>
                    <a:pt x="1503" y="1888"/>
                    <a:pt x="1503" y="1888"/>
                    <a:pt x="1503" y="1888"/>
                  </a:cubicBezTo>
                  <a:cubicBezTo>
                    <a:pt x="1238" y="1888"/>
                    <a:pt x="1238" y="1888"/>
                    <a:pt x="1238" y="1888"/>
                  </a:cubicBezTo>
                  <a:cubicBezTo>
                    <a:pt x="1139" y="1888"/>
                    <a:pt x="1046" y="1926"/>
                    <a:pt x="977" y="1996"/>
                  </a:cubicBezTo>
                  <a:cubicBezTo>
                    <a:pt x="398" y="2574"/>
                    <a:pt x="398" y="2574"/>
                    <a:pt x="398" y="2574"/>
                  </a:cubicBezTo>
                  <a:cubicBezTo>
                    <a:pt x="361" y="2555"/>
                    <a:pt x="319" y="2545"/>
                    <a:pt x="276" y="2545"/>
                  </a:cubicBezTo>
                  <a:cubicBezTo>
                    <a:pt x="202" y="2545"/>
                    <a:pt x="133" y="2574"/>
                    <a:pt x="81" y="2626"/>
                  </a:cubicBezTo>
                  <a:cubicBezTo>
                    <a:pt x="29" y="2678"/>
                    <a:pt x="0" y="2747"/>
                    <a:pt x="0" y="2821"/>
                  </a:cubicBezTo>
                  <a:cubicBezTo>
                    <a:pt x="0" y="2895"/>
                    <a:pt x="29" y="2964"/>
                    <a:pt x="81" y="3016"/>
                  </a:cubicBezTo>
                  <a:cubicBezTo>
                    <a:pt x="133" y="3068"/>
                    <a:pt x="202" y="3097"/>
                    <a:pt x="276" y="3097"/>
                  </a:cubicBezTo>
                  <a:cubicBezTo>
                    <a:pt x="349" y="3097"/>
                    <a:pt x="419" y="3068"/>
                    <a:pt x="471" y="3016"/>
                  </a:cubicBezTo>
                  <a:cubicBezTo>
                    <a:pt x="523" y="2964"/>
                    <a:pt x="552" y="2895"/>
                    <a:pt x="552" y="2821"/>
                  </a:cubicBezTo>
                  <a:cubicBezTo>
                    <a:pt x="552" y="2778"/>
                    <a:pt x="542" y="2736"/>
                    <a:pt x="523" y="2698"/>
                  </a:cubicBezTo>
                  <a:cubicBezTo>
                    <a:pt x="1101" y="2120"/>
                    <a:pt x="1101" y="2120"/>
                    <a:pt x="1101" y="2120"/>
                  </a:cubicBezTo>
                  <a:cubicBezTo>
                    <a:pt x="1137" y="2084"/>
                    <a:pt x="1186" y="2063"/>
                    <a:pt x="1238" y="2063"/>
                  </a:cubicBezTo>
                  <a:cubicBezTo>
                    <a:pt x="1503" y="2063"/>
                    <a:pt x="1503" y="2063"/>
                    <a:pt x="1503" y="2063"/>
                  </a:cubicBezTo>
                  <a:cubicBezTo>
                    <a:pt x="1503" y="2257"/>
                    <a:pt x="1503" y="2257"/>
                    <a:pt x="1503" y="2257"/>
                  </a:cubicBezTo>
                  <a:cubicBezTo>
                    <a:pt x="1503" y="2513"/>
                    <a:pt x="1711" y="2721"/>
                    <a:pt x="1967" y="2721"/>
                  </a:cubicBezTo>
                  <a:cubicBezTo>
                    <a:pt x="2161" y="2721"/>
                    <a:pt x="2161" y="2721"/>
                    <a:pt x="2161" y="2721"/>
                  </a:cubicBezTo>
                  <a:cubicBezTo>
                    <a:pt x="2161" y="3499"/>
                    <a:pt x="2161" y="3499"/>
                    <a:pt x="2161" y="3499"/>
                  </a:cubicBezTo>
                  <a:cubicBezTo>
                    <a:pt x="2052" y="3536"/>
                    <a:pt x="1973" y="3639"/>
                    <a:pt x="1973" y="3760"/>
                  </a:cubicBezTo>
                  <a:cubicBezTo>
                    <a:pt x="1973" y="3912"/>
                    <a:pt x="2096" y="4036"/>
                    <a:pt x="2249" y="4036"/>
                  </a:cubicBezTo>
                  <a:cubicBezTo>
                    <a:pt x="2401" y="4036"/>
                    <a:pt x="2524" y="3912"/>
                    <a:pt x="2524" y="3760"/>
                  </a:cubicBezTo>
                  <a:cubicBezTo>
                    <a:pt x="2524" y="3639"/>
                    <a:pt x="2445" y="3536"/>
                    <a:pt x="2336" y="3499"/>
                  </a:cubicBezTo>
                  <a:cubicBezTo>
                    <a:pt x="2336" y="2721"/>
                    <a:pt x="2336" y="2721"/>
                    <a:pt x="2336" y="2721"/>
                  </a:cubicBezTo>
                  <a:cubicBezTo>
                    <a:pt x="2536" y="2721"/>
                    <a:pt x="2536" y="2721"/>
                    <a:pt x="2536" y="2721"/>
                  </a:cubicBezTo>
                  <a:cubicBezTo>
                    <a:pt x="2536" y="3103"/>
                    <a:pt x="2536" y="3103"/>
                    <a:pt x="2536" y="3103"/>
                  </a:cubicBezTo>
                  <a:cubicBezTo>
                    <a:pt x="2536" y="3151"/>
                    <a:pt x="2576" y="3191"/>
                    <a:pt x="2624" y="3191"/>
                  </a:cubicBezTo>
                  <a:cubicBezTo>
                    <a:pt x="2673" y="3191"/>
                    <a:pt x="2712" y="3151"/>
                    <a:pt x="2712" y="3103"/>
                  </a:cubicBezTo>
                  <a:cubicBezTo>
                    <a:pt x="2712" y="2721"/>
                    <a:pt x="2712" y="2721"/>
                    <a:pt x="2712" y="2721"/>
                  </a:cubicBezTo>
                  <a:cubicBezTo>
                    <a:pt x="2912" y="2721"/>
                    <a:pt x="2912" y="2721"/>
                    <a:pt x="2912" y="2721"/>
                  </a:cubicBezTo>
                  <a:cubicBezTo>
                    <a:pt x="2912" y="4136"/>
                    <a:pt x="2912" y="4136"/>
                    <a:pt x="2912" y="4136"/>
                  </a:cubicBezTo>
                  <a:cubicBezTo>
                    <a:pt x="2912" y="4185"/>
                    <a:pt x="2951" y="4224"/>
                    <a:pt x="3000" y="4224"/>
                  </a:cubicBezTo>
                  <a:cubicBezTo>
                    <a:pt x="3049" y="4224"/>
                    <a:pt x="3088" y="4185"/>
                    <a:pt x="3088" y="4136"/>
                  </a:cubicBezTo>
                  <a:cubicBezTo>
                    <a:pt x="3088" y="2721"/>
                    <a:pt x="3088" y="2721"/>
                    <a:pt x="3088" y="2721"/>
                  </a:cubicBezTo>
                  <a:cubicBezTo>
                    <a:pt x="3288" y="2721"/>
                    <a:pt x="3288" y="2721"/>
                    <a:pt x="3288" y="2721"/>
                  </a:cubicBezTo>
                  <a:cubicBezTo>
                    <a:pt x="3288" y="3103"/>
                    <a:pt x="3288" y="3103"/>
                    <a:pt x="3288" y="3103"/>
                  </a:cubicBezTo>
                  <a:cubicBezTo>
                    <a:pt x="3288" y="3151"/>
                    <a:pt x="3327" y="3191"/>
                    <a:pt x="3376" y="3191"/>
                  </a:cubicBezTo>
                  <a:cubicBezTo>
                    <a:pt x="3424" y="3191"/>
                    <a:pt x="3464" y="3151"/>
                    <a:pt x="3464" y="3103"/>
                  </a:cubicBezTo>
                  <a:cubicBezTo>
                    <a:pt x="3464" y="2721"/>
                    <a:pt x="3464" y="2721"/>
                    <a:pt x="3464" y="2721"/>
                  </a:cubicBezTo>
                  <a:cubicBezTo>
                    <a:pt x="3664" y="2721"/>
                    <a:pt x="3664" y="2721"/>
                    <a:pt x="3664" y="2721"/>
                  </a:cubicBezTo>
                  <a:cubicBezTo>
                    <a:pt x="3664" y="2986"/>
                    <a:pt x="3664" y="2986"/>
                    <a:pt x="3664" y="2986"/>
                  </a:cubicBezTo>
                  <a:cubicBezTo>
                    <a:pt x="3664" y="3085"/>
                    <a:pt x="3702" y="3178"/>
                    <a:pt x="3772" y="3247"/>
                  </a:cubicBezTo>
                  <a:cubicBezTo>
                    <a:pt x="4350" y="3826"/>
                    <a:pt x="4350" y="3826"/>
                    <a:pt x="4350" y="3826"/>
                  </a:cubicBezTo>
                  <a:cubicBezTo>
                    <a:pt x="4299" y="3929"/>
                    <a:pt x="4316" y="4057"/>
                    <a:pt x="4402" y="4143"/>
                  </a:cubicBezTo>
                  <a:cubicBezTo>
                    <a:pt x="4456" y="4197"/>
                    <a:pt x="4526" y="4224"/>
                    <a:pt x="4597" y="4224"/>
                  </a:cubicBezTo>
                  <a:cubicBezTo>
                    <a:pt x="4668" y="4224"/>
                    <a:pt x="4738" y="4197"/>
                    <a:pt x="4792" y="4143"/>
                  </a:cubicBezTo>
                  <a:cubicBezTo>
                    <a:pt x="4899" y="4036"/>
                    <a:pt x="4899" y="3861"/>
                    <a:pt x="4792" y="3753"/>
                  </a:cubicBezTo>
                  <a:close/>
                  <a:moveTo>
                    <a:pt x="464" y="572"/>
                  </a:moveTo>
                  <a:cubicBezTo>
                    <a:pt x="409" y="572"/>
                    <a:pt x="364" y="528"/>
                    <a:pt x="364" y="472"/>
                  </a:cubicBezTo>
                  <a:cubicBezTo>
                    <a:pt x="364" y="417"/>
                    <a:pt x="409" y="373"/>
                    <a:pt x="464" y="373"/>
                  </a:cubicBezTo>
                  <a:cubicBezTo>
                    <a:pt x="519" y="373"/>
                    <a:pt x="564" y="417"/>
                    <a:pt x="564" y="472"/>
                  </a:cubicBezTo>
                  <a:cubicBezTo>
                    <a:pt x="564" y="528"/>
                    <a:pt x="519" y="572"/>
                    <a:pt x="464" y="572"/>
                  </a:cubicBezTo>
                  <a:close/>
                  <a:moveTo>
                    <a:pt x="346" y="2892"/>
                  </a:moveTo>
                  <a:cubicBezTo>
                    <a:pt x="328" y="2911"/>
                    <a:pt x="302" y="2921"/>
                    <a:pt x="276" y="2921"/>
                  </a:cubicBezTo>
                  <a:cubicBezTo>
                    <a:pt x="249" y="2921"/>
                    <a:pt x="224" y="2911"/>
                    <a:pt x="205" y="2892"/>
                  </a:cubicBezTo>
                  <a:cubicBezTo>
                    <a:pt x="186" y="2873"/>
                    <a:pt x="176" y="2848"/>
                    <a:pt x="176" y="2821"/>
                  </a:cubicBezTo>
                  <a:cubicBezTo>
                    <a:pt x="176" y="2794"/>
                    <a:pt x="186" y="2769"/>
                    <a:pt x="205" y="2750"/>
                  </a:cubicBezTo>
                  <a:cubicBezTo>
                    <a:pt x="224" y="2731"/>
                    <a:pt x="249" y="2721"/>
                    <a:pt x="276" y="2721"/>
                  </a:cubicBezTo>
                  <a:cubicBezTo>
                    <a:pt x="302" y="2721"/>
                    <a:pt x="328" y="2731"/>
                    <a:pt x="346" y="2750"/>
                  </a:cubicBezTo>
                  <a:cubicBezTo>
                    <a:pt x="365" y="2769"/>
                    <a:pt x="376" y="2794"/>
                    <a:pt x="376" y="2821"/>
                  </a:cubicBezTo>
                  <a:cubicBezTo>
                    <a:pt x="376" y="2848"/>
                    <a:pt x="365" y="2873"/>
                    <a:pt x="346" y="2892"/>
                  </a:cubicBezTo>
                  <a:close/>
                  <a:moveTo>
                    <a:pt x="2348" y="3760"/>
                  </a:moveTo>
                  <a:cubicBezTo>
                    <a:pt x="2348" y="3815"/>
                    <a:pt x="2304" y="3860"/>
                    <a:pt x="2248" y="3860"/>
                  </a:cubicBezTo>
                  <a:cubicBezTo>
                    <a:pt x="2193" y="3860"/>
                    <a:pt x="2148" y="3815"/>
                    <a:pt x="2148" y="3760"/>
                  </a:cubicBezTo>
                  <a:cubicBezTo>
                    <a:pt x="2148" y="3705"/>
                    <a:pt x="2193" y="3660"/>
                    <a:pt x="2248" y="3660"/>
                  </a:cubicBezTo>
                  <a:cubicBezTo>
                    <a:pt x="2304" y="3660"/>
                    <a:pt x="2348" y="3705"/>
                    <a:pt x="2348" y="3760"/>
                  </a:cubicBezTo>
                  <a:close/>
                  <a:moveTo>
                    <a:pt x="4668" y="4019"/>
                  </a:moveTo>
                  <a:cubicBezTo>
                    <a:pt x="4629" y="4058"/>
                    <a:pt x="4565" y="4058"/>
                    <a:pt x="4526" y="4019"/>
                  </a:cubicBezTo>
                  <a:cubicBezTo>
                    <a:pt x="4487" y="3980"/>
                    <a:pt x="4487" y="3916"/>
                    <a:pt x="4526" y="3878"/>
                  </a:cubicBezTo>
                  <a:cubicBezTo>
                    <a:pt x="4546" y="3858"/>
                    <a:pt x="4571" y="3848"/>
                    <a:pt x="4597" y="3848"/>
                  </a:cubicBezTo>
                  <a:cubicBezTo>
                    <a:pt x="4623" y="3848"/>
                    <a:pt x="4648" y="3858"/>
                    <a:pt x="4668" y="3878"/>
                  </a:cubicBezTo>
                  <a:cubicBezTo>
                    <a:pt x="4707" y="3916"/>
                    <a:pt x="4707" y="3980"/>
                    <a:pt x="4668" y="40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6FB3A7BD-10CB-4962-A377-137A92C0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5400" y="-174625"/>
              <a:ext cx="4014788" cy="4406900"/>
            </a:xfrm>
            <a:custGeom>
              <a:avLst/>
              <a:gdLst>
                <a:gd name="T0" fmla="*/ 1541 w 1866"/>
                <a:gd name="T1" fmla="*/ 393 h 2054"/>
                <a:gd name="T2" fmla="*/ 1197 w 1866"/>
                <a:gd name="T3" fmla="*/ 0 h 2054"/>
                <a:gd name="T4" fmla="*/ 669 w 1866"/>
                <a:gd name="T5" fmla="*/ 0 h 2054"/>
                <a:gd name="T6" fmla="*/ 325 w 1866"/>
                <a:gd name="T7" fmla="*/ 393 h 2054"/>
                <a:gd name="T8" fmla="*/ 92 w 1866"/>
                <a:gd name="T9" fmla="*/ 1042 h 2054"/>
                <a:gd name="T10" fmla="*/ 211 w 1866"/>
                <a:gd name="T11" fmla="*/ 1684 h 2054"/>
                <a:gd name="T12" fmla="*/ 616 w 1866"/>
                <a:gd name="T13" fmla="*/ 2054 h 2054"/>
                <a:gd name="T14" fmla="*/ 1250 w 1866"/>
                <a:gd name="T15" fmla="*/ 2054 h 2054"/>
                <a:gd name="T16" fmla="*/ 1866 w 1866"/>
                <a:gd name="T17" fmla="*/ 1356 h 2054"/>
                <a:gd name="T18" fmla="*/ 1866 w 1866"/>
                <a:gd name="T19" fmla="*/ 792 h 2054"/>
                <a:gd name="T20" fmla="*/ 1691 w 1866"/>
                <a:gd name="T21" fmla="*/ 1356 h 2054"/>
                <a:gd name="T22" fmla="*/ 1382 w 1866"/>
                <a:gd name="T23" fmla="*/ 1335 h 2054"/>
                <a:gd name="T24" fmla="*/ 1329 w 1866"/>
                <a:gd name="T25" fmla="*/ 1503 h 2054"/>
                <a:gd name="T26" fmla="*/ 1250 w 1866"/>
                <a:gd name="T27" fmla="*/ 1879 h 2054"/>
                <a:gd name="T28" fmla="*/ 1021 w 1866"/>
                <a:gd name="T29" fmla="*/ 1121 h 2054"/>
                <a:gd name="T30" fmla="*/ 1338 w 1866"/>
                <a:gd name="T31" fmla="*/ 839 h 2054"/>
                <a:gd name="T32" fmla="*/ 1021 w 1866"/>
                <a:gd name="T33" fmla="*/ 816 h 2054"/>
                <a:gd name="T34" fmla="*/ 933 w 1866"/>
                <a:gd name="T35" fmla="*/ 616 h 2054"/>
                <a:gd name="T36" fmla="*/ 845 w 1866"/>
                <a:gd name="T37" fmla="*/ 1192 h 2054"/>
                <a:gd name="T38" fmla="*/ 638 w 1866"/>
                <a:gd name="T39" fmla="*/ 1205 h 2054"/>
                <a:gd name="T40" fmla="*/ 845 w 1866"/>
                <a:gd name="T41" fmla="*/ 1497 h 2054"/>
                <a:gd name="T42" fmla="*/ 616 w 1866"/>
                <a:gd name="T43" fmla="*/ 1879 h 2054"/>
                <a:gd name="T44" fmla="*/ 441 w 1866"/>
                <a:gd name="T45" fmla="*/ 1559 h 2054"/>
                <a:gd name="T46" fmla="*/ 318 w 1866"/>
                <a:gd name="T47" fmla="*/ 1434 h 2054"/>
                <a:gd name="T48" fmla="*/ 175 w 1866"/>
                <a:gd name="T49" fmla="*/ 1309 h 2054"/>
                <a:gd name="T50" fmla="*/ 490 w 1866"/>
                <a:gd name="T51" fmla="*/ 925 h 2054"/>
                <a:gd name="T52" fmla="*/ 223 w 1866"/>
                <a:gd name="T53" fmla="*/ 925 h 2054"/>
                <a:gd name="T54" fmla="*/ 455 w 1866"/>
                <a:gd name="T55" fmla="*/ 551 h 2054"/>
                <a:gd name="T56" fmla="*/ 514 w 1866"/>
                <a:gd name="T57" fmla="*/ 531 h 2054"/>
                <a:gd name="T58" fmla="*/ 530 w 1866"/>
                <a:gd name="T59" fmla="*/ 414 h 2054"/>
                <a:gd name="T60" fmla="*/ 525 w 1866"/>
                <a:gd name="T61" fmla="*/ 407 h 2054"/>
                <a:gd name="T62" fmla="*/ 492 w 1866"/>
                <a:gd name="T63" fmla="*/ 322 h 2054"/>
                <a:gd name="T64" fmla="*/ 845 w 1866"/>
                <a:gd name="T65" fmla="*/ 322 h 2054"/>
                <a:gd name="T66" fmla="*/ 1021 w 1866"/>
                <a:gd name="T67" fmla="*/ 322 h 2054"/>
                <a:gd name="T68" fmla="*/ 1373 w 1866"/>
                <a:gd name="T69" fmla="*/ 322 h 2054"/>
                <a:gd name="T70" fmla="*/ 1216 w 1866"/>
                <a:gd name="T71" fmla="*/ 414 h 2054"/>
                <a:gd name="T72" fmla="*/ 1284 w 1866"/>
                <a:gd name="T73" fmla="*/ 576 h 2054"/>
                <a:gd name="T74" fmla="*/ 1408 w 1866"/>
                <a:gd name="T75" fmla="*/ 551 h 2054"/>
                <a:gd name="T76" fmla="*/ 1691 w 1866"/>
                <a:gd name="T77" fmla="*/ 792 h 2054"/>
                <a:gd name="T78" fmla="*/ 1508 w 1866"/>
                <a:gd name="T79" fmla="*/ 107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6" h="2054">
                  <a:moveTo>
                    <a:pt x="1866" y="792"/>
                  </a:moveTo>
                  <a:cubicBezTo>
                    <a:pt x="1866" y="604"/>
                    <a:pt x="1729" y="445"/>
                    <a:pt x="1541" y="393"/>
                  </a:cubicBezTo>
                  <a:cubicBezTo>
                    <a:pt x="1546" y="370"/>
                    <a:pt x="1549" y="347"/>
                    <a:pt x="1549" y="322"/>
                  </a:cubicBezTo>
                  <a:cubicBezTo>
                    <a:pt x="1549" y="145"/>
                    <a:pt x="1391" y="0"/>
                    <a:pt x="1197" y="0"/>
                  </a:cubicBezTo>
                  <a:cubicBezTo>
                    <a:pt x="1092" y="0"/>
                    <a:pt x="998" y="42"/>
                    <a:pt x="933" y="109"/>
                  </a:cubicBezTo>
                  <a:cubicBezTo>
                    <a:pt x="868" y="42"/>
                    <a:pt x="774" y="0"/>
                    <a:pt x="669" y="0"/>
                  </a:cubicBezTo>
                  <a:cubicBezTo>
                    <a:pt x="475" y="0"/>
                    <a:pt x="317" y="145"/>
                    <a:pt x="317" y="322"/>
                  </a:cubicBezTo>
                  <a:cubicBezTo>
                    <a:pt x="317" y="347"/>
                    <a:pt x="320" y="370"/>
                    <a:pt x="325" y="393"/>
                  </a:cubicBezTo>
                  <a:cubicBezTo>
                    <a:pt x="137" y="445"/>
                    <a:pt x="0" y="604"/>
                    <a:pt x="0" y="792"/>
                  </a:cubicBezTo>
                  <a:cubicBezTo>
                    <a:pt x="0" y="884"/>
                    <a:pt x="32" y="971"/>
                    <a:pt x="92" y="1042"/>
                  </a:cubicBezTo>
                  <a:cubicBezTo>
                    <a:pt x="34" y="1118"/>
                    <a:pt x="0" y="1211"/>
                    <a:pt x="0" y="1309"/>
                  </a:cubicBezTo>
                  <a:cubicBezTo>
                    <a:pt x="0" y="1458"/>
                    <a:pt x="80" y="1598"/>
                    <a:pt x="211" y="1684"/>
                  </a:cubicBezTo>
                  <a:cubicBezTo>
                    <a:pt x="211" y="1684"/>
                    <a:pt x="211" y="1684"/>
                    <a:pt x="211" y="1685"/>
                  </a:cubicBezTo>
                  <a:cubicBezTo>
                    <a:pt x="211" y="1888"/>
                    <a:pt x="393" y="2054"/>
                    <a:pt x="616" y="2054"/>
                  </a:cubicBezTo>
                  <a:cubicBezTo>
                    <a:pt x="744" y="2054"/>
                    <a:pt x="859" y="1999"/>
                    <a:pt x="933" y="1914"/>
                  </a:cubicBezTo>
                  <a:cubicBezTo>
                    <a:pt x="1007" y="1999"/>
                    <a:pt x="1122" y="2054"/>
                    <a:pt x="1250" y="2054"/>
                  </a:cubicBezTo>
                  <a:cubicBezTo>
                    <a:pt x="1465" y="2054"/>
                    <a:pt x="1641" y="1901"/>
                    <a:pt x="1654" y="1707"/>
                  </a:cubicBezTo>
                  <a:cubicBezTo>
                    <a:pt x="1785" y="1632"/>
                    <a:pt x="1866" y="1499"/>
                    <a:pt x="1866" y="1356"/>
                  </a:cubicBezTo>
                  <a:cubicBezTo>
                    <a:pt x="1866" y="1250"/>
                    <a:pt x="1821" y="1150"/>
                    <a:pt x="1744" y="1074"/>
                  </a:cubicBezTo>
                  <a:cubicBezTo>
                    <a:pt x="1821" y="998"/>
                    <a:pt x="1866" y="898"/>
                    <a:pt x="1866" y="792"/>
                  </a:cubicBezTo>
                  <a:close/>
                  <a:moveTo>
                    <a:pt x="1555" y="1152"/>
                  </a:moveTo>
                  <a:cubicBezTo>
                    <a:pt x="1640" y="1196"/>
                    <a:pt x="1691" y="1273"/>
                    <a:pt x="1691" y="1356"/>
                  </a:cubicBezTo>
                  <a:cubicBezTo>
                    <a:pt x="1691" y="1418"/>
                    <a:pt x="1662" y="1477"/>
                    <a:pt x="1613" y="1521"/>
                  </a:cubicBezTo>
                  <a:cubicBezTo>
                    <a:pt x="1567" y="1435"/>
                    <a:pt x="1485" y="1367"/>
                    <a:pt x="1382" y="1335"/>
                  </a:cubicBezTo>
                  <a:cubicBezTo>
                    <a:pt x="1336" y="1320"/>
                    <a:pt x="1286" y="1346"/>
                    <a:pt x="1272" y="1392"/>
                  </a:cubicBezTo>
                  <a:cubicBezTo>
                    <a:pt x="1257" y="1439"/>
                    <a:pt x="1283" y="1488"/>
                    <a:pt x="1329" y="1503"/>
                  </a:cubicBezTo>
                  <a:cubicBezTo>
                    <a:pt x="1419" y="1531"/>
                    <a:pt x="1479" y="1604"/>
                    <a:pt x="1479" y="1685"/>
                  </a:cubicBezTo>
                  <a:cubicBezTo>
                    <a:pt x="1479" y="1792"/>
                    <a:pt x="1376" y="1879"/>
                    <a:pt x="1250" y="1879"/>
                  </a:cubicBezTo>
                  <a:cubicBezTo>
                    <a:pt x="1124" y="1879"/>
                    <a:pt x="1021" y="1792"/>
                    <a:pt x="1021" y="1685"/>
                  </a:cubicBezTo>
                  <a:cubicBezTo>
                    <a:pt x="1021" y="1121"/>
                    <a:pt x="1021" y="1121"/>
                    <a:pt x="1021" y="1121"/>
                  </a:cubicBezTo>
                  <a:cubicBezTo>
                    <a:pt x="1021" y="1014"/>
                    <a:pt x="1124" y="927"/>
                    <a:pt x="1250" y="927"/>
                  </a:cubicBezTo>
                  <a:cubicBezTo>
                    <a:pt x="1299" y="927"/>
                    <a:pt x="1338" y="888"/>
                    <a:pt x="1338" y="839"/>
                  </a:cubicBezTo>
                  <a:cubicBezTo>
                    <a:pt x="1338" y="791"/>
                    <a:pt x="1299" y="751"/>
                    <a:pt x="1250" y="751"/>
                  </a:cubicBezTo>
                  <a:cubicBezTo>
                    <a:pt x="1165" y="751"/>
                    <a:pt x="1086" y="775"/>
                    <a:pt x="1021" y="816"/>
                  </a:cubicBezTo>
                  <a:cubicBezTo>
                    <a:pt x="1021" y="704"/>
                    <a:pt x="1021" y="704"/>
                    <a:pt x="1021" y="704"/>
                  </a:cubicBezTo>
                  <a:cubicBezTo>
                    <a:pt x="1021" y="656"/>
                    <a:pt x="981" y="616"/>
                    <a:pt x="933" y="616"/>
                  </a:cubicBezTo>
                  <a:cubicBezTo>
                    <a:pt x="884" y="616"/>
                    <a:pt x="845" y="656"/>
                    <a:pt x="845" y="704"/>
                  </a:cubicBezTo>
                  <a:cubicBezTo>
                    <a:pt x="845" y="1192"/>
                    <a:pt x="845" y="1192"/>
                    <a:pt x="845" y="1192"/>
                  </a:cubicBezTo>
                  <a:cubicBezTo>
                    <a:pt x="815" y="1173"/>
                    <a:pt x="783" y="1158"/>
                    <a:pt x="748" y="1147"/>
                  </a:cubicBezTo>
                  <a:cubicBezTo>
                    <a:pt x="702" y="1133"/>
                    <a:pt x="652" y="1158"/>
                    <a:pt x="638" y="1205"/>
                  </a:cubicBezTo>
                  <a:cubicBezTo>
                    <a:pt x="623" y="1251"/>
                    <a:pt x="649" y="1300"/>
                    <a:pt x="695" y="1315"/>
                  </a:cubicBezTo>
                  <a:cubicBezTo>
                    <a:pt x="785" y="1343"/>
                    <a:pt x="845" y="1416"/>
                    <a:pt x="845" y="1497"/>
                  </a:cubicBezTo>
                  <a:cubicBezTo>
                    <a:pt x="845" y="1685"/>
                    <a:pt x="845" y="1685"/>
                    <a:pt x="845" y="1685"/>
                  </a:cubicBezTo>
                  <a:cubicBezTo>
                    <a:pt x="845" y="1792"/>
                    <a:pt x="742" y="1879"/>
                    <a:pt x="616" y="1879"/>
                  </a:cubicBezTo>
                  <a:cubicBezTo>
                    <a:pt x="490" y="1879"/>
                    <a:pt x="387" y="1792"/>
                    <a:pt x="387" y="1685"/>
                  </a:cubicBezTo>
                  <a:cubicBezTo>
                    <a:pt x="387" y="1639"/>
                    <a:pt x="406" y="1594"/>
                    <a:pt x="441" y="1559"/>
                  </a:cubicBezTo>
                  <a:cubicBezTo>
                    <a:pt x="476" y="1525"/>
                    <a:pt x="476" y="1469"/>
                    <a:pt x="442" y="1435"/>
                  </a:cubicBezTo>
                  <a:cubicBezTo>
                    <a:pt x="408" y="1400"/>
                    <a:pt x="352" y="1400"/>
                    <a:pt x="318" y="1434"/>
                  </a:cubicBezTo>
                  <a:cubicBezTo>
                    <a:pt x="296" y="1455"/>
                    <a:pt x="278" y="1478"/>
                    <a:pt x="263" y="1503"/>
                  </a:cubicBezTo>
                  <a:cubicBezTo>
                    <a:pt x="208" y="1450"/>
                    <a:pt x="175" y="1381"/>
                    <a:pt x="175" y="1309"/>
                  </a:cubicBezTo>
                  <a:cubicBezTo>
                    <a:pt x="175" y="1179"/>
                    <a:pt x="278" y="1064"/>
                    <a:pt x="424" y="1031"/>
                  </a:cubicBezTo>
                  <a:cubicBezTo>
                    <a:pt x="471" y="1020"/>
                    <a:pt x="501" y="973"/>
                    <a:pt x="490" y="925"/>
                  </a:cubicBezTo>
                  <a:cubicBezTo>
                    <a:pt x="479" y="878"/>
                    <a:pt x="432" y="848"/>
                    <a:pt x="385" y="859"/>
                  </a:cubicBezTo>
                  <a:cubicBezTo>
                    <a:pt x="326" y="873"/>
                    <a:pt x="271" y="895"/>
                    <a:pt x="223" y="925"/>
                  </a:cubicBezTo>
                  <a:cubicBezTo>
                    <a:pt x="192" y="886"/>
                    <a:pt x="175" y="840"/>
                    <a:pt x="175" y="792"/>
                  </a:cubicBezTo>
                  <a:cubicBezTo>
                    <a:pt x="175" y="660"/>
                    <a:pt x="301" y="552"/>
                    <a:pt x="455" y="551"/>
                  </a:cubicBezTo>
                  <a:cubicBezTo>
                    <a:pt x="456" y="551"/>
                    <a:pt x="457" y="551"/>
                    <a:pt x="458" y="551"/>
                  </a:cubicBezTo>
                  <a:cubicBezTo>
                    <a:pt x="478" y="551"/>
                    <a:pt x="498" y="545"/>
                    <a:pt x="514" y="531"/>
                  </a:cubicBezTo>
                  <a:cubicBezTo>
                    <a:pt x="548" y="502"/>
                    <a:pt x="555" y="454"/>
                    <a:pt x="532" y="417"/>
                  </a:cubicBezTo>
                  <a:cubicBezTo>
                    <a:pt x="531" y="416"/>
                    <a:pt x="531" y="415"/>
                    <a:pt x="530" y="414"/>
                  </a:cubicBezTo>
                  <a:cubicBezTo>
                    <a:pt x="530" y="414"/>
                    <a:pt x="529" y="413"/>
                    <a:pt x="529" y="413"/>
                  </a:cubicBezTo>
                  <a:cubicBezTo>
                    <a:pt x="528" y="411"/>
                    <a:pt x="526" y="409"/>
                    <a:pt x="525" y="407"/>
                  </a:cubicBezTo>
                  <a:cubicBezTo>
                    <a:pt x="525" y="407"/>
                    <a:pt x="525" y="407"/>
                    <a:pt x="525" y="407"/>
                  </a:cubicBezTo>
                  <a:cubicBezTo>
                    <a:pt x="510" y="389"/>
                    <a:pt x="492" y="361"/>
                    <a:pt x="492" y="322"/>
                  </a:cubicBezTo>
                  <a:cubicBezTo>
                    <a:pt x="492" y="241"/>
                    <a:pt x="572" y="175"/>
                    <a:pt x="669" y="175"/>
                  </a:cubicBezTo>
                  <a:cubicBezTo>
                    <a:pt x="766" y="175"/>
                    <a:pt x="845" y="241"/>
                    <a:pt x="845" y="322"/>
                  </a:cubicBezTo>
                  <a:cubicBezTo>
                    <a:pt x="845" y="371"/>
                    <a:pt x="884" y="410"/>
                    <a:pt x="933" y="410"/>
                  </a:cubicBezTo>
                  <a:cubicBezTo>
                    <a:pt x="982" y="410"/>
                    <a:pt x="1021" y="371"/>
                    <a:pt x="1021" y="322"/>
                  </a:cubicBezTo>
                  <a:cubicBezTo>
                    <a:pt x="1021" y="241"/>
                    <a:pt x="1100" y="175"/>
                    <a:pt x="1197" y="175"/>
                  </a:cubicBezTo>
                  <a:cubicBezTo>
                    <a:pt x="1294" y="175"/>
                    <a:pt x="1373" y="241"/>
                    <a:pt x="1373" y="322"/>
                  </a:cubicBezTo>
                  <a:cubicBezTo>
                    <a:pt x="1373" y="344"/>
                    <a:pt x="1368" y="363"/>
                    <a:pt x="1360" y="378"/>
                  </a:cubicBezTo>
                  <a:cubicBezTo>
                    <a:pt x="1310" y="382"/>
                    <a:pt x="1262" y="395"/>
                    <a:pt x="1216" y="414"/>
                  </a:cubicBezTo>
                  <a:cubicBezTo>
                    <a:pt x="1171" y="433"/>
                    <a:pt x="1150" y="484"/>
                    <a:pt x="1169" y="529"/>
                  </a:cubicBezTo>
                  <a:cubicBezTo>
                    <a:pt x="1188" y="574"/>
                    <a:pt x="1240" y="595"/>
                    <a:pt x="1284" y="576"/>
                  </a:cubicBezTo>
                  <a:cubicBezTo>
                    <a:pt x="1322" y="560"/>
                    <a:pt x="1363" y="552"/>
                    <a:pt x="1406" y="551"/>
                  </a:cubicBezTo>
                  <a:cubicBezTo>
                    <a:pt x="1407" y="551"/>
                    <a:pt x="1408" y="551"/>
                    <a:pt x="1408" y="551"/>
                  </a:cubicBezTo>
                  <a:cubicBezTo>
                    <a:pt x="1409" y="551"/>
                    <a:pt x="1410" y="551"/>
                    <a:pt x="1411" y="551"/>
                  </a:cubicBezTo>
                  <a:cubicBezTo>
                    <a:pt x="1565" y="552"/>
                    <a:pt x="1691" y="660"/>
                    <a:pt x="1691" y="792"/>
                  </a:cubicBezTo>
                  <a:cubicBezTo>
                    <a:pt x="1691" y="875"/>
                    <a:pt x="1640" y="952"/>
                    <a:pt x="1555" y="996"/>
                  </a:cubicBezTo>
                  <a:cubicBezTo>
                    <a:pt x="1526" y="1011"/>
                    <a:pt x="1508" y="1041"/>
                    <a:pt x="1508" y="1074"/>
                  </a:cubicBezTo>
                  <a:cubicBezTo>
                    <a:pt x="1508" y="1107"/>
                    <a:pt x="1526" y="1136"/>
                    <a:pt x="1555" y="1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42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8D4529F-300E-42FF-BE74-2A6F62C842ED}"/>
              </a:ext>
            </a:extLst>
          </p:cNvPr>
          <p:cNvSpPr txBox="1"/>
          <p:nvPr/>
        </p:nvSpPr>
        <p:spPr>
          <a:xfrm>
            <a:off x="7032975" y="3424325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rgbClr val="125AC4"/>
                </a:solidFill>
                <a:latin typeface="Arial Black" panose="020B0A04020102020204" pitchFamily="34" charset="0"/>
                <a:cs typeface="Arial" pitchFamily="34" charset="0"/>
              </a:rPr>
              <a:t>Second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6EF3310-EA70-4275-99CE-59C69245AC95}"/>
              </a:ext>
            </a:extLst>
          </p:cNvPr>
          <p:cNvSpPr txBox="1"/>
          <p:nvPr/>
        </p:nvSpPr>
        <p:spPr>
          <a:xfrm>
            <a:off x="7032975" y="4246057"/>
            <a:ext cx="491066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rgbClr val="00307E"/>
                </a:solidFill>
                <a:latin typeface="Arial Black" panose="020B0A04020102020204" pitchFamily="34" charset="0"/>
                <a:cs typeface="Arial" pitchFamily="34" charset="0"/>
              </a:rPr>
              <a:t>Microcontroller</a:t>
            </a:r>
            <a:endParaRPr lang="ko-KR" altLang="en-US" sz="4400" b="1" dirty="0">
              <a:solidFill>
                <a:srgbClr val="00307E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6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200" b="1" dirty="0">
                <a:solidFill>
                  <a:srgbClr val="1F497D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MC 2 Software Architecture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2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955786" y="318971"/>
            <a:ext cx="588564" cy="636522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xmlns="" id="{7B9F7DAC-7F33-44FE-BDB6-3C334F5F192F}"/>
              </a:ext>
            </a:extLst>
          </p:cNvPr>
          <p:cNvSpPr txBox="1">
            <a:spLocks/>
          </p:cNvSpPr>
          <p:nvPr/>
        </p:nvSpPr>
        <p:spPr>
          <a:xfrm>
            <a:off x="921327" y="2821649"/>
            <a:ext cx="2160000" cy="581166"/>
          </a:xfrm>
          <a:prstGeom prst="rect">
            <a:avLst/>
          </a:prstGeom>
          <a:solidFill>
            <a:srgbClr val="39DFE7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xmlns="" id="{111F538F-A40D-4E06-BC62-BCF0AB7DFA41}"/>
              </a:ext>
            </a:extLst>
          </p:cNvPr>
          <p:cNvSpPr txBox="1">
            <a:spLocks/>
          </p:cNvSpPr>
          <p:nvPr/>
        </p:nvSpPr>
        <p:spPr>
          <a:xfrm>
            <a:off x="921327" y="3876649"/>
            <a:ext cx="2160000" cy="288032"/>
          </a:xfrm>
          <a:prstGeom prst="rect">
            <a:avLst/>
          </a:prstGeom>
          <a:ln w="19050">
            <a:solidFill>
              <a:srgbClr val="39DFE7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Main</a:t>
            </a:r>
          </a:p>
        </p:txBody>
      </p:sp>
      <p:sp>
        <p:nvSpPr>
          <p:cNvPr id="54" name="자유형 115">
            <a:extLst>
              <a:ext uri="{FF2B5EF4-FFF2-40B4-BE49-F238E27FC236}">
                <a16:creationId xmlns:a16="http://schemas.microsoft.com/office/drawing/2014/main" xmlns="" id="{015D77CE-77D1-4092-BE1D-D97203F5D02B}"/>
              </a:ext>
            </a:extLst>
          </p:cNvPr>
          <p:cNvSpPr/>
          <p:nvPr/>
        </p:nvSpPr>
        <p:spPr>
          <a:xfrm>
            <a:off x="2001328" y="2544357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5" name="자유형 116">
            <a:extLst>
              <a:ext uri="{FF2B5EF4-FFF2-40B4-BE49-F238E27FC236}">
                <a16:creationId xmlns:a16="http://schemas.microsoft.com/office/drawing/2014/main" xmlns="" id="{D11B1EB5-96A8-4046-B900-BB98BAB70861}"/>
              </a:ext>
            </a:extLst>
          </p:cNvPr>
          <p:cNvSpPr/>
          <p:nvPr/>
        </p:nvSpPr>
        <p:spPr>
          <a:xfrm>
            <a:off x="6093399" y="202579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6" name="자유형 117">
            <a:extLst>
              <a:ext uri="{FF2B5EF4-FFF2-40B4-BE49-F238E27FC236}">
                <a16:creationId xmlns:a16="http://schemas.microsoft.com/office/drawing/2014/main" xmlns="" id="{AA373878-C603-4630-94E1-30271BCB977B}"/>
              </a:ext>
            </a:extLst>
          </p:cNvPr>
          <p:cNvSpPr/>
          <p:nvPr/>
        </p:nvSpPr>
        <p:spPr>
          <a:xfrm>
            <a:off x="4746815" y="2544358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7" name="자유형 118">
            <a:extLst>
              <a:ext uri="{FF2B5EF4-FFF2-40B4-BE49-F238E27FC236}">
                <a16:creationId xmlns:a16="http://schemas.microsoft.com/office/drawing/2014/main" xmlns="" id="{566C3093-0300-4839-98FB-411AE29103D2}"/>
              </a:ext>
            </a:extLst>
          </p:cNvPr>
          <p:cNvSpPr/>
          <p:nvPr/>
        </p:nvSpPr>
        <p:spPr>
          <a:xfrm>
            <a:off x="7492303" y="254104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1" name="자유형 122">
            <a:extLst>
              <a:ext uri="{FF2B5EF4-FFF2-40B4-BE49-F238E27FC236}">
                <a16:creationId xmlns:a16="http://schemas.microsoft.com/office/drawing/2014/main" xmlns="" id="{27AC52B8-DD24-49E5-A93D-6E5077065D8D}"/>
              </a:ext>
            </a:extLst>
          </p:cNvPr>
          <p:cNvSpPr/>
          <p:nvPr/>
        </p:nvSpPr>
        <p:spPr>
          <a:xfrm>
            <a:off x="2001327" y="348733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9050" cap="flat" cmpd="sng" algn="ctr">
            <a:solidFill>
              <a:srgbClr val="1FFBFD"/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xmlns="" id="{B7E7BC1F-E977-48C5-BC5B-EBC4CDC13CD3}"/>
              </a:ext>
            </a:extLst>
          </p:cNvPr>
          <p:cNvSpPr txBox="1">
            <a:spLocks/>
          </p:cNvSpPr>
          <p:nvPr/>
        </p:nvSpPr>
        <p:spPr>
          <a:xfrm>
            <a:off x="9157791" y="3899164"/>
            <a:ext cx="2160000" cy="288032"/>
          </a:xfrm>
          <a:prstGeom prst="rect">
            <a:avLst/>
          </a:prstGeom>
          <a:ln w="19050">
            <a:solidFill>
              <a:srgbClr val="125AC4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STD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Types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xmlns="" id="{3232CAF0-DEE0-47B7-92F9-9B2DE4B2EB48}"/>
              </a:ext>
            </a:extLst>
          </p:cNvPr>
          <p:cNvSpPr txBox="1">
            <a:spLocks/>
          </p:cNvSpPr>
          <p:nvPr/>
        </p:nvSpPr>
        <p:spPr>
          <a:xfrm>
            <a:off x="9157791" y="4331212"/>
            <a:ext cx="2160000" cy="288032"/>
          </a:xfrm>
          <a:prstGeom prst="rect">
            <a:avLst/>
          </a:prstGeom>
          <a:ln w="19050">
            <a:solidFill>
              <a:srgbClr val="125AC4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Bit Math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xmlns="" id="{AF05DC71-6563-413F-89B0-FE40B8FCF502}"/>
              </a:ext>
            </a:extLst>
          </p:cNvPr>
          <p:cNvSpPr txBox="1">
            <a:spLocks/>
          </p:cNvSpPr>
          <p:nvPr/>
        </p:nvSpPr>
        <p:spPr>
          <a:xfrm>
            <a:off x="9157791" y="4755762"/>
            <a:ext cx="2160000" cy="288032"/>
          </a:xfrm>
          <a:prstGeom prst="rect">
            <a:avLst/>
          </a:prstGeom>
          <a:ln w="19050">
            <a:solidFill>
              <a:srgbClr val="125AC4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AVR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Registers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6" name="자유형 137">
            <a:extLst>
              <a:ext uri="{FF2B5EF4-FFF2-40B4-BE49-F238E27FC236}">
                <a16:creationId xmlns:a16="http://schemas.microsoft.com/office/drawing/2014/main" xmlns="" id="{C19A5F43-7288-47B4-9AF4-166DDE98A9B0}"/>
              </a:ext>
            </a:extLst>
          </p:cNvPr>
          <p:cNvSpPr/>
          <p:nvPr/>
        </p:nvSpPr>
        <p:spPr>
          <a:xfrm>
            <a:off x="10237791" y="350984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9050" cap="flat" cmpd="sng" algn="ctr">
            <a:solidFill>
              <a:srgbClr val="125AC4"/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xmlns="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921327" y="2977148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</a:rPr>
              <a:t>APP</a:t>
            </a:r>
          </a:p>
        </p:txBody>
      </p:sp>
      <p:sp>
        <p:nvSpPr>
          <p:cNvPr id="68" name="Text Placeholder 32">
            <a:extLst>
              <a:ext uri="{FF2B5EF4-FFF2-40B4-BE49-F238E27FC236}">
                <a16:creationId xmlns:a16="http://schemas.microsoft.com/office/drawing/2014/main" xmlns="" id="{FAD7519F-2A92-4D2C-A478-DE44804C1787}"/>
              </a:ext>
            </a:extLst>
          </p:cNvPr>
          <p:cNvSpPr txBox="1">
            <a:spLocks/>
          </p:cNvSpPr>
          <p:nvPr/>
        </p:nvSpPr>
        <p:spPr>
          <a:xfrm>
            <a:off x="6412303" y="3876649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UART</a:t>
            </a:r>
          </a:p>
        </p:txBody>
      </p:sp>
      <p:sp>
        <p:nvSpPr>
          <p:cNvPr id="69" name="Text Placeholder 32">
            <a:extLst>
              <a:ext uri="{FF2B5EF4-FFF2-40B4-BE49-F238E27FC236}">
                <a16:creationId xmlns:a16="http://schemas.microsoft.com/office/drawing/2014/main" xmlns="" id="{00244D37-B156-46E0-AD21-2A67C1B2346F}"/>
              </a:ext>
            </a:extLst>
          </p:cNvPr>
          <p:cNvSpPr txBox="1">
            <a:spLocks/>
          </p:cNvSpPr>
          <p:nvPr/>
        </p:nvSpPr>
        <p:spPr>
          <a:xfrm>
            <a:off x="6412303" y="4755762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DIO</a:t>
            </a:r>
          </a:p>
        </p:txBody>
      </p:sp>
      <p:sp>
        <p:nvSpPr>
          <p:cNvPr id="70" name="Text Placeholder 32">
            <a:extLst>
              <a:ext uri="{FF2B5EF4-FFF2-40B4-BE49-F238E27FC236}">
                <a16:creationId xmlns:a16="http://schemas.microsoft.com/office/drawing/2014/main" xmlns="" id="{219F4FB3-6E66-4EC8-A2B7-9F7C9F5294D6}"/>
              </a:ext>
            </a:extLst>
          </p:cNvPr>
          <p:cNvSpPr txBox="1">
            <a:spLocks/>
          </p:cNvSpPr>
          <p:nvPr/>
        </p:nvSpPr>
        <p:spPr>
          <a:xfrm>
            <a:off x="6412303" y="4337661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lIns="91440" tIns="45720" rIns="91440" bIns="45720"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PWM</a:t>
            </a:r>
          </a:p>
        </p:txBody>
      </p:sp>
      <p:sp>
        <p:nvSpPr>
          <p:cNvPr id="72" name="자유형 127">
            <a:extLst>
              <a:ext uri="{FF2B5EF4-FFF2-40B4-BE49-F238E27FC236}">
                <a16:creationId xmlns:a16="http://schemas.microsoft.com/office/drawing/2014/main" xmlns="" id="{1FA5F762-1E6A-4B5B-A208-38344EBB0E77}"/>
              </a:ext>
            </a:extLst>
          </p:cNvPr>
          <p:cNvSpPr/>
          <p:nvPr/>
        </p:nvSpPr>
        <p:spPr>
          <a:xfrm>
            <a:off x="7492303" y="348733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9050" cap="flat" cmpd="sng" algn="ctr">
            <a:solidFill>
              <a:srgbClr val="0AA6ED"/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3" name="Text Placeholder 32">
            <a:extLst>
              <a:ext uri="{FF2B5EF4-FFF2-40B4-BE49-F238E27FC236}">
                <a16:creationId xmlns:a16="http://schemas.microsoft.com/office/drawing/2014/main" xmlns="" id="{940A6039-C4DE-4D73-AAC2-479847894149}"/>
              </a:ext>
            </a:extLst>
          </p:cNvPr>
          <p:cNvSpPr txBox="1">
            <a:spLocks/>
          </p:cNvSpPr>
          <p:nvPr/>
        </p:nvSpPr>
        <p:spPr>
          <a:xfrm>
            <a:off x="3666815" y="2827074"/>
            <a:ext cx="2160000" cy="579410"/>
          </a:xfrm>
          <a:prstGeom prst="rect">
            <a:avLst/>
          </a:prstGeom>
          <a:solidFill>
            <a:srgbClr val="0AA6ED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0" name="Text Placeholder 32">
            <a:extLst>
              <a:ext uri="{FF2B5EF4-FFF2-40B4-BE49-F238E27FC236}">
                <a16:creationId xmlns:a16="http://schemas.microsoft.com/office/drawing/2014/main" xmlns="" id="{5F27FB31-7891-4328-9015-80F5E0FC86E8}"/>
              </a:ext>
            </a:extLst>
          </p:cNvPr>
          <p:cNvSpPr txBox="1">
            <a:spLocks/>
          </p:cNvSpPr>
          <p:nvPr/>
        </p:nvSpPr>
        <p:spPr>
          <a:xfrm>
            <a:off x="6412303" y="2832499"/>
            <a:ext cx="2160000" cy="570316"/>
          </a:xfrm>
          <a:prstGeom prst="rect">
            <a:avLst/>
          </a:prstGeom>
          <a:solidFill>
            <a:srgbClr val="0085F2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1" name="Text Placeholder 32">
            <a:extLst>
              <a:ext uri="{FF2B5EF4-FFF2-40B4-BE49-F238E27FC236}">
                <a16:creationId xmlns:a16="http://schemas.microsoft.com/office/drawing/2014/main" xmlns="" id="{40241BC6-9A26-4BFE-BA06-654CB7D755D8}"/>
              </a:ext>
            </a:extLst>
          </p:cNvPr>
          <p:cNvSpPr txBox="1">
            <a:spLocks/>
          </p:cNvSpPr>
          <p:nvPr/>
        </p:nvSpPr>
        <p:spPr>
          <a:xfrm>
            <a:off x="6412303" y="2977147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Arial"/>
                <a:ea typeface="Arial Unicode MS"/>
              </a:rPr>
              <a:t>MC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</a:rPr>
              <a:t>AL</a:t>
            </a:r>
          </a:p>
        </p:txBody>
      </p:sp>
      <p:sp>
        <p:nvSpPr>
          <p:cNvPr id="82" name="Text Placeholder 32">
            <a:extLst>
              <a:ext uri="{FF2B5EF4-FFF2-40B4-BE49-F238E27FC236}">
                <a16:creationId xmlns:a16="http://schemas.microsoft.com/office/drawing/2014/main" xmlns="" id="{107EB082-4665-489C-B453-7DB801CB40AD}"/>
              </a:ext>
            </a:extLst>
          </p:cNvPr>
          <p:cNvSpPr txBox="1">
            <a:spLocks/>
          </p:cNvSpPr>
          <p:nvPr/>
        </p:nvSpPr>
        <p:spPr>
          <a:xfrm>
            <a:off x="9157791" y="2837924"/>
            <a:ext cx="2160000" cy="564891"/>
          </a:xfrm>
          <a:prstGeom prst="rect">
            <a:avLst/>
          </a:prstGeom>
          <a:solidFill>
            <a:srgbClr val="125AC4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3" name="Text Placeholder 32">
            <a:extLst>
              <a:ext uri="{FF2B5EF4-FFF2-40B4-BE49-F238E27FC236}">
                <a16:creationId xmlns:a16="http://schemas.microsoft.com/office/drawing/2014/main" xmlns="" id="{FA858AD7-7B47-4579-8CE5-61A864AF4566}"/>
              </a:ext>
            </a:extLst>
          </p:cNvPr>
          <p:cNvSpPr txBox="1">
            <a:spLocks/>
          </p:cNvSpPr>
          <p:nvPr/>
        </p:nvSpPr>
        <p:spPr>
          <a:xfrm>
            <a:off x="9157790" y="2967582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</a:rPr>
              <a:t>LIBRARIES</a:t>
            </a:r>
          </a:p>
        </p:txBody>
      </p:sp>
      <p:sp>
        <p:nvSpPr>
          <p:cNvPr id="84" name="Text Placeholder 32">
            <a:extLst>
              <a:ext uri="{FF2B5EF4-FFF2-40B4-BE49-F238E27FC236}">
                <a16:creationId xmlns:a16="http://schemas.microsoft.com/office/drawing/2014/main" xmlns="" id="{B718936D-5D6C-4E98-AC96-41D32CC25FF4}"/>
              </a:ext>
            </a:extLst>
          </p:cNvPr>
          <p:cNvSpPr txBox="1">
            <a:spLocks/>
          </p:cNvSpPr>
          <p:nvPr/>
        </p:nvSpPr>
        <p:spPr>
          <a:xfrm>
            <a:off x="5081120" y="1282284"/>
            <a:ext cx="2160000" cy="570528"/>
          </a:xfrm>
          <a:prstGeom prst="rect">
            <a:avLst/>
          </a:prstGeom>
          <a:solidFill>
            <a:srgbClr val="00307E">
              <a:alpha val="70000"/>
            </a:srgbClr>
          </a:solidFill>
          <a:ln w="19050">
            <a:solidFill>
              <a:srgbClr val="00307E">
                <a:alpha val="60000"/>
              </a:srgb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Arial"/>
                <a:ea typeface="Arial Unicode MS"/>
              </a:rPr>
              <a:t>MC 2 Architecture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rPr>
              <a:t>Layers</a:t>
            </a:r>
          </a:p>
        </p:txBody>
      </p:sp>
      <p:sp>
        <p:nvSpPr>
          <p:cNvPr id="86" name="Text Placeholder 32">
            <a:extLst>
              <a:ext uri="{FF2B5EF4-FFF2-40B4-BE49-F238E27FC236}">
                <a16:creationId xmlns:a16="http://schemas.microsoft.com/office/drawing/2014/main" xmlns="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3666815" y="2977148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Arial"/>
                <a:ea typeface="Arial Unicode MS"/>
              </a:rPr>
              <a:t>HAL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xmlns="" id="{13F808C4-C0A2-4199-8798-B75B506F9411}"/>
              </a:ext>
            </a:extLst>
          </p:cNvPr>
          <p:cNvSpPr txBox="1">
            <a:spLocks/>
          </p:cNvSpPr>
          <p:nvPr/>
        </p:nvSpPr>
        <p:spPr>
          <a:xfrm>
            <a:off x="3666815" y="3876649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LCD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xmlns="" id="{7B0CB28B-B7B9-4559-9551-E0251B2C51BD}"/>
              </a:ext>
            </a:extLst>
          </p:cNvPr>
          <p:cNvSpPr txBox="1">
            <a:spLocks/>
          </p:cNvSpPr>
          <p:nvPr/>
        </p:nvSpPr>
        <p:spPr>
          <a:xfrm>
            <a:off x="3666815" y="4331212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Motor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31" name="Footer Placeholder 18">
            <a:extLst>
              <a:ext uri="{FF2B5EF4-FFF2-40B4-BE49-F238E27FC236}">
                <a16:creationId xmlns:a16="http://schemas.microsoft.com/office/drawing/2014/main" xmlns="" id="{F3CF4F30-C63F-49EF-9922-E056E5ED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632F929-DCF0-4B74-B4E6-7802A1A19169}"/>
              </a:ext>
            </a:extLst>
          </p:cNvPr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0FE2320F-1D77-4DBE-8851-47C9DC744073}"/>
              </a:ext>
            </a:extLst>
          </p:cNvPr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127">
            <a:extLst>
              <a:ext uri="{FF2B5EF4-FFF2-40B4-BE49-F238E27FC236}">
                <a16:creationId xmlns:a16="http://schemas.microsoft.com/office/drawing/2014/main" xmlns="" id="{B68F3CC8-507D-47C9-A64B-F5CBFFFCCA86}"/>
              </a:ext>
            </a:extLst>
          </p:cNvPr>
          <p:cNvSpPr/>
          <p:nvPr/>
        </p:nvSpPr>
        <p:spPr>
          <a:xfrm>
            <a:off x="4746815" y="348733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9050" cap="flat" cmpd="sng" algn="ctr">
            <a:solidFill>
              <a:srgbClr val="0AA6ED"/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029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solidFill>
                  <a:srgbClr val="1F49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 2 Detailed-Description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075998" y="454669"/>
            <a:ext cx="487394" cy="3651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2B8EBF0F-5D56-463F-BF92-EDAC4EEB0608}"/>
              </a:ext>
            </a:extLst>
          </p:cNvPr>
          <p:cNvCxnSpPr>
            <a:cxnSpLocks/>
          </p:cNvCxnSpPr>
          <p:nvPr/>
        </p:nvCxnSpPr>
        <p:spPr>
          <a:xfrm>
            <a:off x="659957" y="2146830"/>
            <a:ext cx="1598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F662C83-2639-446F-BEEF-65FE835EC208}"/>
              </a:ext>
            </a:extLst>
          </p:cNvPr>
          <p:cNvSpPr txBox="1"/>
          <p:nvPr/>
        </p:nvSpPr>
        <p:spPr>
          <a:xfrm>
            <a:off x="359606" y="1586792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Duty Cycle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AC29C91-182A-48D9-B41C-DB30B779A982}"/>
              </a:ext>
            </a:extLst>
          </p:cNvPr>
          <p:cNvSpPr txBox="1"/>
          <p:nvPr/>
        </p:nvSpPr>
        <p:spPr>
          <a:xfrm>
            <a:off x="359606" y="2248075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from MC1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Explosion: 14 Points 68">
            <a:extLst>
              <a:ext uri="{FF2B5EF4-FFF2-40B4-BE49-F238E27FC236}">
                <a16:creationId xmlns:a16="http://schemas.microsoft.com/office/drawing/2014/main" xmlns="" id="{7EF60E0D-EDB8-48FB-A138-587DCF776082}"/>
              </a:ext>
            </a:extLst>
          </p:cNvPr>
          <p:cNvSpPr/>
          <p:nvPr/>
        </p:nvSpPr>
        <p:spPr>
          <a:xfrm>
            <a:off x="2373907" y="1393685"/>
            <a:ext cx="2889856" cy="130379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INTERRUPT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041F826D-73FA-4312-920B-9B6B399BDF8F}"/>
              </a:ext>
            </a:extLst>
          </p:cNvPr>
          <p:cNvCxnSpPr>
            <a:cxnSpLocks/>
          </p:cNvCxnSpPr>
          <p:nvPr/>
        </p:nvCxnSpPr>
        <p:spPr>
          <a:xfrm>
            <a:off x="5347064" y="2144179"/>
            <a:ext cx="13609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57F3DDF-E1BA-44F7-A90D-701926492FD5}"/>
              </a:ext>
            </a:extLst>
          </p:cNvPr>
          <p:cNvSpPr txBox="1"/>
          <p:nvPr/>
        </p:nvSpPr>
        <p:spPr>
          <a:xfrm>
            <a:off x="4928107" y="1676252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Store Received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CE6517B-2A90-4121-8DA2-8A5F4A4FBB4E}"/>
              </a:ext>
            </a:extLst>
          </p:cNvPr>
          <p:cNvSpPr txBox="1"/>
          <p:nvPr/>
        </p:nvSpPr>
        <p:spPr>
          <a:xfrm>
            <a:off x="5015571" y="2227221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0BC16A91-41EA-4BBF-8FB5-C232B6B6A787}"/>
              </a:ext>
            </a:extLst>
          </p:cNvPr>
          <p:cNvSpPr/>
          <p:nvPr/>
        </p:nvSpPr>
        <p:spPr>
          <a:xfrm>
            <a:off x="6848699" y="1628612"/>
            <a:ext cx="969264" cy="967941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pic>
        <p:nvPicPr>
          <p:cNvPr id="74" name="Picture 73" descr="A screen shot of a clock&#10;&#10;Description automatically generated">
            <a:extLst>
              <a:ext uri="{FF2B5EF4-FFF2-40B4-BE49-F238E27FC236}">
                <a16:creationId xmlns:a16="http://schemas.microsoft.com/office/drawing/2014/main" xmlns="" id="{11B3F024-80D6-4316-8A3F-200443288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31" y="1628612"/>
            <a:ext cx="2402265" cy="962164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D91659C3-E450-4F72-8027-A88D7EA8AF4D}"/>
              </a:ext>
            </a:extLst>
          </p:cNvPr>
          <p:cNvCxnSpPr>
            <a:cxnSpLocks/>
          </p:cNvCxnSpPr>
          <p:nvPr/>
        </p:nvCxnSpPr>
        <p:spPr>
          <a:xfrm>
            <a:off x="7962846" y="2112582"/>
            <a:ext cx="11413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F051880-5542-4990-9E59-D57A3A6E1C4A}"/>
              </a:ext>
            </a:extLst>
          </p:cNvPr>
          <p:cNvSpPr txBox="1"/>
          <p:nvPr/>
        </p:nvSpPr>
        <p:spPr>
          <a:xfrm>
            <a:off x="7434087" y="1676252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Print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/>
              <a:t>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Arrow: Bent-Up 76">
            <a:extLst>
              <a:ext uri="{FF2B5EF4-FFF2-40B4-BE49-F238E27FC236}">
                <a16:creationId xmlns:a16="http://schemas.microsoft.com/office/drawing/2014/main" xmlns="" id="{B9940C5B-2ACA-4512-A885-35C5435E23CE}"/>
              </a:ext>
            </a:extLst>
          </p:cNvPr>
          <p:cNvSpPr/>
          <p:nvPr/>
        </p:nvSpPr>
        <p:spPr>
          <a:xfrm rot="5400000" flipV="1">
            <a:off x="6393858" y="2991320"/>
            <a:ext cx="1466326" cy="969264"/>
          </a:xfrm>
          <a:prstGeom prst="bentUpArrow">
            <a:avLst>
              <a:gd name="adj1" fmla="val 9868"/>
              <a:gd name="adj2" fmla="val 16422"/>
              <a:gd name="adj3" fmla="val 372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F0BD17F6-0AEF-4E43-9D14-BB1C24BDD8BE}"/>
              </a:ext>
            </a:extLst>
          </p:cNvPr>
          <p:cNvSpPr/>
          <p:nvPr/>
        </p:nvSpPr>
        <p:spPr>
          <a:xfrm>
            <a:off x="5015571" y="3561968"/>
            <a:ext cx="1468318" cy="8141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PWM Signal Mapping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A3D3B909-6E9A-42D9-BC33-95F009A38662}"/>
              </a:ext>
            </a:extLst>
          </p:cNvPr>
          <p:cNvCxnSpPr>
            <a:cxnSpLocks/>
          </p:cNvCxnSpPr>
          <p:nvPr/>
        </p:nvCxnSpPr>
        <p:spPr>
          <a:xfrm flipH="1">
            <a:off x="3832528" y="4022012"/>
            <a:ext cx="109557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050E67F-74A5-4019-8883-229981A225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81" y="3395610"/>
            <a:ext cx="1395078" cy="1146839"/>
          </a:xfrm>
          <a:prstGeom prst="rect">
            <a:avLst/>
          </a:prstGeom>
        </p:spPr>
      </p:pic>
      <p:sp>
        <p:nvSpPr>
          <p:cNvPr id="81" name="Arrow: Bent-Up 80">
            <a:extLst>
              <a:ext uri="{FF2B5EF4-FFF2-40B4-BE49-F238E27FC236}">
                <a16:creationId xmlns:a16="http://schemas.microsoft.com/office/drawing/2014/main" xmlns="" id="{A65CADFD-EF44-44F3-9056-8C6A1DBA1009}"/>
              </a:ext>
            </a:extLst>
          </p:cNvPr>
          <p:cNvSpPr/>
          <p:nvPr/>
        </p:nvSpPr>
        <p:spPr>
          <a:xfrm rot="5400000">
            <a:off x="2767977" y="4823779"/>
            <a:ext cx="949336" cy="636096"/>
          </a:xfrm>
          <a:prstGeom prst="bentUpArrow">
            <a:avLst>
              <a:gd name="adj1" fmla="val 16250"/>
              <a:gd name="adj2" fmla="val 275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DBCCB35A-4C3C-4A40-ABAA-1D7A56927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75" y="4606923"/>
            <a:ext cx="1579323" cy="14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/>
      <p:bldP spid="72" grpId="0"/>
      <p:bldP spid="73" grpId="0" animBg="1"/>
      <p:bldP spid="76" grpId="0"/>
      <p:bldP spid="77" grpId="0" animBg="1"/>
      <p:bldP spid="78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8D4529F-300E-42FF-BE74-2A6F62C842ED}"/>
              </a:ext>
            </a:extLst>
          </p:cNvPr>
          <p:cNvSpPr txBox="1"/>
          <p:nvPr/>
        </p:nvSpPr>
        <p:spPr>
          <a:xfrm>
            <a:off x="7032975" y="3424325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rgbClr val="125AC4"/>
                </a:solidFill>
                <a:latin typeface="Arial Black" panose="020B0A04020102020204" pitchFamily="34" charset="0"/>
                <a:cs typeface="Arial" pitchFamily="34" charset="0"/>
              </a:rPr>
              <a:t>Testing </a:t>
            </a:r>
            <a:r>
              <a:rPr lang="en-US" altLang="ko-KR" sz="4800" b="1" dirty="0">
                <a:solidFill>
                  <a:srgbClr val="125AC4"/>
                </a:solidFill>
                <a:latin typeface="Arial Black" panose="020B0A04020102020204" pitchFamily="34" charset="0"/>
                <a:cs typeface="Arial" pitchFamily="34" charset="0"/>
              </a:rPr>
              <a:t>&amp;</a:t>
            </a:r>
            <a:endParaRPr lang="en-US" altLang="ko-KR" sz="5400" b="1" dirty="0">
              <a:solidFill>
                <a:srgbClr val="125AC4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6EF3310-EA70-4275-99CE-59C69245AC95}"/>
              </a:ext>
            </a:extLst>
          </p:cNvPr>
          <p:cNvSpPr txBox="1"/>
          <p:nvPr/>
        </p:nvSpPr>
        <p:spPr>
          <a:xfrm>
            <a:off x="7032975" y="4246057"/>
            <a:ext cx="491066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rgbClr val="00307E"/>
                </a:solidFill>
                <a:latin typeface="Arial Black" panose="020B0A04020102020204" pitchFamily="34" charset="0"/>
                <a:cs typeface="Arial" pitchFamily="34" charset="0"/>
              </a:rPr>
              <a:t>Corner Cases</a:t>
            </a:r>
            <a:endParaRPr lang="ko-KR" altLang="en-US" sz="4400" b="1" dirty="0">
              <a:solidFill>
                <a:srgbClr val="00307E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9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6397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200" b="1" dirty="0">
                <a:solidFill>
                  <a:srgbClr val="1F49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768007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856685" y="460801"/>
            <a:ext cx="690088" cy="3651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5031"/>
              </p:ext>
            </p:extLst>
          </p:nvPr>
        </p:nvGraphicFramePr>
        <p:xfrm>
          <a:off x="1641764" y="982980"/>
          <a:ext cx="8679544" cy="47996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339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9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7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MC1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/>
                        <a:t>MC2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/>
                        <a:t>Final Testing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87726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Pass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9D6149-3CF3-4FF0-9AD5-C8E1CE606C3E}"/>
              </a:ext>
            </a:extLst>
          </p:cNvPr>
          <p:cNvSpPr txBox="1"/>
          <p:nvPr/>
        </p:nvSpPr>
        <p:spPr>
          <a:xfrm>
            <a:off x="2851373" y="1814886"/>
            <a:ext cx="39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Transmitting a Byte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4F7599-38B5-46AB-BB36-997EA9A41F04}"/>
              </a:ext>
            </a:extLst>
          </p:cNvPr>
          <p:cNvSpPr txBox="1"/>
          <p:nvPr/>
        </p:nvSpPr>
        <p:spPr>
          <a:xfrm>
            <a:off x="2363692" y="2247689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Validating External Interrupts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BC028D-D41F-49E6-9161-8256682ACA38}"/>
              </a:ext>
            </a:extLst>
          </p:cNvPr>
          <p:cNvSpPr txBox="1"/>
          <p:nvPr/>
        </p:nvSpPr>
        <p:spPr>
          <a:xfrm>
            <a:off x="1641764" y="3015734"/>
            <a:ext cx="48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Validating UART Receiving Interrupt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AC0EC2-02E9-4D8A-BE5D-1BF009D1B1FE}"/>
              </a:ext>
            </a:extLst>
          </p:cNvPr>
          <p:cNvSpPr txBox="1"/>
          <p:nvPr/>
        </p:nvSpPr>
        <p:spPr>
          <a:xfrm>
            <a:off x="2851373" y="3426322"/>
            <a:ext cx="40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Displaying</a:t>
            </a:r>
            <a:r>
              <a:rPr lang="en-US" sz="1800" baseline="0" dirty="0"/>
              <a:t> on LCD</a:t>
            </a:r>
            <a:endParaRPr lang="en-US" sz="18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428BF1-7348-4303-A69D-1AE376957911}"/>
              </a:ext>
            </a:extLst>
          </p:cNvPr>
          <p:cNvSpPr txBox="1"/>
          <p:nvPr/>
        </p:nvSpPr>
        <p:spPr>
          <a:xfrm>
            <a:off x="1889266" y="3842497"/>
            <a:ext cx="422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Controlling the motor’s speed using PWM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66B4DE-141E-4747-8C79-046CD0820088}"/>
              </a:ext>
            </a:extLst>
          </p:cNvPr>
          <p:cNvSpPr txBox="1"/>
          <p:nvPr/>
        </p:nvSpPr>
        <p:spPr>
          <a:xfrm>
            <a:off x="1554676" y="4627170"/>
            <a:ext cx="4513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baseline="0" dirty="0"/>
              <a:t>Increasing and decreasing the motor’s duty cycle when pressing push buttons 1 and 2 respectively, as well as displaying the correct value on LCD.</a:t>
            </a:r>
            <a:endParaRPr lang="en-US" sz="18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6397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200" b="1" dirty="0">
                <a:solidFill>
                  <a:srgbClr val="1F49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Corner Cases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768007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856685" y="460801"/>
            <a:ext cx="690088" cy="3651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927" y="1022495"/>
            <a:ext cx="1043691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We have two corner cases that our program can handle 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The speed of motor will never exceed 100% duty cycle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    if the user tries to increase the speed above 100% duty cycle , the motor will remain at its highest speed.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2"/>
                </a:solidFill>
              </a:rPr>
              <a:t>The speed of motor will never go below 0% duty cycle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 if the user tries to decrease the speed below 0% duty cycle , the motor will remain at rest.</a:t>
            </a:r>
            <a:endParaRPr lang="en-US" sz="2000" b="1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79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6397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200" b="1" dirty="0">
                <a:solidFill>
                  <a:srgbClr val="1F49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768007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856685" y="460801"/>
            <a:ext cx="690088" cy="3651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51B093E-5586-4AC2-91BF-6B5B65465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85488"/>
              </p:ext>
            </p:extLst>
          </p:nvPr>
        </p:nvGraphicFramePr>
        <p:xfrm>
          <a:off x="1875971" y="1119839"/>
          <a:ext cx="8679544" cy="492286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9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98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Aya Adel Gomaa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63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Omar Ahmed Fahmy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21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Mohamed Ahmed Khalil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065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Mario </a:t>
                      </a:r>
                      <a:r>
                        <a:rPr lang="en-US" sz="1600" dirty="0" err="1"/>
                        <a:t>Refaat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30AB7B-392F-4A00-921F-7C079600EDD7}"/>
              </a:ext>
            </a:extLst>
          </p:cNvPr>
          <p:cNvSpPr txBox="1"/>
          <p:nvPr/>
        </p:nvSpPr>
        <p:spPr>
          <a:xfrm>
            <a:off x="4027368" y="1579496"/>
            <a:ext cx="411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 1 APP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DIO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Interrupts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 2 APP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D568F0C-C0BD-4254-AD57-06DDCDA439CA}"/>
              </a:ext>
            </a:extLst>
          </p:cNvPr>
          <p:cNvSpPr txBox="1"/>
          <p:nvPr/>
        </p:nvSpPr>
        <p:spPr>
          <a:xfrm>
            <a:off x="4027368" y="2768162"/>
            <a:ext cx="411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Layered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 1 APP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AVR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DIO Driver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FBE99F-4F64-4192-A481-098EC2755975}"/>
              </a:ext>
            </a:extLst>
          </p:cNvPr>
          <p:cNvSpPr txBox="1"/>
          <p:nvPr/>
        </p:nvSpPr>
        <p:spPr>
          <a:xfrm>
            <a:off x="7408512" y="1579496"/>
            <a:ext cx="304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PWM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Proteus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44C38D7-C60A-4275-A772-14A88E8937B2}"/>
              </a:ext>
            </a:extLst>
          </p:cNvPr>
          <p:cNvSpPr txBox="1"/>
          <p:nvPr/>
        </p:nvSpPr>
        <p:spPr>
          <a:xfrm>
            <a:off x="7408512" y="2764770"/>
            <a:ext cx="2838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 2 APP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Proteus Testing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9F65213-5637-43B3-A307-2AF483C2D5CB}"/>
              </a:ext>
            </a:extLst>
          </p:cNvPr>
          <p:cNvSpPr txBox="1"/>
          <p:nvPr/>
        </p:nvSpPr>
        <p:spPr>
          <a:xfrm>
            <a:off x="4037031" y="4010695"/>
            <a:ext cx="304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 1 APP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PWM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Driver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4AB1710-7078-4F3B-A4CD-FE8AB768869A}"/>
              </a:ext>
            </a:extLst>
          </p:cNvPr>
          <p:cNvSpPr txBox="1"/>
          <p:nvPr/>
        </p:nvSpPr>
        <p:spPr>
          <a:xfrm>
            <a:off x="7408512" y="4045769"/>
            <a:ext cx="304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Proteus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Corner </a:t>
            </a:r>
            <a:r>
              <a:rPr lang="en-US" dirty="0" smtClean="0"/>
              <a:t>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DIO Driver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85C662-88FC-4267-A1BC-7156A077B092}"/>
              </a:ext>
            </a:extLst>
          </p:cNvPr>
          <p:cNvSpPr txBox="1"/>
          <p:nvPr/>
        </p:nvSpPr>
        <p:spPr>
          <a:xfrm>
            <a:off x="4045848" y="4972664"/>
            <a:ext cx="3458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Interrupts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Proteus 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3A44D4-3D4F-4196-9D4B-CD50819AB4A5}"/>
              </a:ext>
            </a:extLst>
          </p:cNvPr>
          <p:cNvSpPr txBox="1"/>
          <p:nvPr/>
        </p:nvSpPr>
        <p:spPr>
          <a:xfrm>
            <a:off x="7408512" y="5033930"/>
            <a:ext cx="291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PWM Oscilloscope </a:t>
            </a:r>
            <a:r>
              <a:rPr lang="en-US" dirty="0" smtClean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 Driver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710BEC61-72C4-496D-A005-6B59DA4AE934}"/>
              </a:ext>
            </a:extLst>
          </p:cNvPr>
          <p:cNvSpPr/>
          <p:nvPr/>
        </p:nvSpPr>
        <p:spPr>
          <a:xfrm>
            <a:off x="3632678" y="1029338"/>
            <a:ext cx="4926644" cy="4847934"/>
          </a:xfrm>
          <a:prstGeom prst="diamond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4D3C654-5138-4B12-9BD2-379EEEA599BF}"/>
              </a:ext>
            </a:extLst>
          </p:cNvPr>
          <p:cNvSpPr txBox="1"/>
          <p:nvPr/>
        </p:nvSpPr>
        <p:spPr>
          <a:xfrm>
            <a:off x="2482532" y="2619679"/>
            <a:ext cx="7226936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defTabSz="1218987">
              <a:defRPr/>
            </a:pPr>
            <a:r>
              <a:rPr lang="en-US" sz="7200" b="1" kern="0" dirty="0">
                <a:solidFill>
                  <a:prstClr val="white"/>
                </a:solidFill>
                <a:latin typeface="Edwardian Script ITC" pitchFamily="66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148" y="400506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prstClr val="white"/>
                </a:solidFill>
                <a:cs typeface="Arial" pitchFamily="34" charset="0"/>
              </a:rPr>
              <a:t>Any Questions?</a:t>
            </a:r>
            <a:endParaRPr lang="ko-KR" altLang="en-US" sz="1867" b="1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200" b="1" dirty="0">
                <a:solidFill>
                  <a:srgbClr val="1F497D"/>
                </a:solidFill>
                <a:latin typeface="Open Sans"/>
              </a:rPr>
              <a:t>OUR TEAM</a:t>
            </a:r>
            <a:endParaRPr lang="en-US" sz="3200" dirty="0"/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1522709" y="4803317"/>
            <a:ext cx="9146582" cy="579030"/>
            <a:chOff x="1537290" y="4270072"/>
            <a:chExt cx="9146582" cy="579030"/>
          </a:xfrm>
        </p:grpSpPr>
        <p:grpSp>
          <p:nvGrpSpPr>
            <p:cNvPr id="311" name="Group 310"/>
            <p:cNvGrpSpPr/>
            <p:nvPr/>
          </p:nvGrpSpPr>
          <p:grpSpPr>
            <a:xfrm>
              <a:off x="1537290" y="4275904"/>
              <a:ext cx="4531271" cy="573198"/>
              <a:chOff x="1537290" y="4275904"/>
              <a:chExt cx="4531271" cy="573198"/>
            </a:xfrm>
          </p:grpSpPr>
          <p:grpSp>
            <p:nvGrpSpPr>
              <p:cNvPr id="234" name="Group 233"/>
              <p:cNvGrpSpPr/>
              <p:nvPr/>
            </p:nvGrpSpPr>
            <p:grpSpPr>
              <a:xfrm>
                <a:off x="1537290" y="4275905"/>
                <a:ext cx="2223501" cy="557976"/>
                <a:chOff x="548639" y="4625092"/>
                <a:chExt cx="2373453" cy="560811"/>
              </a:xfrm>
            </p:grpSpPr>
            <p:sp>
              <p:nvSpPr>
                <p:cNvPr id="226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Aya Adel Gomaa</a:t>
                  </a:r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613341" y="462509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613341" y="5185903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/>
              <p:cNvGrpSpPr/>
              <p:nvPr/>
            </p:nvGrpSpPr>
            <p:grpSpPr>
              <a:xfrm>
                <a:off x="3845060" y="4275904"/>
                <a:ext cx="2223501" cy="573198"/>
                <a:chOff x="548639" y="4625092"/>
                <a:chExt cx="2373453" cy="576110"/>
              </a:xfrm>
            </p:grpSpPr>
            <p:sp>
              <p:nvSpPr>
                <p:cNvPr id="307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Omar Ahmed Fahmy</a:t>
                  </a: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13341" y="462509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613193" y="520120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2" name="Group 311"/>
            <p:cNvGrpSpPr/>
            <p:nvPr/>
          </p:nvGrpSpPr>
          <p:grpSpPr>
            <a:xfrm>
              <a:off x="6152601" y="4270072"/>
              <a:ext cx="4531271" cy="562129"/>
              <a:chOff x="1537290" y="4275899"/>
              <a:chExt cx="4531271" cy="562131"/>
            </a:xfrm>
          </p:grpSpPr>
          <p:grpSp>
            <p:nvGrpSpPr>
              <p:cNvPr id="313" name="Group 312"/>
              <p:cNvGrpSpPr/>
              <p:nvPr/>
            </p:nvGrpSpPr>
            <p:grpSpPr>
              <a:xfrm>
                <a:off x="1537290" y="4286786"/>
                <a:ext cx="2223501" cy="551244"/>
                <a:chOff x="548639" y="4636033"/>
                <a:chExt cx="2373453" cy="554045"/>
              </a:xfrm>
            </p:grpSpPr>
            <p:sp>
              <p:nvSpPr>
                <p:cNvPr id="319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Mohamed Ahmed Khalil</a:t>
                  </a:r>
                </a:p>
              </p:txBody>
            </p: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624961" y="4636033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35610" y="5190078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3845060" y="4275899"/>
                <a:ext cx="2223501" cy="562129"/>
                <a:chOff x="548639" y="4625092"/>
                <a:chExt cx="2373453" cy="564985"/>
              </a:xfrm>
            </p:grpSpPr>
            <p:sp>
              <p:nvSpPr>
                <p:cNvPr id="315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Mario Refaat</a:t>
                  </a:r>
                </a:p>
              </p:txBody>
            </p: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613341" y="462509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635610" y="5190077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2" name="Group 161"/>
          <p:cNvGrpSpPr/>
          <p:nvPr/>
        </p:nvGrpSpPr>
        <p:grpSpPr>
          <a:xfrm>
            <a:off x="2619651" y="370428"/>
            <a:ext cx="6952699" cy="4184586"/>
            <a:chOff x="1545122" y="1624115"/>
            <a:chExt cx="6952699" cy="4184586"/>
          </a:xfrm>
        </p:grpSpPr>
        <p:grpSp>
          <p:nvGrpSpPr>
            <p:cNvPr id="163" name="Group 162"/>
            <p:cNvGrpSpPr/>
            <p:nvPr/>
          </p:nvGrpSpPr>
          <p:grpSpPr>
            <a:xfrm>
              <a:off x="3916577" y="1624115"/>
              <a:ext cx="2226639" cy="2417509"/>
              <a:chOff x="4755659" y="3126289"/>
              <a:chExt cx="2226639" cy="2445171"/>
            </a:xfrm>
          </p:grpSpPr>
          <p:sp>
            <p:nvSpPr>
              <p:cNvPr id="258" name="Freeform 253"/>
              <p:cNvSpPr>
                <a:spLocks/>
              </p:cNvSpPr>
              <p:nvPr/>
            </p:nvSpPr>
            <p:spPr bwMode="auto">
              <a:xfrm flipH="1">
                <a:off x="4755659" y="4581316"/>
                <a:ext cx="2226639" cy="990144"/>
              </a:xfrm>
              <a:custGeom>
                <a:avLst/>
                <a:gdLst>
                  <a:gd name="T0" fmla="*/ 1577 w 2627"/>
                  <a:gd name="T1" fmla="*/ 0 h 1148"/>
                  <a:gd name="T2" fmla="*/ 1776 w 2627"/>
                  <a:gd name="T3" fmla="*/ 87 h 1148"/>
                  <a:gd name="T4" fmla="*/ 1941 w 2627"/>
                  <a:gd name="T5" fmla="*/ 163 h 1148"/>
                  <a:gd name="T6" fmla="*/ 2074 w 2627"/>
                  <a:gd name="T7" fmla="*/ 230 h 1148"/>
                  <a:gd name="T8" fmla="*/ 2181 w 2627"/>
                  <a:gd name="T9" fmla="*/ 288 h 1148"/>
                  <a:gd name="T10" fmla="*/ 2263 w 2627"/>
                  <a:gd name="T11" fmla="*/ 336 h 1148"/>
                  <a:gd name="T12" fmla="*/ 2324 w 2627"/>
                  <a:gd name="T13" fmla="*/ 377 h 1148"/>
                  <a:gd name="T14" fmla="*/ 2369 w 2627"/>
                  <a:gd name="T15" fmla="*/ 410 h 1148"/>
                  <a:gd name="T16" fmla="*/ 2401 w 2627"/>
                  <a:gd name="T17" fmla="*/ 434 h 1148"/>
                  <a:gd name="T18" fmla="*/ 2420 w 2627"/>
                  <a:gd name="T19" fmla="*/ 455 h 1148"/>
                  <a:gd name="T20" fmla="*/ 2438 w 2627"/>
                  <a:gd name="T21" fmla="*/ 480 h 1148"/>
                  <a:gd name="T22" fmla="*/ 2455 w 2627"/>
                  <a:gd name="T23" fmla="*/ 510 h 1148"/>
                  <a:gd name="T24" fmla="*/ 2487 w 2627"/>
                  <a:gd name="T25" fmla="*/ 582 h 1148"/>
                  <a:gd name="T26" fmla="*/ 2516 w 2627"/>
                  <a:gd name="T27" fmla="*/ 670 h 1148"/>
                  <a:gd name="T28" fmla="*/ 2543 w 2627"/>
                  <a:gd name="T29" fmla="*/ 768 h 1148"/>
                  <a:gd name="T30" fmla="*/ 2581 w 2627"/>
                  <a:gd name="T31" fmla="*/ 929 h 1148"/>
                  <a:gd name="T32" fmla="*/ 1314 w 2627"/>
                  <a:gd name="T33" fmla="*/ 1148 h 1148"/>
                  <a:gd name="T34" fmla="*/ 0 w 2627"/>
                  <a:gd name="T35" fmla="*/ 1148 h 1148"/>
                  <a:gd name="T36" fmla="*/ 72 w 2627"/>
                  <a:gd name="T37" fmla="*/ 821 h 1148"/>
                  <a:gd name="T38" fmla="*/ 97 w 2627"/>
                  <a:gd name="T39" fmla="*/ 718 h 1148"/>
                  <a:gd name="T40" fmla="*/ 126 w 2627"/>
                  <a:gd name="T41" fmla="*/ 624 h 1148"/>
                  <a:gd name="T42" fmla="*/ 156 w 2627"/>
                  <a:gd name="T43" fmla="*/ 545 h 1148"/>
                  <a:gd name="T44" fmla="*/ 182 w 2627"/>
                  <a:gd name="T45" fmla="*/ 494 h 1148"/>
                  <a:gd name="T46" fmla="*/ 200 w 2627"/>
                  <a:gd name="T47" fmla="*/ 467 h 1148"/>
                  <a:gd name="T48" fmla="*/ 218 w 2627"/>
                  <a:gd name="T49" fmla="*/ 444 h 1148"/>
                  <a:gd name="T50" fmla="*/ 228 w 2627"/>
                  <a:gd name="T51" fmla="*/ 434 h 1148"/>
                  <a:gd name="T52" fmla="*/ 279 w 2627"/>
                  <a:gd name="T53" fmla="*/ 394 h 1148"/>
                  <a:gd name="T54" fmla="*/ 331 w 2627"/>
                  <a:gd name="T55" fmla="*/ 359 h 1148"/>
                  <a:gd name="T56" fmla="*/ 401 w 2627"/>
                  <a:gd name="T57" fmla="*/ 315 h 1148"/>
                  <a:gd name="T58" fmla="*/ 493 w 2627"/>
                  <a:gd name="T59" fmla="*/ 262 h 1148"/>
                  <a:gd name="T60" fmla="*/ 612 w 2627"/>
                  <a:gd name="T61" fmla="*/ 201 h 1148"/>
                  <a:gd name="T62" fmla="*/ 759 w 2627"/>
                  <a:gd name="T63" fmla="*/ 130 h 1148"/>
                  <a:gd name="T64" fmla="*/ 941 w 2627"/>
                  <a:gd name="T65" fmla="*/ 49 h 1148"/>
                  <a:gd name="T66" fmla="*/ 1577 w 2627"/>
                  <a:gd name="T67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27" h="1148">
                    <a:moveTo>
                      <a:pt x="1577" y="0"/>
                    </a:moveTo>
                    <a:lnTo>
                      <a:pt x="1577" y="0"/>
                    </a:lnTo>
                    <a:lnTo>
                      <a:pt x="1680" y="46"/>
                    </a:lnTo>
                    <a:lnTo>
                      <a:pt x="1776" y="87"/>
                    </a:lnTo>
                    <a:lnTo>
                      <a:pt x="1862" y="127"/>
                    </a:lnTo>
                    <a:lnTo>
                      <a:pt x="1941" y="163"/>
                    </a:lnTo>
                    <a:lnTo>
                      <a:pt x="2011" y="198"/>
                    </a:lnTo>
                    <a:lnTo>
                      <a:pt x="2074" y="230"/>
                    </a:lnTo>
                    <a:lnTo>
                      <a:pt x="2130" y="261"/>
                    </a:lnTo>
                    <a:lnTo>
                      <a:pt x="2181" y="288"/>
                    </a:lnTo>
                    <a:lnTo>
                      <a:pt x="2224" y="313"/>
                    </a:lnTo>
                    <a:lnTo>
                      <a:pt x="2263" y="336"/>
                    </a:lnTo>
                    <a:lnTo>
                      <a:pt x="2296" y="358"/>
                    </a:lnTo>
                    <a:lnTo>
                      <a:pt x="2324" y="377"/>
                    </a:lnTo>
                    <a:lnTo>
                      <a:pt x="2349" y="394"/>
                    </a:lnTo>
                    <a:lnTo>
                      <a:pt x="2369" y="410"/>
                    </a:lnTo>
                    <a:lnTo>
                      <a:pt x="2401" y="434"/>
                    </a:lnTo>
                    <a:lnTo>
                      <a:pt x="2401" y="434"/>
                    </a:lnTo>
                    <a:lnTo>
                      <a:pt x="2411" y="444"/>
                    </a:lnTo>
                    <a:lnTo>
                      <a:pt x="2420" y="455"/>
                    </a:lnTo>
                    <a:lnTo>
                      <a:pt x="2429" y="467"/>
                    </a:lnTo>
                    <a:lnTo>
                      <a:pt x="2438" y="480"/>
                    </a:lnTo>
                    <a:lnTo>
                      <a:pt x="2447" y="494"/>
                    </a:lnTo>
                    <a:lnTo>
                      <a:pt x="2455" y="510"/>
                    </a:lnTo>
                    <a:lnTo>
                      <a:pt x="2472" y="545"/>
                    </a:lnTo>
                    <a:lnTo>
                      <a:pt x="2487" y="582"/>
                    </a:lnTo>
                    <a:lnTo>
                      <a:pt x="2503" y="624"/>
                    </a:lnTo>
                    <a:lnTo>
                      <a:pt x="2516" y="670"/>
                    </a:lnTo>
                    <a:lnTo>
                      <a:pt x="2531" y="718"/>
                    </a:lnTo>
                    <a:lnTo>
                      <a:pt x="2543" y="768"/>
                    </a:lnTo>
                    <a:lnTo>
                      <a:pt x="2556" y="821"/>
                    </a:lnTo>
                    <a:lnTo>
                      <a:pt x="2581" y="929"/>
                    </a:lnTo>
                    <a:lnTo>
                      <a:pt x="2627" y="1148"/>
                    </a:lnTo>
                    <a:lnTo>
                      <a:pt x="1314" y="1148"/>
                    </a:lnTo>
                    <a:lnTo>
                      <a:pt x="0" y="1148"/>
                    </a:lnTo>
                    <a:lnTo>
                      <a:pt x="0" y="1148"/>
                    </a:lnTo>
                    <a:lnTo>
                      <a:pt x="47" y="929"/>
                    </a:lnTo>
                    <a:lnTo>
                      <a:pt x="72" y="821"/>
                    </a:lnTo>
                    <a:lnTo>
                      <a:pt x="84" y="768"/>
                    </a:lnTo>
                    <a:lnTo>
                      <a:pt x="97" y="718"/>
                    </a:lnTo>
                    <a:lnTo>
                      <a:pt x="111" y="670"/>
                    </a:lnTo>
                    <a:lnTo>
                      <a:pt x="126" y="624"/>
                    </a:lnTo>
                    <a:lnTo>
                      <a:pt x="140" y="582"/>
                    </a:lnTo>
                    <a:lnTo>
                      <a:pt x="156" y="545"/>
                    </a:lnTo>
                    <a:lnTo>
                      <a:pt x="173" y="510"/>
                    </a:lnTo>
                    <a:lnTo>
                      <a:pt x="182" y="494"/>
                    </a:lnTo>
                    <a:lnTo>
                      <a:pt x="189" y="480"/>
                    </a:lnTo>
                    <a:lnTo>
                      <a:pt x="200" y="467"/>
                    </a:lnTo>
                    <a:lnTo>
                      <a:pt x="209" y="455"/>
                    </a:lnTo>
                    <a:lnTo>
                      <a:pt x="218" y="444"/>
                    </a:lnTo>
                    <a:lnTo>
                      <a:pt x="228" y="434"/>
                    </a:lnTo>
                    <a:lnTo>
                      <a:pt x="228" y="434"/>
                    </a:lnTo>
                    <a:lnTo>
                      <a:pt x="259" y="410"/>
                    </a:lnTo>
                    <a:lnTo>
                      <a:pt x="279" y="394"/>
                    </a:lnTo>
                    <a:lnTo>
                      <a:pt x="303" y="377"/>
                    </a:lnTo>
                    <a:lnTo>
                      <a:pt x="331" y="359"/>
                    </a:lnTo>
                    <a:lnTo>
                      <a:pt x="363" y="337"/>
                    </a:lnTo>
                    <a:lnTo>
                      <a:pt x="401" y="315"/>
                    </a:lnTo>
                    <a:lnTo>
                      <a:pt x="444" y="290"/>
                    </a:lnTo>
                    <a:lnTo>
                      <a:pt x="493" y="262"/>
                    </a:lnTo>
                    <a:lnTo>
                      <a:pt x="550" y="232"/>
                    </a:lnTo>
                    <a:lnTo>
                      <a:pt x="612" y="201"/>
                    </a:lnTo>
                    <a:lnTo>
                      <a:pt x="682" y="167"/>
                    </a:lnTo>
                    <a:lnTo>
                      <a:pt x="759" y="130"/>
                    </a:lnTo>
                    <a:lnTo>
                      <a:pt x="846" y="90"/>
                    </a:lnTo>
                    <a:lnTo>
                      <a:pt x="941" y="49"/>
                    </a:lnTo>
                    <a:lnTo>
                      <a:pt x="1045" y="4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55"/>
              <p:cNvSpPr>
                <a:spLocks/>
              </p:cNvSpPr>
              <p:nvPr/>
            </p:nvSpPr>
            <p:spPr bwMode="auto">
              <a:xfrm flipH="1">
                <a:off x="5630047" y="3947384"/>
                <a:ext cx="477863" cy="863357"/>
              </a:xfrm>
              <a:custGeom>
                <a:avLst/>
                <a:gdLst>
                  <a:gd name="T0" fmla="*/ 564 w 564"/>
                  <a:gd name="T1" fmla="*/ 665 h 1004"/>
                  <a:gd name="T2" fmla="*/ 564 w 564"/>
                  <a:gd name="T3" fmla="*/ 870 h 1004"/>
                  <a:gd name="T4" fmla="*/ 534 w 564"/>
                  <a:gd name="T5" fmla="*/ 900 h 1004"/>
                  <a:gd name="T6" fmla="*/ 501 w 564"/>
                  <a:gd name="T7" fmla="*/ 928 h 1004"/>
                  <a:gd name="T8" fmla="*/ 468 w 564"/>
                  <a:gd name="T9" fmla="*/ 951 h 1004"/>
                  <a:gd name="T10" fmla="*/ 432 w 564"/>
                  <a:gd name="T11" fmla="*/ 969 h 1004"/>
                  <a:gd name="T12" fmla="*/ 396 w 564"/>
                  <a:gd name="T13" fmla="*/ 984 h 1004"/>
                  <a:gd name="T14" fmla="*/ 358 w 564"/>
                  <a:gd name="T15" fmla="*/ 995 h 1004"/>
                  <a:gd name="T16" fmla="*/ 321 w 564"/>
                  <a:gd name="T17" fmla="*/ 1002 h 1004"/>
                  <a:gd name="T18" fmla="*/ 282 w 564"/>
                  <a:gd name="T19" fmla="*/ 1004 h 1004"/>
                  <a:gd name="T20" fmla="*/ 243 w 564"/>
                  <a:gd name="T21" fmla="*/ 1003 h 1004"/>
                  <a:gd name="T22" fmla="*/ 205 w 564"/>
                  <a:gd name="T23" fmla="*/ 996 h 1004"/>
                  <a:gd name="T24" fmla="*/ 168 w 564"/>
                  <a:gd name="T25" fmla="*/ 987 h 1004"/>
                  <a:gd name="T26" fmla="*/ 132 w 564"/>
                  <a:gd name="T27" fmla="*/ 972 h 1004"/>
                  <a:gd name="T28" fmla="*/ 96 w 564"/>
                  <a:gd name="T29" fmla="*/ 953 h 1004"/>
                  <a:gd name="T30" fmla="*/ 63 w 564"/>
                  <a:gd name="T31" fmla="*/ 929 h 1004"/>
                  <a:gd name="T32" fmla="*/ 30 w 564"/>
                  <a:gd name="T33" fmla="*/ 901 h 1004"/>
                  <a:gd name="T34" fmla="*/ 0 w 564"/>
                  <a:gd name="T35" fmla="*/ 870 h 1004"/>
                  <a:gd name="T36" fmla="*/ 0 w 564"/>
                  <a:gd name="T37" fmla="*/ 250 h 1004"/>
                  <a:gd name="T38" fmla="*/ 0 w 564"/>
                  <a:gd name="T39" fmla="*/ 235 h 1004"/>
                  <a:gd name="T40" fmla="*/ 3 w 564"/>
                  <a:gd name="T41" fmla="*/ 205 h 1004"/>
                  <a:gd name="T42" fmla="*/ 10 w 564"/>
                  <a:gd name="T43" fmla="*/ 178 h 1004"/>
                  <a:gd name="T44" fmla="*/ 19 w 564"/>
                  <a:gd name="T45" fmla="*/ 152 h 1004"/>
                  <a:gd name="T46" fmla="*/ 30 w 564"/>
                  <a:gd name="T47" fmla="*/ 129 h 1004"/>
                  <a:gd name="T48" fmla="*/ 45 w 564"/>
                  <a:gd name="T49" fmla="*/ 108 h 1004"/>
                  <a:gd name="T50" fmla="*/ 61 w 564"/>
                  <a:gd name="T51" fmla="*/ 87 h 1004"/>
                  <a:gd name="T52" fmla="*/ 78 w 564"/>
                  <a:gd name="T53" fmla="*/ 70 h 1004"/>
                  <a:gd name="T54" fmla="*/ 109 w 564"/>
                  <a:gd name="T55" fmla="*/ 47 h 1004"/>
                  <a:gd name="T56" fmla="*/ 154 w 564"/>
                  <a:gd name="T57" fmla="*/ 23 h 1004"/>
                  <a:gd name="T58" fmla="*/ 204 w 564"/>
                  <a:gd name="T59" fmla="*/ 8 h 1004"/>
                  <a:gd name="T60" fmla="*/ 256 w 564"/>
                  <a:gd name="T61" fmla="*/ 0 h 1004"/>
                  <a:gd name="T62" fmla="*/ 308 w 564"/>
                  <a:gd name="T63" fmla="*/ 0 h 1004"/>
                  <a:gd name="T64" fmla="*/ 360 w 564"/>
                  <a:gd name="T65" fmla="*/ 8 h 1004"/>
                  <a:gd name="T66" fmla="*/ 409 w 564"/>
                  <a:gd name="T67" fmla="*/ 23 h 1004"/>
                  <a:gd name="T68" fmla="*/ 455 w 564"/>
                  <a:gd name="T69" fmla="*/ 47 h 1004"/>
                  <a:gd name="T70" fmla="*/ 486 w 564"/>
                  <a:gd name="T71" fmla="*/ 70 h 1004"/>
                  <a:gd name="T72" fmla="*/ 504 w 564"/>
                  <a:gd name="T73" fmla="*/ 87 h 1004"/>
                  <a:gd name="T74" fmla="*/ 519 w 564"/>
                  <a:gd name="T75" fmla="*/ 108 h 1004"/>
                  <a:gd name="T76" fmla="*/ 534 w 564"/>
                  <a:gd name="T77" fmla="*/ 129 h 1004"/>
                  <a:gd name="T78" fmla="*/ 545 w 564"/>
                  <a:gd name="T79" fmla="*/ 152 h 1004"/>
                  <a:gd name="T80" fmla="*/ 554 w 564"/>
                  <a:gd name="T81" fmla="*/ 178 h 1004"/>
                  <a:gd name="T82" fmla="*/ 561 w 564"/>
                  <a:gd name="T83" fmla="*/ 205 h 1004"/>
                  <a:gd name="T84" fmla="*/ 563 w 564"/>
                  <a:gd name="T85" fmla="*/ 235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4" h="1004">
                    <a:moveTo>
                      <a:pt x="564" y="250"/>
                    </a:moveTo>
                    <a:lnTo>
                      <a:pt x="564" y="665"/>
                    </a:lnTo>
                    <a:lnTo>
                      <a:pt x="564" y="870"/>
                    </a:lnTo>
                    <a:lnTo>
                      <a:pt x="564" y="870"/>
                    </a:lnTo>
                    <a:lnTo>
                      <a:pt x="550" y="886"/>
                    </a:lnTo>
                    <a:lnTo>
                      <a:pt x="534" y="900"/>
                    </a:lnTo>
                    <a:lnTo>
                      <a:pt x="518" y="914"/>
                    </a:lnTo>
                    <a:lnTo>
                      <a:pt x="501" y="928"/>
                    </a:lnTo>
                    <a:lnTo>
                      <a:pt x="485" y="940"/>
                    </a:lnTo>
                    <a:lnTo>
                      <a:pt x="468" y="951"/>
                    </a:lnTo>
                    <a:lnTo>
                      <a:pt x="450" y="961"/>
                    </a:lnTo>
                    <a:lnTo>
                      <a:pt x="432" y="969"/>
                    </a:lnTo>
                    <a:lnTo>
                      <a:pt x="414" y="978"/>
                    </a:lnTo>
                    <a:lnTo>
                      <a:pt x="396" y="984"/>
                    </a:lnTo>
                    <a:lnTo>
                      <a:pt x="377" y="991"/>
                    </a:lnTo>
                    <a:lnTo>
                      <a:pt x="358" y="995"/>
                    </a:lnTo>
                    <a:lnTo>
                      <a:pt x="340" y="1000"/>
                    </a:lnTo>
                    <a:lnTo>
                      <a:pt x="321" y="1002"/>
                    </a:lnTo>
                    <a:lnTo>
                      <a:pt x="301" y="1004"/>
                    </a:lnTo>
                    <a:lnTo>
                      <a:pt x="282" y="1004"/>
                    </a:lnTo>
                    <a:lnTo>
                      <a:pt x="262" y="1004"/>
                    </a:lnTo>
                    <a:lnTo>
                      <a:pt x="243" y="1003"/>
                    </a:lnTo>
                    <a:lnTo>
                      <a:pt x="224" y="1000"/>
                    </a:lnTo>
                    <a:lnTo>
                      <a:pt x="205" y="996"/>
                    </a:lnTo>
                    <a:lnTo>
                      <a:pt x="187" y="992"/>
                    </a:lnTo>
                    <a:lnTo>
                      <a:pt x="168" y="987"/>
                    </a:lnTo>
                    <a:lnTo>
                      <a:pt x="150" y="979"/>
                    </a:lnTo>
                    <a:lnTo>
                      <a:pt x="132" y="972"/>
                    </a:lnTo>
                    <a:lnTo>
                      <a:pt x="114" y="963"/>
                    </a:lnTo>
                    <a:lnTo>
                      <a:pt x="96" y="953"/>
                    </a:lnTo>
                    <a:lnTo>
                      <a:pt x="80" y="941"/>
                    </a:lnTo>
                    <a:lnTo>
                      <a:pt x="63" y="929"/>
                    </a:lnTo>
                    <a:lnTo>
                      <a:pt x="46" y="916"/>
                    </a:lnTo>
                    <a:lnTo>
                      <a:pt x="30" y="901"/>
                    </a:lnTo>
                    <a:lnTo>
                      <a:pt x="15" y="886"/>
                    </a:lnTo>
                    <a:lnTo>
                      <a:pt x="0" y="870"/>
                    </a:lnTo>
                    <a:lnTo>
                      <a:pt x="0" y="665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35"/>
                    </a:lnTo>
                    <a:lnTo>
                      <a:pt x="2" y="220"/>
                    </a:lnTo>
                    <a:lnTo>
                      <a:pt x="3" y="205"/>
                    </a:lnTo>
                    <a:lnTo>
                      <a:pt x="7" y="191"/>
                    </a:lnTo>
                    <a:lnTo>
                      <a:pt x="10" y="178"/>
                    </a:lnTo>
                    <a:lnTo>
                      <a:pt x="15" y="165"/>
                    </a:lnTo>
                    <a:lnTo>
                      <a:pt x="19" y="152"/>
                    </a:lnTo>
                    <a:lnTo>
                      <a:pt x="25" y="140"/>
                    </a:lnTo>
                    <a:lnTo>
                      <a:pt x="30" y="129"/>
                    </a:lnTo>
                    <a:lnTo>
                      <a:pt x="37" y="117"/>
                    </a:lnTo>
                    <a:lnTo>
                      <a:pt x="45" y="108"/>
                    </a:lnTo>
                    <a:lnTo>
                      <a:pt x="52" y="97"/>
                    </a:lnTo>
                    <a:lnTo>
                      <a:pt x="61" y="87"/>
                    </a:lnTo>
                    <a:lnTo>
                      <a:pt x="69" y="78"/>
                    </a:lnTo>
                    <a:lnTo>
                      <a:pt x="78" y="70"/>
                    </a:lnTo>
                    <a:lnTo>
                      <a:pt x="89" y="62"/>
                    </a:lnTo>
                    <a:lnTo>
                      <a:pt x="109" y="47"/>
                    </a:lnTo>
                    <a:lnTo>
                      <a:pt x="131" y="34"/>
                    </a:lnTo>
                    <a:lnTo>
                      <a:pt x="154" y="23"/>
                    </a:lnTo>
                    <a:lnTo>
                      <a:pt x="178" y="15"/>
                    </a:lnTo>
                    <a:lnTo>
                      <a:pt x="204" y="8"/>
                    </a:lnTo>
                    <a:lnTo>
                      <a:pt x="230" y="3"/>
                    </a:lnTo>
                    <a:lnTo>
                      <a:pt x="256" y="0"/>
                    </a:lnTo>
                    <a:lnTo>
                      <a:pt x="282" y="0"/>
                    </a:lnTo>
                    <a:lnTo>
                      <a:pt x="308" y="0"/>
                    </a:lnTo>
                    <a:lnTo>
                      <a:pt x="334" y="3"/>
                    </a:lnTo>
                    <a:lnTo>
                      <a:pt x="360" y="8"/>
                    </a:lnTo>
                    <a:lnTo>
                      <a:pt x="386" y="15"/>
                    </a:lnTo>
                    <a:lnTo>
                      <a:pt x="409" y="23"/>
                    </a:lnTo>
                    <a:lnTo>
                      <a:pt x="433" y="34"/>
                    </a:lnTo>
                    <a:lnTo>
                      <a:pt x="455" y="47"/>
                    </a:lnTo>
                    <a:lnTo>
                      <a:pt x="476" y="62"/>
                    </a:lnTo>
                    <a:lnTo>
                      <a:pt x="486" y="70"/>
                    </a:lnTo>
                    <a:lnTo>
                      <a:pt x="495" y="78"/>
                    </a:lnTo>
                    <a:lnTo>
                      <a:pt x="504" y="87"/>
                    </a:lnTo>
                    <a:lnTo>
                      <a:pt x="511" y="97"/>
                    </a:lnTo>
                    <a:lnTo>
                      <a:pt x="519" y="108"/>
                    </a:lnTo>
                    <a:lnTo>
                      <a:pt x="527" y="117"/>
                    </a:lnTo>
                    <a:lnTo>
                      <a:pt x="534" y="129"/>
                    </a:lnTo>
                    <a:lnTo>
                      <a:pt x="540" y="140"/>
                    </a:lnTo>
                    <a:lnTo>
                      <a:pt x="545" y="152"/>
                    </a:lnTo>
                    <a:lnTo>
                      <a:pt x="550" y="165"/>
                    </a:lnTo>
                    <a:lnTo>
                      <a:pt x="554" y="178"/>
                    </a:lnTo>
                    <a:lnTo>
                      <a:pt x="557" y="191"/>
                    </a:lnTo>
                    <a:lnTo>
                      <a:pt x="561" y="205"/>
                    </a:lnTo>
                    <a:lnTo>
                      <a:pt x="562" y="220"/>
                    </a:lnTo>
                    <a:lnTo>
                      <a:pt x="563" y="235"/>
                    </a:lnTo>
                    <a:lnTo>
                      <a:pt x="564" y="250"/>
                    </a:lnTo>
                    <a:close/>
                  </a:path>
                </a:pathLst>
              </a:custGeom>
              <a:solidFill>
                <a:srgbClr val="F6C6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 flipH="1">
                <a:off x="5538541" y="4810738"/>
                <a:ext cx="630373" cy="760718"/>
              </a:xfrm>
              <a:custGeom>
                <a:avLst/>
                <a:gdLst>
                  <a:gd name="T0" fmla="*/ 351 w 745"/>
                  <a:gd name="T1" fmla="*/ 0 h 882"/>
                  <a:gd name="T2" fmla="*/ 351 w 745"/>
                  <a:gd name="T3" fmla="*/ 0 h 882"/>
                  <a:gd name="T4" fmla="*/ 413 w 745"/>
                  <a:gd name="T5" fmla="*/ 15 h 882"/>
                  <a:gd name="T6" fmla="*/ 476 w 745"/>
                  <a:gd name="T7" fmla="*/ 30 h 882"/>
                  <a:gd name="T8" fmla="*/ 548 w 745"/>
                  <a:gd name="T9" fmla="*/ 49 h 882"/>
                  <a:gd name="T10" fmla="*/ 621 w 745"/>
                  <a:gd name="T11" fmla="*/ 68 h 882"/>
                  <a:gd name="T12" fmla="*/ 683 w 745"/>
                  <a:gd name="T13" fmla="*/ 86 h 882"/>
                  <a:gd name="T14" fmla="*/ 708 w 745"/>
                  <a:gd name="T15" fmla="*/ 95 h 882"/>
                  <a:gd name="T16" fmla="*/ 728 w 745"/>
                  <a:gd name="T17" fmla="*/ 103 h 882"/>
                  <a:gd name="T18" fmla="*/ 741 w 745"/>
                  <a:gd name="T19" fmla="*/ 109 h 882"/>
                  <a:gd name="T20" fmla="*/ 744 w 745"/>
                  <a:gd name="T21" fmla="*/ 111 h 882"/>
                  <a:gd name="T22" fmla="*/ 745 w 745"/>
                  <a:gd name="T23" fmla="*/ 113 h 882"/>
                  <a:gd name="T24" fmla="*/ 745 w 745"/>
                  <a:gd name="T25" fmla="*/ 113 h 882"/>
                  <a:gd name="T26" fmla="*/ 743 w 745"/>
                  <a:gd name="T27" fmla="*/ 126 h 882"/>
                  <a:gd name="T28" fmla="*/ 738 w 745"/>
                  <a:gd name="T29" fmla="*/ 153 h 882"/>
                  <a:gd name="T30" fmla="*/ 722 w 745"/>
                  <a:gd name="T31" fmla="*/ 244 h 882"/>
                  <a:gd name="T32" fmla="*/ 670 w 745"/>
                  <a:gd name="T33" fmla="*/ 506 h 882"/>
                  <a:gd name="T34" fmla="*/ 595 w 745"/>
                  <a:gd name="T35" fmla="*/ 882 h 882"/>
                  <a:gd name="T36" fmla="*/ 61 w 745"/>
                  <a:gd name="T37" fmla="*/ 882 h 882"/>
                  <a:gd name="T38" fmla="*/ 0 w 745"/>
                  <a:gd name="T39" fmla="*/ 117 h 882"/>
                  <a:gd name="T40" fmla="*/ 351 w 745"/>
                  <a:gd name="T41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5" h="882">
                    <a:moveTo>
                      <a:pt x="351" y="0"/>
                    </a:moveTo>
                    <a:lnTo>
                      <a:pt x="351" y="0"/>
                    </a:lnTo>
                    <a:lnTo>
                      <a:pt x="413" y="15"/>
                    </a:lnTo>
                    <a:lnTo>
                      <a:pt x="476" y="30"/>
                    </a:lnTo>
                    <a:lnTo>
                      <a:pt x="548" y="49"/>
                    </a:lnTo>
                    <a:lnTo>
                      <a:pt x="621" y="68"/>
                    </a:lnTo>
                    <a:lnTo>
                      <a:pt x="683" y="86"/>
                    </a:lnTo>
                    <a:lnTo>
                      <a:pt x="708" y="95"/>
                    </a:lnTo>
                    <a:lnTo>
                      <a:pt x="728" y="103"/>
                    </a:lnTo>
                    <a:lnTo>
                      <a:pt x="741" y="109"/>
                    </a:lnTo>
                    <a:lnTo>
                      <a:pt x="744" y="111"/>
                    </a:lnTo>
                    <a:lnTo>
                      <a:pt x="745" y="113"/>
                    </a:lnTo>
                    <a:lnTo>
                      <a:pt x="745" y="113"/>
                    </a:lnTo>
                    <a:lnTo>
                      <a:pt x="743" y="126"/>
                    </a:lnTo>
                    <a:lnTo>
                      <a:pt x="738" y="153"/>
                    </a:lnTo>
                    <a:lnTo>
                      <a:pt x="722" y="244"/>
                    </a:lnTo>
                    <a:lnTo>
                      <a:pt x="670" y="506"/>
                    </a:lnTo>
                    <a:lnTo>
                      <a:pt x="595" y="882"/>
                    </a:lnTo>
                    <a:lnTo>
                      <a:pt x="61" y="882"/>
                    </a:lnTo>
                    <a:lnTo>
                      <a:pt x="0" y="11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0B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261"/>
              <p:cNvSpPr>
                <a:spLocks/>
              </p:cNvSpPr>
              <p:nvPr/>
            </p:nvSpPr>
            <p:spPr bwMode="auto">
              <a:xfrm flipH="1">
                <a:off x="5319944" y="4587352"/>
                <a:ext cx="416859" cy="984104"/>
              </a:xfrm>
              <a:custGeom>
                <a:avLst/>
                <a:gdLst>
                  <a:gd name="T0" fmla="*/ 122 w 491"/>
                  <a:gd name="T1" fmla="*/ 0 h 1139"/>
                  <a:gd name="T2" fmla="*/ 122 w 491"/>
                  <a:gd name="T3" fmla="*/ 123 h 1139"/>
                  <a:gd name="T4" fmla="*/ 0 w 491"/>
                  <a:gd name="T5" fmla="*/ 1139 h 1139"/>
                  <a:gd name="T6" fmla="*/ 210 w 491"/>
                  <a:gd name="T7" fmla="*/ 1139 h 1139"/>
                  <a:gd name="T8" fmla="*/ 442 w 491"/>
                  <a:gd name="T9" fmla="*/ 687 h 1139"/>
                  <a:gd name="T10" fmla="*/ 221 w 491"/>
                  <a:gd name="T11" fmla="*/ 544 h 1139"/>
                  <a:gd name="T12" fmla="*/ 491 w 491"/>
                  <a:gd name="T13" fmla="*/ 423 h 1139"/>
                  <a:gd name="T14" fmla="*/ 242 w 491"/>
                  <a:gd name="T15" fmla="*/ 52 h 1139"/>
                  <a:gd name="T16" fmla="*/ 122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122" y="0"/>
                    </a:moveTo>
                    <a:lnTo>
                      <a:pt x="122" y="123"/>
                    </a:lnTo>
                    <a:lnTo>
                      <a:pt x="0" y="1139"/>
                    </a:lnTo>
                    <a:lnTo>
                      <a:pt x="210" y="1139"/>
                    </a:lnTo>
                    <a:lnTo>
                      <a:pt x="442" y="687"/>
                    </a:lnTo>
                    <a:lnTo>
                      <a:pt x="221" y="544"/>
                    </a:lnTo>
                    <a:lnTo>
                      <a:pt x="491" y="423"/>
                    </a:lnTo>
                    <a:lnTo>
                      <a:pt x="242" y="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262"/>
              <p:cNvSpPr>
                <a:spLocks/>
              </p:cNvSpPr>
              <p:nvPr/>
            </p:nvSpPr>
            <p:spPr bwMode="auto">
              <a:xfrm flipH="1">
                <a:off x="6006237" y="4587352"/>
                <a:ext cx="416859" cy="984104"/>
              </a:xfrm>
              <a:custGeom>
                <a:avLst/>
                <a:gdLst>
                  <a:gd name="T0" fmla="*/ 368 w 491"/>
                  <a:gd name="T1" fmla="*/ 0 h 1139"/>
                  <a:gd name="T2" fmla="*/ 368 w 491"/>
                  <a:gd name="T3" fmla="*/ 123 h 1139"/>
                  <a:gd name="T4" fmla="*/ 491 w 491"/>
                  <a:gd name="T5" fmla="*/ 1139 h 1139"/>
                  <a:gd name="T6" fmla="*/ 282 w 491"/>
                  <a:gd name="T7" fmla="*/ 1139 h 1139"/>
                  <a:gd name="T8" fmla="*/ 49 w 491"/>
                  <a:gd name="T9" fmla="*/ 687 h 1139"/>
                  <a:gd name="T10" fmla="*/ 270 w 491"/>
                  <a:gd name="T11" fmla="*/ 544 h 1139"/>
                  <a:gd name="T12" fmla="*/ 0 w 491"/>
                  <a:gd name="T13" fmla="*/ 423 h 1139"/>
                  <a:gd name="T14" fmla="*/ 221 w 491"/>
                  <a:gd name="T15" fmla="*/ 64 h 1139"/>
                  <a:gd name="T16" fmla="*/ 368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368" y="0"/>
                    </a:moveTo>
                    <a:lnTo>
                      <a:pt x="368" y="123"/>
                    </a:lnTo>
                    <a:lnTo>
                      <a:pt x="491" y="1139"/>
                    </a:lnTo>
                    <a:lnTo>
                      <a:pt x="282" y="1139"/>
                    </a:lnTo>
                    <a:lnTo>
                      <a:pt x="49" y="687"/>
                    </a:lnTo>
                    <a:lnTo>
                      <a:pt x="270" y="544"/>
                    </a:lnTo>
                    <a:lnTo>
                      <a:pt x="0" y="423"/>
                    </a:lnTo>
                    <a:lnTo>
                      <a:pt x="221" y="64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263"/>
              <p:cNvSpPr>
                <a:spLocks/>
              </p:cNvSpPr>
              <p:nvPr/>
            </p:nvSpPr>
            <p:spPr bwMode="auto">
              <a:xfrm flipH="1">
                <a:off x="5767305" y="4810738"/>
                <a:ext cx="203346" cy="199235"/>
              </a:xfrm>
              <a:custGeom>
                <a:avLst/>
                <a:gdLst>
                  <a:gd name="T0" fmla="*/ 243 w 243"/>
                  <a:gd name="T1" fmla="*/ 126 h 228"/>
                  <a:gd name="T2" fmla="*/ 175 w 243"/>
                  <a:gd name="T3" fmla="*/ 228 h 228"/>
                  <a:gd name="T4" fmla="*/ 175 w 243"/>
                  <a:gd name="T5" fmla="*/ 228 h 228"/>
                  <a:gd name="T6" fmla="*/ 69 w 243"/>
                  <a:gd name="T7" fmla="*/ 228 h 228"/>
                  <a:gd name="T8" fmla="*/ 0 w 243"/>
                  <a:gd name="T9" fmla="*/ 126 h 228"/>
                  <a:gd name="T10" fmla="*/ 120 w 243"/>
                  <a:gd name="T11" fmla="*/ 0 h 228"/>
                  <a:gd name="T12" fmla="*/ 243 w 243"/>
                  <a:gd name="T13" fmla="*/ 12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28">
                    <a:moveTo>
                      <a:pt x="243" y="126"/>
                    </a:moveTo>
                    <a:lnTo>
                      <a:pt x="175" y="228"/>
                    </a:lnTo>
                    <a:lnTo>
                      <a:pt x="175" y="228"/>
                    </a:lnTo>
                    <a:lnTo>
                      <a:pt x="69" y="228"/>
                    </a:lnTo>
                    <a:lnTo>
                      <a:pt x="0" y="126"/>
                    </a:lnTo>
                    <a:lnTo>
                      <a:pt x="120" y="0"/>
                    </a:lnTo>
                    <a:lnTo>
                      <a:pt x="243" y="126"/>
                    </a:lnTo>
                    <a:close/>
                  </a:path>
                </a:pathLst>
              </a:custGeom>
              <a:solidFill>
                <a:srgbClr val="30A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267"/>
              <p:cNvSpPr>
                <a:spLocks/>
              </p:cNvSpPr>
              <p:nvPr/>
            </p:nvSpPr>
            <p:spPr bwMode="auto">
              <a:xfrm flipH="1">
                <a:off x="5609712" y="4520943"/>
                <a:ext cx="259266" cy="489034"/>
              </a:xfrm>
              <a:custGeom>
                <a:avLst/>
                <a:gdLst>
                  <a:gd name="T0" fmla="*/ 284 w 309"/>
                  <a:gd name="T1" fmla="*/ 0 h 573"/>
                  <a:gd name="T2" fmla="*/ 309 w 309"/>
                  <a:gd name="T3" fmla="*/ 93 h 573"/>
                  <a:gd name="T4" fmla="*/ 239 w 309"/>
                  <a:gd name="T5" fmla="*/ 573 h 573"/>
                  <a:gd name="T6" fmla="*/ 0 w 309"/>
                  <a:gd name="T7" fmla="*/ 339 h 573"/>
                  <a:gd name="T8" fmla="*/ 284 w 309"/>
                  <a:gd name="T9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573">
                    <a:moveTo>
                      <a:pt x="284" y="0"/>
                    </a:moveTo>
                    <a:lnTo>
                      <a:pt x="309" y="93"/>
                    </a:lnTo>
                    <a:lnTo>
                      <a:pt x="239" y="573"/>
                    </a:lnTo>
                    <a:lnTo>
                      <a:pt x="0" y="33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269"/>
              <p:cNvSpPr>
                <a:spLocks/>
              </p:cNvSpPr>
              <p:nvPr/>
            </p:nvSpPr>
            <p:spPr bwMode="auto">
              <a:xfrm flipH="1">
                <a:off x="5630047" y="4418304"/>
                <a:ext cx="477863" cy="163013"/>
              </a:xfrm>
              <a:custGeom>
                <a:avLst/>
                <a:gdLst>
                  <a:gd name="T0" fmla="*/ 564 w 564"/>
                  <a:gd name="T1" fmla="*/ 0 h 190"/>
                  <a:gd name="T2" fmla="*/ 564 w 564"/>
                  <a:gd name="T3" fmla="*/ 20 h 190"/>
                  <a:gd name="T4" fmla="*/ 564 w 564"/>
                  <a:gd name="T5" fmla="*/ 20 h 190"/>
                  <a:gd name="T6" fmla="*/ 557 w 564"/>
                  <a:gd name="T7" fmla="*/ 26 h 190"/>
                  <a:gd name="T8" fmla="*/ 540 w 564"/>
                  <a:gd name="T9" fmla="*/ 46 h 190"/>
                  <a:gd name="T10" fmla="*/ 511 w 564"/>
                  <a:gd name="T11" fmla="*/ 72 h 190"/>
                  <a:gd name="T12" fmla="*/ 494 w 564"/>
                  <a:gd name="T13" fmla="*/ 87 h 190"/>
                  <a:gd name="T14" fmla="*/ 474 w 564"/>
                  <a:gd name="T15" fmla="*/ 103 h 190"/>
                  <a:gd name="T16" fmla="*/ 454 w 564"/>
                  <a:gd name="T17" fmla="*/ 118 h 190"/>
                  <a:gd name="T18" fmla="*/ 432 w 564"/>
                  <a:gd name="T19" fmla="*/ 133 h 190"/>
                  <a:gd name="T20" fmla="*/ 408 w 564"/>
                  <a:gd name="T21" fmla="*/ 148 h 190"/>
                  <a:gd name="T22" fmla="*/ 385 w 564"/>
                  <a:gd name="T23" fmla="*/ 161 h 190"/>
                  <a:gd name="T24" fmla="*/ 359 w 564"/>
                  <a:gd name="T25" fmla="*/ 172 h 190"/>
                  <a:gd name="T26" fmla="*/ 334 w 564"/>
                  <a:gd name="T27" fmla="*/ 181 h 190"/>
                  <a:gd name="T28" fmla="*/ 321 w 564"/>
                  <a:gd name="T29" fmla="*/ 185 h 190"/>
                  <a:gd name="T30" fmla="*/ 308 w 564"/>
                  <a:gd name="T31" fmla="*/ 187 h 190"/>
                  <a:gd name="T32" fmla="*/ 295 w 564"/>
                  <a:gd name="T33" fmla="*/ 189 h 190"/>
                  <a:gd name="T34" fmla="*/ 283 w 564"/>
                  <a:gd name="T35" fmla="*/ 190 h 190"/>
                  <a:gd name="T36" fmla="*/ 283 w 564"/>
                  <a:gd name="T37" fmla="*/ 190 h 190"/>
                  <a:gd name="T38" fmla="*/ 275 w 564"/>
                  <a:gd name="T39" fmla="*/ 190 h 190"/>
                  <a:gd name="T40" fmla="*/ 275 w 564"/>
                  <a:gd name="T41" fmla="*/ 190 h 190"/>
                  <a:gd name="T42" fmla="*/ 262 w 564"/>
                  <a:gd name="T43" fmla="*/ 189 h 190"/>
                  <a:gd name="T44" fmla="*/ 250 w 564"/>
                  <a:gd name="T45" fmla="*/ 188 h 190"/>
                  <a:gd name="T46" fmla="*/ 237 w 564"/>
                  <a:gd name="T47" fmla="*/ 186 h 190"/>
                  <a:gd name="T48" fmla="*/ 224 w 564"/>
                  <a:gd name="T49" fmla="*/ 184 h 190"/>
                  <a:gd name="T50" fmla="*/ 212 w 564"/>
                  <a:gd name="T51" fmla="*/ 180 h 190"/>
                  <a:gd name="T52" fmla="*/ 200 w 564"/>
                  <a:gd name="T53" fmla="*/ 175 h 190"/>
                  <a:gd name="T54" fmla="*/ 175 w 564"/>
                  <a:gd name="T55" fmla="*/ 166 h 190"/>
                  <a:gd name="T56" fmla="*/ 151 w 564"/>
                  <a:gd name="T57" fmla="*/ 154 h 190"/>
                  <a:gd name="T58" fmla="*/ 129 w 564"/>
                  <a:gd name="T59" fmla="*/ 140 h 190"/>
                  <a:gd name="T60" fmla="*/ 108 w 564"/>
                  <a:gd name="T61" fmla="*/ 126 h 190"/>
                  <a:gd name="T62" fmla="*/ 87 w 564"/>
                  <a:gd name="T63" fmla="*/ 111 h 190"/>
                  <a:gd name="T64" fmla="*/ 68 w 564"/>
                  <a:gd name="T65" fmla="*/ 95 h 190"/>
                  <a:gd name="T66" fmla="*/ 52 w 564"/>
                  <a:gd name="T67" fmla="*/ 81 h 190"/>
                  <a:gd name="T68" fmla="*/ 23 w 564"/>
                  <a:gd name="T69" fmla="*/ 55 h 190"/>
                  <a:gd name="T70" fmla="*/ 7 w 564"/>
                  <a:gd name="T71" fmla="*/ 38 h 190"/>
                  <a:gd name="T72" fmla="*/ 0 w 564"/>
                  <a:gd name="T73" fmla="*/ 31 h 190"/>
                  <a:gd name="T74" fmla="*/ 0 w 564"/>
                  <a:gd name="T75" fmla="*/ 0 h 190"/>
                  <a:gd name="T76" fmla="*/ 564 w 564"/>
                  <a:gd name="T7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4" h="190">
                    <a:moveTo>
                      <a:pt x="564" y="0"/>
                    </a:moveTo>
                    <a:lnTo>
                      <a:pt x="564" y="20"/>
                    </a:lnTo>
                    <a:lnTo>
                      <a:pt x="564" y="20"/>
                    </a:lnTo>
                    <a:lnTo>
                      <a:pt x="557" y="26"/>
                    </a:lnTo>
                    <a:lnTo>
                      <a:pt x="540" y="46"/>
                    </a:lnTo>
                    <a:lnTo>
                      <a:pt x="511" y="72"/>
                    </a:lnTo>
                    <a:lnTo>
                      <a:pt x="494" y="87"/>
                    </a:lnTo>
                    <a:lnTo>
                      <a:pt x="474" y="103"/>
                    </a:lnTo>
                    <a:lnTo>
                      <a:pt x="454" y="118"/>
                    </a:lnTo>
                    <a:lnTo>
                      <a:pt x="432" y="133"/>
                    </a:lnTo>
                    <a:lnTo>
                      <a:pt x="408" y="148"/>
                    </a:lnTo>
                    <a:lnTo>
                      <a:pt x="385" y="161"/>
                    </a:lnTo>
                    <a:lnTo>
                      <a:pt x="359" y="172"/>
                    </a:lnTo>
                    <a:lnTo>
                      <a:pt x="334" y="181"/>
                    </a:lnTo>
                    <a:lnTo>
                      <a:pt x="321" y="185"/>
                    </a:lnTo>
                    <a:lnTo>
                      <a:pt x="308" y="187"/>
                    </a:lnTo>
                    <a:lnTo>
                      <a:pt x="295" y="189"/>
                    </a:lnTo>
                    <a:lnTo>
                      <a:pt x="283" y="190"/>
                    </a:lnTo>
                    <a:lnTo>
                      <a:pt x="283" y="190"/>
                    </a:lnTo>
                    <a:lnTo>
                      <a:pt x="275" y="190"/>
                    </a:lnTo>
                    <a:lnTo>
                      <a:pt x="275" y="190"/>
                    </a:lnTo>
                    <a:lnTo>
                      <a:pt x="262" y="189"/>
                    </a:lnTo>
                    <a:lnTo>
                      <a:pt x="250" y="188"/>
                    </a:lnTo>
                    <a:lnTo>
                      <a:pt x="237" y="186"/>
                    </a:lnTo>
                    <a:lnTo>
                      <a:pt x="224" y="184"/>
                    </a:lnTo>
                    <a:lnTo>
                      <a:pt x="212" y="180"/>
                    </a:lnTo>
                    <a:lnTo>
                      <a:pt x="200" y="175"/>
                    </a:lnTo>
                    <a:lnTo>
                      <a:pt x="175" y="166"/>
                    </a:lnTo>
                    <a:lnTo>
                      <a:pt x="151" y="154"/>
                    </a:lnTo>
                    <a:lnTo>
                      <a:pt x="129" y="140"/>
                    </a:lnTo>
                    <a:lnTo>
                      <a:pt x="108" y="126"/>
                    </a:lnTo>
                    <a:lnTo>
                      <a:pt x="87" y="111"/>
                    </a:lnTo>
                    <a:lnTo>
                      <a:pt x="68" y="95"/>
                    </a:lnTo>
                    <a:lnTo>
                      <a:pt x="52" y="81"/>
                    </a:lnTo>
                    <a:lnTo>
                      <a:pt x="23" y="55"/>
                    </a:lnTo>
                    <a:lnTo>
                      <a:pt x="7" y="38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B39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271"/>
              <p:cNvSpPr>
                <a:spLocks/>
              </p:cNvSpPr>
              <p:nvPr/>
            </p:nvSpPr>
            <p:spPr bwMode="auto">
              <a:xfrm flipH="1">
                <a:off x="5370780" y="3198738"/>
                <a:ext cx="996396" cy="1334277"/>
              </a:xfrm>
              <a:custGeom>
                <a:avLst/>
                <a:gdLst>
                  <a:gd name="T0" fmla="*/ 627 w 1175"/>
                  <a:gd name="T1" fmla="*/ 1 h 1541"/>
                  <a:gd name="T2" fmla="*/ 737 w 1175"/>
                  <a:gd name="T3" fmla="*/ 13 h 1541"/>
                  <a:gd name="T4" fmla="*/ 831 w 1175"/>
                  <a:gd name="T5" fmla="*/ 38 h 1541"/>
                  <a:gd name="T6" fmla="*/ 912 w 1175"/>
                  <a:gd name="T7" fmla="*/ 75 h 1541"/>
                  <a:gd name="T8" fmla="*/ 980 w 1175"/>
                  <a:gd name="T9" fmla="*/ 123 h 1541"/>
                  <a:gd name="T10" fmla="*/ 1036 w 1175"/>
                  <a:gd name="T11" fmla="*/ 180 h 1541"/>
                  <a:gd name="T12" fmla="*/ 1081 w 1175"/>
                  <a:gd name="T13" fmla="*/ 245 h 1541"/>
                  <a:gd name="T14" fmla="*/ 1117 w 1175"/>
                  <a:gd name="T15" fmla="*/ 316 h 1541"/>
                  <a:gd name="T16" fmla="*/ 1143 w 1175"/>
                  <a:gd name="T17" fmla="*/ 392 h 1541"/>
                  <a:gd name="T18" fmla="*/ 1161 w 1175"/>
                  <a:gd name="T19" fmla="*/ 472 h 1541"/>
                  <a:gd name="T20" fmla="*/ 1171 w 1175"/>
                  <a:gd name="T21" fmla="*/ 555 h 1541"/>
                  <a:gd name="T22" fmla="*/ 1175 w 1175"/>
                  <a:gd name="T23" fmla="*/ 694 h 1541"/>
                  <a:gd name="T24" fmla="*/ 1162 w 1175"/>
                  <a:gd name="T25" fmla="*/ 855 h 1541"/>
                  <a:gd name="T26" fmla="*/ 1137 w 1175"/>
                  <a:gd name="T27" fmla="*/ 1002 h 1541"/>
                  <a:gd name="T28" fmla="*/ 1107 w 1175"/>
                  <a:gd name="T29" fmla="*/ 1121 h 1541"/>
                  <a:gd name="T30" fmla="*/ 1079 w 1175"/>
                  <a:gd name="T31" fmla="*/ 1203 h 1541"/>
                  <a:gd name="T32" fmla="*/ 1065 w 1175"/>
                  <a:gd name="T33" fmla="*/ 1231 h 1541"/>
                  <a:gd name="T34" fmla="*/ 1010 w 1175"/>
                  <a:gd name="T35" fmla="*/ 1296 h 1541"/>
                  <a:gd name="T36" fmla="*/ 924 w 1175"/>
                  <a:gd name="T37" fmla="*/ 1371 h 1541"/>
                  <a:gd name="T38" fmla="*/ 820 w 1175"/>
                  <a:gd name="T39" fmla="*/ 1446 h 1541"/>
                  <a:gd name="T40" fmla="*/ 712 w 1175"/>
                  <a:gd name="T41" fmla="*/ 1506 h 1541"/>
                  <a:gd name="T42" fmla="*/ 646 w 1175"/>
                  <a:gd name="T43" fmla="*/ 1531 h 1541"/>
                  <a:gd name="T44" fmla="*/ 601 w 1175"/>
                  <a:gd name="T45" fmla="*/ 1540 h 1541"/>
                  <a:gd name="T46" fmla="*/ 574 w 1175"/>
                  <a:gd name="T47" fmla="*/ 1540 h 1541"/>
                  <a:gd name="T48" fmla="*/ 529 w 1175"/>
                  <a:gd name="T49" fmla="*/ 1531 h 1541"/>
                  <a:gd name="T50" fmla="*/ 462 w 1175"/>
                  <a:gd name="T51" fmla="*/ 1506 h 1541"/>
                  <a:gd name="T52" fmla="*/ 355 w 1175"/>
                  <a:gd name="T53" fmla="*/ 1446 h 1541"/>
                  <a:gd name="T54" fmla="*/ 251 w 1175"/>
                  <a:gd name="T55" fmla="*/ 1371 h 1541"/>
                  <a:gd name="T56" fmla="*/ 165 w 1175"/>
                  <a:gd name="T57" fmla="*/ 1296 h 1541"/>
                  <a:gd name="T58" fmla="*/ 110 w 1175"/>
                  <a:gd name="T59" fmla="*/ 1231 h 1541"/>
                  <a:gd name="T60" fmla="*/ 96 w 1175"/>
                  <a:gd name="T61" fmla="*/ 1203 h 1541"/>
                  <a:gd name="T62" fmla="*/ 68 w 1175"/>
                  <a:gd name="T63" fmla="*/ 1121 h 1541"/>
                  <a:gd name="T64" fmla="*/ 38 w 1175"/>
                  <a:gd name="T65" fmla="*/ 1002 h 1541"/>
                  <a:gd name="T66" fmla="*/ 13 w 1175"/>
                  <a:gd name="T67" fmla="*/ 855 h 1541"/>
                  <a:gd name="T68" fmla="*/ 0 w 1175"/>
                  <a:gd name="T69" fmla="*/ 694 h 1541"/>
                  <a:gd name="T70" fmla="*/ 4 w 1175"/>
                  <a:gd name="T71" fmla="*/ 555 h 1541"/>
                  <a:gd name="T72" fmla="*/ 14 w 1175"/>
                  <a:gd name="T73" fmla="*/ 472 h 1541"/>
                  <a:gd name="T74" fmla="*/ 32 w 1175"/>
                  <a:gd name="T75" fmla="*/ 392 h 1541"/>
                  <a:gd name="T76" fmla="*/ 58 w 1175"/>
                  <a:gd name="T77" fmla="*/ 316 h 1541"/>
                  <a:gd name="T78" fmla="*/ 94 w 1175"/>
                  <a:gd name="T79" fmla="*/ 245 h 1541"/>
                  <a:gd name="T80" fmla="*/ 139 w 1175"/>
                  <a:gd name="T81" fmla="*/ 180 h 1541"/>
                  <a:gd name="T82" fmla="*/ 195 w 1175"/>
                  <a:gd name="T83" fmla="*/ 123 h 1541"/>
                  <a:gd name="T84" fmla="*/ 263 w 1175"/>
                  <a:gd name="T85" fmla="*/ 75 h 1541"/>
                  <a:gd name="T86" fmla="*/ 344 w 1175"/>
                  <a:gd name="T87" fmla="*/ 38 h 1541"/>
                  <a:gd name="T88" fmla="*/ 438 w 1175"/>
                  <a:gd name="T89" fmla="*/ 13 h 1541"/>
                  <a:gd name="T90" fmla="*/ 548 w 1175"/>
                  <a:gd name="T91" fmla="*/ 1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5" h="1541">
                    <a:moveTo>
                      <a:pt x="588" y="0"/>
                    </a:moveTo>
                    <a:lnTo>
                      <a:pt x="588" y="0"/>
                    </a:lnTo>
                    <a:lnTo>
                      <a:pt x="627" y="1"/>
                    </a:lnTo>
                    <a:lnTo>
                      <a:pt x="665" y="3"/>
                    </a:lnTo>
                    <a:lnTo>
                      <a:pt x="702" y="7"/>
                    </a:lnTo>
                    <a:lnTo>
                      <a:pt x="737" y="13"/>
                    </a:lnTo>
                    <a:lnTo>
                      <a:pt x="769" y="19"/>
                    </a:lnTo>
                    <a:lnTo>
                      <a:pt x="801" y="28"/>
                    </a:lnTo>
                    <a:lnTo>
                      <a:pt x="831" y="38"/>
                    </a:lnTo>
                    <a:lnTo>
                      <a:pt x="859" y="48"/>
                    </a:lnTo>
                    <a:lnTo>
                      <a:pt x="886" y="61"/>
                    </a:lnTo>
                    <a:lnTo>
                      <a:pt x="912" y="75"/>
                    </a:lnTo>
                    <a:lnTo>
                      <a:pt x="936" y="90"/>
                    </a:lnTo>
                    <a:lnTo>
                      <a:pt x="959" y="106"/>
                    </a:lnTo>
                    <a:lnTo>
                      <a:pt x="980" y="123"/>
                    </a:lnTo>
                    <a:lnTo>
                      <a:pt x="1000" y="141"/>
                    </a:lnTo>
                    <a:lnTo>
                      <a:pt x="1018" y="160"/>
                    </a:lnTo>
                    <a:lnTo>
                      <a:pt x="1036" y="180"/>
                    </a:lnTo>
                    <a:lnTo>
                      <a:pt x="1052" y="201"/>
                    </a:lnTo>
                    <a:lnTo>
                      <a:pt x="1068" y="222"/>
                    </a:lnTo>
                    <a:lnTo>
                      <a:pt x="1081" y="245"/>
                    </a:lnTo>
                    <a:lnTo>
                      <a:pt x="1095" y="268"/>
                    </a:lnTo>
                    <a:lnTo>
                      <a:pt x="1106" y="291"/>
                    </a:lnTo>
                    <a:lnTo>
                      <a:pt x="1117" y="316"/>
                    </a:lnTo>
                    <a:lnTo>
                      <a:pt x="1126" y="341"/>
                    </a:lnTo>
                    <a:lnTo>
                      <a:pt x="1135" y="366"/>
                    </a:lnTo>
                    <a:lnTo>
                      <a:pt x="1143" y="392"/>
                    </a:lnTo>
                    <a:lnTo>
                      <a:pt x="1150" y="419"/>
                    </a:lnTo>
                    <a:lnTo>
                      <a:pt x="1155" y="445"/>
                    </a:lnTo>
                    <a:lnTo>
                      <a:pt x="1161" y="472"/>
                    </a:lnTo>
                    <a:lnTo>
                      <a:pt x="1165" y="500"/>
                    </a:lnTo>
                    <a:lnTo>
                      <a:pt x="1169" y="527"/>
                    </a:lnTo>
                    <a:lnTo>
                      <a:pt x="1171" y="555"/>
                    </a:lnTo>
                    <a:lnTo>
                      <a:pt x="1173" y="583"/>
                    </a:lnTo>
                    <a:lnTo>
                      <a:pt x="1175" y="638"/>
                    </a:lnTo>
                    <a:lnTo>
                      <a:pt x="1175" y="694"/>
                    </a:lnTo>
                    <a:lnTo>
                      <a:pt x="1172" y="749"/>
                    </a:lnTo>
                    <a:lnTo>
                      <a:pt x="1167" y="803"/>
                    </a:lnTo>
                    <a:lnTo>
                      <a:pt x="1162" y="855"/>
                    </a:lnTo>
                    <a:lnTo>
                      <a:pt x="1155" y="907"/>
                    </a:lnTo>
                    <a:lnTo>
                      <a:pt x="1146" y="956"/>
                    </a:lnTo>
                    <a:lnTo>
                      <a:pt x="1137" y="1002"/>
                    </a:lnTo>
                    <a:lnTo>
                      <a:pt x="1127" y="1045"/>
                    </a:lnTo>
                    <a:lnTo>
                      <a:pt x="1117" y="1085"/>
                    </a:lnTo>
                    <a:lnTo>
                      <a:pt x="1107" y="1121"/>
                    </a:lnTo>
                    <a:lnTo>
                      <a:pt x="1097" y="1153"/>
                    </a:lnTo>
                    <a:lnTo>
                      <a:pt x="1088" y="1180"/>
                    </a:lnTo>
                    <a:lnTo>
                      <a:pt x="1079" y="1203"/>
                    </a:lnTo>
                    <a:lnTo>
                      <a:pt x="1072" y="1220"/>
                    </a:lnTo>
                    <a:lnTo>
                      <a:pt x="1065" y="1231"/>
                    </a:lnTo>
                    <a:lnTo>
                      <a:pt x="1065" y="1231"/>
                    </a:lnTo>
                    <a:lnTo>
                      <a:pt x="1052" y="1250"/>
                    </a:lnTo>
                    <a:lnTo>
                      <a:pt x="1033" y="1272"/>
                    </a:lnTo>
                    <a:lnTo>
                      <a:pt x="1010" y="1296"/>
                    </a:lnTo>
                    <a:lnTo>
                      <a:pt x="985" y="1321"/>
                    </a:lnTo>
                    <a:lnTo>
                      <a:pt x="955" y="1345"/>
                    </a:lnTo>
                    <a:lnTo>
                      <a:pt x="924" y="1371"/>
                    </a:lnTo>
                    <a:lnTo>
                      <a:pt x="890" y="1397"/>
                    </a:lnTo>
                    <a:lnTo>
                      <a:pt x="856" y="1422"/>
                    </a:lnTo>
                    <a:lnTo>
                      <a:pt x="820" y="1446"/>
                    </a:lnTo>
                    <a:lnTo>
                      <a:pt x="784" y="1469"/>
                    </a:lnTo>
                    <a:lnTo>
                      <a:pt x="748" y="1488"/>
                    </a:lnTo>
                    <a:lnTo>
                      <a:pt x="712" y="1506"/>
                    </a:lnTo>
                    <a:lnTo>
                      <a:pt x="678" y="1520"/>
                    </a:lnTo>
                    <a:lnTo>
                      <a:pt x="662" y="1526"/>
                    </a:lnTo>
                    <a:lnTo>
                      <a:pt x="646" y="1531"/>
                    </a:lnTo>
                    <a:lnTo>
                      <a:pt x="630" y="1535"/>
                    </a:lnTo>
                    <a:lnTo>
                      <a:pt x="616" y="1539"/>
                    </a:lnTo>
                    <a:lnTo>
                      <a:pt x="601" y="1540"/>
                    </a:lnTo>
                    <a:lnTo>
                      <a:pt x="588" y="1541"/>
                    </a:lnTo>
                    <a:lnTo>
                      <a:pt x="588" y="1541"/>
                    </a:lnTo>
                    <a:lnTo>
                      <a:pt x="574" y="1540"/>
                    </a:lnTo>
                    <a:lnTo>
                      <a:pt x="559" y="1539"/>
                    </a:lnTo>
                    <a:lnTo>
                      <a:pt x="545" y="1535"/>
                    </a:lnTo>
                    <a:lnTo>
                      <a:pt x="529" y="1531"/>
                    </a:lnTo>
                    <a:lnTo>
                      <a:pt x="513" y="1526"/>
                    </a:lnTo>
                    <a:lnTo>
                      <a:pt x="497" y="1520"/>
                    </a:lnTo>
                    <a:lnTo>
                      <a:pt x="462" y="1506"/>
                    </a:lnTo>
                    <a:lnTo>
                      <a:pt x="427" y="1488"/>
                    </a:lnTo>
                    <a:lnTo>
                      <a:pt x="391" y="1469"/>
                    </a:lnTo>
                    <a:lnTo>
                      <a:pt x="355" y="1446"/>
                    </a:lnTo>
                    <a:lnTo>
                      <a:pt x="319" y="1422"/>
                    </a:lnTo>
                    <a:lnTo>
                      <a:pt x="285" y="1397"/>
                    </a:lnTo>
                    <a:lnTo>
                      <a:pt x="251" y="1371"/>
                    </a:lnTo>
                    <a:lnTo>
                      <a:pt x="220" y="1345"/>
                    </a:lnTo>
                    <a:lnTo>
                      <a:pt x="190" y="1321"/>
                    </a:lnTo>
                    <a:lnTo>
                      <a:pt x="165" y="1296"/>
                    </a:lnTo>
                    <a:lnTo>
                      <a:pt x="142" y="1272"/>
                    </a:lnTo>
                    <a:lnTo>
                      <a:pt x="123" y="1250"/>
                    </a:lnTo>
                    <a:lnTo>
                      <a:pt x="110" y="1231"/>
                    </a:lnTo>
                    <a:lnTo>
                      <a:pt x="110" y="1231"/>
                    </a:lnTo>
                    <a:lnTo>
                      <a:pt x="103" y="1220"/>
                    </a:lnTo>
                    <a:lnTo>
                      <a:pt x="96" y="1203"/>
                    </a:lnTo>
                    <a:lnTo>
                      <a:pt x="87" y="1180"/>
                    </a:lnTo>
                    <a:lnTo>
                      <a:pt x="78" y="1153"/>
                    </a:lnTo>
                    <a:lnTo>
                      <a:pt x="68" y="1121"/>
                    </a:lnTo>
                    <a:lnTo>
                      <a:pt x="58" y="1085"/>
                    </a:lnTo>
                    <a:lnTo>
                      <a:pt x="48" y="1045"/>
                    </a:lnTo>
                    <a:lnTo>
                      <a:pt x="38" y="1002"/>
                    </a:lnTo>
                    <a:lnTo>
                      <a:pt x="29" y="956"/>
                    </a:lnTo>
                    <a:lnTo>
                      <a:pt x="20" y="907"/>
                    </a:lnTo>
                    <a:lnTo>
                      <a:pt x="13" y="855"/>
                    </a:lnTo>
                    <a:lnTo>
                      <a:pt x="6" y="803"/>
                    </a:lnTo>
                    <a:lnTo>
                      <a:pt x="3" y="749"/>
                    </a:lnTo>
                    <a:lnTo>
                      <a:pt x="0" y="694"/>
                    </a:lnTo>
                    <a:lnTo>
                      <a:pt x="0" y="638"/>
                    </a:lnTo>
                    <a:lnTo>
                      <a:pt x="2" y="583"/>
                    </a:lnTo>
                    <a:lnTo>
                      <a:pt x="4" y="555"/>
                    </a:lnTo>
                    <a:lnTo>
                      <a:pt x="6" y="527"/>
                    </a:lnTo>
                    <a:lnTo>
                      <a:pt x="10" y="500"/>
                    </a:lnTo>
                    <a:lnTo>
                      <a:pt x="14" y="472"/>
                    </a:lnTo>
                    <a:lnTo>
                      <a:pt x="20" y="445"/>
                    </a:lnTo>
                    <a:lnTo>
                      <a:pt x="25" y="419"/>
                    </a:lnTo>
                    <a:lnTo>
                      <a:pt x="32" y="392"/>
                    </a:lnTo>
                    <a:lnTo>
                      <a:pt x="40" y="366"/>
                    </a:lnTo>
                    <a:lnTo>
                      <a:pt x="49" y="341"/>
                    </a:lnTo>
                    <a:lnTo>
                      <a:pt x="58" y="316"/>
                    </a:lnTo>
                    <a:lnTo>
                      <a:pt x="69" y="291"/>
                    </a:lnTo>
                    <a:lnTo>
                      <a:pt x="80" y="268"/>
                    </a:lnTo>
                    <a:lnTo>
                      <a:pt x="94" y="245"/>
                    </a:lnTo>
                    <a:lnTo>
                      <a:pt x="107" y="222"/>
                    </a:lnTo>
                    <a:lnTo>
                      <a:pt x="123" y="201"/>
                    </a:lnTo>
                    <a:lnTo>
                      <a:pt x="139" y="180"/>
                    </a:lnTo>
                    <a:lnTo>
                      <a:pt x="157" y="160"/>
                    </a:lnTo>
                    <a:lnTo>
                      <a:pt x="175" y="141"/>
                    </a:lnTo>
                    <a:lnTo>
                      <a:pt x="195" y="123"/>
                    </a:lnTo>
                    <a:lnTo>
                      <a:pt x="216" y="106"/>
                    </a:lnTo>
                    <a:lnTo>
                      <a:pt x="239" y="90"/>
                    </a:lnTo>
                    <a:lnTo>
                      <a:pt x="263" y="75"/>
                    </a:lnTo>
                    <a:lnTo>
                      <a:pt x="289" y="61"/>
                    </a:lnTo>
                    <a:lnTo>
                      <a:pt x="316" y="48"/>
                    </a:lnTo>
                    <a:lnTo>
                      <a:pt x="344" y="38"/>
                    </a:lnTo>
                    <a:lnTo>
                      <a:pt x="374" y="28"/>
                    </a:lnTo>
                    <a:lnTo>
                      <a:pt x="406" y="19"/>
                    </a:lnTo>
                    <a:lnTo>
                      <a:pt x="438" y="13"/>
                    </a:lnTo>
                    <a:lnTo>
                      <a:pt x="473" y="7"/>
                    </a:lnTo>
                    <a:lnTo>
                      <a:pt x="510" y="3"/>
                    </a:lnTo>
                    <a:lnTo>
                      <a:pt x="548" y="1"/>
                    </a:lnTo>
                    <a:lnTo>
                      <a:pt x="588" y="0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F6C6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272"/>
              <p:cNvSpPr>
                <a:spLocks noEditPoints="1"/>
              </p:cNvSpPr>
              <p:nvPr/>
            </p:nvSpPr>
            <p:spPr bwMode="auto">
              <a:xfrm flipH="1">
                <a:off x="5355529" y="3126289"/>
                <a:ext cx="1037065" cy="923731"/>
              </a:xfrm>
              <a:custGeom>
                <a:avLst/>
                <a:gdLst>
                  <a:gd name="T0" fmla="*/ 286 w 1225"/>
                  <a:gd name="T1" fmla="*/ 79 h 1077"/>
                  <a:gd name="T2" fmla="*/ 408 w 1225"/>
                  <a:gd name="T3" fmla="*/ 27 h 1077"/>
                  <a:gd name="T4" fmla="*/ 537 w 1225"/>
                  <a:gd name="T5" fmla="*/ 2 h 1077"/>
                  <a:gd name="T6" fmla="*/ 666 w 1225"/>
                  <a:gd name="T7" fmla="*/ 3 h 1077"/>
                  <a:gd name="T8" fmla="*/ 790 w 1225"/>
                  <a:gd name="T9" fmla="*/ 24 h 1077"/>
                  <a:gd name="T10" fmla="*/ 906 w 1225"/>
                  <a:gd name="T11" fmla="*/ 63 h 1077"/>
                  <a:gd name="T12" fmla="*/ 1004 w 1225"/>
                  <a:gd name="T13" fmla="*/ 115 h 1077"/>
                  <a:gd name="T14" fmla="*/ 1082 w 1225"/>
                  <a:gd name="T15" fmla="*/ 177 h 1077"/>
                  <a:gd name="T16" fmla="*/ 1127 w 1225"/>
                  <a:gd name="T17" fmla="*/ 233 h 1077"/>
                  <a:gd name="T18" fmla="*/ 1175 w 1225"/>
                  <a:gd name="T19" fmla="*/ 329 h 1077"/>
                  <a:gd name="T20" fmla="*/ 1206 w 1225"/>
                  <a:gd name="T21" fmla="*/ 431 h 1077"/>
                  <a:gd name="T22" fmla="*/ 1222 w 1225"/>
                  <a:gd name="T23" fmla="*/ 539 h 1077"/>
                  <a:gd name="T24" fmla="*/ 1224 w 1225"/>
                  <a:gd name="T25" fmla="*/ 679 h 1077"/>
                  <a:gd name="T26" fmla="*/ 1204 w 1225"/>
                  <a:gd name="T27" fmla="*/ 902 h 1077"/>
                  <a:gd name="T28" fmla="*/ 1182 w 1225"/>
                  <a:gd name="T29" fmla="*/ 1057 h 1077"/>
                  <a:gd name="T30" fmla="*/ 1176 w 1225"/>
                  <a:gd name="T31" fmla="*/ 1070 h 1077"/>
                  <a:gd name="T32" fmla="*/ 1170 w 1225"/>
                  <a:gd name="T33" fmla="*/ 1077 h 1077"/>
                  <a:gd name="T34" fmla="*/ 1156 w 1225"/>
                  <a:gd name="T35" fmla="*/ 1073 h 1077"/>
                  <a:gd name="T36" fmla="*/ 1155 w 1225"/>
                  <a:gd name="T37" fmla="*/ 1026 h 1077"/>
                  <a:gd name="T38" fmla="*/ 1163 w 1225"/>
                  <a:gd name="T39" fmla="*/ 946 h 1077"/>
                  <a:gd name="T40" fmla="*/ 1160 w 1225"/>
                  <a:gd name="T41" fmla="*/ 836 h 1077"/>
                  <a:gd name="T42" fmla="*/ 1123 w 1225"/>
                  <a:gd name="T43" fmla="*/ 745 h 1077"/>
                  <a:gd name="T44" fmla="*/ 1059 w 1225"/>
                  <a:gd name="T45" fmla="*/ 615 h 1077"/>
                  <a:gd name="T46" fmla="*/ 1021 w 1225"/>
                  <a:gd name="T47" fmla="*/ 492 h 1077"/>
                  <a:gd name="T48" fmla="*/ 993 w 1225"/>
                  <a:gd name="T49" fmla="*/ 452 h 1077"/>
                  <a:gd name="T50" fmla="*/ 955 w 1225"/>
                  <a:gd name="T51" fmla="*/ 411 h 1077"/>
                  <a:gd name="T52" fmla="*/ 919 w 1225"/>
                  <a:gd name="T53" fmla="*/ 392 h 1077"/>
                  <a:gd name="T54" fmla="*/ 815 w 1225"/>
                  <a:gd name="T55" fmla="*/ 376 h 1077"/>
                  <a:gd name="T56" fmla="*/ 696 w 1225"/>
                  <a:gd name="T57" fmla="*/ 389 h 1077"/>
                  <a:gd name="T58" fmla="*/ 578 w 1225"/>
                  <a:gd name="T59" fmla="*/ 422 h 1077"/>
                  <a:gd name="T60" fmla="*/ 421 w 1225"/>
                  <a:gd name="T61" fmla="*/ 483 h 1077"/>
                  <a:gd name="T62" fmla="*/ 328 w 1225"/>
                  <a:gd name="T63" fmla="*/ 509 h 1077"/>
                  <a:gd name="T64" fmla="*/ 281 w 1225"/>
                  <a:gd name="T65" fmla="*/ 510 h 1077"/>
                  <a:gd name="T66" fmla="*/ 247 w 1225"/>
                  <a:gd name="T67" fmla="*/ 497 h 1077"/>
                  <a:gd name="T68" fmla="*/ 231 w 1225"/>
                  <a:gd name="T69" fmla="*/ 470 h 1077"/>
                  <a:gd name="T70" fmla="*/ 136 w 1225"/>
                  <a:gd name="T71" fmla="*/ 716 h 1077"/>
                  <a:gd name="T72" fmla="*/ 81 w 1225"/>
                  <a:gd name="T73" fmla="*/ 866 h 1077"/>
                  <a:gd name="T74" fmla="*/ 74 w 1225"/>
                  <a:gd name="T75" fmla="*/ 960 h 1077"/>
                  <a:gd name="T76" fmla="*/ 80 w 1225"/>
                  <a:gd name="T77" fmla="*/ 1026 h 1077"/>
                  <a:gd name="T78" fmla="*/ 79 w 1225"/>
                  <a:gd name="T79" fmla="*/ 1073 h 1077"/>
                  <a:gd name="T80" fmla="*/ 64 w 1225"/>
                  <a:gd name="T81" fmla="*/ 1077 h 1077"/>
                  <a:gd name="T82" fmla="*/ 59 w 1225"/>
                  <a:gd name="T83" fmla="*/ 1070 h 1077"/>
                  <a:gd name="T84" fmla="*/ 52 w 1225"/>
                  <a:gd name="T85" fmla="*/ 1037 h 1077"/>
                  <a:gd name="T86" fmla="*/ 36 w 1225"/>
                  <a:gd name="T87" fmla="*/ 959 h 1077"/>
                  <a:gd name="T88" fmla="*/ 5 w 1225"/>
                  <a:gd name="T89" fmla="*/ 733 h 1077"/>
                  <a:gd name="T90" fmla="*/ 0 w 1225"/>
                  <a:gd name="T91" fmla="*/ 593 h 1077"/>
                  <a:gd name="T92" fmla="*/ 10 w 1225"/>
                  <a:gd name="T93" fmla="*/ 451 h 1077"/>
                  <a:gd name="T94" fmla="*/ 40 w 1225"/>
                  <a:gd name="T95" fmla="*/ 319 h 1077"/>
                  <a:gd name="T96" fmla="*/ 85 w 1225"/>
                  <a:gd name="T97" fmla="*/ 222 h 1077"/>
                  <a:gd name="T98" fmla="*/ 120 w 1225"/>
                  <a:gd name="T99" fmla="*/ 177 h 1077"/>
                  <a:gd name="T100" fmla="*/ 163 w 1225"/>
                  <a:gd name="T101" fmla="*/ 143 h 1077"/>
                  <a:gd name="T102" fmla="*/ 215 w 1225"/>
                  <a:gd name="T103" fmla="*/ 120 h 1077"/>
                  <a:gd name="T104" fmla="*/ 673 w 1225"/>
                  <a:gd name="T105" fmla="*/ 335 h 1077"/>
                  <a:gd name="T106" fmla="*/ 667 w 1225"/>
                  <a:gd name="T107" fmla="*/ 33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5" h="1077">
                    <a:moveTo>
                      <a:pt x="229" y="117"/>
                    </a:moveTo>
                    <a:lnTo>
                      <a:pt x="229" y="117"/>
                    </a:lnTo>
                    <a:lnTo>
                      <a:pt x="257" y="96"/>
                    </a:lnTo>
                    <a:lnTo>
                      <a:pt x="286" y="79"/>
                    </a:lnTo>
                    <a:lnTo>
                      <a:pt x="316" y="63"/>
                    </a:lnTo>
                    <a:lnTo>
                      <a:pt x="346" y="49"/>
                    </a:lnTo>
                    <a:lnTo>
                      <a:pt x="376" y="37"/>
                    </a:lnTo>
                    <a:lnTo>
                      <a:pt x="408" y="27"/>
                    </a:lnTo>
                    <a:lnTo>
                      <a:pt x="439" y="19"/>
                    </a:lnTo>
                    <a:lnTo>
                      <a:pt x="472" y="12"/>
                    </a:lnTo>
                    <a:lnTo>
                      <a:pt x="504" y="7"/>
                    </a:lnTo>
                    <a:lnTo>
                      <a:pt x="537" y="2"/>
                    </a:lnTo>
                    <a:lnTo>
                      <a:pt x="569" y="1"/>
                    </a:lnTo>
                    <a:lnTo>
                      <a:pt x="602" y="0"/>
                    </a:lnTo>
                    <a:lnTo>
                      <a:pt x="633" y="1"/>
                    </a:lnTo>
                    <a:lnTo>
                      <a:pt x="666" y="3"/>
                    </a:lnTo>
                    <a:lnTo>
                      <a:pt x="697" y="7"/>
                    </a:lnTo>
                    <a:lnTo>
                      <a:pt x="728" y="11"/>
                    </a:lnTo>
                    <a:lnTo>
                      <a:pt x="760" y="18"/>
                    </a:lnTo>
                    <a:lnTo>
                      <a:pt x="790" y="24"/>
                    </a:lnTo>
                    <a:lnTo>
                      <a:pt x="820" y="33"/>
                    </a:lnTo>
                    <a:lnTo>
                      <a:pt x="850" y="41"/>
                    </a:lnTo>
                    <a:lnTo>
                      <a:pt x="878" y="52"/>
                    </a:lnTo>
                    <a:lnTo>
                      <a:pt x="906" y="63"/>
                    </a:lnTo>
                    <a:lnTo>
                      <a:pt x="931" y="75"/>
                    </a:lnTo>
                    <a:lnTo>
                      <a:pt x="957" y="88"/>
                    </a:lnTo>
                    <a:lnTo>
                      <a:pt x="981" y="101"/>
                    </a:lnTo>
                    <a:lnTo>
                      <a:pt x="1004" y="115"/>
                    </a:lnTo>
                    <a:lnTo>
                      <a:pt x="1026" y="130"/>
                    </a:lnTo>
                    <a:lnTo>
                      <a:pt x="1046" y="145"/>
                    </a:lnTo>
                    <a:lnTo>
                      <a:pt x="1065" y="161"/>
                    </a:lnTo>
                    <a:lnTo>
                      <a:pt x="1082" y="177"/>
                    </a:lnTo>
                    <a:lnTo>
                      <a:pt x="1098" y="195"/>
                    </a:lnTo>
                    <a:lnTo>
                      <a:pt x="1111" y="212"/>
                    </a:lnTo>
                    <a:lnTo>
                      <a:pt x="1111" y="212"/>
                    </a:lnTo>
                    <a:lnTo>
                      <a:pt x="1127" y="233"/>
                    </a:lnTo>
                    <a:lnTo>
                      <a:pt x="1140" y="256"/>
                    </a:lnTo>
                    <a:lnTo>
                      <a:pt x="1154" y="280"/>
                    </a:lnTo>
                    <a:lnTo>
                      <a:pt x="1165" y="304"/>
                    </a:lnTo>
                    <a:lnTo>
                      <a:pt x="1175" y="329"/>
                    </a:lnTo>
                    <a:lnTo>
                      <a:pt x="1185" y="353"/>
                    </a:lnTo>
                    <a:lnTo>
                      <a:pt x="1193" y="378"/>
                    </a:lnTo>
                    <a:lnTo>
                      <a:pt x="1200" y="404"/>
                    </a:lnTo>
                    <a:lnTo>
                      <a:pt x="1206" y="431"/>
                    </a:lnTo>
                    <a:lnTo>
                      <a:pt x="1212" y="457"/>
                    </a:lnTo>
                    <a:lnTo>
                      <a:pt x="1215" y="484"/>
                    </a:lnTo>
                    <a:lnTo>
                      <a:pt x="1219" y="512"/>
                    </a:lnTo>
                    <a:lnTo>
                      <a:pt x="1222" y="539"/>
                    </a:lnTo>
                    <a:lnTo>
                      <a:pt x="1224" y="567"/>
                    </a:lnTo>
                    <a:lnTo>
                      <a:pt x="1225" y="595"/>
                    </a:lnTo>
                    <a:lnTo>
                      <a:pt x="1225" y="623"/>
                    </a:lnTo>
                    <a:lnTo>
                      <a:pt x="1224" y="679"/>
                    </a:lnTo>
                    <a:lnTo>
                      <a:pt x="1222" y="736"/>
                    </a:lnTo>
                    <a:lnTo>
                      <a:pt x="1218" y="792"/>
                    </a:lnTo>
                    <a:lnTo>
                      <a:pt x="1212" y="847"/>
                    </a:lnTo>
                    <a:lnTo>
                      <a:pt x="1204" y="902"/>
                    </a:lnTo>
                    <a:lnTo>
                      <a:pt x="1197" y="956"/>
                    </a:lnTo>
                    <a:lnTo>
                      <a:pt x="1182" y="1059"/>
                    </a:lnTo>
                    <a:lnTo>
                      <a:pt x="1182" y="1059"/>
                    </a:lnTo>
                    <a:lnTo>
                      <a:pt x="1182" y="1057"/>
                    </a:lnTo>
                    <a:lnTo>
                      <a:pt x="1182" y="1057"/>
                    </a:lnTo>
                    <a:lnTo>
                      <a:pt x="1179" y="1065"/>
                    </a:lnTo>
                    <a:lnTo>
                      <a:pt x="1179" y="1065"/>
                    </a:lnTo>
                    <a:lnTo>
                      <a:pt x="1176" y="1070"/>
                    </a:lnTo>
                    <a:lnTo>
                      <a:pt x="1173" y="1076"/>
                    </a:lnTo>
                    <a:lnTo>
                      <a:pt x="1173" y="1076"/>
                    </a:lnTo>
                    <a:lnTo>
                      <a:pt x="1173" y="1076"/>
                    </a:lnTo>
                    <a:lnTo>
                      <a:pt x="1170" y="1077"/>
                    </a:lnTo>
                    <a:lnTo>
                      <a:pt x="1166" y="1076"/>
                    </a:lnTo>
                    <a:lnTo>
                      <a:pt x="1158" y="1074"/>
                    </a:lnTo>
                    <a:lnTo>
                      <a:pt x="1158" y="1074"/>
                    </a:lnTo>
                    <a:lnTo>
                      <a:pt x="1156" y="1073"/>
                    </a:lnTo>
                    <a:lnTo>
                      <a:pt x="1156" y="1070"/>
                    </a:lnTo>
                    <a:lnTo>
                      <a:pt x="1156" y="1070"/>
                    </a:lnTo>
                    <a:lnTo>
                      <a:pt x="1155" y="1049"/>
                    </a:lnTo>
                    <a:lnTo>
                      <a:pt x="1155" y="1026"/>
                    </a:lnTo>
                    <a:lnTo>
                      <a:pt x="1156" y="1000"/>
                    </a:lnTo>
                    <a:lnTo>
                      <a:pt x="1156" y="1000"/>
                    </a:lnTo>
                    <a:lnTo>
                      <a:pt x="1159" y="973"/>
                    </a:lnTo>
                    <a:lnTo>
                      <a:pt x="1163" y="946"/>
                    </a:lnTo>
                    <a:lnTo>
                      <a:pt x="1173" y="893"/>
                    </a:lnTo>
                    <a:lnTo>
                      <a:pt x="1173" y="893"/>
                    </a:lnTo>
                    <a:lnTo>
                      <a:pt x="1167" y="863"/>
                    </a:lnTo>
                    <a:lnTo>
                      <a:pt x="1160" y="836"/>
                    </a:lnTo>
                    <a:lnTo>
                      <a:pt x="1152" y="811"/>
                    </a:lnTo>
                    <a:lnTo>
                      <a:pt x="1144" y="789"/>
                    </a:lnTo>
                    <a:lnTo>
                      <a:pt x="1133" y="767"/>
                    </a:lnTo>
                    <a:lnTo>
                      <a:pt x="1123" y="745"/>
                    </a:lnTo>
                    <a:lnTo>
                      <a:pt x="1103" y="705"/>
                    </a:lnTo>
                    <a:lnTo>
                      <a:pt x="1081" y="662"/>
                    </a:lnTo>
                    <a:lnTo>
                      <a:pt x="1069" y="640"/>
                    </a:lnTo>
                    <a:lnTo>
                      <a:pt x="1059" y="615"/>
                    </a:lnTo>
                    <a:lnTo>
                      <a:pt x="1049" y="589"/>
                    </a:lnTo>
                    <a:lnTo>
                      <a:pt x="1039" y="560"/>
                    </a:lnTo>
                    <a:lnTo>
                      <a:pt x="1030" y="527"/>
                    </a:lnTo>
                    <a:lnTo>
                      <a:pt x="1021" y="492"/>
                    </a:lnTo>
                    <a:lnTo>
                      <a:pt x="1021" y="492"/>
                    </a:lnTo>
                    <a:lnTo>
                      <a:pt x="1008" y="471"/>
                    </a:lnTo>
                    <a:lnTo>
                      <a:pt x="993" y="452"/>
                    </a:lnTo>
                    <a:lnTo>
                      <a:pt x="993" y="452"/>
                    </a:lnTo>
                    <a:lnTo>
                      <a:pt x="975" y="431"/>
                    </a:lnTo>
                    <a:lnTo>
                      <a:pt x="965" y="420"/>
                    </a:lnTo>
                    <a:lnTo>
                      <a:pt x="955" y="411"/>
                    </a:lnTo>
                    <a:lnTo>
                      <a:pt x="955" y="411"/>
                    </a:lnTo>
                    <a:lnTo>
                      <a:pt x="944" y="404"/>
                    </a:lnTo>
                    <a:lnTo>
                      <a:pt x="934" y="397"/>
                    </a:lnTo>
                    <a:lnTo>
                      <a:pt x="934" y="397"/>
                    </a:lnTo>
                    <a:lnTo>
                      <a:pt x="919" y="392"/>
                    </a:lnTo>
                    <a:lnTo>
                      <a:pt x="905" y="388"/>
                    </a:lnTo>
                    <a:lnTo>
                      <a:pt x="874" y="381"/>
                    </a:lnTo>
                    <a:lnTo>
                      <a:pt x="845" y="377"/>
                    </a:lnTo>
                    <a:lnTo>
                      <a:pt x="815" y="376"/>
                    </a:lnTo>
                    <a:lnTo>
                      <a:pt x="785" y="376"/>
                    </a:lnTo>
                    <a:lnTo>
                      <a:pt x="755" y="379"/>
                    </a:lnTo>
                    <a:lnTo>
                      <a:pt x="725" y="384"/>
                    </a:lnTo>
                    <a:lnTo>
                      <a:pt x="696" y="389"/>
                    </a:lnTo>
                    <a:lnTo>
                      <a:pt x="667" y="395"/>
                    </a:lnTo>
                    <a:lnTo>
                      <a:pt x="636" y="404"/>
                    </a:lnTo>
                    <a:lnTo>
                      <a:pt x="607" y="413"/>
                    </a:lnTo>
                    <a:lnTo>
                      <a:pt x="578" y="422"/>
                    </a:lnTo>
                    <a:lnTo>
                      <a:pt x="521" y="444"/>
                    </a:lnTo>
                    <a:lnTo>
                      <a:pt x="465" y="467"/>
                    </a:lnTo>
                    <a:lnTo>
                      <a:pt x="465" y="467"/>
                    </a:lnTo>
                    <a:lnTo>
                      <a:pt x="421" y="483"/>
                    </a:lnTo>
                    <a:lnTo>
                      <a:pt x="399" y="492"/>
                    </a:lnTo>
                    <a:lnTo>
                      <a:pt x="375" y="498"/>
                    </a:lnTo>
                    <a:lnTo>
                      <a:pt x="352" y="505"/>
                    </a:lnTo>
                    <a:lnTo>
                      <a:pt x="328" y="509"/>
                    </a:lnTo>
                    <a:lnTo>
                      <a:pt x="304" y="511"/>
                    </a:lnTo>
                    <a:lnTo>
                      <a:pt x="293" y="511"/>
                    </a:lnTo>
                    <a:lnTo>
                      <a:pt x="281" y="510"/>
                    </a:lnTo>
                    <a:lnTo>
                      <a:pt x="281" y="510"/>
                    </a:lnTo>
                    <a:lnTo>
                      <a:pt x="272" y="509"/>
                    </a:lnTo>
                    <a:lnTo>
                      <a:pt x="263" y="507"/>
                    </a:lnTo>
                    <a:lnTo>
                      <a:pt x="254" y="502"/>
                    </a:lnTo>
                    <a:lnTo>
                      <a:pt x="247" y="497"/>
                    </a:lnTo>
                    <a:lnTo>
                      <a:pt x="242" y="492"/>
                    </a:lnTo>
                    <a:lnTo>
                      <a:pt x="236" y="485"/>
                    </a:lnTo>
                    <a:lnTo>
                      <a:pt x="234" y="478"/>
                    </a:lnTo>
                    <a:lnTo>
                      <a:pt x="231" y="470"/>
                    </a:lnTo>
                    <a:lnTo>
                      <a:pt x="231" y="470"/>
                    </a:lnTo>
                    <a:lnTo>
                      <a:pt x="206" y="542"/>
                    </a:lnTo>
                    <a:lnTo>
                      <a:pt x="181" y="606"/>
                    </a:lnTo>
                    <a:lnTo>
                      <a:pt x="136" y="716"/>
                    </a:lnTo>
                    <a:lnTo>
                      <a:pt x="116" y="766"/>
                    </a:lnTo>
                    <a:lnTo>
                      <a:pt x="98" y="816"/>
                    </a:lnTo>
                    <a:lnTo>
                      <a:pt x="89" y="840"/>
                    </a:lnTo>
                    <a:lnTo>
                      <a:pt x="81" y="866"/>
                    </a:lnTo>
                    <a:lnTo>
                      <a:pt x="74" y="893"/>
                    </a:lnTo>
                    <a:lnTo>
                      <a:pt x="68" y="921"/>
                    </a:lnTo>
                    <a:lnTo>
                      <a:pt x="68" y="921"/>
                    </a:lnTo>
                    <a:lnTo>
                      <a:pt x="74" y="960"/>
                    </a:lnTo>
                    <a:lnTo>
                      <a:pt x="77" y="980"/>
                    </a:lnTo>
                    <a:lnTo>
                      <a:pt x="79" y="1000"/>
                    </a:lnTo>
                    <a:lnTo>
                      <a:pt x="79" y="1000"/>
                    </a:lnTo>
                    <a:lnTo>
                      <a:pt x="80" y="1026"/>
                    </a:lnTo>
                    <a:lnTo>
                      <a:pt x="80" y="1049"/>
                    </a:lnTo>
                    <a:lnTo>
                      <a:pt x="79" y="1070"/>
                    </a:lnTo>
                    <a:lnTo>
                      <a:pt x="79" y="1070"/>
                    </a:lnTo>
                    <a:lnTo>
                      <a:pt x="79" y="1073"/>
                    </a:lnTo>
                    <a:lnTo>
                      <a:pt x="78" y="1074"/>
                    </a:lnTo>
                    <a:lnTo>
                      <a:pt x="78" y="1074"/>
                    </a:lnTo>
                    <a:lnTo>
                      <a:pt x="69" y="1076"/>
                    </a:lnTo>
                    <a:lnTo>
                      <a:pt x="64" y="1077"/>
                    </a:lnTo>
                    <a:lnTo>
                      <a:pt x="63" y="1076"/>
                    </a:lnTo>
                    <a:lnTo>
                      <a:pt x="62" y="1076"/>
                    </a:lnTo>
                    <a:lnTo>
                      <a:pt x="62" y="1076"/>
                    </a:lnTo>
                    <a:lnTo>
                      <a:pt x="59" y="1070"/>
                    </a:lnTo>
                    <a:lnTo>
                      <a:pt x="55" y="1065"/>
                    </a:lnTo>
                    <a:lnTo>
                      <a:pt x="55" y="1065"/>
                    </a:lnTo>
                    <a:lnTo>
                      <a:pt x="53" y="1051"/>
                    </a:lnTo>
                    <a:lnTo>
                      <a:pt x="52" y="1037"/>
                    </a:lnTo>
                    <a:lnTo>
                      <a:pt x="52" y="1037"/>
                    </a:lnTo>
                    <a:lnTo>
                      <a:pt x="45" y="996"/>
                    </a:lnTo>
                    <a:lnTo>
                      <a:pt x="45" y="996"/>
                    </a:lnTo>
                    <a:lnTo>
                      <a:pt x="36" y="959"/>
                    </a:lnTo>
                    <a:lnTo>
                      <a:pt x="27" y="914"/>
                    </a:lnTo>
                    <a:lnTo>
                      <a:pt x="19" y="860"/>
                    </a:lnTo>
                    <a:lnTo>
                      <a:pt x="12" y="799"/>
                    </a:lnTo>
                    <a:lnTo>
                      <a:pt x="5" y="733"/>
                    </a:lnTo>
                    <a:lnTo>
                      <a:pt x="3" y="699"/>
                    </a:lnTo>
                    <a:lnTo>
                      <a:pt x="2" y="664"/>
                    </a:lnTo>
                    <a:lnTo>
                      <a:pt x="0" y="629"/>
                    </a:lnTo>
                    <a:lnTo>
                      <a:pt x="0" y="593"/>
                    </a:lnTo>
                    <a:lnTo>
                      <a:pt x="2" y="556"/>
                    </a:lnTo>
                    <a:lnTo>
                      <a:pt x="4" y="521"/>
                    </a:lnTo>
                    <a:lnTo>
                      <a:pt x="6" y="485"/>
                    </a:lnTo>
                    <a:lnTo>
                      <a:pt x="10" y="451"/>
                    </a:lnTo>
                    <a:lnTo>
                      <a:pt x="16" y="416"/>
                    </a:lnTo>
                    <a:lnTo>
                      <a:pt x="22" y="383"/>
                    </a:lnTo>
                    <a:lnTo>
                      <a:pt x="30" y="350"/>
                    </a:lnTo>
                    <a:lnTo>
                      <a:pt x="40" y="319"/>
                    </a:lnTo>
                    <a:lnTo>
                      <a:pt x="50" y="289"/>
                    </a:lnTo>
                    <a:lnTo>
                      <a:pt x="63" y="260"/>
                    </a:lnTo>
                    <a:lnTo>
                      <a:pt x="77" y="233"/>
                    </a:lnTo>
                    <a:lnTo>
                      <a:pt x="85" y="222"/>
                    </a:lnTo>
                    <a:lnTo>
                      <a:pt x="92" y="210"/>
                    </a:lnTo>
                    <a:lnTo>
                      <a:pt x="101" y="198"/>
                    </a:lnTo>
                    <a:lnTo>
                      <a:pt x="110" y="187"/>
                    </a:lnTo>
                    <a:lnTo>
                      <a:pt x="120" y="177"/>
                    </a:lnTo>
                    <a:lnTo>
                      <a:pt x="131" y="168"/>
                    </a:lnTo>
                    <a:lnTo>
                      <a:pt x="141" y="159"/>
                    </a:lnTo>
                    <a:lnTo>
                      <a:pt x="152" y="150"/>
                    </a:lnTo>
                    <a:lnTo>
                      <a:pt x="163" y="143"/>
                    </a:lnTo>
                    <a:lnTo>
                      <a:pt x="175" y="136"/>
                    </a:lnTo>
                    <a:lnTo>
                      <a:pt x="188" y="130"/>
                    </a:lnTo>
                    <a:lnTo>
                      <a:pt x="201" y="124"/>
                    </a:lnTo>
                    <a:lnTo>
                      <a:pt x="215" y="120"/>
                    </a:lnTo>
                    <a:lnTo>
                      <a:pt x="229" y="117"/>
                    </a:lnTo>
                    <a:lnTo>
                      <a:pt x="229" y="117"/>
                    </a:lnTo>
                    <a:close/>
                    <a:moveTo>
                      <a:pt x="673" y="335"/>
                    </a:moveTo>
                    <a:lnTo>
                      <a:pt x="673" y="335"/>
                    </a:lnTo>
                    <a:lnTo>
                      <a:pt x="688" y="331"/>
                    </a:lnTo>
                    <a:lnTo>
                      <a:pt x="688" y="331"/>
                    </a:lnTo>
                    <a:lnTo>
                      <a:pt x="667" y="336"/>
                    </a:lnTo>
                    <a:lnTo>
                      <a:pt x="667" y="336"/>
                    </a:lnTo>
                    <a:lnTo>
                      <a:pt x="673" y="335"/>
                    </a:lnTo>
                    <a:lnTo>
                      <a:pt x="673" y="335"/>
                    </a:lnTo>
                    <a:close/>
                  </a:path>
                </a:pathLst>
              </a:custGeom>
              <a:solidFill>
                <a:srgbClr val="615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273"/>
              <p:cNvSpPr>
                <a:spLocks/>
              </p:cNvSpPr>
              <p:nvPr/>
            </p:nvSpPr>
            <p:spPr bwMode="auto">
              <a:xfrm flipH="1">
                <a:off x="5868978" y="4520943"/>
                <a:ext cx="254183" cy="495070"/>
              </a:xfrm>
              <a:custGeom>
                <a:avLst/>
                <a:gdLst>
                  <a:gd name="T0" fmla="*/ 19 w 299"/>
                  <a:gd name="T1" fmla="*/ 0 h 578"/>
                  <a:gd name="T2" fmla="*/ 0 w 299"/>
                  <a:gd name="T3" fmla="*/ 91 h 578"/>
                  <a:gd name="T4" fmla="*/ 65 w 299"/>
                  <a:gd name="T5" fmla="*/ 578 h 578"/>
                  <a:gd name="T6" fmla="*/ 299 w 299"/>
                  <a:gd name="T7" fmla="*/ 339 h 578"/>
                  <a:gd name="T8" fmla="*/ 19 w 299"/>
                  <a:gd name="T9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578">
                    <a:moveTo>
                      <a:pt x="19" y="0"/>
                    </a:moveTo>
                    <a:lnTo>
                      <a:pt x="0" y="91"/>
                    </a:lnTo>
                    <a:lnTo>
                      <a:pt x="65" y="578"/>
                    </a:lnTo>
                    <a:lnTo>
                      <a:pt x="299" y="33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5177760" y="2182840"/>
              <a:ext cx="2226639" cy="2459293"/>
              <a:chOff x="1248404" y="777055"/>
              <a:chExt cx="2226639" cy="2487433"/>
            </a:xfrm>
          </p:grpSpPr>
          <p:sp>
            <p:nvSpPr>
              <p:cNvPr id="245" name="Freeform 76"/>
              <p:cNvSpPr>
                <a:spLocks/>
              </p:cNvSpPr>
              <p:nvPr/>
            </p:nvSpPr>
            <p:spPr bwMode="auto">
              <a:xfrm flipH="1">
                <a:off x="1248404" y="2274344"/>
                <a:ext cx="2226639" cy="990144"/>
              </a:xfrm>
              <a:custGeom>
                <a:avLst/>
                <a:gdLst>
                  <a:gd name="T0" fmla="*/ 1576 w 2627"/>
                  <a:gd name="T1" fmla="*/ 0 h 1146"/>
                  <a:gd name="T2" fmla="*/ 1774 w 2627"/>
                  <a:gd name="T3" fmla="*/ 86 h 1146"/>
                  <a:gd name="T4" fmla="*/ 1939 w 2627"/>
                  <a:gd name="T5" fmla="*/ 163 h 1146"/>
                  <a:gd name="T6" fmla="*/ 2073 w 2627"/>
                  <a:gd name="T7" fmla="*/ 229 h 1146"/>
                  <a:gd name="T8" fmla="*/ 2179 w 2627"/>
                  <a:gd name="T9" fmla="*/ 286 h 1146"/>
                  <a:gd name="T10" fmla="*/ 2261 w 2627"/>
                  <a:gd name="T11" fmla="*/ 334 h 1146"/>
                  <a:gd name="T12" fmla="*/ 2323 w 2627"/>
                  <a:gd name="T13" fmla="*/ 375 h 1146"/>
                  <a:gd name="T14" fmla="*/ 2368 w 2627"/>
                  <a:gd name="T15" fmla="*/ 408 h 1146"/>
                  <a:gd name="T16" fmla="*/ 2399 w 2627"/>
                  <a:gd name="T17" fmla="*/ 434 h 1146"/>
                  <a:gd name="T18" fmla="*/ 2418 w 2627"/>
                  <a:gd name="T19" fmla="*/ 453 h 1146"/>
                  <a:gd name="T20" fmla="*/ 2436 w 2627"/>
                  <a:gd name="T21" fmla="*/ 478 h 1146"/>
                  <a:gd name="T22" fmla="*/ 2454 w 2627"/>
                  <a:gd name="T23" fmla="*/ 508 h 1146"/>
                  <a:gd name="T24" fmla="*/ 2487 w 2627"/>
                  <a:gd name="T25" fmla="*/ 582 h 1146"/>
                  <a:gd name="T26" fmla="*/ 2516 w 2627"/>
                  <a:gd name="T27" fmla="*/ 669 h 1146"/>
                  <a:gd name="T28" fmla="*/ 2543 w 2627"/>
                  <a:gd name="T29" fmla="*/ 767 h 1146"/>
                  <a:gd name="T30" fmla="*/ 2580 w 2627"/>
                  <a:gd name="T31" fmla="*/ 927 h 1146"/>
                  <a:gd name="T32" fmla="*/ 1313 w 2627"/>
                  <a:gd name="T33" fmla="*/ 1146 h 1146"/>
                  <a:gd name="T34" fmla="*/ 0 w 2627"/>
                  <a:gd name="T35" fmla="*/ 1146 h 1146"/>
                  <a:gd name="T36" fmla="*/ 70 w 2627"/>
                  <a:gd name="T37" fmla="*/ 819 h 1146"/>
                  <a:gd name="T38" fmla="*/ 96 w 2627"/>
                  <a:gd name="T39" fmla="*/ 717 h 1146"/>
                  <a:gd name="T40" fmla="*/ 124 w 2627"/>
                  <a:gd name="T41" fmla="*/ 624 h 1146"/>
                  <a:gd name="T42" fmla="*/ 154 w 2627"/>
                  <a:gd name="T43" fmla="*/ 543 h 1146"/>
                  <a:gd name="T44" fmla="*/ 180 w 2627"/>
                  <a:gd name="T45" fmla="*/ 493 h 1146"/>
                  <a:gd name="T46" fmla="*/ 198 w 2627"/>
                  <a:gd name="T47" fmla="*/ 465 h 1146"/>
                  <a:gd name="T48" fmla="*/ 216 w 2627"/>
                  <a:gd name="T49" fmla="*/ 442 h 1146"/>
                  <a:gd name="T50" fmla="*/ 226 w 2627"/>
                  <a:gd name="T51" fmla="*/ 434 h 1146"/>
                  <a:gd name="T52" fmla="*/ 278 w 2627"/>
                  <a:gd name="T53" fmla="*/ 393 h 1146"/>
                  <a:gd name="T54" fmla="*/ 329 w 2627"/>
                  <a:gd name="T55" fmla="*/ 357 h 1146"/>
                  <a:gd name="T56" fmla="*/ 400 w 2627"/>
                  <a:gd name="T57" fmla="*/ 313 h 1146"/>
                  <a:gd name="T58" fmla="*/ 492 w 2627"/>
                  <a:gd name="T59" fmla="*/ 261 h 1146"/>
                  <a:gd name="T60" fmla="*/ 611 w 2627"/>
                  <a:gd name="T61" fmla="*/ 199 h 1146"/>
                  <a:gd name="T62" fmla="*/ 759 w 2627"/>
                  <a:gd name="T63" fmla="*/ 128 h 1146"/>
                  <a:gd name="T64" fmla="*/ 940 w 2627"/>
                  <a:gd name="T65" fmla="*/ 47 h 1146"/>
                  <a:gd name="T66" fmla="*/ 1576 w 2627"/>
                  <a:gd name="T67" fmla="*/ 0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27" h="1146">
                    <a:moveTo>
                      <a:pt x="1576" y="0"/>
                    </a:moveTo>
                    <a:lnTo>
                      <a:pt x="1576" y="0"/>
                    </a:lnTo>
                    <a:lnTo>
                      <a:pt x="1680" y="44"/>
                    </a:lnTo>
                    <a:lnTo>
                      <a:pt x="1774" y="86"/>
                    </a:lnTo>
                    <a:lnTo>
                      <a:pt x="1861" y="125"/>
                    </a:lnTo>
                    <a:lnTo>
                      <a:pt x="1939" y="163"/>
                    </a:lnTo>
                    <a:lnTo>
                      <a:pt x="2010" y="196"/>
                    </a:lnTo>
                    <a:lnTo>
                      <a:pt x="2073" y="229"/>
                    </a:lnTo>
                    <a:lnTo>
                      <a:pt x="2129" y="259"/>
                    </a:lnTo>
                    <a:lnTo>
                      <a:pt x="2179" y="286"/>
                    </a:lnTo>
                    <a:lnTo>
                      <a:pt x="2223" y="312"/>
                    </a:lnTo>
                    <a:lnTo>
                      <a:pt x="2261" y="334"/>
                    </a:lnTo>
                    <a:lnTo>
                      <a:pt x="2295" y="356"/>
                    </a:lnTo>
                    <a:lnTo>
                      <a:pt x="2323" y="375"/>
                    </a:lnTo>
                    <a:lnTo>
                      <a:pt x="2348" y="393"/>
                    </a:lnTo>
                    <a:lnTo>
                      <a:pt x="2368" y="408"/>
                    </a:lnTo>
                    <a:lnTo>
                      <a:pt x="2399" y="434"/>
                    </a:lnTo>
                    <a:lnTo>
                      <a:pt x="2399" y="434"/>
                    </a:lnTo>
                    <a:lnTo>
                      <a:pt x="2409" y="442"/>
                    </a:lnTo>
                    <a:lnTo>
                      <a:pt x="2418" y="453"/>
                    </a:lnTo>
                    <a:lnTo>
                      <a:pt x="2427" y="465"/>
                    </a:lnTo>
                    <a:lnTo>
                      <a:pt x="2436" y="478"/>
                    </a:lnTo>
                    <a:lnTo>
                      <a:pt x="2445" y="493"/>
                    </a:lnTo>
                    <a:lnTo>
                      <a:pt x="2454" y="508"/>
                    </a:lnTo>
                    <a:lnTo>
                      <a:pt x="2471" y="543"/>
                    </a:lnTo>
                    <a:lnTo>
                      <a:pt x="2487" y="582"/>
                    </a:lnTo>
                    <a:lnTo>
                      <a:pt x="2501" y="624"/>
                    </a:lnTo>
                    <a:lnTo>
                      <a:pt x="2516" y="669"/>
                    </a:lnTo>
                    <a:lnTo>
                      <a:pt x="2529" y="717"/>
                    </a:lnTo>
                    <a:lnTo>
                      <a:pt x="2543" y="767"/>
                    </a:lnTo>
                    <a:lnTo>
                      <a:pt x="2555" y="819"/>
                    </a:lnTo>
                    <a:lnTo>
                      <a:pt x="2580" y="927"/>
                    </a:lnTo>
                    <a:lnTo>
                      <a:pt x="2627" y="1146"/>
                    </a:lnTo>
                    <a:lnTo>
                      <a:pt x="1313" y="1146"/>
                    </a:lnTo>
                    <a:lnTo>
                      <a:pt x="0" y="1146"/>
                    </a:lnTo>
                    <a:lnTo>
                      <a:pt x="0" y="1146"/>
                    </a:lnTo>
                    <a:lnTo>
                      <a:pt x="46" y="927"/>
                    </a:lnTo>
                    <a:lnTo>
                      <a:pt x="70" y="819"/>
                    </a:lnTo>
                    <a:lnTo>
                      <a:pt x="84" y="767"/>
                    </a:lnTo>
                    <a:lnTo>
                      <a:pt x="96" y="717"/>
                    </a:lnTo>
                    <a:lnTo>
                      <a:pt x="111" y="669"/>
                    </a:lnTo>
                    <a:lnTo>
                      <a:pt x="124" y="624"/>
                    </a:lnTo>
                    <a:lnTo>
                      <a:pt x="140" y="582"/>
                    </a:lnTo>
                    <a:lnTo>
                      <a:pt x="154" y="543"/>
                    </a:lnTo>
                    <a:lnTo>
                      <a:pt x="171" y="508"/>
                    </a:lnTo>
                    <a:lnTo>
                      <a:pt x="180" y="493"/>
                    </a:lnTo>
                    <a:lnTo>
                      <a:pt x="189" y="478"/>
                    </a:lnTo>
                    <a:lnTo>
                      <a:pt x="198" y="465"/>
                    </a:lnTo>
                    <a:lnTo>
                      <a:pt x="207" y="453"/>
                    </a:lnTo>
                    <a:lnTo>
                      <a:pt x="216" y="442"/>
                    </a:lnTo>
                    <a:lnTo>
                      <a:pt x="226" y="434"/>
                    </a:lnTo>
                    <a:lnTo>
                      <a:pt x="226" y="434"/>
                    </a:lnTo>
                    <a:lnTo>
                      <a:pt x="258" y="408"/>
                    </a:lnTo>
                    <a:lnTo>
                      <a:pt x="278" y="393"/>
                    </a:lnTo>
                    <a:lnTo>
                      <a:pt x="301" y="375"/>
                    </a:lnTo>
                    <a:lnTo>
                      <a:pt x="329" y="357"/>
                    </a:lnTo>
                    <a:lnTo>
                      <a:pt x="362" y="335"/>
                    </a:lnTo>
                    <a:lnTo>
                      <a:pt x="400" y="313"/>
                    </a:lnTo>
                    <a:lnTo>
                      <a:pt x="443" y="288"/>
                    </a:lnTo>
                    <a:lnTo>
                      <a:pt x="492" y="261"/>
                    </a:lnTo>
                    <a:lnTo>
                      <a:pt x="548" y="231"/>
                    </a:lnTo>
                    <a:lnTo>
                      <a:pt x="611" y="199"/>
                    </a:lnTo>
                    <a:lnTo>
                      <a:pt x="681" y="165"/>
                    </a:lnTo>
                    <a:lnTo>
                      <a:pt x="759" y="128"/>
                    </a:lnTo>
                    <a:lnTo>
                      <a:pt x="844" y="89"/>
                    </a:lnTo>
                    <a:lnTo>
                      <a:pt x="940" y="47"/>
                    </a:lnTo>
                    <a:lnTo>
                      <a:pt x="1044" y="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78"/>
              <p:cNvSpPr>
                <a:spLocks/>
              </p:cNvSpPr>
              <p:nvPr/>
            </p:nvSpPr>
            <p:spPr bwMode="auto">
              <a:xfrm flipH="1">
                <a:off x="2122792" y="1640412"/>
                <a:ext cx="477863" cy="863357"/>
              </a:xfrm>
              <a:custGeom>
                <a:avLst/>
                <a:gdLst>
                  <a:gd name="T0" fmla="*/ 564 w 564"/>
                  <a:gd name="T1" fmla="*/ 665 h 1005"/>
                  <a:gd name="T2" fmla="*/ 564 w 564"/>
                  <a:gd name="T3" fmla="*/ 870 h 1005"/>
                  <a:gd name="T4" fmla="*/ 534 w 564"/>
                  <a:gd name="T5" fmla="*/ 902 h 1005"/>
                  <a:gd name="T6" fmla="*/ 501 w 564"/>
                  <a:gd name="T7" fmla="*/ 929 h 1005"/>
                  <a:gd name="T8" fmla="*/ 467 w 564"/>
                  <a:gd name="T9" fmla="*/ 951 h 1005"/>
                  <a:gd name="T10" fmla="*/ 431 w 564"/>
                  <a:gd name="T11" fmla="*/ 971 h 1005"/>
                  <a:gd name="T12" fmla="*/ 396 w 564"/>
                  <a:gd name="T13" fmla="*/ 986 h 1005"/>
                  <a:gd name="T14" fmla="*/ 359 w 564"/>
                  <a:gd name="T15" fmla="*/ 996 h 1005"/>
                  <a:gd name="T16" fmla="*/ 320 w 564"/>
                  <a:gd name="T17" fmla="*/ 1003 h 1005"/>
                  <a:gd name="T18" fmla="*/ 282 w 564"/>
                  <a:gd name="T19" fmla="*/ 1005 h 1005"/>
                  <a:gd name="T20" fmla="*/ 243 w 564"/>
                  <a:gd name="T21" fmla="*/ 1003 h 1005"/>
                  <a:gd name="T22" fmla="*/ 206 w 564"/>
                  <a:gd name="T23" fmla="*/ 997 h 1005"/>
                  <a:gd name="T24" fmla="*/ 168 w 564"/>
                  <a:gd name="T25" fmla="*/ 987 h 1005"/>
                  <a:gd name="T26" fmla="*/ 132 w 564"/>
                  <a:gd name="T27" fmla="*/ 972 h 1005"/>
                  <a:gd name="T28" fmla="*/ 96 w 564"/>
                  <a:gd name="T29" fmla="*/ 953 h 1005"/>
                  <a:gd name="T30" fmla="*/ 62 w 564"/>
                  <a:gd name="T31" fmla="*/ 930 h 1005"/>
                  <a:gd name="T32" fmla="*/ 30 w 564"/>
                  <a:gd name="T33" fmla="*/ 903 h 1005"/>
                  <a:gd name="T34" fmla="*/ 0 w 564"/>
                  <a:gd name="T35" fmla="*/ 870 h 1005"/>
                  <a:gd name="T36" fmla="*/ 0 w 564"/>
                  <a:gd name="T37" fmla="*/ 250 h 1005"/>
                  <a:gd name="T38" fmla="*/ 1 w 564"/>
                  <a:gd name="T39" fmla="*/ 235 h 1005"/>
                  <a:gd name="T40" fmla="*/ 3 w 564"/>
                  <a:gd name="T41" fmla="*/ 206 h 1005"/>
                  <a:gd name="T42" fmla="*/ 10 w 564"/>
                  <a:gd name="T43" fmla="*/ 178 h 1005"/>
                  <a:gd name="T44" fmla="*/ 19 w 564"/>
                  <a:gd name="T45" fmla="*/ 153 h 1005"/>
                  <a:gd name="T46" fmla="*/ 30 w 564"/>
                  <a:gd name="T47" fmla="*/ 129 h 1005"/>
                  <a:gd name="T48" fmla="*/ 44 w 564"/>
                  <a:gd name="T49" fmla="*/ 108 h 1005"/>
                  <a:gd name="T50" fmla="*/ 60 w 564"/>
                  <a:gd name="T51" fmla="*/ 88 h 1005"/>
                  <a:gd name="T52" fmla="*/ 78 w 564"/>
                  <a:gd name="T53" fmla="*/ 70 h 1005"/>
                  <a:gd name="T54" fmla="*/ 108 w 564"/>
                  <a:gd name="T55" fmla="*/ 47 h 1005"/>
                  <a:gd name="T56" fmla="*/ 154 w 564"/>
                  <a:gd name="T57" fmla="*/ 25 h 1005"/>
                  <a:gd name="T58" fmla="*/ 204 w 564"/>
                  <a:gd name="T59" fmla="*/ 9 h 1005"/>
                  <a:gd name="T60" fmla="*/ 255 w 564"/>
                  <a:gd name="T61" fmla="*/ 1 h 1005"/>
                  <a:gd name="T62" fmla="*/ 308 w 564"/>
                  <a:gd name="T63" fmla="*/ 1 h 1005"/>
                  <a:gd name="T64" fmla="*/ 360 w 564"/>
                  <a:gd name="T65" fmla="*/ 9 h 1005"/>
                  <a:gd name="T66" fmla="*/ 410 w 564"/>
                  <a:gd name="T67" fmla="*/ 25 h 1005"/>
                  <a:gd name="T68" fmla="*/ 455 w 564"/>
                  <a:gd name="T69" fmla="*/ 47 h 1005"/>
                  <a:gd name="T70" fmla="*/ 485 w 564"/>
                  <a:gd name="T71" fmla="*/ 70 h 1005"/>
                  <a:gd name="T72" fmla="*/ 503 w 564"/>
                  <a:gd name="T73" fmla="*/ 88 h 1005"/>
                  <a:gd name="T74" fmla="*/ 519 w 564"/>
                  <a:gd name="T75" fmla="*/ 108 h 1005"/>
                  <a:gd name="T76" fmla="*/ 534 w 564"/>
                  <a:gd name="T77" fmla="*/ 129 h 1005"/>
                  <a:gd name="T78" fmla="*/ 545 w 564"/>
                  <a:gd name="T79" fmla="*/ 153 h 1005"/>
                  <a:gd name="T80" fmla="*/ 554 w 564"/>
                  <a:gd name="T81" fmla="*/ 178 h 1005"/>
                  <a:gd name="T82" fmla="*/ 560 w 564"/>
                  <a:gd name="T83" fmla="*/ 206 h 1005"/>
                  <a:gd name="T84" fmla="*/ 563 w 564"/>
                  <a:gd name="T85" fmla="*/ 235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4" h="1005">
                    <a:moveTo>
                      <a:pt x="564" y="250"/>
                    </a:moveTo>
                    <a:lnTo>
                      <a:pt x="564" y="665"/>
                    </a:lnTo>
                    <a:lnTo>
                      <a:pt x="564" y="870"/>
                    </a:lnTo>
                    <a:lnTo>
                      <a:pt x="564" y="870"/>
                    </a:lnTo>
                    <a:lnTo>
                      <a:pt x="549" y="886"/>
                    </a:lnTo>
                    <a:lnTo>
                      <a:pt x="534" y="902"/>
                    </a:lnTo>
                    <a:lnTo>
                      <a:pt x="518" y="916"/>
                    </a:lnTo>
                    <a:lnTo>
                      <a:pt x="501" y="929"/>
                    </a:lnTo>
                    <a:lnTo>
                      <a:pt x="484" y="940"/>
                    </a:lnTo>
                    <a:lnTo>
                      <a:pt x="467" y="951"/>
                    </a:lnTo>
                    <a:lnTo>
                      <a:pt x="449" y="961"/>
                    </a:lnTo>
                    <a:lnTo>
                      <a:pt x="431" y="971"/>
                    </a:lnTo>
                    <a:lnTo>
                      <a:pt x="413" y="978"/>
                    </a:lnTo>
                    <a:lnTo>
                      <a:pt x="396" y="986"/>
                    </a:lnTo>
                    <a:lnTo>
                      <a:pt x="376" y="991"/>
                    </a:lnTo>
                    <a:lnTo>
                      <a:pt x="359" y="996"/>
                    </a:lnTo>
                    <a:lnTo>
                      <a:pt x="339" y="1000"/>
                    </a:lnTo>
                    <a:lnTo>
                      <a:pt x="320" y="1003"/>
                    </a:lnTo>
                    <a:lnTo>
                      <a:pt x="301" y="1004"/>
                    </a:lnTo>
                    <a:lnTo>
                      <a:pt x="282" y="1005"/>
                    </a:lnTo>
                    <a:lnTo>
                      <a:pt x="262" y="1004"/>
                    </a:lnTo>
                    <a:lnTo>
                      <a:pt x="243" y="1003"/>
                    </a:lnTo>
                    <a:lnTo>
                      <a:pt x="224" y="1001"/>
                    </a:lnTo>
                    <a:lnTo>
                      <a:pt x="206" y="997"/>
                    </a:lnTo>
                    <a:lnTo>
                      <a:pt x="187" y="992"/>
                    </a:lnTo>
                    <a:lnTo>
                      <a:pt x="168" y="987"/>
                    </a:lnTo>
                    <a:lnTo>
                      <a:pt x="150" y="980"/>
                    </a:lnTo>
                    <a:lnTo>
                      <a:pt x="132" y="972"/>
                    </a:lnTo>
                    <a:lnTo>
                      <a:pt x="114" y="963"/>
                    </a:lnTo>
                    <a:lnTo>
                      <a:pt x="96" y="953"/>
                    </a:lnTo>
                    <a:lnTo>
                      <a:pt x="79" y="943"/>
                    </a:lnTo>
                    <a:lnTo>
                      <a:pt x="62" y="930"/>
                    </a:lnTo>
                    <a:lnTo>
                      <a:pt x="46" y="917"/>
                    </a:lnTo>
                    <a:lnTo>
                      <a:pt x="30" y="903"/>
                    </a:lnTo>
                    <a:lnTo>
                      <a:pt x="14" y="886"/>
                    </a:lnTo>
                    <a:lnTo>
                      <a:pt x="0" y="870"/>
                    </a:lnTo>
                    <a:lnTo>
                      <a:pt x="0" y="665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1" y="235"/>
                    </a:lnTo>
                    <a:lnTo>
                      <a:pt x="2" y="220"/>
                    </a:lnTo>
                    <a:lnTo>
                      <a:pt x="3" y="206"/>
                    </a:lnTo>
                    <a:lnTo>
                      <a:pt x="6" y="192"/>
                    </a:lnTo>
                    <a:lnTo>
                      <a:pt x="10" y="178"/>
                    </a:lnTo>
                    <a:lnTo>
                      <a:pt x="14" y="165"/>
                    </a:lnTo>
                    <a:lnTo>
                      <a:pt x="19" y="153"/>
                    </a:lnTo>
                    <a:lnTo>
                      <a:pt x="24" y="141"/>
                    </a:lnTo>
                    <a:lnTo>
                      <a:pt x="30" y="129"/>
                    </a:lnTo>
                    <a:lnTo>
                      <a:pt x="37" y="119"/>
                    </a:lnTo>
                    <a:lnTo>
                      <a:pt x="44" y="108"/>
                    </a:lnTo>
                    <a:lnTo>
                      <a:pt x="52" y="98"/>
                    </a:lnTo>
                    <a:lnTo>
                      <a:pt x="60" y="88"/>
                    </a:lnTo>
                    <a:lnTo>
                      <a:pt x="69" y="79"/>
                    </a:lnTo>
                    <a:lnTo>
                      <a:pt x="78" y="70"/>
                    </a:lnTo>
                    <a:lnTo>
                      <a:pt x="88" y="62"/>
                    </a:lnTo>
                    <a:lnTo>
                      <a:pt x="108" y="47"/>
                    </a:lnTo>
                    <a:lnTo>
                      <a:pt x="131" y="35"/>
                    </a:lnTo>
                    <a:lnTo>
                      <a:pt x="154" y="25"/>
                    </a:lnTo>
                    <a:lnTo>
                      <a:pt x="178" y="15"/>
                    </a:lnTo>
                    <a:lnTo>
                      <a:pt x="204" y="9"/>
                    </a:lnTo>
                    <a:lnTo>
                      <a:pt x="230" y="4"/>
                    </a:lnTo>
                    <a:lnTo>
                      <a:pt x="255" y="1"/>
                    </a:lnTo>
                    <a:lnTo>
                      <a:pt x="282" y="0"/>
                    </a:lnTo>
                    <a:lnTo>
                      <a:pt x="308" y="1"/>
                    </a:lnTo>
                    <a:lnTo>
                      <a:pt x="334" y="4"/>
                    </a:lnTo>
                    <a:lnTo>
                      <a:pt x="360" y="9"/>
                    </a:lnTo>
                    <a:lnTo>
                      <a:pt x="385" y="15"/>
                    </a:lnTo>
                    <a:lnTo>
                      <a:pt x="410" y="25"/>
                    </a:lnTo>
                    <a:lnTo>
                      <a:pt x="433" y="35"/>
                    </a:lnTo>
                    <a:lnTo>
                      <a:pt x="455" y="47"/>
                    </a:lnTo>
                    <a:lnTo>
                      <a:pt x="475" y="62"/>
                    </a:lnTo>
                    <a:lnTo>
                      <a:pt x="485" y="70"/>
                    </a:lnTo>
                    <a:lnTo>
                      <a:pt x="494" y="79"/>
                    </a:lnTo>
                    <a:lnTo>
                      <a:pt x="503" y="88"/>
                    </a:lnTo>
                    <a:lnTo>
                      <a:pt x="511" y="98"/>
                    </a:lnTo>
                    <a:lnTo>
                      <a:pt x="519" y="108"/>
                    </a:lnTo>
                    <a:lnTo>
                      <a:pt x="527" y="119"/>
                    </a:lnTo>
                    <a:lnTo>
                      <a:pt x="534" y="129"/>
                    </a:lnTo>
                    <a:lnTo>
                      <a:pt x="539" y="141"/>
                    </a:lnTo>
                    <a:lnTo>
                      <a:pt x="545" y="153"/>
                    </a:lnTo>
                    <a:lnTo>
                      <a:pt x="549" y="165"/>
                    </a:lnTo>
                    <a:lnTo>
                      <a:pt x="554" y="178"/>
                    </a:lnTo>
                    <a:lnTo>
                      <a:pt x="557" y="192"/>
                    </a:lnTo>
                    <a:lnTo>
                      <a:pt x="560" y="206"/>
                    </a:lnTo>
                    <a:lnTo>
                      <a:pt x="562" y="220"/>
                    </a:lnTo>
                    <a:lnTo>
                      <a:pt x="563" y="235"/>
                    </a:lnTo>
                    <a:lnTo>
                      <a:pt x="564" y="250"/>
                    </a:lnTo>
                    <a:close/>
                  </a:path>
                </a:pathLst>
              </a:custGeom>
              <a:solidFill>
                <a:srgbClr val="F7C9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84"/>
              <p:cNvSpPr>
                <a:spLocks/>
              </p:cNvSpPr>
              <p:nvPr/>
            </p:nvSpPr>
            <p:spPr bwMode="auto">
              <a:xfrm flipH="1">
                <a:off x="1807605" y="2280384"/>
                <a:ext cx="416859" cy="984104"/>
              </a:xfrm>
              <a:custGeom>
                <a:avLst/>
                <a:gdLst>
                  <a:gd name="T0" fmla="*/ 122 w 491"/>
                  <a:gd name="T1" fmla="*/ 0 h 1139"/>
                  <a:gd name="T2" fmla="*/ 122 w 491"/>
                  <a:gd name="T3" fmla="*/ 123 h 1139"/>
                  <a:gd name="T4" fmla="*/ 0 w 491"/>
                  <a:gd name="T5" fmla="*/ 1139 h 1139"/>
                  <a:gd name="T6" fmla="*/ 209 w 491"/>
                  <a:gd name="T7" fmla="*/ 1139 h 1139"/>
                  <a:gd name="T8" fmla="*/ 442 w 491"/>
                  <a:gd name="T9" fmla="*/ 687 h 1139"/>
                  <a:gd name="T10" fmla="*/ 221 w 491"/>
                  <a:gd name="T11" fmla="*/ 545 h 1139"/>
                  <a:gd name="T12" fmla="*/ 491 w 491"/>
                  <a:gd name="T13" fmla="*/ 423 h 1139"/>
                  <a:gd name="T14" fmla="*/ 242 w 491"/>
                  <a:gd name="T15" fmla="*/ 52 h 1139"/>
                  <a:gd name="T16" fmla="*/ 122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122" y="0"/>
                    </a:moveTo>
                    <a:lnTo>
                      <a:pt x="122" y="123"/>
                    </a:lnTo>
                    <a:lnTo>
                      <a:pt x="0" y="1139"/>
                    </a:lnTo>
                    <a:lnTo>
                      <a:pt x="209" y="1139"/>
                    </a:lnTo>
                    <a:lnTo>
                      <a:pt x="442" y="687"/>
                    </a:lnTo>
                    <a:lnTo>
                      <a:pt x="221" y="545"/>
                    </a:lnTo>
                    <a:lnTo>
                      <a:pt x="491" y="423"/>
                    </a:lnTo>
                    <a:lnTo>
                      <a:pt x="242" y="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85"/>
              <p:cNvSpPr>
                <a:spLocks/>
              </p:cNvSpPr>
              <p:nvPr/>
            </p:nvSpPr>
            <p:spPr bwMode="auto">
              <a:xfrm flipH="1">
                <a:off x="2493898" y="2280384"/>
                <a:ext cx="416859" cy="984104"/>
              </a:xfrm>
              <a:custGeom>
                <a:avLst/>
                <a:gdLst>
                  <a:gd name="T0" fmla="*/ 368 w 491"/>
                  <a:gd name="T1" fmla="*/ 0 h 1138"/>
                  <a:gd name="T2" fmla="*/ 368 w 491"/>
                  <a:gd name="T3" fmla="*/ 122 h 1138"/>
                  <a:gd name="T4" fmla="*/ 491 w 491"/>
                  <a:gd name="T5" fmla="*/ 1138 h 1138"/>
                  <a:gd name="T6" fmla="*/ 281 w 491"/>
                  <a:gd name="T7" fmla="*/ 1138 h 1138"/>
                  <a:gd name="T8" fmla="*/ 49 w 491"/>
                  <a:gd name="T9" fmla="*/ 686 h 1138"/>
                  <a:gd name="T10" fmla="*/ 270 w 491"/>
                  <a:gd name="T11" fmla="*/ 544 h 1138"/>
                  <a:gd name="T12" fmla="*/ 0 w 491"/>
                  <a:gd name="T13" fmla="*/ 422 h 1138"/>
                  <a:gd name="T14" fmla="*/ 221 w 491"/>
                  <a:gd name="T15" fmla="*/ 63 h 1138"/>
                  <a:gd name="T16" fmla="*/ 368 w 491"/>
                  <a:gd name="T17" fmla="*/ 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8">
                    <a:moveTo>
                      <a:pt x="368" y="0"/>
                    </a:moveTo>
                    <a:lnTo>
                      <a:pt x="368" y="122"/>
                    </a:lnTo>
                    <a:lnTo>
                      <a:pt x="491" y="1138"/>
                    </a:lnTo>
                    <a:lnTo>
                      <a:pt x="281" y="1138"/>
                    </a:lnTo>
                    <a:lnTo>
                      <a:pt x="49" y="686"/>
                    </a:lnTo>
                    <a:lnTo>
                      <a:pt x="270" y="544"/>
                    </a:lnTo>
                    <a:lnTo>
                      <a:pt x="0" y="422"/>
                    </a:lnTo>
                    <a:lnTo>
                      <a:pt x="221" y="63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86"/>
              <p:cNvSpPr>
                <a:spLocks/>
              </p:cNvSpPr>
              <p:nvPr/>
            </p:nvSpPr>
            <p:spPr bwMode="auto">
              <a:xfrm flipH="1">
                <a:off x="2254966" y="2503766"/>
                <a:ext cx="208430" cy="199235"/>
              </a:xfrm>
              <a:custGeom>
                <a:avLst/>
                <a:gdLst>
                  <a:gd name="T0" fmla="*/ 243 w 243"/>
                  <a:gd name="T1" fmla="*/ 126 h 227"/>
                  <a:gd name="T2" fmla="*/ 175 w 243"/>
                  <a:gd name="T3" fmla="*/ 227 h 227"/>
                  <a:gd name="T4" fmla="*/ 175 w 243"/>
                  <a:gd name="T5" fmla="*/ 227 h 227"/>
                  <a:gd name="T6" fmla="*/ 68 w 243"/>
                  <a:gd name="T7" fmla="*/ 227 h 227"/>
                  <a:gd name="T8" fmla="*/ 0 w 243"/>
                  <a:gd name="T9" fmla="*/ 126 h 227"/>
                  <a:gd name="T10" fmla="*/ 120 w 243"/>
                  <a:gd name="T11" fmla="*/ 0 h 227"/>
                  <a:gd name="T12" fmla="*/ 243 w 243"/>
                  <a:gd name="T13" fmla="*/ 1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27">
                    <a:moveTo>
                      <a:pt x="243" y="126"/>
                    </a:moveTo>
                    <a:lnTo>
                      <a:pt x="175" y="227"/>
                    </a:lnTo>
                    <a:lnTo>
                      <a:pt x="175" y="227"/>
                    </a:lnTo>
                    <a:lnTo>
                      <a:pt x="68" y="227"/>
                    </a:lnTo>
                    <a:lnTo>
                      <a:pt x="0" y="126"/>
                    </a:lnTo>
                    <a:lnTo>
                      <a:pt x="120" y="0"/>
                    </a:lnTo>
                    <a:lnTo>
                      <a:pt x="243" y="126"/>
                    </a:lnTo>
                    <a:close/>
                  </a:path>
                </a:pathLst>
              </a:custGeom>
              <a:solidFill>
                <a:srgbClr val="28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88"/>
              <p:cNvSpPr>
                <a:spLocks/>
              </p:cNvSpPr>
              <p:nvPr/>
            </p:nvSpPr>
            <p:spPr bwMode="auto">
              <a:xfrm flipH="1">
                <a:off x="2234632" y="2703005"/>
                <a:ext cx="254183" cy="561483"/>
              </a:xfrm>
              <a:custGeom>
                <a:avLst/>
                <a:gdLst>
                  <a:gd name="T0" fmla="*/ 203 w 299"/>
                  <a:gd name="T1" fmla="*/ 0 h 654"/>
                  <a:gd name="T2" fmla="*/ 299 w 299"/>
                  <a:gd name="T3" fmla="*/ 654 h 654"/>
                  <a:gd name="T4" fmla="*/ 0 w 299"/>
                  <a:gd name="T5" fmla="*/ 654 h 654"/>
                  <a:gd name="T6" fmla="*/ 96 w 299"/>
                  <a:gd name="T7" fmla="*/ 0 h 654"/>
                  <a:gd name="T8" fmla="*/ 203 w 299"/>
                  <a:gd name="T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654">
                    <a:moveTo>
                      <a:pt x="203" y="0"/>
                    </a:moveTo>
                    <a:lnTo>
                      <a:pt x="299" y="654"/>
                    </a:lnTo>
                    <a:lnTo>
                      <a:pt x="0" y="654"/>
                    </a:lnTo>
                    <a:lnTo>
                      <a:pt x="96" y="0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28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90"/>
              <p:cNvSpPr>
                <a:spLocks/>
              </p:cNvSpPr>
              <p:nvPr/>
            </p:nvSpPr>
            <p:spPr bwMode="auto">
              <a:xfrm flipH="1">
                <a:off x="2102457" y="2213971"/>
                <a:ext cx="259266" cy="489034"/>
              </a:xfrm>
              <a:custGeom>
                <a:avLst/>
                <a:gdLst>
                  <a:gd name="T0" fmla="*/ 284 w 308"/>
                  <a:gd name="T1" fmla="*/ 0 h 573"/>
                  <a:gd name="T2" fmla="*/ 308 w 308"/>
                  <a:gd name="T3" fmla="*/ 93 h 573"/>
                  <a:gd name="T4" fmla="*/ 239 w 308"/>
                  <a:gd name="T5" fmla="*/ 573 h 573"/>
                  <a:gd name="T6" fmla="*/ 0 w 308"/>
                  <a:gd name="T7" fmla="*/ 340 h 573"/>
                  <a:gd name="T8" fmla="*/ 284 w 308"/>
                  <a:gd name="T9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73">
                    <a:moveTo>
                      <a:pt x="284" y="0"/>
                    </a:moveTo>
                    <a:lnTo>
                      <a:pt x="308" y="93"/>
                    </a:lnTo>
                    <a:lnTo>
                      <a:pt x="239" y="573"/>
                    </a:lnTo>
                    <a:lnTo>
                      <a:pt x="0" y="34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92"/>
              <p:cNvSpPr>
                <a:spLocks/>
              </p:cNvSpPr>
              <p:nvPr/>
            </p:nvSpPr>
            <p:spPr bwMode="auto">
              <a:xfrm flipH="1">
                <a:off x="2122792" y="2111332"/>
                <a:ext cx="477863" cy="163013"/>
              </a:xfrm>
              <a:custGeom>
                <a:avLst/>
                <a:gdLst>
                  <a:gd name="T0" fmla="*/ 564 w 564"/>
                  <a:gd name="T1" fmla="*/ 0 h 190"/>
                  <a:gd name="T2" fmla="*/ 564 w 564"/>
                  <a:gd name="T3" fmla="*/ 19 h 190"/>
                  <a:gd name="T4" fmla="*/ 564 w 564"/>
                  <a:gd name="T5" fmla="*/ 19 h 190"/>
                  <a:gd name="T6" fmla="*/ 557 w 564"/>
                  <a:gd name="T7" fmla="*/ 27 h 190"/>
                  <a:gd name="T8" fmla="*/ 539 w 564"/>
                  <a:gd name="T9" fmla="*/ 45 h 190"/>
                  <a:gd name="T10" fmla="*/ 511 w 564"/>
                  <a:gd name="T11" fmla="*/ 72 h 190"/>
                  <a:gd name="T12" fmla="*/ 493 w 564"/>
                  <a:gd name="T13" fmla="*/ 87 h 190"/>
                  <a:gd name="T14" fmla="*/ 474 w 564"/>
                  <a:gd name="T15" fmla="*/ 102 h 190"/>
                  <a:gd name="T16" fmla="*/ 454 w 564"/>
                  <a:gd name="T17" fmla="*/ 118 h 190"/>
                  <a:gd name="T18" fmla="*/ 431 w 564"/>
                  <a:gd name="T19" fmla="*/ 134 h 190"/>
                  <a:gd name="T20" fmla="*/ 408 w 564"/>
                  <a:gd name="T21" fmla="*/ 148 h 190"/>
                  <a:gd name="T22" fmla="*/ 384 w 564"/>
                  <a:gd name="T23" fmla="*/ 161 h 190"/>
                  <a:gd name="T24" fmla="*/ 360 w 564"/>
                  <a:gd name="T25" fmla="*/ 171 h 190"/>
                  <a:gd name="T26" fmla="*/ 334 w 564"/>
                  <a:gd name="T27" fmla="*/ 181 h 190"/>
                  <a:gd name="T28" fmla="*/ 320 w 564"/>
                  <a:gd name="T29" fmla="*/ 184 h 190"/>
                  <a:gd name="T30" fmla="*/ 308 w 564"/>
                  <a:gd name="T31" fmla="*/ 186 h 190"/>
                  <a:gd name="T32" fmla="*/ 295 w 564"/>
                  <a:gd name="T33" fmla="*/ 189 h 190"/>
                  <a:gd name="T34" fmla="*/ 282 w 564"/>
                  <a:gd name="T35" fmla="*/ 190 h 190"/>
                  <a:gd name="T36" fmla="*/ 282 w 564"/>
                  <a:gd name="T37" fmla="*/ 190 h 190"/>
                  <a:gd name="T38" fmla="*/ 276 w 564"/>
                  <a:gd name="T39" fmla="*/ 190 h 190"/>
                  <a:gd name="T40" fmla="*/ 276 w 564"/>
                  <a:gd name="T41" fmla="*/ 190 h 190"/>
                  <a:gd name="T42" fmla="*/ 262 w 564"/>
                  <a:gd name="T43" fmla="*/ 190 h 190"/>
                  <a:gd name="T44" fmla="*/ 250 w 564"/>
                  <a:gd name="T45" fmla="*/ 189 h 190"/>
                  <a:gd name="T46" fmla="*/ 237 w 564"/>
                  <a:gd name="T47" fmla="*/ 186 h 190"/>
                  <a:gd name="T48" fmla="*/ 224 w 564"/>
                  <a:gd name="T49" fmla="*/ 183 h 190"/>
                  <a:gd name="T50" fmla="*/ 212 w 564"/>
                  <a:gd name="T51" fmla="*/ 180 h 190"/>
                  <a:gd name="T52" fmla="*/ 199 w 564"/>
                  <a:gd name="T53" fmla="*/ 176 h 190"/>
                  <a:gd name="T54" fmla="*/ 175 w 564"/>
                  <a:gd name="T55" fmla="*/ 165 h 190"/>
                  <a:gd name="T56" fmla="*/ 151 w 564"/>
                  <a:gd name="T57" fmla="*/ 153 h 190"/>
                  <a:gd name="T58" fmla="*/ 129 w 564"/>
                  <a:gd name="T59" fmla="*/ 140 h 190"/>
                  <a:gd name="T60" fmla="*/ 107 w 564"/>
                  <a:gd name="T61" fmla="*/ 125 h 190"/>
                  <a:gd name="T62" fmla="*/ 87 w 564"/>
                  <a:gd name="T63" fmla="*/ 110 h 190"/>
                  <a:gd name="T64" fmla="*/ 68 w 564"/>
                  <a:gd name="T65" fmla="*/ 96 h 190"/>
                  <a:gd name="T66" fmla="*/ 51 w 564"/>
                  <a:gd name="T67" fmla="*/ 81 h 190"/>
                  <a:gd name="T68" fmla="*/ 24 w 564"/>
                  <a:gd name="T69" fmla="*/ 56 h 190"/>
                  <a:gd name="T70" fmla="*/ 6 w 564"/>
                  <a:gd name="T71" fmla="*/ 37 h 190"/>
                  <a:gd name="T72" fmla="*/ 0 w 564"/>
                  <a:gd name="T73" fmla="*/ 31 h 190"/>
                  <a:gd name="T74" fmla="*/ 0 w 564"/>
                  <a:gd name="T75" fmla="*/ 1 h 190"/>
                  <a:gd name="T76" fmla="*/ 564 w 564"/>
                  <a:gd name="T7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4" h="190">
                    <a:moveTo>
                      <a:pt x="564" y="0"/>
                    </a:moveTo>
                    <a:lnTo>
                      <a:pt x="564" y="19"/>
                    </a:lnTo>
                    <a:lnTo>
                      <a:pt x="564" y="19"/>
                    </a:lnTo>
                    <a:lnTo>
                      <a:pt x="557" y="27"/>
                    </a:lnTo>
                    <a:lnTo>
                      <a:pt x="539" y="45"/>
                    </a:lnTo>
                    <a:lnTo>
                      <a:pt x="511" y="72"/>
                    </a:lnTo>
                    <a:lnTo>
                      <a:pt x="493" y="87"/>
                    </a:lnTo>
                    <a:lnTo>
                      <a:pt x="474" y="102"/>
                    </a:lnTo>
                    <a:lnTo>
                      <a:pt x="454" y="118"/>
                    </a:lnTo>
                    <a:lnTo>
                      <a:pt x="431" y="134"/>
                    </a:lnTo>
                    <a:lnTo>
                      <a:pt x="408" y="148"/>
                    </a:lnTo>
                    <a:lnTo>
                      <a:pt x="384" y="161"/>
                    </a:lnTo>
                    <a:lnTo>
                      <a:pt x="360" y="171"/>
                    </a:lnTo>
                    <a:lnTo>
                      <a:pt x="334" y="181"/>
                    </a:lnTo>
                    <a:lnTo>
                      <a:pt x="320" y="184"/>
                    </a:lnTo>
                    <a:lnTo>
                      <a:pt x="308" y="186"/>
                    </a:lnTo>
                    <a:lnTo>
                      <a:pt x="295" y="189"/>
                    </a:lnTo>
                    <a:lnTo>
                      <a:pt x="282" y="190"/>
                    </a:lnTo>
                    <a:lnTo>
                      <a:pt x="282" y="190"/>
                    </a:lnTo>
                    <a:lnTo>
                      <a:pt x="276" y="190"/>
                    </a:lnTo>
                    <a:lnTo>
                      <a:pt x="276" y="190"/>
                    </a:lnTo>
                    <a:lnTo>
                      <a:pt x="262" y="190"/>
                    </a:lnTo>
                    <a:lnTo>
                      <a:pt x="250" y="189"/>
                    </a:lnTo>
                    <a:lnTo>
                      <a:pt x="237" y="186"/>
                    </a:lnTo>
                    <a:lnTo>
                      <a:pt x="224" y="183"/>
                    </a:lnTo>
                    <a:lnTo>
                      <a:pt x="212" y="180"/>
                    </a:lnTo>
                    <a:lnTo>
                      <a:pt x="199" y="176"/>
                    </a:lnTo>
                    <a:lnTo>
                      <a:pt x="175" y="165"/>
                    </a:lnTo>
                    <a:lnTo>
                      <a:pt x="151" y="153"/>
                    </a:lnTo>
                    <a:lnTo>
                      <a:pt x="129" y="140"/>
                    </a:lnTo>
                    <a:lnTo>
                      <a:pt x="107" y="125"/>
                    </a:lnTo>
                    <a:lnTo>
                      <a:pt x="87" y="110"/>
                    </a:lnTo>
                    <a:lnTo>
                      <a:pt x="68" y="96"/>
                    </a:lnTo>
                    <a:lnTo>
                      <a:pt x="51" y="81"/>
                    </a:lnTo>
                    <a:lnTo>
                      <a:pt x="24" y="56"/>
                    </a:lnTo>
                    <a:lnTo>
                      <a:pt x="6" y="37"/>
                    </a:lnTo>
                    <a:lnTo>
                      <a:pt x="0" y="31"/>
                    </a:lnTo>
                    <a:lnTo>
                      <a:pt x="0" y="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B49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94"/>
              <p:cNvSpPr>
                <a:spLocks/>
              </p:cNvSpPr>
              <p:nvPr/>
            </p:nvSpPr>
            <p:spPr bwMode="auto">
              <a:xfrm flipH="1">
                <a:off x="1863525" y="891766"/>
                <a:ext cx="996396" cy="1334277"/>
              </a:xfrm>
              <a:custGeom>
                <a:avLst/>
                <a:gdLst>
                  <a:gd name="T0" fmla="*/ 628 w 1176"/>
                  <a:gd name="T1" fmla="*/ 1 h 1541"/>
                  <a:gd name="T2" fmla="*/ 737 w 1176"/>
                  <a:gd name="T3" fmla="*/ 13 h 1541"/>
                  <a:gd name="T4" fmla="*/ 832 w 1176"/>
                  <a:gd name="T5" fmla="*/ 39 h 1541"/>
                  <a:gd name="T6" fmla="*/ 912 w 1176"/>
                  <a:gd name="T7" fmla="*/ 76 h 1541"/>
                  <a:gd name="T8" fmla="*/ 981 w 1176"/>
                  <a:gd name="T9" fmla="*/ 123 h 1541"/>
                  <a:gd name="T10" fmla="*/ 1037 w 1176"/>
                  <a:gd name="T11" fmla="*/ 180 h 1541"/>
                  <a:gd name="T12" fmla="*/ 1082 w 1176"/>
                  <a:gd name="T13" fmla="*/ 245 h 1541"/>
                  <a:gd name="T14" fmla="*/ 1118 w 1176"/>
                  <a:gd name="T15" fmla="*/ 317 h 1541"/>
                  <a:gd name="T16" fmla="*/ 1143 w 1176"/>
                  <a:gd name="T17" fmla="*/ 393 h 1541"/>
                  <a:gd name="T18" fmla="*/ 1161 w 1176"/>
                  <a:gd name="T19" fmla="*/ 473 h 1541"/>
                  <a:gd name="T20" fmla="*/ 1171 w 1176"/>
                  <a:gd name="T21" fmla="*/ 555 h 1541"/>
                  <a:gd name="T22" fmla="*/ 1176 w 1176"/>
                  <a:gd name="T23" fmla="*/ 694 h 1541"/>
                  <a:gd name="T24" fmla="*/ 1162 w 1176"/>
                  <a:gd name="T25" fmla="*/ 856 h 1541"/>
                  <a:gd name="T26" fmla="*/ 1138 w 1176"/>
                  <a:gd name="T27" fmla="*/ 1002 h 1541"/>
                  <a:gd name="T28" fmla="*/ 1108 w 1176"/>
                  <a:gd name="T29" fmla="*/ 1122 h 1541"/>
                  <a:gd name="T30" fmla="*/ 1079 w 1176"/>
                  <a:gd name="T31" fmla="*/ 1203 h 1541"/>
                  <a:gd name="T32" fmla="*/ 1066 w 1176"/>
                  <a:gd name="T33" fmla="*/ 1231 h 1541"/>
                  <a:gd name="T34" fmla="*/ 1011 w 1176"/>
                  <a:gd name="T35" fmla="*/ 1296 h 1541"/>
                  <a:gd name="T36" fmla="*/ 925 w 1176"/>
                  <a:gd name="T37" fmla="*/ 1372 h 1541"/>
                  <a:gd name="T38" fmla="*/ 820 w 1176"/>
                  <a:gd name="T39" fmla="*/ 1446 h 1541"/>
                  <a:gd name="T40" fmla="*/ 714 w 1176"/>
                  <a:gd name="T41" fmla="*/ 1507 h 1541"/>
                  <a:gd name="T42" fmla="*/ 646 w 1176"/>
                  <a:gd name="T43" fmla="*/ 1531 h 1541"/>
                  <a:gd name="T44" fmla="*/ 602 w 1176"/>
                  <a:gd name="T45" fmla="*/ 1541 h 1541"/>
                  <a:gd name="T46" fmla="*/ 575 w 1176"/>
                  <a:gd name="T47" fmla="*/ 1541 h 1541"/>
                  <a:gd name="T48" fmla="*/ 530 w 1176"/>
                  <a:gd name="T49" fmla="*/ 1531 h 1541"/>
                  <a:gd name="T50" fmla="*/ 464 w 1176"/>
                  <a:gd name="T51" fmla="*/ 1507 h 1541"/>
                  <a:gd name="T52" fmla="*/ 356 w 1176"/>
                  <a:gd name="T53" fmla="*/ 1446 h 1541"/>
                  <a:gd name="T54" fmla="*/ 252 w 1176"/>
                  <a:gd name="T55" fmla="*/ 1372 h 1541"/>
                  <a:gd name="T56" fmla="*/ 165 w 1176"/>
                  <a:gd name="T57" fmla="*/ 1296 h 1541"/>
                  <a:gd name="T58" fmla="*/ 110 w 1176"/>
                  <a:gd name="T59" fmla="*/ 1231 h 1541"/>
                  <a:gd name="T60" fmla="*/ 97 w 1176"/>
                  <a:gd name="T61" fmla="*/ 1203 h 1541"/>
                  <a:gd name="T62" fmla="*/ 69 w 1176"/>
                  <a:gd name="T63" fmla="*/ 1122 h 1541"/>
                  <a:gd name="T64" fmla="*/ 38 w 1176"/>
                  <a:gd name="T65" fmla="*/ 1002 h 1541"/>
                  <a:gd name="T66" fmla="*/ 14 w 1176"/>
                  <a:gd name="T67" fmla="*/ 856 h 1541"/>
                  <a:gd name="T68" fmla="*/ 0 w 1176"/>
                  <a:gd name="T69" fmla="*/ 694 h 1541"/>
                  <a:gd name="T70" fmla="*/ 5 w 1176"/>
                  <a:gd name="T71" fmla="*/ 555 h 1541"/>
                  <a:gd name="T72" fmla="*/ 15 w 1176"/>
                  <a:gd name="T73" fmla="*/ 473 h 1541"/>
                  <a:gd name="T74" fmla="*/ 33 w 1176"/>
                  <a:gd name="T75" fmla="*/ 393 h 1541"/>
                  <a:gd name="T76" fmla="*/ 59 w 1176"/>
                  <a:gd name="T77" fmla="*/ 317 h 1541"/>
                  <a:gd name="T78" fmla="*/ 95 w 1176"/>
                  <a:gd name="T79" fmla="*/ 245 h 1541"/>
                  <a:gd name="T80" fmla="*/ 139 w 1176"/>
                  <a:gd name="T81" fmla="*/ 180 h 1541"/>
                  <a:gd name="T82" fmla="*/ 195 w 1176"/>
                  <a:gd name="T83" fmla="*/ 123 h 1541"/>
                  <a:gd name="T84" fmla="*/ 264 w 1176"/>
                  <a:gd name="T85" fmla="*/ 76 h 1541"/>
                  <a:gd name="T86" fmla="*/ 345 w 1176"/>
                  <a:gd name="T87" fmla="*/ 39 h 1541"/>
                  <a:gd name="T88" fmla="*/ 439 w 1176"/>
                  <a:gd name="T89" fmla="*/ 13 h 1541"/>
                  <a:gd name="T90" fmla="*/ 549 w 1176"/>
                  <a:gd name="T91" fmla="*/ 1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6" h="1541">
                    <a:moveTo>
                      <a:pt x="588" y="0"/>
                    </a:moveTo>
                    <a:lnTo>
                      <a:pt x="588" y="0"/>
                    </a:lnTo>
                    <a:lnTo>
                      <a:pt x="628" y="1"/>
                    </a:lnTo>
                    <a:lnTo>
                      <a:pt x="667" y="3"/>
                    </a:lnTo>
                    <a:lnTo>
                      <a:pt x="703" y="8"/>
                    </a:lnTo>
                    <a:lnTo>
                      <a:pt x="737" y="13"/>
                    </a:lnTo>
                    <a:lnTo>
                      <a:pt x="770" y="21"/>
                    </a:lnTo>
                    <a:lnTo>
                      <a:pt x="801" y="28"/>
                    </a:lnTo>
                    <a:lnTo>
                      <a:pt x="832" y="39"/>
                    </a:lnTo>
                    <a:lnTo>
                      <a:pt x="861" y="50"/>
                    </a:lnTo>
                    <a:lnTo>
                      <a:pt x="888" y="62"/>
                    </a:lnTo>
                    <a:lnTo>
                      <a:pt x="912" y="76"/>
                    </a:lnTo>
                    <a:lnTo>
                      <a:pt x="937" y="91"/>
                    </a:lnTo>
                    <a:lnTo>
                      <a:pt x="959" y="106"/>
                    </a:lnTo>
                    <a:lnTo>
                      <a:pt x="981" y="123"/>
                    </a:lnTo>
                    <a:lnTo>
                      <a:pt x="1001" y="142"/>
                    </a:lnTo>
                    <a:lnTo>
                      <a:pt x="1019" y="160"/>
                    </a:lnTo>
                    <a:lnTo>
                      <a:pt x="1037" y="180"/>
                    </a:lnTo>
                    <a:lnTo>
                      <a:pt x="1054" y="201"/>
                    </a:lnTo>
                    <a:lnTo>
                      <a:pt x="1068" y="223"/>
                    </a:lnTo>
                    <a:lnTo>
                      <a:pt x="1082" y="245"/>
                    </a:lnTo>
                    <a:lnTo>
                      <a:pt x="1095" y="268"/>
                    </a:lnTo>
                    <a:lnTo>
                      <a:pt x="1106" y="292"/>
                    </a:lnTo>
                    <a:lnTo>
                      <a:pt x="1118" y="317"/>
                    </a:lnTo>
                    <a:lnTo>
                      <a:pt x="1127" y="341"/>
                    </a:lnTo>
                    <a:lnTo>
                      <a:pt x="1136" y="367"/>
                    </a:lnTo>
                    <a:lnTo>
                      <a:pt x="1143" y="393"/>
                    </a:lnTo>
                    <a:lnTo>
                      <a:pt x="1150" y="419"/>
                    </a:lnTo>
                    <a:lnTo>
                      <a:pt x="1156" y="446"/>
                    </a:lnTo>
                    <a:lnTo>
                      <a:pt x="1161" y="473"/>
                    </a:lnTo>
                    <a:lnTo>
                      <a:pt x="1166" y="500"/>
                    </a:lnTo>
                    <a:lnTo>
                      <a:pt x="1169" y="527"/>
                    </a:lnTo>
                    <a:lnTo>
                      <a:pt x="1171" y="555"/>
                    </a:lnTo>
                    <a:lnTo>
                      <a:pt x="1174" y="583"/>
                    </a:lnTo>
                    <a:lnTo>
                      <a:pt x="1176" y="638"/>
                    </a:lnTo>
                    <a:lnTo>
                      <a:pt x="1176" y="694"/>
                    </a:lnTo>
                    <a:lnTo>
                      <a:pt x="1174" y="750"/>
                    </a:lnTo>
                    <a:lnTo>
                      <a:pt x="1169" y="804"/>
                    </a:lnTo>
                    <a:lnTo>
                      <a:pt x="1162" y="856"/>
                    </a:lnTo>
                    <a:lnTo>
                      <a:pt x="1156" y="907"/>
                    </a:lnTo>
                    <a:lnTo>
                      <a:pt x="1147" y="956"/>
                    </a:lnTo>
                    <a:lnTo>
                      <a:pt x="1138" y="1002"/>
                    </a:lnTo>
                    <a:lnTo>
                      <a:pt x="1128" y="1045"/>
                    </a:lnTo>
                    <a:lnTo>
                      <a:pt x="1118" y="1085"/>
                    </a:lnTo>
                    <a:lnTo>
                      <a:pt x="1108" y="1122"/>
                    </a:lnTo>
                    <a:lnTo>
                      <a:pt x="1097" y="1153"/>
                    </a:lnTo>
                    <a:lnTo>
                      <a:pt x="1088" y="1180"/>
                    </a:lnTo>
                    <a:lnTo>
                      <a:pt x="1079" y="1203"/>
                    </a:lnTo>
                    <a:lnTo>
                      <a:pt x="1073" y="1220"/>
                    </a:lnTo>
                    <a:lnTo>
                      <a:pt x="1066" y="1231"/>
                    </a:lnTo>
                    <a:lnTo>
                      <a:pt x="1066" y="1231"/>
                    </a:lnTo>
                    <a:lnTo>
                      <a:pt x="1053" y="1251"/>
                    </a:lnTo>
                    <a:lnTo>
                      <a:pt x="1033" y="1272"/>
                    </a:lnTo>
                    <a:lnTo>
                      <a:pt x="1011" y="1296"/>
                    </a:lnTo>
                    <a:lnTo>
                      <a:pt x="985" y="1321"/>
                    </a:lnTo>
                    <a:lnTo>
                      <a:pt x="956" y="1347"/>
                    </a:lnTo>
                    <a:lnTo>
                      <a:pt x="925" y="1372"/>
                    </a:lnTo>
                    <a:lnTo>
                      <a:pt x="891" y="1397"/>
                    </a:lnTo>
                    <a:lnTo>
                      <a:pt x="856" y="1422"/>
                    </a:lnTo>
                    <a:lnTo>
                      <a:pt x="820" y="1446"/>
                    </a:lnTo>
                    <a:lnTo>
                      <a:pt x="784" y="1469"/>
                    </a:lnTo>
                    <a:lnTo>
                      <a:pt x="749" y="1489"/>
                    </a:lnTo>
                    <a:lnTo>
                      <a:pt x="714" y="1507"/>
                    </a:lnTo>
                    <a:lnTo>
                      <a:pt x="679" y="1521"/>
                    </a:lnTo>
                    <a:lnTo>
                      <a:pt x="662" y="1527"/>
                    </a:lnTo>
                    <a:lnTo>
                      <a:pt x="646" y="1531"/>
                    </a:lnTo>
                    <a:lnTo>
                      <a:pt x="631" y="1536"/>
                    </a:lnTo>
                    <a:lnTo>
                      <a:pt x="616" y="1539"/>
                    </a:lnTo>
                    <a:lnTo>
                      <a:pt x="602" y="1541"/>
                    </a:lnTo>
                    <a:lnTo>
                      <a:pt x="588" y="1541"/>
                    </a:lnTo>
                    <a:lnTo>
                      <a:pt x="588" y="1541"/>
                    </a:lnTo>
                    <a:lnTo>
                      <a:pt x="575" y="1541"/>
                    </a:lnTo>
                    <a:lnTo>
                      <a:pt x="560" y="1539"/>
                    </a:lnTo>
                    <a:lnTo>
                      <a:pt x="545" y="1536"/>
                    </a:lnTo>
                    <a:lnTo>
                      <a:pt x="530" y="1531"/>
                    </a:lnTo>
                    <a:lnTo>
                      <a:pt x="514" y="1527"/>
                    </a:lnTo>
                    <a:lnTo>
                      <a:pt x="497" y="1521"/>
                    </a:lnTo>
                    <a:lnTo>
                      <a:pt x="464" y="1507"/>
                    </a:lnTo>
                    <a:lnTo>
                      <a:pt x="428" y="1489"/>
                    </a:lnTo>
                    <a:lnTo>
                      <a:pt x="392" y="1469"/>
                    </a:lnTo>
                    <a:lnTo>
                      <a:pt x="356" y="1446"/>
                    </a:lnTo>
                    <a:lnTo>
                      <a:pt x="320" y="1422"/>
                    </a:lnTo>
                    <a:lnTo>
                      <a:pt x="285" y="1397"/>
                    </a:lnTo>
                    <a:lnTo>
                      <a:pt x="252" y="1372"/>
                    </a:lnTo>
                    <a:lnTo>
                      <a:pt x="220" y="1347"/>
                    </a:lnTo>
                    <a:lnTo>
                      <a:pt x="191" y="1321"/>
                    </a:lnTo>
                    <a:lnTo>
                      <a:pt x="165" y="1296"/>
                    </a:lnTo>
                    <a:lnTo>
                      <a:pt x="143" y="1272"/>
                    </a:lnTo>
                    <a:lnTo>
                      <a:pt x="124" y="1251"/>
                    </a:lnTo>
                    <a:lnTo>
                      <a:pt x="110" y="1231"/>
                    </a:lnTo>
                    <a:lnTo>
                      <a:pt x="110" y="1231"/>
                    </a:lnTo>
                    <a:lnTo>
                      <a:pt x="103" y="1220"/>
                    </a:lnTo>
                    <a:lnTo>
                      <a:pt x="97" y="1203"/>
                    </a:lnTo>
                    <a:lnTo>
                      <a:pt x="88" y="1180"/>
                    </a:lnTo>
                    <a:lnTo>
                      <a:pt x="79" y="1153"/>
                    </a:lnTo>
                    <a:lnTo>
                      <a:pt x="69" y="1122"/>
                    </a:lnTo>
                    <a:lnTo>
                      <a:pt x="59" y="1085"/>
                    </a:lnTo>
                    <a:lnTo>
                      <a:pt x="49" y="1045"/>
                    </a:lnTo>
                    <a:lnTo>
                      <a:pt x="38" y="1002"/>
                    </a:lnTo>
                    <a:lnTo>
                      <a:pt x="29" y="956"/>
                    </a:lnTo>
                    <a:lnTo>
                      <a:pt x="22" y="907"/>
                    </a:lnTo>
                    <a:lnTo>
                      <a:pt x="14" y="856"/>
                    </a:lnTo>
                    <a:lnTo>
                      <a:pt x="8" y="804"/>
                    </a:lnTo>
                    <a:lnTo>
                      <a:pt x="4" y="750"/>
                    </a:lnTo>
                    <a:lnTo>
                      <a:pt x="0" y="694"/>
                    </a:lnTo>
                    <a:lnTo>
                      <a:pt x="0" y="638"/>
                    </a:lnTo>
                    <a:lnTo>
                      <a:pt x="3" y="583"/>
                    </a:lnTo>
                    <a:lnTo>
                      <a:pt x="5" y="555"/>
                    </a:lnTo>
                    <a:lnTo>
                      <a:pt x="7" y="527"/>
                    </a:lnTo>
                    <a:lnTo>
                      <a:pt x="10" y="500"/>
                    </a:lnTo>
                    <a:lnTo>
                      <a:pt x="15" y="473"/>
                    </a:lnTo>
                    <a:lnTo>
                      <a:pt x="20" y="446"/>
                    </a:lnTo>
                    <a:lnTo>
                      <a:pt x="26" y="419"/>
                    </a:lnTo>
                    <a:lnTo>
                      <a:pt x="33" y="393"/>
                    </a:lnTo>
                    <a:lnTo>
                      <a:pt x="41" y="367"/>
                    </a:lnTo>
                    <a:lnTo>
                      <a:pt x="50" y="341"/>
                    </a:lnTo>
                    <a:lnTo>
                      <a:pt x="59" y="317"/>
                    </a:lnTo>
                    <a:lnTo>
                      <a:pt x="70" y="292"/>
                    </a:lnTo>
                    <a:lnTo>
                      <a:pt x="81" y="268"/>
                    </a:lnTo>
                    <a:lnTo>
                      <a:pt x="95" y="245"/>
                    </a:lnTo>
                    <a:lnTo>
                      <a:pt x="108" y="223"/>
                    </a:lnTo>
                    <a:lnTo>
                      <a:pt x="124" y="201"/>
                    </a:lnTo>
                    <a:lnTo>
                      <a:pt x="139" y="180"/>
                    </a:lnTo>
                    <a:lnTo>
                      <a:pt x="157" y="160"/>
                    </a:lnTo>
                    <a:lnTo>
                      <a:pt x="175" y="142"/>
                    </a:lnTo>
                    <a:lnTo>
                      <a:pt x="195" y="123"/>
                    </a:lnTo>
                    <a:lnTo>
                      <a:pt x="217" y="106"/>
                    </a:lnTo>
                    <a:lnTo>
                      <a:pt x="240" y="91"/>
                    </a:lnTo>
                    <a:lnTo>
                      <a:pt x="264" y="76"/>
                    </a:lnTo>
                    <a:lnTo>
                      <a:pt x="290" y="62"/>
                    </a:lnTo>
                    <a:lnTo>
                      <a:pt x="317" y="50"/>
                    </a:lnTo>
                    <a:lnTo>
                      <a:pt x="345" y="39"/>
                    </a:lnTo>
                    <a:lnTo>
                      <a:pt x="375" y="28"/>
                    </a:lnTo>
                    <a:lnTo>
                      <a:pt x="406" y="21"/>
                    </a:lnTo>
                    <a:lnTo>
                      <a:pt x="439" y="13"/>
                    </a:lnTo>
                    <a:lnTo>
                      <a:pt x="474" y="8"/>
                    </a:lnTo>
                    <a:lnTo>
                      <a:pt x="511" y="3"/>
                    </a:lnTo>
                    <a:lnTo>
                      <a:pt x="549" y="1"/>
                    </a:lnTo>
                    <a:lnTo>
                      <a:pt x="588" y="0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F7C9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95"/>
              <p:cNvSpPr>
                <a:spLocks/>
              </p:cNvSpPr>
              <p:nvPr/>
            </p:nvSpPr>
            <p:spPr bwMode="auto">
              <a:xfrm flipH="1">
                <a:off x="2361723" y="2213971"/>
                <a:ext cx="254183" cy="495070"/>
              </a:xfrm>
              <a:custGeom>
                <a:avLst/>
                <a:gdLst>
                  <a:gd name="T0" fmla="*/ 20 w 300"/>
                  <a:gd name="T1" fmla="*/ 0 h 578"/>
                  <a:gd name="T2" fmla="*/ 0 w 300"/>
                  <a:gd name="T3" fmla="*/ 91 h 578"/>
                  <a:gd name="T4" fmla="*/ 66 w 300"/>
                  <a:gd name="T5" fmla="*/ 578 h 578"/>
                  <a:gd name="T6" fmla="*/ 300 w 300"/>
                  <a:gd name="T7" fmla="*/ 340 h 578"/>
                  <a:gd name="T8" fmla="*/ 20 w 300"/>
                  <a:gd name="T9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78">
                    <a:moveTo>
                      <a:pt x="20" y="0"/>
                    </a:moveTo>
                    <a:lnTo>
                      <a:pt x="0" y="91"/>
                    </a:lnTo>
                    <a:lnTo>
                      <a:pt x="66" y="578"/>
                    </a:lnTo>
                    <a:lnTo>
                      <a:pt x="300" y="34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105"/>
              <p:cNvSpPr>
                <a:spLocks/>
              </p:cNvSpPr>
              <p:nvPr/>
            </p:nvSpPr>
            <p:spPr bwMode="auto">
              <a:xfrm flipH="1">
                <a:off x="2117708" y="1827572"/>
                <a:ext cx="493114" cy="283760"/>
              </a:xfrm>
              <a:custGeom>
                <a:avLst/>
                <a:gdLst>
                  <a:gd name="T0" fmla="*/ 35 w 580"/>
                  <a:gd name="T1" fmla="*/ 99 h 332"/>
                  <a:gd name="T2" fmla="*/ 66 w 580"/>
                  <a:gd name="T3" fmla="*/ 76 h 332"/>
                  <a:gd name="T4" fmla="*/ 131 w 580"/>
                  <a:gd name="T5" fmla="*/ 43 h 332"/>
                  <a:gd name="T6" fmla="*/ 240 w 580"/>
                  <a:gd name="T7" fmla="*/ 1 h 332"/>
                  <a:gd name="T8" fmla="*/ 250 w 580"/>
                  <a:gd name="T9" fmla="*/ 0 h 332"/>
                  <a:gd name="T10" fmla="*/ 268 w 580"/>
                  <a:gd name="T11" fmla="*/ 5 h 332"/>
                  <a:gd name="T12" fmla="*/ 286 w 580"/>
                  <a:gd name="T13" fmla="*/ 22 h 332"/>
                  <a:gd name="T14" fmla="*/ 294 w 580"/>
                  <a:gd name="T15" fmla="*/ 22 h 332"/>
                  <a:gd name="T16" fmla="*/ 311 w 580"/>
                  <a:gd name="T17" fmla="*/ 5 h 332"/>
                  <a:gd name="T18" fmla="*/ 329 w 580"/>
                  <a:gd name="T19" fmla="*/ 0 h 332"/>
                  <a:gd name="T20" fmla="*/ 340 w 580"/>
                  <a:gd name="T21" fmla="*/ 1 h 332"/>
                  <a:gd name="T22" fmla="*/ 449 w 580"/>
                  <a:gd name="T23" fmla="*/ 43 h 332"/>
                  <a:gd name="T24" fmla="*/ 513 w 580"/>
                  <a:gd name="T25" fmla="*/ 76 h 332"/>
                  <a:gd name="T26" fmla="*/ 545 w 580"/>
                  <a:gd name="T27" fmla="*/ 99 h 332"/>
                  <a:gd name="T28" fmla="*/ 563 w 580"/>
                  <a:gd name="T29" fmla="*/ 136 h 332"/>
                  <a:gd name="T30" fmla="*/ 579 w 580"/>
                  <a:gd name="T31" fmla="*/ 183 h 332"/>
                  <a:gd name="T32" fmla="*/ 580 w 580"/>
                  <a:gd name="T33" fmla="*/ 204 h 332"/>
                  <a:gd name="T34" fmla="*/ 576 w 580"/>
                  <a:gd name="T35" fmla="*/ 332 h 332"/>
                  <a:gd name="T36" fmla="*/ 549 w 580"/>
                  <a:gd name="T37" fmla="*/ 327 h 332"/>
                  <a:gd name="T38" fmla="*/ 535 w 580"/>
                  <a:gd name="T39" fmla="*/ 321 h 332"/>
                  <a:gd name="T40" fmla="*/ 516 w 580"/>
                  <a:gd name="T41" fmla="*/ 298 h 332"/>
                  <a:gd name="T42" fmla="*/ 503 w 580"/>
                  <a:gd name="T43" fmla="*/ 262 h 332"/>
                  <a:gd name="T44" fmla="*/ 499 w 580"/>
                  <a:gd name="T45" fmla="*/ 232 h 332"/>
                  <a:gd name="T46" fmla="*/ 497 w 580"/>
                  <a:gd name="T47" fmla="*/ 208 h 332"/>
                  <a:gd name="T48" fmla="*/ 479 w 580"/>
                  <a:gd name="T49" fmla="*/ 177 h 332"/>
                  <a:gd name="T50" fmla="*/ 442 w 580"/>
                  <a:gd name="T51" fmla="*/ 151 h 332"/>
                  <a:gd name="T52" fmla="*/ 388 w 580"/>
                  <a:gd name="T53" fmla="*/ 140 h 332"/>
                  <a:gd name="T54" fmla="*/ 322 w 580"/>
                  <a:gd name="T55" fmla="*/ 123 h 332"/>
                  <a:gd name="T56" fmla="*/ 300 w 580"/>
                  <a:gd name="T57" fmla="*/ 112 h 332"/>
                  <a:gd name="T58" fmla="*/ 290 w 580"/>
                  <a:gd name="T59" fmla="*/ 98 h 332"/>
                  <a:gd name="T60" fmla="*/ 285 w 580"/>
                  <a:gd name="T61" fmla="*/ 108 h 332"/>
                  <a:gd name="T62" fmla="*/ 265 w 580"/>
                  <a:gd name="T63" fmla="*/ 120 h 332"/>
                  <a:gd name="T64" fmla="*/ 211 w 580"/>
                  <a:gd name="T65" fmla="*/ 136 h 332"/>
                  <a:gd name="T66" fmla="*/ 152 w 580"/>
                  <a:gd name="T67" fmla="*/ 148 h 332"/>
                  <a:gd name="T68" fmla="*/ 125 w 580"/>
                  <a:gd name="T69" fmla="*/ 158 h 332"/>
                  <a:gd name="T70" fmla="*/ 92 w 580"/>
                  <a:gd name="T71" fmla="*/ 188 h 332"/>
                  <a:gd name="T72" fmla="*/ 82 w 580"/>
                  <a:gd name="T73" fmla="*/ 216 h 332"/>
                  <a:gd name="T74" fmla="*/ 80 w 580"/>
                  <a:gd name="T75" fmla="*/ 232 h 332"/>
                  <a:gd name="T76" fmla="*/ 73 w 580"/>
                  <a:gd name="T77" fmla="*/ 275 h 332"/>
                  <a:gd name="T78" fmla="*/ 57 w 580"/>
                  <a:gd name="T79" fmla="*/ 308 h 332"/>
                  <a:gd name="T80" fmla="*/ 45 w 580"/>
                  <a:gd name="T81" fmla="*/ 321 h 332"/>
                  <a:gd name="T82" fmla="*/ 24 w 580"/>
                  <a:gd name="T83" fmla="*/ 329 h 332"/>
                  <a:gd name="T84" fmla="*/ 0 w 580"/>
                  <a:gd name="T85" fmla="*/ 331 h 332"/>
                  <a:gd name="T86" fmla="*/ 0 w 580"/>
                  <a:gd name="T87" fmla="*/ 204 h 332"/>
                  <a:gd name="T88" fmla="*/ 3 w 580"/>
                  <a:gd name="T89" fmla="*/ 172 h 332"/>
                  <a:gd name="T90" fmla="*/ 29 w 580"/>
                  <a:gd name="T91" fmla="*/ 107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80" h="332">
                    <a:moveTo>
                      <a:pt x="29" y="107"/>
                    </a:moveTo>
                    <a:lnTo>
                      <a:pt x="29" y="107"/>
                    </a:lnTo>
                    <a:lnTo>
                      <a:pt x="35" y="99"/>
                    </a:lnTo>
                    <a:lnTo>
                      <a:pt x="43" y="92"/>
                    </a:lnTo>
                    <a:lnTo>
                      <a:pt x="54" y="83"/>
                    </a:lnTo>
                    <a:lnTo>
                      <a:pt x="66" y="76"/>
                    </a:lnTo>
                    <a:lnTo>
                      <a:pt x="81" y="67"/>
                    </a:lnTo>
                    <a:lnTo>
                      <a:pt x="98" y="58"/>
                    </a:lnTo>
                    <a:lnTo>
                      <a:pt x="131" y="43"/>
                    </a:lnTo>
                    <a:lnTo>
                      <a:pt x="166" y="29"/>
                    </a:lnTo>
                    <a:lnTo>
                      <a:pt x="198" y="16"/>
                    </a:lnTo>
                    <a:lnTo>
                      <a:pt x="240" y="1"/>
                    </a:lnTo>
                    <a:lnTo>
                      <a:pt x="240" y="1"/>
                    </a:lnTo>
                    <a:lnTo>
                      <a:pt x="246" y="0"/>
                    </a:lnTo>
                    <a:lnTo>
                      <a:pt x="250" y="0"/>
                    </a:lnTo>
                    <a:lnTo>
                      <a:pt x="256" y="0"/>
                    </a:lnTo>
                    <a:lnTo>
                      <a:pt x="260" y="1"/>
                    </a:lnTo>
                    <a:lnTo>
                      <a:pt x="268" y="5"/>
                    </a:lnTo>
                    <a:lnTo>
                      <a:pt x="276" y="11"/>
                    </a:lnTo>
                    <a:lnTo>
                      <a:pt x="282" y="16"/>
                    </a:lnTo>
                    <a:lnTo>
                      <a:pt x="286" y="22"/>
                    </a:lnTo>
                    <a:lnTo>
                      <a:pt x="290" y="27"/>
                    </a:lnTo>
                    <a:lnTo>
                      <a:pt x="290" y="27"/>
                    </a:lnTo>
                    <a:lnTo>
                      <a:pt x="294" y="22"/>
                    </a:lnTo>
                    <a:lnTo>
                      <a:pt x="298" y="16"/>
                    </a:lnTo>
                    <a:lnTo>
                      <a:pt x="304" y="11"/>
                    </a:lnTo>
                    <a:lnTo>
                      <a:pt x="311" y="5"/>
                    </a:lnTo>
                    <a:lnTo>
                      <a:pt x="320" y="1"/>
                    </a:lnTo>
                    <a:lnTo>
                      <a:pt x="324" y="0"/>
                    </a:lnTo>
                    <a:lnTo>
                      <a:pt x="329" y="0"/>
                    </a:lnTo>
                    <a:lnTo>
                      <a:pt x="334" y="0"/>
                    </a:lnTo>
                    <a:lnTo>
                      <a:pt x="340" y="1"/>
                    </a:lnTo>
                    <a:lnTo>
                      <a:pt x="340" y="1"/>
                    </a:lnTo>
                    <a:lnTo>
                      <a:pt x="381" y="16"/>
                    </a:lnTo>
                    <a:lnTo>
                      <a:pt x="414" y="29"/>
                    </a:lnTo>
                    <a:lnTo>
                      <a:pt x="449" y="43"/>
                    </a:lnTo>
                    <a:lnTo>
                      <a:pt x="482" y="58"/>
                    </a:lnTo>
                    <a:lnTo>
                      <a:pt x="498" y="67"/>
                    </a:lnTo>
                    <a:lnTo>
                      <a:pt x="513" y="76"/>
                    </a:lnTo>
                    <a:lnTo>
                      <a:pt x="526" y="83"/>
                    </a:lnTo>
                    <a:lnTo>
                      <a:pt x="537" y="92"/>
                    </a:lnTo>
                    <a:lnTo>
                      <a:pt x="545" y="99"/>
                    </a:lnTo>
                    <a:lnTo>
                      <a:pt x="551" y="107"/>
                    </a:lnTo>
                    <a:lnTo>
                      <a:pt x="551" y="107"/>
                    </a:lnTo>
                    <a:lnTo>
                      <a:pt x="563" y="136"/>
                    </a:lnTo>
                    <a:lnTo>
                      <a:pt x="573" y="161"/>
                    </a:lnTo>
                    <a:lnTo>
                      <a:pt x="577" y="172"/>
                    </a:lnTo>
                    <a:lnTo>
                      <a:pt x="579" y="183"/>
                    </a:lnTo>
                    <a:lnTo>
                      <a:pt x="580" y="193"/>
                    </a:lnTo>
                    <a:lnTo>
                      <a:pt x="580" y="204"/>
                    </a:lnTo>
                    <a:lnTo>
                      <a:pt x="580" y="204"/>
                    </a:lnTo>
                    <a:lnTo>
                      <a:pt x="580" y="331"/>
                    </a:lnTo>
                    <a:lnTo>
                      <a:pt x="580" y="331"/>
                    </a:lnTo>
                    <a:lnTo>
                      <a:pt x="576" y="332"/>
                    </a:lnTo>
                    <a:lnTo>
                      <a:pt x="564" y="331"/>
                    </a:lnTo>
                    <a:lnTo>
                      <a:pt x="556" y="329"/>
                    </a:lnTo>
                    <a:lnTo>
                      <a:pt x="549" y="327"/>
                    </a:lnTo>
                    <a:lnTo>
                      <a:pt x="542" y="325"/>
                    </a:lnTo>
                    <a:lnTo>
                      <a:pt x="535" y="321"/>
                    </a:lnTo>
                    <a:lnTo>
                      <a:pt x="535" y="321"/>
                    </a:lnTo>
                    <a:lnTo>
                      <a:pt x="528" y="315"/>
                    </a:lnTo>
                    <a:lnTo>
                      <a:pt x="523" y="308"/>
                    </a:lnTo>
                    <a:lnTo>
                      <a:pt x="516" y="298"/>
                    </a:lnTo>
                    <a:lnTo>
                      <a:pt x="512" y="287"/>
                    </a:lnTo>
                    <a:lnTo>
                      <a:pt x="506" y="275"/>
                    </a:lnTo>
                    <a:lnTo>
                      <a:pt x="503" y="262"/>
                    </a:lnTo>
                    <a:lnTo>
                      <a:pt x="500" y="247"/>
                    </a:lnTo>
                    <a:lnTo>
                      <a:pt x="499" y="232"/>
                    </a:lnTo>
                    <a:lnTo>
                      <a:pt x="499" y="232"/>
                    </a:lnTo>
                    <a:lnTo>
                      <a:pt x="499" y="224"/>
                    </a:lnTo>
                    <a:lnTo>
                      <a:pt x="498" y="216"/>
                    </a:lnTo>
                    <a:lnTo>
                      <a:pt x="497" y="208"/>
                    </a:lnTo>
                    <a:lnTo>
                      <a:pt x="494" y="202"/>
                    </a:lnTo>
                    <a:lnTo>
                      <a:pt x="487" y="189"/>
                    </a:lnTo>
                    <a:lnTo>
                      <a:pt x="479" y="177"/>
                    </a:lnTo>
                    <a:lnTo>
                      <a:pt x="468" y="166"/>
                    </a:lnTo>
                    <a:lnTo>
                      <a:pt x="456" y="158"/>
                    </a:lnTo>
                    <a:lnTo>
                      <a:pt x="442" y="151"/>
                    </a:lnTo>
                    <a:lnTo>
                      <a:pt x="427" y="148"/>
                    </a:lnTo>
                    <a:lnTo>
                      <a:pt x="427" y="148"/>
                    </a:lnTo>
                    <a:lnTo>
                      <a:pt x="388" y="140"/>
                    </a:lnTo>
                    <a:lnTo>
                      <a:pt x="366" y="135"/>
                    </a:lnTo>
                    <a:lnTo>
                      <a:pt x="343" y="130"/>
                    </a:lnTo>
                    <a:lnTo>
                      <a:pt x="322" y="123"/>
                    </a:lnTo>
                    <a:lnTo>
                      <a:pt x="313" y="120"/>
                    </a:lnTo>
                    <a:lnTo>
                      <a:pt x="305" y="116"/>
                    </a:lnTo>
                    <a:lnTo>
                      <a:pt x="300" y="112"/>
                    </a:lnTo>
                    <a:lnTo>
                      <a:pt x="294" y="108"/>
                    </a:lnTo>
                    <a:lnTo>
                      <a:pt x="291" y="104"/>
                    </a:lnTo>
                    <a:lnTo>
                      <a:pt x="290" y="98"/>
                    </a:lnTo>
                    <a:lnTo>
                      <a:pt x="290" y="98"/>
                    </a:lnTo>
                    <a:lnTo>
                      <a:pt x="288" y="104"/>
                    </a:lnTo>
                    <a:lnTo>
                      <a:pt x="285" y="108"/>
                    </a:lnTo>
                    <a:lnTo>
                      <a:pt x="281" y="112"/>
                    </a:lnTo>
                    <a:lnTo>
                      <a:pt x="274" y="116"/>
                    </a:lnTo>
                    <a:lnTo>
                      <a:pt x="265" y="120"/>
                    </a:lnTo>
                    <a:lnTo>
                      <a:pt x="256" y="123"/>
                    </a:lnTo>
                    <a:lnTo>
                      <a:pt x="235" y="131"/>
                    </a:lnTo>
                    <a:lnTo>
                      <a:pt x="211" y="136"/>
                    </a:lnTo>
                    <a:lnTo>
                      <a:pt x="189" y="140"/>
                    </a:lnTo>
                    <a:lnTo>
                      <a:pt x="152" y="148"/>
                    </a:lnTo>
                    <a:lnTo>
                      <a:pt x="152" y="148"/>
                    </a:lnTo>
                    <a:lnTo>
                      <a:pt x="145" y="149"/>
                    </a:lnTo>
                    <a:lnTo>
                      <a:pt x="138" y="151"/>
                    </a:lnTo>
                    <a:lnTo>
                      <a:pt x="125" y="158"/>
                    </a:lnTo>
                    <a:lnTo>
                      <a:pt x="112" y="166"/>
                    </a:lnTo>
                    <a:lnTo>
                      <a:pt x="101" y="176"/>
                    </a:lnTo>
                    <a:lnTo>
                      <a:pt x="92" y="188"/>
                    </a:lnTo>
                    <a:lnTo>
                      <a:pt x="85" y="202"/>
                    </a:lnTo>
                    <a:lnTo>
                      <a:pt x="83" y="208"/>
                    </a:lnTo>
                    <a:lnTo>
                      <a:pt x="82" y="216"/>
                    </a:lnTo>
                    <a:lnTo>
                      <a:pt x="81" y="224"/>
                    </a:lnTo>
                    <a:lnTo>
                      <a:pt x="80" y="232"/>
                    </a:lnTo>
                    <a:lnTo>
                      <a:pt x="80" y="232"/>
                    </a:lnTo>
                    <a:lnTo>
                      <a:pt x="80" y="247"/>
                    </a:lnTo>
                    <a:lnTo>
                      <a:pt x="76" y="262"/>
                    </a:lnTo>
                    <a:lnTo>
                      <a:pt x="73" y="275"/>
                    </a:lnTo>
                    <a:lnTo>
                      <a:pt x="69" y="287"/>
                    </a:lnTo>
                    <a:lnTo>
                      <a:pt x="63" y="298"/>
                    </a:lnTo>
                    <a:lnTo>
                      <a:pt x="57" y="308"/>
                    </a:lnTo>
                    <a:lnTo>
                      <a:pt x="51" y="315"/>
                    </a:lnTo>
                    <a:lnTo>
                      <a:pt x="45" y="321"/>
                    </a:lnTo>
                    <a:lnTo>
                      <a:pt x="45" y="321"/>
                    </a:lnTo>
                    <a:lnTo>
                      <a:pt x="38" y="325"/>
                    </a:lnTo>
                    <a:lnTo>
                      <a:pt x="30" y="327"/>
                    </a:lnTo>
                    <a:lnTo>
                      <a:pt x="24" y="329"/>
                    </a:lnTo>
                    <a:lnTo>
                      <a:pt x="16" y="331"/>
                    </a:lnTo>
                    <a:lnTo>
                      <a:pt x="5" y="332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193"/>
                    </a:lnTo>
                    <a:lnTo>
                      <a:pt x="1" y="183"/>
                    </a:lnTo>
                    <a:lnTo>
                      <a:pt x="3" y="172"/>
                    </a:lnTo>
                    <a:lnTo>
                      <a:pt x="7" y="161"/>
                    </a:lnTo>
                    <a:lnTo>
                      <a:pt x="16" y="136"/>
                    </a:lnTo>
                    <a:lnTo>
                      <a:pt x="29" y="107"/>
                    </a:lnTo>
                    <a:lnTo>
                      <a:pt x="29" y="107"/>
                    </a:lnTo>
                    <a:close/>
                  </a:path>
                </a:pathLst>
              </a:custGeom>
              <a:solidFill>
                <a:srgbClr val="615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106"/>
              <p:cNvSpPr>
                <a:spLocks noEditPoints="1"/>
              </p:cNvSpPr>
              <p:nvPr/>
            </p:nvSpPr>
            <p:spPr bwMode="auto">
              <a:xfrm flipH="1">
                <a:off x="1919445" y="1459288"/>
                <a:ext cx="899806" cy="313946"/>
              </a:xfrm>
              <a:custGeom>
                <a:avLst/>
                <a:gdLst>
                  <a:gd name="T0" fmla="*/ 205 w 1062"/>
                  <a:gd name="T1" fmla="*/ 359 h 368"/>
                  <a:gd name="T2" fmla="*/ 111 w 1062"/>
                  <a:gd name="T3" fmla="*/ 316 h 368"/>
                  <a:gd name="T4" fmla="*/ 68 w 1062"/>
                  <a:gd name="T5" fmla="*/ 244 h 368"/>
                  <a:gd name="T6" fmla="*/ 44 w 1062"/>
                  <a:gd name="T7" fmla="*/ 127 h 368"/>
                  <a:gd name="T8" fmla="*/ 20 w 1062"/>
                  <a:gd name="T9" fmla="*/ 94 h 368"/>
                  <a:gd name="T10" fmla="*/ 2 w 1062"/>
                  <a:gd name="T11" fmla="*/ 71 h 368"/>
                  <a:gd name="T12" fmla="*/ 5 w 1062"/>
                  <a:gd name="T13" fmla="*/ 26 h 368"/>
                  <a:gd name="T14" fmla="*/ 62 w 1062"/>
                  <a:gd name="T15" fmla="*/ 8 h 368"/>
                  <a:gd name="T16" fmla="*/ 261 w 1062"/>
                  <a:gd name="T17" fmla="*/ 2 h 368"/>
                  <a:gd name="T18" fmla="*/ 163 w 1062"/>
                  <a:gd name="T19" fmla="*/ 26 h 368"/>
                  <a:gd name="T20" fmla="*/ 99 w 1062"/>
                  <a:gd name="T21" fmla="*/ 44 h 368"/>
                  <a:gd name="T22" fmla="*/ 74 w 1062"/>
                  <a:gd name="T23" fmla="*/ 110 h 368"/>
                  <a:gd name="T24" fmla="*/ 85 w 1062"/>
                  <a:gd name="T25" fmla="*/ 212 h 368"/>
                  <a:gd name="T26" fmla="*/ 114 w 1062"/>
                  <a:gd name="T27" fmla="*/ 282 h 368"/>
                  <a:gd name="T28" fmla="*/ 164 w 1062"/>
                  <a:gd name="T29" fmla="*/ 321 h 368"/>
                  <a:gd name="T30" fmla="*/ 269 w 1062"/>
                  <a:gd name="T31" fmla="*/ 367 h 368"/>
                  <a:gd name="T32" fmla="*/ 671 w 1062"/>
                  <a:gd name="T33" fmla="*/ 21 h 368"/>
                  <a:gd name="T34" fmla="*/ 802 w 1062"/>
                  <a:gd name="T35" fmla="*/ 25 h 368"/>
                  <a:gd name="T36" fmla="*/ 673 w 1062"/>
                  <a:gd name="T37" fmla="*/ 49 h 368"/>
                  <a:gd name="T38" fmla="*/ 626 w 1062"/>
                  <a:gd name="T39" fmla="*/ 83 h 368"/>
                  <a:gd name="T40" fmla="*/ 614 w 1062"/>
                  <a:gd name="T41" fmla="*/ 126 h 368"/>
                  <a:gd name="T42" fmla="*/ 645 w 1062"/>
                  <a:gd name="T43" fmla="*/ 236 h 368"/>
                  <a:gd name="T44" fmla="*/ 717 w 1062"/>
                  <a:gd name="T45" fmla="*/ 322 h 368"/>
                  <a:gd name="T46" fmla="*/ 786 w 1062"/>
                  <a:gd name="T47" fmla="*/ 345 h 368"/>
                  <a:gd name="T48" fmla="*/ 747 w 1062"/>
                  <a:gd name="T49" fmla="*/ 360 h 368"/>
                  <a:gd name="T50" fmla="*/ 668 w 1062"/>
                  <a:gd name="T51" fmla="*/ 313 h 368"/>
                  <a:gd name="T52" fmla="*/ 626 w 1062"/>
                  <a:gd name="T53" fmla="*/ 255 h 368"/>
                  <a:gd name="T54" fmla="*/ 591 w 1062"/>
                  <a:gd name="T55" fmla="*/ 162 h 368"/>
                  <a:gd name="T56" fmla="*/ 546 w 1062"/>
                  <a:gd name="T57" fmla="*/ 129 h 368"/>
                  <a:gd name="T58" fmla="*/ 495 w 1062"/>
                  <a:gd name="T59" fmla="*/ 140 h 368"/>
                  <a:gd name="T60" fmla="*/ 462 w 1062"/>
                  <a:gd name="T61" fmla="*/ 211 h 368"/>
                  <a:gd name="T62" fmla="*/ 432 w 1062"/>
                  <a:gd name="T63" fmla="*/ 283 h 368"/>
                  <a:gd name="T64" fmla="*/ 378 w 1062"/>
                  <a:gd name="T65" fmla="*/ 340 h 368"/>
                  <a:gd name="T66" fmla="*/ 269 w 1062"/>
                  <a:gd name="T67" fmla="*/ 367 h 368"/>
                  <a:gd name="T68" fmla="*/ 342 w 1062"/>
                  <a:gd name="T69" fmla="*/ 333 h 368"/>
                  <a:gd name="T70" fmla="*/ 401 w 1062"/>
                  <a:gd name="T71" fmla="*/ 286 h 368"/>
                  <a:gd name="T72" fmla="*/ 450 w 1062"/>
                  <a:gd name="T73" fmla="*/ 179 h 368"/>
                  <a:gd name="T74" fmla="*/ 447 w 1062"/>
                  <a:gd name="T75" fmla="*/ 94 h 368"/>
                  <a:gd name="T76" fmla="*/ 418 w 1062"/>
                  <a:gd name="T77" fmla="*/ 63 h 368"/>
                  <a:gd name="T78" fmla="*/ 316 w 1062"/>
                  <a:gd name="T79" fmla="*/ 30 h 368"/>
                  <a:gd name="T80" fmla="*/ 278 w 1062"/>
                  <a:gd name="T81" fmla="*/ 3 h 368"/>
                  <a:gd name="T82" fmla="*/ 504 w 1062"/>
                  <a:gd name="T83" fmla="*/ 44 h 368"/>
                  <a:gd name="T84" fmla="*/ 836 w 1062"/>
                  <a:gd name="T85" fmla="*/ 2 h 368"/>
                  <a:gd name="T86" fmla="*/ 1019 w 1062"/>
                  <a:gd name="T87" fmla="*/ 13 h 368"/>
                  <a:gd name="T88" fmla="*/ 1059 w 1062"/>
                  <a:gd name="T89" fmla="*/ 32 h 368"/>
                  <a:gd name="T90" fmla="*/ 1060 w 1062"/>
                  <a:gd name="T91" fmla="*/ 79 h 368"/>
                  <a:gd name="T92" fmla="*/ 1041 w 1062"/>
                  <a:gd name="T93" fmla="*/ 98 h 368"/>
                  <a:gd name="T94" fmla="*/ 1022 w 1062"/>
                  <a:gd name="T95" fmla="*/ 144 h 368"/>
                  <a:gd name="T96" fmla="*/ 1003 w 1062"/>
                  <a:gd name="T97" fmla="*/ 260 h 368"/>
                  <a:gd name="T98" fmla="*/ 958 w 1062"/>
                  <a:gd name="T99" fmla="*/ 327 h 368"/>
                  <a:gd name="T100" fmla="*/ 855 w 1062"/>
                  <a:gd name="T101" fmla="*/ 364 h 368"/>
                  <a:gd name="T102" fmla="*/ 832 w 1062"/>
                  <a:gd name="T103" fmla="*/ 345 h 368"/>
                  <a:gd name="T104" fmla="*/ 924 w 1062"/>
                  <a:gd name="T105" fmla="*/ 319 h 368"/>
                  <a:gd name="T106" fmla="*/ 968 w 1062"/>
                  <a:gd name="T107" fmla="*/ 275 h 368"/>
                  <a:gd name="T108" fmla="*/ 991 w 1062"/>
                  <a:gd name="T109" fmla="*/ 197 h 368"/>
                  <a:gd name="T110" fmla="*/ 989 w 1062"/>
                  <a:gd name="T111" fmla="*/ 95 h 368"/>
                  <a:gd name="T112" fmla="*/ 960 w 1062"/>
                  <a:gd name="T113" fmla="*/ 43 h 368"/>
                  <a:gd name="T114" fmla="*/ 877 w 1062"/>
                  <a:gd name="T115" fmla="*/ 26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62" h="368">
                    <a:moveTo>
                      <a:pt x="269" y="367"/>
                    </a:moveTo>
                    <a:lnTo>
                      <a:pt x="269" y="367"/>
                    </a:lnTo>
                    <a:lnTo>
                      <a:pt x="254" y="365"/>
                    </a:lnTo>
                    <a:lnTo>
                      <a:pt x="254" y="365"/>
                    </a:lnTo>
                    <a:lnTo>
                      <a:pt x="229" y="363"/>
                    </a:lnTo>
                    <a:lnTo>
                      <a:pt x="205" y="359"/>
                    </a:lnTo>
                    <a:lnTo>
                      <a:pt x="185" y="355"/>
                    </a:lnTo>
                    <a:lnTo>
                      <a:pt x="166" y="348"/>
                    </a:lnTo>
                    <a:lnTo>
                      <a:pt x="150" y="342"/>
                    </a:lnTo>
                    <a:lnTo>
                      <a:pt x="135" y="333"/>
                    </a:lnTo>
                    <a:lnTo>
                      <a:pt x="122" y="324"/>
                    </a:lnTo>
                    <a:lnTo>
                      <a:pt x="111" y="316"/>
                    </a:lnTo>
                    <a:lnTo>
                      <a:pt x="101" y="305"/>
                    </a:lnTo>
                    <a:lnTo>
                      <a:pt x="92" y="294"/>
                    </a:lnTo>
                    <a:lnTo>
                      <a:pt x="85" y="282"/>
                    </a:lnTo>
                    <a:lnTo>
                      <a:pt x="79" y="270"/>
                    </a:lnTo>
                    <a:lnTo>
                      <a:pt x="73" y="257"/>
                    </a:lnTo>
                    <a:lnTo>
                      <a:pt x="68" y="244"/>
                    </a:lnTo>
                    <a:lnTo>
                      <a:pt x="65" y="230"/>
                    </a:lnTo>
                    <a:lnTo>
                      <a:pt x="62" y="216"/>
                    </a:lnTo>
                    <a:lnTo>
                      <a:pt x="62" y="216"/>
                    </a:lnTo>
                    <a:lnTo>
                      <a:pt x="52" y="162"/>
                    </a:lnTo>
                    <a:lnTo>
                      <a:pt x="47" y="142"/>
                    </a:lnTo>
                    <a:lnTo>
                      <a:pt x="44" y="127"/>
                    </a:lnTo>
                    <a:lnTo>
                      <a:pt x="39" y="114"/>
                    </a:lnTo>
                    <a:lnTo>
                      <a:pt x="35" y="104"/>
                    </a:lnTo>
                    <a:lnTo>
                      <a:pt x="31" y="101"/>
                    </a:lnTo>
                    <a:lnTo>
                      <a:pt x="28" y="98"/>
                    </a:lnTo>
                    <a:lnTo>
                      <a:pt x="25" y="95"/>
                    </a:lnTo>
                    <a:lnTo>
                      <a:pt x="20" y="94"/>
                    </a:lnTo>
                    <a:lnTo>
                      <a:pt x="20" y="94"/>
                    </a:lnTo>
                    <a:lnTo>
                      <a:pt x="15" y="91"/>
                    </a:lnTo>
                    <a:lnTo>
                      <a:pt x="10" y="88"/>
                    </a:lnTo>
                    <a:lnTo>
                      <a:pt x="7" y="83"/>
                    </a:lnTo>
                    <a:lnTo>
                      <a:pt x="5" y="77"/>
                    </a:lnTo>
                    <a:lnTo>
                      <a:pt x="2" y="71"/>
                    </a:lnTo>
                    <a:lnTo>
                      <a:pt x="1" y="6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" y="34"/>
                    </a:lnTo>
                    <a:lnTo>
                      <a:pt x="2" y="30"/>
                    </a:lnTo>
                    <a:lnTo>
                      <a:pt x="5" y="26"/>
                    </a:lnTo>
                    <a:lnTo>
                      <a:pt x="8" y="23"/>
                    </a:lnTo>
                    <a:lnTo>
                      <a:pt x="13" y="20"/>
                    </a:lnTo>
                    <a:lnTo>
                      <a:pt x="29" y="13"/>
                    </a:lnTo>
                    <a:lnTo>
                      <a:pt x="29" y="13"/>
                    </a:lnTo>
                    <a:lnTo>
                      <a:pt x="42" y="11"/>
                    </a:lnTo>
                    <a:lnTo>
                      <a:pt x="62" y="8"/>
                    </a:lnTo>
                    <a:lnTo>
                      <a:pt x="89" y="5"/>
                    </a:lnTo>
                    <a:lnTo>
                      <a:pt x="120" y="3"/>
                    </a:lnTo>
                    <a:lnTo>
                      <a:pt x="155" y="2"/>
                    </a:lnTo>
                    <a:lnTo>
                      <a:pt x="191" y="0"/>
                    </a:lnTo>
                    <a:lnTo>
                      <a:pt x="227" y="0"/>
                    </a:lnTo>
                    <a:lnTo>
                      <a:pt x="261" y="2"/>
                    </a:lnTo>
                    <a:lnTo>
                      <a:pt x="263" y="24"/>
                    </a:lnTo>
                    <a:lnTo>
                      <a:pt x="263" y="24"/>
                    </a:lnTo>
                    <a:lnTo>
                      <a:pt x="236" y="23"/>
                    </a:lnTo>
                    <a:lnTo>
                      <a:pt x="210" y="23"/>
                    </a:lnTo>
                    <a:lnTo>
                      <a:pt x="186" y="24"/>
                    </a:lnTo>
                    <a:lnTo>
                      <a:pt x="163" y="26"/>
                    </a:lnTo>
                    <a:lnTo>
                      <a:pt x="144" y="30"/>
                    </a:lnTo>
                    <a:lnTo>
                      <a:pt x="126" y="33"/>
                    </a:lnTo>
                    <a:lnTo>
                      <a:pt x="112" y="37"/>
                    </a:lnTo>
                    <a:lnTo>
                      <a:pt x="102" y="41"/>
                    </a:lnTo>
                    <a:lnTo>
                      <a:pt x="102" y="41"/>
                    </a:lnTo>
                    <a:lnTo>
                      <a:pt x="99" y="44"/>
                    </a:lnTo>
                    <a:lnTo>
                      <a:pt x="94" y="48"/>
                    </a:lnTo>
                    <a:lnTo>
                      <a:pt x="89" y="57"/>
                    </a:lnTo>
                    <a:lnTo>
                      <a:pt x="83" y="67"/>
                    </a:lnTo>
                    <a:lnTo>
                      <a:pt x="79" y="80"/>
                    </a:lnTo>
                    <a:lnTo>
                      <a:pt x="76" y="94"/>
                    </a:lnTo>
                    <a:lnTo>
                      <a:pt x="74" y="110"/>
                    </a:lnTo>
                    <a:lnTo>
                      <a:pt x="74" y="126"/>
                    </a:lnTo>
                    <a:lnTo>
                      <a:pt x="74" y="143"/>
                    </a:lnTo>
                    <a:lnTo>
                      <a:pt x="75" y="160"/>
                    </a:lnTo>
                    <a:lnTo>
                      <a:pt x="77" y="178"/>
                    </a:lnTo>
                    <a:lnTo>
                      <a:pt x="81" y="195"/>
                    </a:lnTo>
                    <a:lnTo>
                      <a:pt x="85" y="212"/>
                    </a:lnTo>
                    <a:lnTo>
                      <a:pt x="90" y="229"/>
                    </a:lnTo>
                    <a:lnTo>
                      <a:pt x="95" y="246"/>
                    </a:lnTo>
                    <a:lnTo>
                      <a:pt x="102" y="260"/>
                    </a:lnTo>
                    <a:lnTo>
                      <a:pt x="109" y="274"/>
                    </a:lnTo>
                    <a:lnTo>
                      <a:pt x="109" y="274"/>
                    </a:lnTo>
                    <a:lnTo>
                      <a:pt x="114" y="282"/>
                    </a:lnTo>
                    <a:lnTo>
                      <a:pt x="120" y="290"/>
                    </a:lnTo>
                    <a:lnTo>
                      <a:pt x="128" y="297"/>
                    </a:lnTo>
                    <a:lnTo>
                      <a:pt x="136" y="304"/>
                    </a:lnTo>
                    <a:lnTo>
                      <a:pt x="145" y="310"/>
                    </a:lnTo>
                    <a:lnTo>
                      <a:pt x="154" y="316"/>
                    </a:lnTo>
                    <a:lnTo>
                      <a:pt x="164" y="321"/>
                    </a:lnTo>
                    <a:lnTo>
                      <a:pt x="175" y="327"/>
                    </a:lnTo>
                    <a:lnTo>
                      <a:pt x="197" y="334"/>
                    </a:lnTo>
                    <a:lnTo>
                      <a:pt x="221" y="340"/>
                    </a:lnTo>
                    <a:lnTo>
                      <a:pt x="245" y="344"/>
                    </a:lnTo>
                    <a:lnTo>
                      <a:pt x="268" y="345"/>
                    </a:lnTo>
                    <a:lnTo>
                      <a:pt x="269" y="367"/>
                    </a:lnTo>
                    <a:close/>
                    <a:moveTo>
                      <a:pt x="533" y="46"/>
                    </a:moveTo>
                    <a:lnTo>
                      <a:pt x="533" y="46"/>
                    </a:lnTo>
                    <a:lnTo>
                      <a:pt x="549" y="45"/>
                    </a:lnTo>
                    <a:lnTo>
                      <a:pt x="572" y="40"/>
                    </a:lnTo>
                    <a:lnTo>
                      <a:pt x="635" y="29"/>
                    </a:lnTo>
                    <a:lnTo>
                      <a:pt x="671" y="21"/>
                    </a:lnTo>
                    <a:lnTo>
                      <a:pt x="709" y="13"/>
                    </a:lnTo>
                    <a:lnTo>
                      <a:pt x="746" y="8"/>
                    </a:lnTo>
                    <a:lnTo>
                      <a:pt x="782" y="4"/>
                    </a:lnTo>
                    <a:lnTo>
                      <a:pt x="782" y="4"/>
                    </a:lnTo>
                    <a:lnTo>
                      <a:pt x="801" y="3"/>
                    </a:lnTo>
                    <a:lnTo>
                      <a:pt x="802" y="25"/>
                    </a:lnTo>
                    <a:lnTo>
                      <a:pt x="802" y="25"/>
                    </a:lnTo>
                    <a:lnTo>
                      <a:pt x="774" y="27"/>
                    </a:lnTo>
                    <a:lnTo>
                      <a:pt x="747" y="31"/>
                    </a:lnTo>
                    <a:lnTo>
                      <a:pt x="720" y="35"/>
                    </a:lnTo>
                    <a:lnTo>
                      <a:pt x="696" y="40"/>
                    </a:lnTo>
                    <a:lnTo>
                      <a:pt x="673" y="49"/>
                    </a:lnTo>
                    <a:lnTo>
                      <a:pt x="663" y="53"/>
                    </a:lnTo>
                    <a:lnTo>
                      <a:pt x="654" y="58"/>
                    </a:lnTo>
                    <a:lnTo>
                      <a:pt x="645" y="63"/>
                    </a:lnTo>
                    <a:lnTo>
                      <a:pt x="638" y="70"/>
                    </a:lnTo>
                    <a:lnTo>
                      <a:pt x="632" y="76"/>
                    </a:lnTo>
                    <a:lnTo>
                      <a:pt x="626" y="83"/>
                    </a:lnTo>
                    <a:lnTo>
                      <a:pt x="626" y="83"/>
                    </a:lnTo>
                    <a:lnTo>
                      <a:pt x="623" y="89"/>
                    </a:lnTo>
                    <a:lnTo>
                      <a:pt x="619" y="95"/>
                    </a:lnTo>
                    <a:lnTo>
                      <a:pt x="617" y="102"/>
                    </a:lnTo>
                    <a:lnTo>
                      <a:pt x="615" y="110"/>
                    </a:lnTo>
                    <a:lnTo>
                      <a:pt x="614" y="126"/>
                    </a:lnTo>
                    <a:lnTo>
                      <a:pt x="614" y="143"/>
                    </a:lnTo>
                    <a:lnTo>
                      <a:pt x="617" y="160"/>
                    </a:lnTo>
                    <a:lnTo>
                      <a:pt x="622" y="180"/>
                    </a:lnTo>
                    <a:lnTo>
                      <a:pt x="628" y="198"/>
                    </a:lnTo>
                    <a:lnTo>
                      <a:pt x="635" y="218"/>
                    </a:lnTo>
                    <a:lnTo>
                      <a:pt x="645" y="236"/>
                    </a:lnTo>
                    <a:lnTo>
                      <a:pt x="655" y="253"/>
                    </a:lnTo>
                    <a:lnTo>
                      <a:pt x="666" y="270"/>
                    </a:lnTo>
                    <a:lnTo>
                      <a:pt x="678" y="286"/>
                    </a:lnTo>
                    <a:lnTo>
                      <a:pt x="690" y="301"/>
                    </a:lnTo>
                    <a:lnTo>
                      <a:pt x="703" y="313"/>
                    </a:lnTo>
                    <a:lnTo>
                      <a:pt x="717" y="322"/>
                    </a:lnTo>
                    <a:lnTo>
                      <a:pt x="729" y="330"/>
                    </a:lnTo>
                    <a:lnTo>
                      <a:pt x="729" y="330"/>
                    </a:lnTo>
                    <a:lnTo>
                      <a:pt x="738" y="334"/>
                    </a:lnTo>
                    <a:lnTo>
                      <a:pt x="747" y="337"/>
                    </a:lnTo>
                    <a:lnTo>
                      <a:pt x="766" y="342"/>
                    </a:lnTo>
                    <a:lnTo>
                      <a:pt x="786" y="345"/>
                    </a:lnTo>
                    <a:lnTo>
                      <a:pt x="808" y="346"/>
                    </a:lnTo>
                    <a:lnTo>
                      <a:pt x="809" y="368"/>
                    </a:lnTo>
                    <a:lnTo>
                      <a:pt x="809" y="368"/>
                    </a:lnTo>
                    <a:lnTo>
                      <a:pt x="786" y="367"/>
                    </a:lnTo>
                    <a:lnTo>
                      <a:pt x="766" y="364"/>
                    </a:lnTo>
                    <a:lnTo>
                      <a:pt x="747" y="360"/>
                    </a:lnTo>
                    <a:lnTo>
                      <a:pt x="730" y="354"/>
                    </a:lnTo>
                    <a:lnTo>
                      <a:pt x="715" y="347"/>
                    </a:lnTo>
                    <a:lnTo>
                      <a:pt x="701" y="340"/>
                    </a:lnTo>
                    <a:lnTo>
                      <a:pt x="689" y="331"/>
                    </a:lnTo>
                    <a:lnTo>
                      <a:pt x="678" y="322"/>
                    </a:lnTo>
                    <a:lnTo>
                      <a:pt x="668" y="313"/>
                    </a:lnTo>
                    <a:lnTo>
                      <a:pt x="659" y="303"/>
                    </a:lnTo>
                    <a:lnTo>
                      <a:pt x="651" y="293"/>
                    </a:lnTo>
                    <a:lnTo>
                      <a:pt x="644" y="284"/>
                    </a:lnTo>
                    <a:lnTo>
                      <a:pt x="634" y="268"/>
                    </a:lnTo>
                    <a:lnTo>
                      <a:pt x="626" y="255"/>
                    </a:lnTo>
                    <a:lnTo>
                      <a:pt x="626" y="255"/>
                    </a:lnTo>
                    <a:lnTo>
                      <a:pt x="622" y="244"/>
                    </a:lnTo>
                    <a:lnTo>
                      <a:pt x="617" y="234"/>
                    </a:lnTo>
                    <a:lnTo>
                      <a:pt x="609" y="213"/>
                    </a:lnTo>
                    <a:lnTo>
                      <a:pt x="604" y="192"/>
                    </a:lnTo>
                    <a:lnTo>
                      <a:pt x="596" y="172"/>
                    </a:lnTo>
                    <a:lnTo>
                      <a:pt x="591" y="162"/>
                    </a:lnTo>
                    <a:lnTo>
                      <a:pt x="587" y="155"/>
                    </a:lnTo>
                    <a:lnTo>
                      <a:pt x="581" y="147"/>
                    </a:lnTo>
                    <a:lnTo>
                      <a:pt x="574" y="141"/>
                    </a:lnTo>
                    <a:lnTo>
                      <a:pt x="567" y="135"/>
                    </a:lnTo>
                    <a:lnTo>
                      <a:pt x="556" y="131"/>
                    </a:lnTo>
                    <a:lnTo>
                      <a:pt x="546" y="129"/>
                    </a:lnTo>
                    <a:lnTo>
                      <a:pt x="534" y="128"/>
                    </a:lnTo>
                    <a:lnTo>
                      <a:pt x="534" y="128"/>
                    </a:lnTo>
                    <a:lnTo>
                      <a:pt x="522" y="129"/>
                    </a:lnTo>
                    <a:lnTo>
                      <a:pt x="512" y="131"/>
                    </a:lnTo>
                    <a:lnTo>
                      <a:pt x="503" y="135"/>
                    </a:lnTo>
                    <a:lnTo>
                      <a:pt x="495" y="140"/>
                    </a:lnTo>
                    <a:lnTo>
                      <a:pt x="488" y="146"/>
                    </a:lnTo>
                    <a:lnTo>
                      <a:pt x="482" y="154"/>
                    </a:lnTo>
                    <a:lnTo>
                      <a:pt x="478" y="161"/>
                    </a:lnTo>
                    <a:lnTo>
                      <a:pt x="475" y="171"/>
                    </a:lnTo>
                    <a:lnTo>
                      <a:pt x="468" y="191"/>
                    </a:lnTo>
                    <a:lnTo>
                      <a:pt x="462" y="211"/>
                    </a:lnTo>
                    <a:lnTo>
                      <a:pt x="457" y="233"/>
                    </a:lnTo>
                    <a:lnTo>
                      <a:pt x="453" y="243"/>
                    </a:lnTo>
                    <a:lnTo>
                      <a:pt x="449" y="253"/>
                    </a:lnTo>
                    <a:lnTo>
                      <a:pt x="449" y="253"/>
                    </a:lnTo>
                    <a:lnTo>
                      <a:pt x="442" y="266"/>
                    </a:lnTo>
                    <a:lnTo>
                      <a:pt x="432" y="283"/>
                    </a:lnTo>
                    <a:lnTo>
                      <a:pt x="426" y="293"/>
                    </a:lnTo>
                    <a:lnTo>
                      <a:pt x="420" y="303"/>
                    </a:lnTo>
                    <a:lnTo>
                      <a:pt x="411" y="313"/>
                    </a:lnTo>
                    <a:lnTo>
                      <a:pt x="401" y="322"/>
                    </a:lnTo>
                    <a:lnTo>
                      <a:pt x="390" y="331"/>
                    </a:lnTo>
                    <a:lnTo>
                      <a:pt x="378" y="340"/>
                    </a:lnTo>
                    <a:lnTo>
                      <a:pt x="363" y="347"/>
                    </a:lnTo>
                    <a:lnTo>
                      <a:pt x="349" y="355"/>
                    </a:lnTo>
                    <a:lnTo>
                      <a:pt x="331" y="360"/>
                    </a:lnTo>
                    <a:lnTo>
                      <a:pt x="312" y="363"/>
                    </a:lnTo>
                    <a:lnTo>
                      <a:pt x="292" y="367"/>
                    </a:lnTo>
                    <a:lnTo>
                      <a:pt x="269" y="367"/>
                    </a:lnTo>
                    <a:lnTo>
                      <a:pt x="268" y="345"/>
                    </a:lnTo>
                    <a:lnTo>
                      <a:pt x="268" y="345"/>
                    </a:lnTo>
                    <a:lnTo>
                      <a:pt x="292" y="344"/>
                    </a:lnTo>
                    <a:lnTo>
                      <a:pt x="313" y="342"/>
                    </a:lnTo>
                    <a:lnTo>
                      <a:pt x="333" y="336"/>
                    </a:lnTo>
                    <a:lnTo>
                      <a:pt x="342" y="333"/>
                    </a:lnTo>
                    <a:lnTo>
                      <a:pt x="351" y="330"/>
                    </a:lnTo>
                    <a:lnTo>
                      <a:pt x="351" y="330"/>
                    </a:lnTo>
                    <a:lnTo>
                      <a:pt x="363" y="322"/>
                    </a:lnTo>
                    <a:lnTo>
                      <a:pt x="376" y="311"/>
                    </a:lnTo>
                    <a:lnTo>
                      <a:pt x="388" y="300"/>
                    </a:lnTo>
                    <a:lnTo>
                      <a:pt x="401" y="286"/>
                    </a:lnTo>
                    <a:lnTo>
                      <a:pt x="411" y="269"/>
                    </a:lnTo>
                    <a:lnTo>
                      <a:pt x="421" y="253"/>
                    </a:lnTo>
                    <a:lnTo>
                      <a:pt x="430" y="235"/>
                    </a:lnTo>
                    <a:lnTo>
                      <a:pt x="438" y="216"/>
                    </a:lnTo>
                    <a:lnTo>
                      <a:pt x="444" y="198"/>
                    </a:lnTo>
                    <a:lnTo>
                      <a:pt x="450" y="179"/>
                    </a:lnTo>
                    <a:lnTo>
                      <a:pt x="453" y="160"/>
                    </a:lnTo>
                    <a:lnTo>
                      <a:pt x="454" y="142"/>
                    </a:lnTo>
                    <a:lnTo>
                      <a:pt x="454" y="126"/>
                    </a:lnTo>
                    <a:lnTo>
                      <a:pt x="452" y="110"/>
                    </a:lnTo>
                    <a:lnTo>
                      <a:pt x="450" y="102"/>
                    </a:lnTo>
                    <a:lnTo>
                      <a:pt x="447" y="94"/>
                    </a:lnTo>
                    <a:lnTo>
                      <a:pt x="443" y="88"/>
                    </a:lnTo>
                    <a:lnTo>
                      <a:pt x="440" y="83"/>
                    </a:lnTo>
                    <a:lnTo>
                      <a:pt x="440" y="83"/>
                    </a:lnTo>
                    <a:lnTo>
                      <a:pt x="433" y="75"/>
                    </a:lnTo>
                    <a:lnTo>
                      <a:pt x="426" y="68"/>
                    </a:lnTo>
                    <a:lnTo>
                      <a:pt x="418" y="63"/>
                    </a:lnTo>
                    <a:lnTo>
                      <a:pt x="409" y="58"/>
                    </a:lnTo>
                    <a:lnTo>
                      <a:pt x="401" y="52"/>
                    </a:lnTo>
                    <a:lnTo>
                      <a:pt x="390" y="48"/>
                    </a:lnTo>
                    <a:lnTo>
                      <a:pt x="368" y="40"/>
                    </a:lnTo>
                    <a:lnTo>
                      <a:pt x="343" y="34"/>
                    </a:lnTo>
                    <a:lnTo>
                      <a:pt x="316" y="30"/>
                    </a:lnTo>
                    <a:lnTo>
                      <a:pt x="289" y="26"/>
                    </a:lnTo>
                    <a:lnTo>
                      <a:pt x="263" y="24"/>
                    </a:lnTo>
                    <a:lnTo>
                      <a:pt x="261" y="2"/>
                    </a:lnTo>
                    <a:lnTo>
                      <a:pt x="261" y="2"/>
                    </a:lnTo>
                    <a:lnTo>
                      <a:pt x="278" y="3"/>
                    </a:lnTo>
                    <a:lnTo>
                      <a:pt x="278" y="3"/>
                    </a:lnTo>
                    <a:lnTo>
                      <a:pt x="310" y="7"/>
                    </a:lnTo>
                    <a:lnTo>
                      <a:pt x="342" y="12"/>
                    </a:lnTo>
                    <a:lnTo>
                      <a:pt x="408" y="26"/>
                    </a:lnTo>
                    <a:lnTo>
                      <a:pt x="441" y="34"/>
                    </a:lnTo>
                    <a:lnTo>
                      <a:pt x="473" y="39"/>
                    </a:lnTo>
                    <a:lnTo>
                      <a:pt x="504" y="44"/>
                    </a:lnTo>
                    <a:lnTo>
                      <a:pt x="518" y="46"/>
                    </a:lnTo>
                    <a:lnTo>
                      <a:pt x="533" y="46"/>
                    </a:lnTo>
                    <a:lnTo>
                      <a:pt x="533" y="46"/>
                    </a:lnTo>
                    <a:close/>
                    <a:moveTo>
                      <a:pt x="801" y="3"/>
                    </a:moveTo>
                    <a:lnTo>
                      <a:pt x="801" y="3"/>
                    </a:lnTo>
                    <a:lnTo>
                      <a:pt x="836" y="2"/>
                    </a:lnTo>
                    <a:lnTo>
                      <a:pt x="872" y="2"/>
                    </a:lnTo>
                    <a:lnTo>
                      <a:pt x="908" y="3"/>
                    </a:lnTo>
                    <a:lnTo>
                      <a:pt x="942" y="5"/>
                    </a:lnTo>
                    <a:lnTo>
                      <a:pt x="973" y="7"/>
                    </a:lnTo>
                    <a:lnTo>
                      <a:pt x="998" y="10"/>
                    </a:lnTo>
                    <a:lnTo>
                      <a:pt x="1019" y="13"/>
                    </a:lnTo>
                    <a:lnTo>
                      <a:pt x="1031" y="16"/>
                    </a:lnTo>
                    <a:lnTo>
                      <a:pt x="1031" y="16"/>
                    </a:lnTo>
                    <a:lnTo>
                      <a:pt x="1048" y="22"/>
                    </a:lnTo>
                    <a:lnTo>
                      <a:pt x="1053" y="25"/>
                    </a:lnTo>
                    <a:lnTo>
                      <a:pt x="1057" y="29"/>
                    </a:lnTo>
                    <a:lnTo>
                      <a:pt x="1059" y="32"/>
                    </a:lnTo>
                    <a:lnTo>
                      <a:pt x="1061" y="36"/>
                    </a:lnTo>
                    <a:lnTo>
                      <a:pt x="1062" y="50"/>
                    </a:lnTo>
                    <a:lnTo>
                      <a:pt x="1062" y="50"/>
                    </a:lnTo>
                    <a:lnTo>
                      <a:pt x="1062" y="65"/>
                    </a:lnTo>
                    <a:lnTo>
                      <a:pt x="1062" y="73"/>
                    </a:lnTo>
                    <a:lnTo>
                      <a:pt x="1060" y="79"/>
                    </a:lnTo>
                    <a:lnTo>
                      <a:pt x="1058" y="85"/>
                    </a:lnTo>
                    <a:lnTo>
                      <a:pt x="1055" y="90"/>
                    </a:lnTo>
                    <a:lnTo>
                      <a:pt x="1051" y="93"/>
                    </a:lnTo>
                    <a:lnTo>
                      <a:pt x="1046" y="97"/>
                    </a:lnTo>
                    <a:lnTo>
                      <a:pt x="1046" y="97"/>
                    </a:lnTo>
                    <a:lnTo>
                      <a:pt x="1041" y="98"/>
                    </a:lnTo>
                    <a:lnTo>
                      <a:pt x="1038" y="101"/>
                    </a:lnTo>
                    <a:lnTo>
                      <a:pt x="1035" y="103"/>
                    </a:lnTo>
                    <a:lnTo>
                      <a:pt x="1032" y="106"/>
                    </a:lnTo>
                    <a:lnTo>
                      <a:pt x="1028" y="116"/>
                    </a:lnTo>
                    <a:lnTo>
                      <a:pt x="1024" y="129"/>
                    </a:lnTo>
                    <a:lnTo>
                      <a:pt x="1022" y="144"/>
                    </a:lnTo>
                    <a:lnTo>
                      <a:pt x="1019" y="165"/>
                    </a:lnTo>
                    <a:lnTo>
                      <a:pt x="1012" y="219"/>
                    </a:lnTo>
                    <a:lnTo>
                      <a:pt x="1012" y="219"/>
                    </a:lnTo>
                    <a:lnTo>
                      <a:pt x="1010" y="233"/>
                    </a:lnTo>
                    <a:lnTo>
                      <a:pt x="1006" y="247"/>
                    </a:lnTo>
                    <a:lnTo>
                      <a:pt x="1003" y="260"/>
                    </a:lnTo>
                    <a:lnTo>
                      <a:pt x="998" y="273"/>
                    </a:lnTo>
                    <a:lnTo>
                      <a:pt x="993" y="284"/>
                    </a:lnTo>
                    <a:lnTo>
                      <a:pt x="986" y="296"/>
                    </a:lnTo>
                    <a:lnTo>
                      <a:pt x="978" y="307"/>
                    </a:lnTo>
                    <a:lnTo>
                      <a:pt x="969" y="317"/>
                    </a:lnTo>
                    <a:lnTo>
                      <a:pt x="958" y="327"/>
                    </a:lnTo>
                    <a:lnTo>
                      <a:pt x="946" y="335"/>
                    </a:lnTo>
                    <a:lnTo>
                      <a:pt x="931" y="343"/>
                    </a:lnTo>
                    <a:lnTo>
                      <a:pt x="915" y="350"/>
                    </a:lnTo>
                    <a:lnTo>
                      <a:pt x="897" y="356"/>
                    </a:lnTo>
                    <a:lnTo>
                      <a:pt x="877" y="360"/>
                    </a:lnTo>
                    <a:lnTo>
                      <a:pt x="855" y="364"/>
                    </a:lnTo>
                    <a:lnTo>
                      <a:pt x="829" y="367"/>
                    </a:lnTo>
                    <a:lnTo>
                      <a:pt x="829" y="367"/>
                    </a:lnTo>
                    <a:lnTo>
                      <a:pt x="809" y="368"/>
                    </a:lnTo>
                    <a:lnTo>
                      <a:pt x="808" y="346"/>
                    </a:lnTo>
                    <a:lnTo>
                      <a:pt x="808" y="346"/>
                    </a:lnTo>
                    <a:lnTo>
                      <a:pt x="832" y="345"/>
                    </a:lnTo>
                    <a:lnTo>
                      <a:pt x="857" y="342"/>
                    </a:lnTo>
                    <a:lnTo>
                      <a:pt x="881" y="336"/>
                    </a:lnTo>
                    <a:lnTo>
                      <a:pt x="892" y="333"/>
                    </a:lnTo>
                    <a:lnTo>
                      <a:pt x="903" y="329"/>
                    </a:lnTo>
                    <a:lnTo>
                      <a:pt x="914" y="324"/>
                    </a:lnTo>
                    <a:lnTo>
                      <a:pt x="924" y="319"/>
                    </a:lnTo>
                    <a:lnTo>
                      <a:pt x="933" y="313"/>
                    </a:lnTo>
                    <a:lnTo>
                      <a:pt x="942" y="306"/>
                    </a:lnTo>
                    <a:lnTo>
                      <a:pt x="950" y="300"/>
                    </a:lnTo>
                    <a:lnTo>
                      <a:pt x="957" y="292"/>
                    </a:lnTo>
                    <a:lnTo>
                      <a:pt x="964" y="283"/>
                    </a:lnTo>
                    <a:lnTo>
                      <a:pt x="968" y="275"/>
                    </a:lnTo>
                    <a:lnTo>
                      <a:pt x="968" y="275"/>
                    </a:lnTo>
                    <a:lnTo>
                      <a:pt x="975" y="262"/>
                    </a:lnTo>
                    <a:lnTo>
                      <a:pt x="979" y="247"/>
                    </a:lnTo>
                    <a:lnTo>
                      <a:pt x="984" y="232"/>
                    </a:lnTo>
                    <a:lnTo>
                      <a:pt x="988" y="214"/>
                    </a:lnTo>
                    <a:lnTo>
                      <a:pt x="991" y="197"/>
                    </a:lnTo>
                    <a:lnTo>
                      <a:pt x="993" y="180"/>
                    </a:lnTo>
                    <a:lnTo>
                      <a:pt x="994" y="162"/>
                    </a:lnTo>
                    <a:lnTo>
                      <a:pt x="995" y="144"/>
                    </a:lnTo>
                    <a:lnTo>
                      <a:pt x="994" y="128"/>
                    </a:lnTo>
                    <a:lnTo>
                      <a:pt x="993" y="112"/>
                    </a:lnTo>
                    <a:lnTo>
                      <a:pt x="989" y="95"/>
                    </a:lnTo>
                    <a:lnTo>
                      <a:pt x="986" y="81"/>
                    </a:lnTo>
                    <a:lnTo>
                      <a:pt x="982" y="70"/>
                    </a:lnTo>
                    <a:lnTo>
                      <a:pt x="975" y="59"/>
                    </a:lnTo>
                    <a:lnTo>
                      <a:pt x="968" y="50"/>
                    </a:lnTo>
                    <a:lnTo>
                      <a:pt x="964" y="46"/>
                    </a:lnTo>
                    <a:lnTo>
                      <a:pt x="960" y="43"/>
                    </a:lnTo>
                    <a:lnTo>
                      <a:pt x="960" y="43"/>
                    </a:lnTo>
                    <a:lnTo>
                      <a:pt x="950" y="38"/>
                    </a:lnTo>
                    <a:lnTo>
                      <a:pt x="937" y="35"/>
                    </a:lnTo>
                    <a:lnTo>
                      <a:pt x="920" y="31"/>
                    </a:lnTo>
                    <a:lnTo>
                      <a:pt x="900" y="29"/>
                    </a:lnTo>
                    <a:lnTo>
                      <a:pt x="877" y="26"/>
                    </a:lnTo>
                    <a:lnTo>
                      <a:pt x="854" y="25"/>
                    </a:lnTo>
                    <a:lnTo>
                      <a:pt x="828" y="24"/>
                    </a:lnTo>
                    <a:lnTo>
                      <a:pt x="802" y="25"/>
                    </a:lnTo>
                    <a:lnTo>
                      <a:pt x="801" y="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183"/>
              <p:cNvSpPr>
                <a:spLocks noEditPoints="1"/>
              </p:cNvSpPr>
              <p:nvPr/>
            </p:nvSpPr>
            <p:spPr bwMode="auto">
              <a:xfrm flipH="1">
                <a:off x="1817772" y="777055"/>
                <a:ext cx="1082818" cy="905619"/>
              </a:xfrm>
              <a:custGeom>
                <a:avLst/>
                <a:gdLst>
                  <a:gd name="T0" fmla="*/ 1016 w 1280"/>
                  <a:gd name="T1" fmla="*/ 70 h 1053"/>
                  <a:gd name="T2" fmla="*/ 952 w 1280"/>
                  <a:gd name="T3" fmla="*/ 36 h 1053"/>
                  <a:gd name="T4" fmla="*/ 884 w 1280"/>
                  <a:gd name="T5" fmla="*/ 13 h 1053"/>
                  <a:gd name="T6" fmla="*/ 811 w 1280"/>
                  <a:gd name="T7" fmla="*/ 2 h 1053"/>
                  <a:gd name="T8" fmla="*/ 656 w 1280"/>
                  <a:gd name="T9" fmla="*/ 6 h 1053"/>
                  <a:gd name="T10" fmla="*/ 499 w 1280"/>
                  <a:gd name="T11" fmla="*/ 43 h 1053"/>
                  <a:gd name="T12" fmla="*/ 347 w 1280"/>
                  <a:gd name="T13" fmla="*/ 101 h 1053"/>
                  <a:gd name="T14" fmla="*/ 211 w 1280"/>
                  <a:gd name="T15" fmla="*/ 175 h 1053"/>
                  <a:gd name="T16" fmla="*/ 96 w 1280"/>
                  <a:gd name="T17" fmla="*/ 254 h 1053"/>
                  <a:gd name="T18" fmla="*/ 14 w 1280"/>
                  <a:gd name="T19" fmla="*/ 330 h 1053"/>
                  <a:gd name="T20" fmla="*/ 18 w 1280"/>
                  <a:gd name="T21" fmla="*/ 420 h 1053"/>
                  <a:gd name="T22" fmla="*/ 36 w 1280"/>
                  <a:gd name="T23" fmla="*/ 578 h 1053"/>
                  <a:gd name="T24" fmla="*/ 54 w 1280"/>
                  <a:gd name="T25" fmla="*/ 890 h 1053"/>
                  <a:gd name="T26" fmla="*/ 70 w 1280"/>
                  <a:gd name="T27" fmla="*/ 1034 h 1053"/>
                  <a:gd name="T28" fmla="*/ 71 w 1280"/>
                  <a:gd name="T29" fmla="*/ 1042 h 1053"/>
                  <a:gd name="T30" fmla="*/ 79 w 1280"/>
                  <a:gd name="T31" fmla="*/ 1053 h 1053"/>
                  <a:gd name="T32" fmla="*/ 95 w 1280"/>
                  <a:gd name="T33" fmla="*/ 1050 h 1053"/>
                  <a:gd name="T34" fmla="*/ 97 w 1280"/>
                  <a:gd name="T35" fmla="*/ 1026 h 1053"/>
                  <a:gd name="T36" fmla="*/ 95 w 1280"/>
                  <a:gd name="T37" fmla="*/ 949 h 1053"/>
                  <a:gd name="T38" fmla="*/ 93 w 1280"/>
                  <a:gd name="T39" fmla="*/ 868 h 1053"/>
                  <a:gd name="T40" fmla="*/ 112 w 1280"/>
                  <a:gd name="T41" fmla="*/ 731 h 1053"/>
                  <a:gd name="T42" fmla="*/ 128 w 1280"/>
                  <a:gd name="T43" fmla="*/ 665 h 1053"/>
                  <a:gd name="T44" fmla="*/ 165 w 1280"/>
                  <a:gd name="T45" fmla="*/ 583 h 1053"/>
                  <a:gd name="T46" fmla="*/ 208 w 1280"/>
                  <a:gd name="T47" fmla="*/ 511 h 1053"/>
                  <a:gd name="T48" fmla="*/ 262 w 1280"/>
                  <a:gd name="T49" fmla="*/ 452 h 1053"/>
                  <a:gd name="T50" fmla="*/ 331 w 1280"/>
                  <a:gd name="T51" fmla="*/ 436 h 1053"/>
                  <a:gd name="T52" fmla="*/ 410 w 1280"/>
                  <a:gd name="T53" fmla="*/ 443 h 1053"/>
                  <a:gd name="T54" fmla="*/ 491 w 1280"/>
                  <a:gd name="T55" fmla="*/ 477 h 1053"/>
                  <a:gd name="T56" fmla="*/ 605 w 1280"/>
                  <a:gd name="T57" fmla="*/ 537 h 1053"/>
                  <a:gd name="T58" fmla="*/ 681 w 1280"/>
                  <a:gd name="T59" fmla="*/ 560 h 1053"/>
                  <a:gd name="T60" fmla="*/ 792 w 1280"/>
                  <a:gd name="T61" fmla="*/ 571 h 1053"/>
                  <a:gd name="T62" fmla="*/ 880 w 1280"/>
                  <a:gd name="T63" fmla="*/ 567 h 1053"/>
                  <a:gd name="T64" fmla="*/ 950 w 1280"/>
                  <a:gd name="T65" fmla="*/ 538 h 1053"/>
                  <a:gd name="T66" fmla="*/ 1006 w 1280"/>
                  <a:gd name="T67" fmla="*/ 496 h 1053"/>
                  <a:gd name="T68" fmla="*/ 1038 w 1280"/>
                  <a:gd name="T69" fmla="*/ 458 h 1053"/>
                  <a:gd name="T70" fmla="*/ 1064 w 1280"/>
                  <a:gd name="T71" fmla="*/ 478 h 1053"/>
                  <a:gd name="T72" fmla="*/ 1128 w 1280"/>
                  <a:gd name="T73" fmla="*/ 598 h 1053"/>
                  <a:gd name="T74" fmla="*/ 1167 w 1280"/>
                  <a:gd name="T75" fmla="*/ 707 h 1053"/>
                  <a:gd name="T76" fmla="*/ 1211 w 1280"/>
                  <a:gd name="T77" fmla="*/ 897 h 1053"/>
                  <a:gd name="T78" fmla="*/ 1199 w 1280"/>
                  <a:gd name="T79" fmla="*/ 976 h 1053"/>
                  <a:gd name="T80" fmla="*/ 1199 w 1280"/>
                  <a:gd name="T81" fmla="*/ 1046 h 1053"/>
                  <a:gd name="T82" fmla="*/ 1201 w 1280"/>
                  <a:gd name="T83" fmla="*/ 1050 h 1053"/>
                  <a:gd name="T84" fmla="*/ 1217 w 1280"/>
                  <a:gd name="T85" fmla="*/ 1052 h 1053"/>
                  <a:gd name="T86" fmla="*/ 1224 w 1280"/>
                  <a:gd name="T87" fmla="*/ 1042 h 1053"/>
                  <a:gd name="T88" fmla="*/ 1234 w 1280"/>
                  <a:gd name="T89" fmla="*/ 972 h 1053"/>
                  <a:gd name="T90" fmla="*/ 1261 w 1280"/>
                  <a:gd name="T91" fmla="*/ 836 h 1053"/>
                  <a:gd name="T92" fmla="*/ 1279 w 1280"/>
                  <a:gd name="T93" fmla="*/ 640 h 1053"/>
                  <a:gd name="T94" fmla="*/ 1276 w 1280"/>
                  <a:gd name="T95" fmla="*/ 498 h 1053"/>
                  <a:gd name="T96" fmla="*/ 1257 w 1280"/>
                  <a:gd name="T97" fmla="*/ 358 h 1053"/>
                  <a:gd name="T98" fmla="*/ 1216 w 1280"/>
                  <a:gd name="T99" fmla="*/ 236 h 1053"/>
                  <a:gd name="T100" fmla="*/ 1176 w 1280"/>
                  <a:gd name="T101" fmla="*/ 175 h 1053"/>
                  <a:gd name="T102" fmla="*/ 1136 w 1280"/>
                  <a:gd name="T103" fmla="*/ 135 h 1053"/>
                  <a:gd name="T104" fmla="*/ 1088 w 1280"/>
                  <a:gd name="T105" fmla="*/ 106 h 1053"/>
                  <a:gd name="T106" fmla="*/ 1045 w 1280"/>
                  <a:gd name="T107" fmla="*/ 93 h 1053"/>
                  <a:gd name="T108" fmla="*/ 575 w 1280"/>
                  <a:gd name="T109" fmla="*/ 307 h 1053"/>
                  <a:gd name="T110" fmla="*/ 591 w 1280"/>
                  <a:gd name="T111" fmla="*/ 3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0" h="1053">
                    <a:moveTo>
                      <a:pt x="1045" y="93"/>
                    </a:moveTo>
                    <a:lnTo>
                      <a:pt x="1045" y="93"/>
                    </a:lnTo>
                    <a:lnTo>
                      <a:pt x="1031" y="81"/>
                    </a:lnTo>
                    <a:lnTo>
                      <a:pt x="1016" y="70"/>
                    </a:lnTo>
                    <a:lnTo>
                      <a:pt x="1000" y="60"/>
                    </a:lnTo>
                    <a:lnTo>
                      <a:pt x="985" y="52"/>
                    </a:lnTo>
                    <a:lnTo>
                      <a:pt x="969" y="43"/>
                    </a:lnTo>
                    <a:lnTo>
                      <a:pt x="952" y="36"/>
                    </a:lnTo>
                    <a:lnTo>
                      <a:pt x="935" y="29"/>
                    </a:lnTo>
                    <a:lnTo>
                      <a:pt x="918" y="24"/>
                    </a:lnTo>
                    <a:lnTo>
                      <a:pt x="900" y="18"/>
                    </a:lnTo>
                    <a:lnTo>
                      <a:pt x="884" y="13"/>
                    </a:lnTo>
                    <a:lnTo>
                      <a:pt x="866" y="10"/>
                    </a:lnTo>
                    <a:lnTo>
                      <a:pt x="848" y="6"/>
                    </a:lnTo>
                    <a:lnTo>
                      <a:pt x="829" y="3"/>
                    </a:lnTo>
                    <a:lnTo>
                      <a:pt x="811" y="2"/>
                    </a:lnTo>
                    <a:lnTo>
                      <a:pt x="773" y="0"/>
                    </a:lnTo>
                    <a:lnTo>
                      <a:pt x="734" y="0"/>
                    </a:lnTo>
                    <a:lnTo>
                      <a:pt x="695" y="2"/>
                    </a:lnTo>
                    <a:lnTo>
                      <a:pt x="656" y="6"/>
                    </a:lnTo>
                    <a:lnTo>
                      <a:pt x="617" y="13"/>
                    </a:lnTo>
                    <a:lnTo>
                      <a:pt x="577" y="21"/>
                    </a:lnTo>
                    <a:lnTo>
                      <a:pt x="538" y="31"/>
                    </a:lnTo>
                    <a:lnTo>
                      <a:pt x="499" y="43"/>
                    </a:lnTo>
                    <a:lnTo>
                      <a:pt x="461" y="56"/>
                    </a:lnTo>
                    <a:lnTo>
                      <a:pt x="421" y="70"/>
                    </a:lnTo>
                    <a:lnTo>
                      <a:pt x="384" y="85"/>
                    </a:lnTo>
                    <a:lnTo>
                      <a:pt x="347" y="101"/>
                    </a:lnTo>
                    <a:lnTo>
                      <a:pt x="312" y="119"/>
                    </a:lnTo>
                    <a:lnTo>
                      <a:pt x="277" y="137"/>
                    </a:lnTo>
                    <a:lnTo>
                      <a:pt x="243" y="155"/>
                    </a:lnTo>
                    <a:lnTo>
                      <a:pt x="211" y="175"/>
                    </a:lnTo>
                    <a:lnTo>
                      <a:pt x="179" y="194"/>
                    </a:lnTo>
                    <a:lnTo>
                      <a:pt x="150" y="214"/>
                    </a:lnTo>
                    <a:lnTo>
                      <a:pt x="122" y="234"/>
                    </a:lnTo>
                    <a:lnTo>
                      <a:pt x="96" y="254"/>
                    </a:lnTo>
                    <a:lnTo>
                      <a:pt x="73" y="273"/>
                    </a:lnTo>
                    <a:lnTo>
                      <a:pt x="50" y="293"/>
                    </a:lnTo>
                    <a:lnTo>
                      <a:pt x="31" y="312"/>
                    </a:lnTo>
                    <a:lnTo>
                      <a:pt x="14" y="330"/>
                    </a:lnTo>
                    <a:lnTo>
                      <a:pt x="0" y="348"/>
                    </a:lnTo>
                    <a:lnTo>
                      <a:pt x="0" y="348"/>
                    </a:lnTo>
                    <a:lnTo>
                      <a:pt x="10" y="383"/>
                    </a:lnTo>
                    <a:lnTo>
                      <a:pt x="18" y="420"/>
                    </a:lnTo>
                    <a:lnTo>
                      <a:pt x="23" y="458"/>
                    </a:lnTo>
                    <a:lnTo>
                      <a:pt x="29" y="497"/>
                    </a:lnTo>
                    <a:lnTo>
                      <a:pt x="33" y="537"/>
                    </a:lnTo>
                    <a:lnTo>
                      <a:pt x="36" y="578"/>
                    </a:lnTo>
                    <a:lnTo>
                      <a:pt x="41" y="662"/>
                    </a:lnTo>
                    <a:lnTo>
                      <a:pt x="45" y="750"/>
                    </a:lnTo>
                    <a:lnTo>
                      <a:pt x="50" y="842"/>
                    </a:lnTo>
                    <a:lnTo>
                      <a:pt x="54" y="890"/>
                    </a:lnTo>
                    <a:lnTo>
                      <a:pt x="58" y="937"/>
                    </a:lnTo>
                    <a:lnTo>
                      <a:pt x="64" y="986"/>
                    </a:lnTo>
                    <a:lnTo>
                      <a:pt x="70" y="1034"/>
                    </a:lnTo>
                    <a:lnTo>
                      <a:pt x="70" y="1034"/>
                    </a:lnTo>
                    <a:lnTo>
                      <a:pt x="70" y="1033"/>
                    </a:lnTo>
                    <a:lnTo>
                      <a:pt x="70" y="1033"/>
                    </a:lnTo>
                    <a:lnTo>
                      <a:pt x="71" y="1042"/>
                    </a:lnTo>
                    <a:lnTo>
                      <a:pt x="71" y="1042"/>
                    </a:lnTo>
                    <a:lnTo>
                      <a:pt x="75" y="1047"/>
                    </a:lnTo>
                    <a:lnTo>
                      <a:pt x="78" y="1052"/>
                    </a:lnTo>
                    <a:lnTo>
                      <a:pt x="78" y="1052"/>
                    </a:lnTo>
                    <a:lnTo>
                      <a:pt x="79" y="1053"/>
                    </a:lnTo>
                    <a:lnTo>
                      <a:pt x="82" y="1053"/>
                    </a:lnTo>
                    <a:lnTo>
                      <a:pt x="86" y="1053"/>
                    </a:lnTo>
                    <a:lnTo>
                      <a:pt x="95" y="1050"/>
                    </a:lnTo>
                    <a:lnTo>
                      <a:pt x="95" y="1050"/>
                    </a:lnTo>
                    <a:lnTo>
                      <a:pt x="96" y="1048"/>
                    </a:lnTo>
                    <a:lnTo>
                      <a:pt x="96" y="1046"/>
                    </a:lnTo>
                    <a:lnTo>
                      <a:pt x="96" y="1046"/>
                    </a:lnTo>
                    <a:lnTo>
                      <a:pt x="97" y="1026"/>
                    </a:lnTo>
                    <a:lnTo>
                      <a:pt x="97" y="1003"/>
                    </a:lnTo>
                    <a:lnTo>
                      <a:pt x="96" y="976"/>
                    </a:lnTo>
                    <a:lnTo>
                      <a:pt x="96" y="976"/>
                    </a:lnTo>
                    <a:lnTo>
                      <a:pt x="95" y="949"/>
                    </a:lnTo>
                    <a:lnTo>
                      <a:pt x="96" y="922"/>
                    </a:lnTo>
                    <a:lnTo>
                      <a:pt x="96" y="894"/>
                    </a:lnTo>
                    <a:lnTo>
                      <a:pt x="95" y="881"/>
                    </a:lnTo>
                    <a:lnTo>
                      <a:pt x="93" y="868"/>
                    </a:lnTo>
                    <a:lnTo>
                      <a:pt x="93" y="868"/>
                    </a:lnTo>
                    <a:lnTo>
                      <a:pt x="102" y="812"/>
                    </a:lnTo>
                    <a:lnTo>
                      <a:pt x="107" y="768"/>
                    </a:lnTo>
                    <a:lnTo>
                      <a:pt x="112" y="731"/>
                    </a:lnTo>
                    <a:lnTo>
                      <a:pt x="115" y="714"/>
                    </a:lnTo>
                    <a:lnTo>
                      <a:pt x="119" y="697"/>
                    </a:lnTo>
                    <a:lnTo>
                      <a:pt x="123" y="681"/>
                    </a:lnTo>
                    <a:lnTo>
                      <a:pt x="128" y="665"/>
                    </a:lnTo>
                    <a:lnTo>
                      <a:pt x="134" y="647"/>
                    </a:lnTo>
                    <a:lnTo>
                      <a:pt x="142" y="627"/>
                    </a:lnTo>
                    <a:lnTo>
                      <a:pt x="152" y="607"/>
                    </a:lnTo>
                    <a:lnTo>
                      <a:pt x="165" y="583"/>
                    </a:lnTo>
                    <a:lnTo>
                      <a:pt x="195" y="528"/>
                    </a:lnTo>
                    <a:lnTo>
                      <a:pt x="195" y="528"/>
                    </a:lnTo>
                    <a:lnTo>
                      <a:pt x="200" y="520"/>
                    </a:lnTo>
                    <a:lnTo>
                      <a:pt x="208" y="511"/>
                    </a:lnTo>
                    <a:lnTo>
                      <a:pt x="230" y="487"/>
                    </a:lnTo>
                    <a:lnTo>
                      <a:pt x="250" y="464"/>
                    </a:lnTo>
                    <a:lnTo>
                      <a:pt x="262" y="452"/>
                    </a:lnTo>
                    <a:lnTo>
                      <a:pt x="262" y="452"/>
                    </a:lnTo>
                    <a:lnTo>
                      <a:pt x="291" y="444"/>
                    </a:lnTo>
                    <a:lnTo>
                      <a:pt x="305" y="440"/>
                    </a:lnTo>
                    <a:lnTo>
                      <a:pt x="318" y="437"/>
                    </a:lnTo>
                    <a:lnTo>
                      <a:pt x="331" y="436"/>
                    </a:lnTo>
                    <a:lnTo>
                      <a:pt x="343" y="435"/>
                    </a:lnTo>
                    <a:lnTo>
                      <a:pt x="367" y="435"/>
                    </a:lnTo>
                    <a:lnTo>
                      <a:pt x="389" y="437"/>
                    </a:lnTo>
                    <a:lnTo>
                      <a:pt x="410" y="443"/>
                    </a:lnTo>
                    <a:lnTo>
                      <a:pt x="430" y="449"/>
                    </a:lnTo>
                    <a:lnTo>
                      <a:pt x="451" y="457"/>
                    </a:lnTo>
                    <a:lnTo>
                      <a:pt x="471" y="466"/>
                    </a:lnTo>
                    <a:lnTo>
                      <a:pt x="491" y="477"/>
                    </a:lnTo>
                    <a:lnTo>
                      <a:pt x="534" y="500"/>
                    </a:lnTo>
                    <a:lnTo>
                      <a:pt x="556" y="512"/>
                    </a:lnTo>
                    <a:lnTo>
                      <a:pt x="580" y="525"/>
                    </a:lnTo>
                    <a:lnTo>
                      <a:pt x="605" y="537"/>
                    </a:lnTo>
                    <a:lnTo>
                      <a:pt x="632" y="547"/>
                    </a:lnTo>
                    <a:lnTo>
                      <a:pt x="632" y="547"/>
                    </a:lnTo>
                    <a:lnTo>
                      <a:pt x="656" y="555"/>
                    </a:lnTo>
                    <a:lnTo>
                      <a:pt x="681" y="560"/>
                    </a:lnTo>
                    <a:lnTo>
                      <a:pt x="708" y="565"/>
                    </a:lnTo>
                    <a:lnTo>
                      <a:pt x="736" y="568"/>
                    </a:lnTo>
                    <a:lnTo>
                      <a:pt x="764" y="570"/>
                    </a:lnTo>
                    <a:lnTo>
                      <a:pt x="792" y="571"/>
                    </a:lnTo>
                    <a:lnTo>
                      <a:pt x="843" y="571"/>
                    </a:lnTo>
                    <a:lnTo>
                      <a:pt x="843" y="571"/>
                    </a:lnTo>
                    <a:lnTo>
                      <a:pt x="862" y="570"/>
                    </a:lnTo>
                    <a:lnTo>
                      <a:pt x="880" y="567"/>
                    </a:lnTo>
                    <a:lnTo>
                      <a:pt x="898" y="561"/>
                    </a:lnTo>
                    <a:lnTo>
                      <a:pt x="916" y="555"/>
                    </a:lnTo>
                    <a:lnTo>
                      <a:pt x="934" y="546"/>
                    </a:lnTo>
                    <a:lnTo>
                      <a:pt x="950" y="538"/>
                    </a:lnTo>
                    <a:lnTo>
                      <a:pt x="966" y="527"/>
                    </a:lnTo>
                    <a:lnTo>
                      <a:pt x="980" y="517"/>
                    </a:lnTo>
                    <a:lnTo>
                      <a:pt x="994" y="506"/>
                    </a:lnTo>
                    <a:lnTo>
                      <a:pt x="1006" y="496"/>
                    </a:lnTo>
                    <a:lnTo>
                      <a:pt x="1016" y="485"/>
                    </a:lnTo>
                    <a:lnTo>
                      <a:pt x="1025" y="475"/>
                    </a:lnTo>
                    <a:lnTo>
                      <a:pt x="1033" y="465"/>
                    </a:lnTo>
                    <a:lnTo>
                      <a:pt x="1038" y="458"/>
                    </a:lnTo>
                    <a:lnTo>
                      <a:pt x="1042" y="451"/>
                    </a:lnTo>
                    <a:lnTo>
                      <a:pt x="1043" y="446"/>
                    </a:lnTo>
                    <a:lnTo>
                      <a:pt x="1043" y="446"/>
                    </a:lnTo>
                    <a:lnTo>
                      <a:pt x="1064" y="478"/>
                    </a:lnTo>
                    <a:lnTo>
                      <a:pt x="1083" y="510"/>
                    </a:lnTo>
                    <a:lnTo>
                      <a:pt x="1100" y="540"/>
                    </a:lnTo>
                    <a:lnTo>
                      <a:pt x="1116" y="569"/>
                    </a:lnTo>
                    <a:lnTo>
                      <a:pt x="1128" y="598"/>
                    </a:lnTo>
                    <a:lnTo>
                      <a:pt x="1141" y="626"/>
                    </a:lnTo>
                    <a:lnTo>
                      <a:pt x="1151" y="653"/>
                    </a:lnTo>
                    <a:lnTo>
                      <a:pt x="1160" y="681"/>
                    </a:lnTo>
                    <a:lnTo>
                      <a:pt x="1167" y="707"/>
                    </a:lnTo>
                    <a:lnTo>
                      <a:pt x="1174" y="734"/>
                    </a:lnTo>
                    <a:lnTo>
                      <a:pt x="1188" y="788"/>
                    </a:lnTo>
                    <a:lnTo>
                      <a:pt x="1199" y="842"/>
                    </a:lnTo>
                    <a:lnTo>
                      <a:pt x="1211" y="897"/>
                    </a:lnTo>
                    <a:lnTo>
                      <a:pt x="1211" y="897"/>
                    </a:lnTo>
                    <a:lnTo>
                      <a:pt x="1204" y="936"/>
                    </a:lnTo>
                    <a:lnTo>
                      <a:pt x="1201" y="957"/>
                    </a:lnTo>
                    <a:lnTo>
                      <a:pt x="1199" y="976"/>
                    </a:lnTo>
                    <a:lnTo>
                      <a:pt x="1199" y="976"/>
                    </a:lnTo>
                    <a:lnTo>
                      <a:pt x="1199" y="1003"/>
                    </a:lnTo>
                    <a:lnTo>
                      <a:pt x="1199" y="1026"/>
                    </a:lnTo>
                    <a:lnTo>
                      <a:pt x="1199" y="1046"/>
                    </a:lnTo>
                    <a:lnTo>
                      <a:pt x="1199" y="1046"/>
                    </a:lnTo>
                    <a:lnTo>
                      <a:pt x="1200" y="1048"/>
                    </a:lnTo>
                    <a:lnTo>
                      <a:pt x="1201" y="1050"/>
                    </a:lnTo>
                    <a:lnTo>
                      <a:pt x="1201" y="1050"/>
                    </a:lnTo>
                    <a:lnTo>
                      <a:pt x="1210" y="1053"/>
                    </a:lnTo>
                    <a:lnTo>
                      <a:pt x="1215" y="1053"/>
                    </a:lnTo>
                    <a:lnTo>
                      <a:pt x="1216" y="1053"/>
                    </a:lnTo>
                    <a:lnTo>
                      <a:pt x="1217" y="1052"/>
                    </a:lnTo>
                    <a:lnTo>
                      <a:pt x="1217" y="1052"/>
                    </a:lnTo>
                    <a:lnTo>
                      <a:pt x="1220" y="1047"/>
                    </a:lnTo>
                    <a:lnTo>
                      <a:pt x="1224" y="1042"/>
                    </a:lnTo>
                    <a:lnTo>
                      <a:pt x="1224" y="1042"/>
                    </a:lnTo>
                    <a:lnTo>
                      <a:pt x="1227" y="1028"/>
                    </a:lnTo>
                    <a:lnTo>
                      <a:pt x="1228" y="1013"/>
                    </a:lnTo>
                    <a:lnTo>
                      <a:pt x="1228" y="1013"/>
                    </a:lnTo>
                    <a:lnTo>
                      <a:pt x="1234" y="972"/>
                    </a:lnTo>
                    <a:lnTo>
                      <a:pt x="1234" y="972"/>
                    </a:lnTo>
                    <a:lnTo>
                      <a:pt x="1243" y="936"/>
                    </a:lnTo>
                    <a:lnTo>
                      <a:pt x="1252" y="890"/>
                    </a:lnTo>
                    <a:lnTo>
                      <a:pt x="1261" y="836"/>
                    </a:lnTo>
                    <a:lnTo>
                      <a:pt x="1268" y="775"/>
                    </a:lnTo>
                    <a:lnTo>
                      <a:pt x="1275" y="709"/>
                    </a:lnTo>
                    <a:lnTo>
                      <a:pt x="1277" y="676"/>
                    </a:lnTo>
                    <a:lnTo>
                      <a:pt x="1279" y="640"/>
                    </a:lnTo>
                    <a:lnTo>
                      <a:pt x="1280" y="605"/>
                    </a:lnTo>
                    <a:lnTo>
                      <a:pt x="1280" y="569"/>
                    </a:lnTo>
                    <a:lnTo>
                      <a:pt x="1279" y="533"/>
                    </a:lnTo>
                    <a:lnTo>
                      <a:pt x="1276" y="498"/>
                    </a:lnTo>
                    <a:lnTo>
                      <a:pt x="1274" y="462"/>
                    </a:lnTo>
                    <a:lnTo>
                      <a:pt x="1270" y="426"/>
                    </a:lnTo>
                    <a:lnTo>
                      <a:pt x="1264" y="392"/>
                    </a:lnTo>
                    <a:lnTo>
                      <a:pt x="1257" y="358"/>
                    </a:lnTo>
                    <a:lnTo>
                      <a:pt x="1249" y="326"/>
                    </a:lnTo>
                    <a:lnTo>
                      <a:pt x="1240" y="295"/>
                    </a:lnTo>
                    <a:lnTo>
                      <a:pt x="1229" y="264"/>
                    </a:lnTo>
                    <a:lnTo>
                      <a:pt x="1216" y="236"/>
                    </a:lnTo>
                    <a:lnTo>
                      <a:pt x="1202" y="210"/>
                    </a:lnTo>
                    <a:lnTo>
                      <a:pt x="1193" y="198"/>
                    </a:lnTo>
                    <a:lnTo>
                      <a:pt x="1185" y="186"/>
                    </a:lnTo>
                    <a:lnTo>
                      <a:pt x="1176" y="175"/>
                    </a:lnTo>
                    <a:lnTo>
                      <a:pt x="1167" y="164"/>
                    </a:lnTo>
                    <a:lnTo>
                      <a:pt x="1157" y="153"/>
                    </a:lnTo>
                    <a:lnTo>
                      <a:pt x="1147" y="144"/>
                    </a:lnTo>
                    <a:lnTo>
                      <a:pt x="1136" y="135"/>
                    </a:lnTo>
                    <a:lnTo>
                      <a:pt x="1125" y="126"/>
                    </a:lnTo>
                    <a:lnTo>
                      <a:pt x="1114" y="119"/>
                    </a:lnTo>
                    <a:lnTo>
                      <a:pt x="1100" y="112"/>
                    </a:lnTo>
                    <a:lnTo>
                      <a:pt x="1088" y="106"/>
                    </a:lnTo>
                    <a:lnTo>
                      <a:pt x="1074" y="101"/>
                    </a:lnTo>
                    <a:lnTo>
                      <a:pt x="1060" y="96"/>
                    </a:lnTo>
                    <a:lnTo>
                      <a:pt x="1045" y="93"/>
                    </a:lnTo>
                    <a:lnTo>
                      <a:pt x="1045" y="93"/>
                    </a:lnTo>
                    <a:close/>
                    <a:moveTo>
                      <a:pt x="591" y="311"/>
                    </a:moveTo>
                    <a:lnTo>
                      <a:pt x="591" y="311"/>
                    </a:lnTo>
                    <a:lnTo>
                      <a:pt x="575" y="307"/>
                    </a:lnTo>
                    <a:lnTo>
                      <a:pt x="575" y="307"/>
                    </a:lnTo>
                    <a:lnTo>
                      <a:pt x="598" y="312"/>
                    </a:lnTo>
                    <a:lnTo>
                      <a:pt x="598" y="312"/>
                    </a:lnTo>
                    <a:lnTo>
                      <a:pt x="591" y="311"/>
                    </a:lnTo>
                    <a:lnTo>
                      <a:pt x="591" y="311"/>
                    </a:lnTo>
                    <a:close/>
                  </a:path>
                </a:pathLst>
              </a:custGeom>
              <a:solidFill>
                <a:srgbClr val="615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2658636" y="2181757"/>
              <a:ext cx="2226639" cy="2459293"/>
              <a:chOff x="1248404" y="777055"/>
              <a:chExt cx="2226639" cy="2487433"/>
            </a:xfrm>
          </p:grpSpPr>
          <p:sp>
            <p:nvSpPr>
              <p:cNvPr id="228" name="Freeform 76"/>
              <p:cNvSpPr>
                <a:spLocks/>
              </p:cNvSpPr>
              <p:nvPr/>
            </p:nvSpPr>
            <p:spPr bwMode="auto">
              <a:xfrm flipH="1">
                <a:off x="1248404" y="2274344"/>
                <a:ext cx="2226639" cy="990144"/>
              </a:xfrm>
              <a:custGeom>
                <a:avLst/>
                <a:gdLst>
                  <a:gd name="T0" fmla="*/ 1576 w 2627"/>
                  <a:gd name="T1" fmla="*/ 0 h 1146"/>
                  <a:gd name="T2" fmla="*/ 1774 w 2627"/>
                  <a:gd name="T3" fmla="*/ 86 h 1146"/>
                  <a:gd name="T4" fmla="*/ 1939 w 2627"/>
                  <a:gd name="T5" fmla="*/ 163 h 1146"/>
                  <a:gd name="T6" fmla="*/ 2073 w 2627"/>
                  <a:gd name="T7" fmla="*/ 229 h 1146"/>
                  <a:gd name="T8" fmla="*/ 2179 w 2627"/>
                  <a:gd name="T9" fmla="*/ 286 h 1146"/>
                  <a:gd name="T10" fmla="*/ 2261 w 2627"/>
                  <a:gd name="T11" fmla="*/ 334 h 1146"/>
                  <a:gd name="T12" fmla="*/ 2323 w 2627"/>
                  <a:gd name="T13" fmla="*/ 375 h 1146"/>
                  <a:gd name="T14" fmla="*/ 2368 w 2627"/>
                  <a:gd name="T15" fmla="*/ 408 h 1146"/>
                  <a:gd name="T16" fmla="*/ 2399 w 2627"/>
                  <a:gd name="T17" fmla="*/ 434 h 1146"/>
                  <a:gd name="T18" fmla="*/ 2418 w 2627"/>
                  <a:gd name="T19" fmla="*/ 453 h 1146"/>
                  <a:gd name="T20" fmla="*/ 2436 w 2627"/>
                  <a:gd name="T21" fmla="*/ 478 h 1146"/>
                  <a:gd name="T22" fmla="*/ 2454 w 2627"/>
                  <a:gd name="T23" fmla="*/ 508 h 1146"/>
                  <a:gd name="T24" fmla="*/ 2487 w 2627"/>
                  <a:gd name="T25" fmla="*/ 582 h 1146"/>
                  <a:gd name="T26" fmla="*/ 2516 w 2627"/>
                  <a:gd name="T27" fmla="*/ 669 h 1146"/>
                  <a:gd name="T28" fmla="*/ 2543 w 2627"/>
                  <a:gd name="T29" fmla="*/ 767 h 1146"/>
                  <a:gd name="T30" fmla="*/ 2580 w 2627"/>
                  <a:gd name="T31" fmla="*/ 927 h 1146"/>
                  <a:gd name="T32" fmla="*/ 1313 w 2627"/>
                  <a:gd name="T33" fmla="*/ 1146 h 1146"/>
                  <a:gd name="T34" fmla="*/ 0 w 2627"/>
                  <a:gd name="T35" fmla="*/ 1146 h 1146"/>
                  <a:gd name="T36" fmla="*/ 70 w 2627"/>
                  <a:gd name="T37" fmla="*/ 819 h 1146"/>
                  <a:gd name="T38" fmla="*/ 96 w 2627"/>
                  <a:gd name="T39" fmla="*/ 717 h 1146"/>
                  <a:gd name="T40" fmla="*/ 124 w 2627"/>
                  <a:gd name="T41" fmla="*/ 624 h 1146"/>
                  <a:gd name="T42" fmla="*/ 154 w 2627"/>
                  <a:gd name="T43" fmla="*/ 543 h 1146"/>
                  <a:gd name="T44" fmla="*/ 180 w 2627"/>
                  <a:gd name="T45" fmla="*/ 493 h 1146"/>
                  <a:gd name="T46" fmla="*/ 198 w 2627"/>
                  <a:gd name="T47" fmla="*/ 465 h 1146"/>
                  <a:gd name="T48" fmla="*/ 216 w 2627"/>
                  <a:gd name="T49" fmla="*/ 442 h 1146"/>
                  <a:gd name="T50" fmla="*/ 226 w 2627"/>
                  <a:gd name="T51" fmla="*/ 434 h 1146"/>
                  <a:gd name="T52" fmla="*/ 278 w 2627"/>
                  <a:gd name="T53" fmla="*/ 393 h 1146"/>
                  <a:gd name="T54" fmla="*/ 329 w 2627"/>
                  <a:gd name="T55" fmla="*/ 357 h 1146"/>
                  <a:gd name="T56" fmla="*/ 400 w 2627"/>
                  <a:gd name="T57" fmla="*/ 313 h 1146"/>
                  <a:gd name="T58" fmla="*/ 492 w 2627"/>
                  <a:gd name="T59" fmla="*/ 261 h 1146"/>
                  <a:gd name="T60" fmla="*/ 611 w 2627"/>
                  <a:gd name="T61" fmla="*/ 199 h 1146"/>
                  <a:gd name="T62" fmla="*/ 759 w 2627"/>
                  <a:gd name="T63" fmla="*/ 128 h 1146"/>
                  <a:gd name="T64" fmla="*/ 940 w 2627"/>
                  <a:gd name="T65" fmla="*/ 47 h 1146"/>
                  <a:gd name="T66" fmla="*/ 1576 w 2627"/>
                  <a:gd name="T67" fmla="*/ 0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27" h="1146">
                    <a:moveTo>
                      <a:pt x="1576" y="0"/>
                    </a:moveTo>
                    <a:lnTo>
                      <a:pt x="1576" y="0"/>
                    </a:lnTo>
                    <a:lnTo>
                      <a:pt x="1680" y="44"/>
                    </a:lnTo>
                    <a:lnTo>
                      <a:pt x="1774" y="86"/>
                    </a:lnTo>
                    <a:lnTo>
                      <a:pt x="1861" y="125"/>
                    </a:lnTo>
                    <a:lnTo>
                      <a:pt x="1939" y="163"/>
                    </a:lnTo>
                    <a:lnTo>
                      <a:pt x="2010" y="196"/>
                    </a:lnTo>
                    <a:lnTo>
                      <a:pt x="2073" y="229"/>
                    </a:lnTo>
                    <a:lnTo>
                      <a:pt x="2129" y="259"/>
                    </a:lnTo>
                    <a:lnTo>
                      <a:pt x="2179" y="286"/>
                    </a:lnTo>
                    <a:lnTo>
                      <a:pt x="2223" y="312"/>
                    </a:lnTo>
                    <a:lnTo>
                      <a:pt x="2261" y="334"/>
                    </a:lnTo>
                    <a:lnTo>
                      <a:pt x="2295" y="356"/>
                    </a:lnTo>
                    <a:lnTo>
                      <a:pt x="2323" y="375"/>
                    </a:lnTo>
                    <a:lnTo>
                      <a:pt x="2348" y="393"/>
                    </a:lnTo>
                    <a:lnTo>
                      <a:pt x="2368" y="408"/>
                    </a:lnTo>
                    <a:lnTo>
                      <a:pt x="2399" y="434"/>
                    </a:lnTo>
                    <a:lnTo>
                      <a:pt x="2399" y="434"/>
                    </a:lnTo>
                    <a:lnTo>
                      <a:pt x="2409" y="442"/>
                    </a:lnTo>
                    <a:lnTo>
                      <a:pt x="2418" y="453"/>
                    </a:lnTo>
                    <a:lnTo>
                      <a:pt x="2427" y="465"/>
                    </a:lnTo>
                    <a:lnTo>
                      <a:pt x="2436" y="478"/>
                    </a:lnTo>
                    <a:lnTo>
                      <a:pt x="2445" y="493"/>
                    </a:lnTo>
                    <a:lnTo>
                      <a:pt x="2454" y="508"/>
                    </a:lnTo>
                    <a:lnTo>
                      <a:pt x="2471" y="543"/>
                    </a:lnTo>
                    <a:lnTo>
                      <a:pt x="2487" y="582"/>
                    </a:lnTo>
                    <a:lnTo>
                      <a:pt x="2501" y="624"/>
                    </a:lnTo>
                    <a:lnTo>
                      <a:pt x="2516" y="669"/>
                    </a:lnTo>
                    <a:lnTo>
                      <a:pt x="2529" y="717"/>
                    </a:lnTo>
                    <a:lnTo>
                      <a:pt x="2543" y="767"/>
                    </a:lnTo>
                    <a:lnTo>
                      <a:pt x="2555" y="819"/>
                    </a:lnTo>
                    <a:lnTo>
                      <a:pt x="2580" y="927"/>
                    </a:lnTo>
                    <a:lnTo>
                      <a:pt x="2627" y="1146"/>
                    </a:lnTo>
                    <a:lnTo>
                      <a:pt x="1313" y="1146"/>
                    </a:lnTo>
                    <a:lnTo>
                      <a:pt x="0" y="1146"/>
                    </a:lnTo>
                    <a:lnTo>
                      <a:pt x="0" y="1146"/>
                    </a:lnTo>
                    <a:lnTo>
                      <a:pt x="46" y="927"/>
                    </a:lnTo>
                    <a:lnTo>
                      <a:pt x="70" y="819"/>
                    </a:lnTo>
                    <a:lnTo>
                      <a:pt x="84" y="767"/>
                    </a:lnTo>
                    <a:lnTo>
                      <a:pt x="96" y="717"/>
                    </a:lnTo>
                    <a:lnTo>
                      <a:pt x="111" y="669"/>
                    </a:lnTo>
                    <a:lnTo>
                      <a:pt x="124" y="624"/>
                    </a:lnTo>
                    <a:lnTo>
                      <a:pt x="140" y="582"/>
                    </a:lnTo>
                    <a:lnTo>
                      <a:pt x="154" y="543"/>
                    </a:lnTo>
                    <a:lnTo>
                      <a:pt x="171" y="508"/>
                    </a:lnTo>
                    <a:lnTo>
                      <a:pt x="180" y="493"/>
                    </a:lnTo>
                    <a:lnTo>
                      <a:pt x="189" y="478"/>
                    </a:lnTo>
                    <a:lnTo>
                      <a:pt x="198" y="465"/>
                    </a:lnTo>
                    <a:lnTo>
                      <a:pt x="207" y="453"/>
                    </a:lnTo>
                    <a:lnTo>
                      <a:pt x="216" y="442"/>
                    </a:lnTo>
                    <a:lnTo>
                      <a:pt x="226" y="434"/>
                    </a:lnTo>
                    <a:lnTo>
                      <a:pt x="226" y="434"/>
                    </a:lnTo>
                    <a:lnTo>
                      <a:pt x="258" y="408"/>
                    </a:lnTo>
                    <a:lnTo>
                      <a:pt x="278" y="393"/>
                    </a:lnTo>
                    <a:lnTo>
                      <a:pt x="301" y="375"/>
                    </a:lnTo>
                    <a:lnTo>
                      <a:pt x="329" y="357"/>
                    </a:lnTo>
                    <a:lnTo>
                      <a:pt x="362" y="335"/>
                    </a:lnTo>
                    <a:lnTo>
                      <a:pt x="400" y="313"/>
                    </a:lnTo>
                    <a:lnTo>
                      <a:pt x="443" y="288"/>
                    </a:lnTo>
                    <a:lnTo>
                      <a:pt x="492" y="261"/>
                    </a:lnTo>
                    <a:lnTo>
                      <a:pt x="548" y="231"/>
                    </a:lnTo>
                    <a:lnTo>
                      <a:pt x="611" y="199"/>
                    </a:lnTo>
                    <a:lnTo>
                      <a:pt x="681" y="165"/>
                    </a:lnTo>
                    <a:lnTo>
                      <a:pt x="759" y="128"/>
                    </a:lnTo>
                    <a:lnTo>
                      <a:pt x="844" y="89"/>
                    </a:lnTo>
                    <a:lnTo>
                      <a:pt x="940" y="47"/>
                    </a:lnTo>
                    <a:lnTo>
                      <a:pt x="1044" y="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78"/>
              <p:cNvSpPr>
                <a:spLocks/>
              </p:cNvSpPr>
              <p:nvPr/>
            </p:nvSpPr>
            <p:spPr bwMode="auto">
              <a:xfrm flipH="1">
                <a:off x="2122792" y="1640412"/>
                <a:ext cx="477863" cy="863357"/>
              </a:xfrm>
              <a:custGeom>
                <a:avLst/>
                <a:gdLst>
                  <a:gd name="T0" fmla="*/ 564 w 564"/>
                  <a:gd name="T1" fmla="*/ 665 h 1005"/>
                  <a:gd name="T2" fmla="*/ 564 w 564"/>
                  <a:gd name="T3" fmla="*/ 870 h 1005"/>
                  <a:gd name="T4" fmla="*/ 534 w 564"/>
                  <a:gd name="T5" fmla="*/ 902 h 1005"/>
                  <a:gd name="T6" fmla="*/ 501 w 564"/>
                  <a:gd name="T7" fmla="*/ 929 h 1005"/>
                  <a:gd name="T8" fmla="*/ 467 w 564"/>
                  <a:gd name="T9" fmla="*/ 951 h 1005"/>
                  <a:gd name="T10" fmla="*/ 431 w 564"/>
                  <a:gd name="T11" fmla="*/ 971 h 1005"/>
                  <a:gd name="T12" fmla="*/ 396 w 564"/>
                  <a:gd name="T13" fmla="*/ 986 h 1005"/>
                  <a:gd name="T14" fmla="*/ 359 w 564"/>
                  <a:gd name="T15" fmla="*/ 996 h 1005"/>
                  <a:gd name="T16" fmla="*/ 320 w 564"/>
                  <a:gd name="T17" fmla="*/ 1003 h 1005"/>
                  <a:gd name="T18" fmla="*/ 282 w 564"/>
                  <a:gd name="T19" fmla="*/ 1005 h 1005"/>
                  <a:gd name="T20" fmla="*/ 243 w 564"/>
                  <a:gd name="T21" fmla="*/ 1003 h 1005"/>
                  <a:gd name="T22" fmla="*/ 206 w 564"/>
                  <a:gd name="T23" fmla="*/ 997 h 1005"/>
                  <a:gd name="T24" fmla="*/ 168 w 564"/>
                  <a:gd name="T25" fmla="*/ 987 h 1005"/>
                  <a:gd name="T26" fmla="*/ 132 w 564"/>
                  <a:gd name="T27" fmla="*/ 972 h 1005"/>
                  <a:gd name="T28" fmla="*/ 96 w 564"/>
                  <a:gd name="T29" fmla="*/ 953 h 1005"/>
                  <a:gd name="T30" fmla="*/ 62 w 564"/>
                  <a:gd name="T31" fmla="*/ 930 h 1005"/>
                  <a:gd name="T32" fmla="*/ 30 w 564"/>
                  <a:gd name="T33" fmla="*/ 903 h 1005"/>
                  <a:gd name="T34" fmla="*/ 0 w 564"/>
                  <a:gd name="T35" fmla="*/ 870 h 1005"/>
                  <a:gd name="T36" fmla="*/ 0 w 564"/>
                  <a:gd name="T37" fmla="*/ 250 h 1005"/>
                  <a:gd name="T38" fmla="*/ 1 w 564"/>
                  <a:gd name="T39" fmla="*/ 235 h 1005"/>
                  <a:gd name="T40" fmla="*/ 3 w 564"/>
                  <a:gd name="T41" fmla="*/ 206 h 1005"/>
                  <a:gd name="T42" fmla="*/ 10 w 564"/>
                  <a:gd name="T43" fmla="*/ 178 h 1005"/>
                  <a:gd name="T44" fmla="*/ 19 w 564"/>
                  <a:gd name="T45" fmla="*/ 153 h 1005"/>
                  <a:gd name="T46" fmla="*/ 30 w 564"/>
                  <a:gd name="T47" fmla="*/ 129 h 1005"/>
                  <a:gd name="T48" fmla="*/ 44 w 564"/>
                  <a:gd name="T49" fmla="*/ 108 h 1005"/>
                  <a:gd name="T50" fmla="*/ 60 w 564"/>
                  <a:gd name="T51" fmla="*/ 88 h 1005"/>
                  <a:gd name="T52" fmla="*/ 78 w 564"/>
                  <a:gd name="T53" fmla="*/ 70 h 1005"/>
                  <a:gd name="T54" fmla="*/ 108 w 564"/>
                  <a:gd name="T55" fmla="*/ 47 h 1005"/>
                  <a:gd name="T56" fmla="*/ 154 w 564"/>
                  <a:gd name="T57" fmla="*/ 25 h 1005"/>
                  <a:gd name="T58" fmla="*/ 204 w 564"/>
                  <a:gd name="T59" fmla="*/ 9 h 1005"/>
                  <a:gd name="T60" fmla="*/ 255 w 564"/>
                  <a:gd name="T61" fmla="*/ 1 h 1005"/>
                  <a:gd name="T62" fmla="*/ 308 w 564"/>
                  <a:gd name="T63" fmla="*/ 1 h 1005"/>
                  <a:gd name="T64" fmla="*/ 360 w 564"/>
                  <a:gd name="T65" fmla="*/ 9 h 1005"/>
                  <a:gd name="T66" fmla="*/ 410 w 564"/>
                  <a:gd name="T67" fmla="*/ 25 h 1005"/>
                  <a:gd name="T68" fmla="*/ 455 w 564"/>
                  <a:gd name="T69" fmla="*/ 47 h 1005"/>
                  <a:gd name="T70" fmla="*/ 485 w 564"/>
                  <a:gd name="T71" fmla="*/ 70 h 1005"/>
                  <a:gd name="T72" fmla="*/ 503 w 564"/>
                  <a:gd name="T73" fmla="*/ 88 h 1005"/>
                  <a:gd name="T74" fmla="*/ 519 w 564"/>
                  <a:gd name="T75" fmla="*/ 108 h 1005"/>
                  <a:gd name="T76" fmla="*/ 534 w 564"/>
                  <a:gd name="T77" fmla="*/ 129 h 1005"/>
                  <a:gd name="T78" fmla="*/ 545 w 564"/>
                  <a:gd name="T79" fmla="*/ 153 h 1005"/>
                  <a:gd name="T80" fmla="*/ 554 w 564"/>
                  <a:gd name="T81" fmla="*/ 178 h 1005"/>
                  <a:gd name="T82" fmla="*/ 560 w 564"/>
                  <a:gd name="T83" fmla="*/ 206 h 1005"/>
                  <a:gd name="T84" fmla="*/ 563 w 564"/>
                  <a:gd name="T85" fmla="*/ 235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4" h="1005">
                    <a:moveTo>
                      <a:pt x="564" y="250"/>
                    </a:moveTo>
                    <a:lnTo>
                      <a:pt x="564" y="665"/>
                    </a:lnTo>
                    <a:lnTo>
                      <a:pt x="564" y="870"/>
                    </a:lnTo>
                    <a:lnTo>
                      <a:pt x="564" y="870"/>
                    </a:lnTo>
                    <a:lnTo>
                      <a:pt x="549" y="886"/>
                    </a:lnTo>
                    <a:lnTo>
                      <a:pt x="534" y="902"/>
                    </a:lnTo>
                    <a:lnTo>
                      <a:pt x="518" y="916"/>
                    </a:lnTo>
                    <a:lnTo>
                      <a:pt x="501" y="929"/>
                    </a:lnTo>
                    <a:lnTo>
                      <a:pt x="484" y="940"/>
                    </a:lnTo>
                    <a:lnTo>
                      <a:pt x="467" y="951"/>
                    </a:lnTo>
                    <a:lnTo>
                      <a:pt x="449" y="961"/>
                    </a:lnTo>
                    <a:lnTo>
                      <a:pt x="431" y="971"/>
                    </a:lnTo>
                    <a:lnTo>
                      <a:pt x="413" y="978"/>
                    </a:lnTo>
                    <a:lnTo>
                      <a:pt x="396" y="986"/>
                    </a:lnTo>
                    <a:lnTo>
                      <a:pt x="376" y="991"/>
                    </a:lnTo>
                    <a:lnTo>
                      <a:pt x="359" y="996"/>
                    </a:lnTo>
                    <a:lnTo>
                      <a:pt x="339" y="1000"/>
                    </a:lnTo>
                    <a:lnTo>
                      <a:pt x="320" y="1003"/>
                    </a:lnTo>
                    <a:lnTo>
                      <a:pt x="301" y="1004"/>
                    </a:lnTo>
                    <a:lnTo>
                      <a:pt x="282" y="1005"/>
                    </a:lnTo>
                    <a:lnTo>
                      <a:pt x="262" y="1004"/>
                    </a:lnTo>
                    <a:lnTo>
                      <a:pt x="243" y="1003"/>
                    </a:lnTo>
                    <a:lnTo>
                      <a:pt x="224" y="1001"/>
                    </a:lnTo>
                    <a:lnTo>
                      <a:pt x="206" y="997"/>
                    </a:lnTo>
                    <a:lnTo>
                      <a:pt x="187" y="992"/>
                    </a:lnTo>
                    <a:lnTo>
                      <a:pt x="168" y="987"/>
                    </a:lnTo>
                    <a:lnTo>
                      <a:pt x="150" y="980"/>
                    </a:lnTo>
                    <a:lnTo>
                      <a:pt x="132" y="972"/>
                    </a:lnTo>
                    <a:lnTo>
                      <a:pt x="114" y="963"/>
                    </a:lnTo>
                    <a:lnTo>
                      <a:pt x="96" y="953"/>
                    </a:lnTo>
                    <a:lnTo>
                      <a:pt x="79" y="943"/>
                    </a:lnTo>
                    <a:lnTo>
                      <a:pt x="62" y="930"/>
                    </a:lnTo>
                    <a:lnTo>
                      <a:pt x="46" y="917"/>
                    </a:lnTo>
                    <a:lnTo>
                      <a:pt x="30" y="903"/>
                    </a:lnTo>
                    <a:lnTo>
                      <a:pt x="14" y="886"/>
                    </a:lnTo>
                    <a:lnTo>
                      <a:pt x="0" y="870"/>
                    </a:lnTo>
                    <a:lnTo>
                      <a:pt x="0" y="665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1" y="235"/>
                    </a:lnTo>
                    <a:lnTo>
                      <a:pt x="2" y="220"/>
                    </a:lnTo>
                    <a:lnTo>
                      <a:pt x="3" y="206"/>
                    </a:lnTo>
                    <a:lnTo>
                      <a:pt x="6" y="192"/>
                    </a:lnTo>
                    <a:lnTo>
                      <a:pt x="10" y="178"/>
                    </a:lnTo>
                    <a:lnTo>
                      <a:pt x="14" y="165"/>
                    </a:lnTo>
                    <a:lnTo>
                      <a:pt x="19" y="153"/>
                    </a:lnTo>
                    <a:lnTo>
                      <a:pt x="24" y="141"/>
                    </a:lnTo>
                    <a:lnTo>
                      <a:pt x="30" y="129"/>
                    </a:lnTo>
                    <a:lnTo>
                      <a:pt x="37" y="119"/>
                    </a:lnTo>
                    <a:lnTo>
                      <a:pt x="44" y="108"/>
                    </a:lnTo>
                    <a:lnTo>
                      <a:pt x="52" y="98"/>
                    </a:lnTo>
                    <a:lnTo>
                      <a:pt x="60" y="88"/>
                    </a:lnTo>
                    <a:lnTo>
                      <a:pt x="69" y="79"/>
                    </a:lnTo>
                    <a:lnTo>
                      <a:pt x="78" y="70"/>
                    </a:lnTo>
                    <a:lnTo>
                      <a:pt x="88" y="62"/>
                    </a:lnTo>
                    <a:lnTo>
                      <a:pt x="108" y="47"/>
                    </a:lnTo>
                    <a:lnTo>
                      <a:pt x="131" y="35"/>
                    </a:lnTo>
                    <a:lnTo>
                      <a:pt x="154" y="25"/>
                    </a:lnTo>
                    <a:lnTo>
                      <a:pt x="178" y="15"/>
                    </a:lnTo>
                    <a:lnTo>
                      <a:pt x="204" y="9"/>
                    </a:lnTo>
                    <a:lnTo>
                      <a:pt x="230" y="4"/>
                    </a:lnTo>
                    <a:lnTo>
                      <a:pt x="255" y="1"/>
                    </a:lnTo>
                    <a:lnTo>
                      <a:pt x="282" y="0"/>
                    </a:lnTo>
                    <a:lnTo>
                      <a:pt x="308" y="1"/>
                    </a:lnTo>
                    <a:lnTo>
                      <a:pt x="334" y="4"/>
                    </a:lnTo>
                    <a:lnTo>
                      <a:pt x="360" y="9"/>
                    </a:lnTo>
                    <a:lnTo>
                      <a:pt x="385" y="15"/>
                    </a:lnTo>
                    <a:lnTo>
                      <a:pt x="410" y="25"/>
                    </a:lnTo>
                    <a:lnTo>
                      <a:pt x="433" y="35"/>
                    </a:lnTo>
                    <a:lnTo>
                      <a:pt x="455" y="47"/>
                    </a:lnTo>
                    <a:lnTo>
                      <a:pt x="475" y="62"/>
                    </a:lnTo>
                    <a:lnTo>
                      <a:pt x="485" y="70"/>
                    </a:lnTo>
                    <a:lnTo>
                      <a:pt x="494" y="79"/>
                    </a:lnTo>
                    <a:lnTo>
                      <a:pt x="503" y="88"/>
                    </a:lnTo>
                    <a:lnTo>
                      <a:pt x="511" y="98"/>
                    </a:lnTo>
                    <a:lnTo>
                      <a:pt x="519" y="108"/>
                    </a:lnTo>
                    <a:lnTo>
                      <a:pt x="527" y="119"/>
                    </a:lnTo>
                    <a:lnTo>
                      <a:pt x="534" y="129"/>
                    </a:lnTo>
                    <a:lnTo>
                      <a:pt x="539" y="141"/>
                    </a:lnTo>
                    <a:lnTo>
                      <a:pt x="545" y="153"/>
                    </a:lnTo>
                    <a:lnTo>
                      <a:pt x="549" y="165"/>
                    </a:lnTo>
                    <a:lnTo>
                      <a:pt x="554" y="178"/>
                    </a:lnTo>
                    <a:lnTo>
                      <a:pt x="557" y="192"/>
                    </a:lnTo>
                    <a:lnTo>
                      <a:pt x="560" y="206"/>
                    </a:lnTo>
                    <a:lnTo>
                      <a:pt x="562" y="220"/>
                    </a:lnTo>
                    <a:lnTo>
                      <a:pt x="563" y="235"/>
                    </a:lnTo>
                    <a:lnTo>
                      <a:pt x="564" y="250"/>
                    </a:lnTo>
                    <a:close/>
                  </a:path>
                </a:pathLst>
              </a:custGeom>
              <a:solidFill>
                <a:srgbClr val="F7C9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84"/>
              <p:cNvSpPr>
                <a:spLocks/>
              </p:cNvSpPr>
              <p:nvPr/>
            </p:nvSpPr>
            <p:spPr bwMode="auto">
              <a:xfrm flipH="1">
                <a:off x="1807605" y="2280384"/>
                <a:ext cx="416859" cy="984104"/>
              </a:xfrm>
              <a:custGeom>
                <a:avLst/>
                <a:gdLst>
                  <a:gd name="T0" fmla="*/ 122 w 491"/>
                  <a:gd name="T1" fmla="*/ 0 h 1139"/>
                  <a:gd name="T2" fmla="*/ 122 w 491"/>
                  <a:gd name="T3" fmla="*/ 123 h 1139"/>
                  <a:gd name="T4" fmla="*/ 0 w 491"/>
                  <a:gd name="T5" fmla="*/ 1139 h 1139"/>
                  <a:gd name="T6" fmla="*/ 209 w 491"/>
                  <a:gd name="T7" fmla="*/ 1139 h 1139"/>
                  <a:gd name="T8" fmla="*/ 442 w 491"/>
                  <a:gd name="T9" fmla="*/ 687 h 1139"/>
                  <a:gd name="T10" fmla="*/ 221 w 491"/>
                  <a:gd name="T11" fmla="*/ 545 h 1139"/>
                  <a:gd name="T12" fmla="*/ 491 w 491"/>
                  <a:gd name="T13" fmla="*/ 423 h 1139"/>
                  <a:gd name="T14" fmla="*/ 242 w 491"/>
                  <a:gd name="T15" fmla="*/ 52 h 1139"/>
                  <a:gd name="T16" fmla="*/ 122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122" y="0"/>
                    </a:moveTo>
                    <a:lnTo>
                      <a:pt x="122" y="123"/>
                    </a:lnTo>
                    <a:lnTo>
                      <a:pt x="0" y="1139"/>
                    </a:lnTo>
                    <a:lnTo>
                      <a:pt x="209" y="1139"/>
                    </a:lnTo>
                    <a:lnTo>
                      <a:pt x="442" y="687"/>
                    </a:lnTo>
                    <a:lnTo>
                      <a:pt x="221" y="545"/>
                    </a:lnTo>
                    <a:lnTo>
                      <a:pt x="491" y="423"/>
                    </a:lnTo>
                    <a:lnTo>
                      <a:pt x="242" y="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85"/>
              <p:cNvSpPr>
                <a:spLocks/>
              </p:cNvSpPr>
              <p:nvPr/>
            </p:nvSpPr>
            <p:spPr bwMode="auto">
              <a:xfrm flipH="1">
                <a:off x="2493898" y="2280384"/>
                <a:ext cx="416859" cy="984104"/>
              </a:xfrm>
              <a:custGeom>
                <a:avLst/>
                <a:gdLst>
                  <a:gd name="T0" fmla="*/ 368 w 491"/>
                  <a:gd name="T1" fmla="*/ 0 h 1138"/>
                  <a:gd name="T2" fmla="*/ 368 w 491"/>
                  <a:gd name="T3" fmla="*/ 122 h 1138"/>
                  <a:gd name="T4" fmla="*/ 491 w 491"/>
                  <a:gd name="T5" fmla="*/ 1138 h 1138"/>
                  <a:gd name="T6" fmla="*/ 281 w 491"/>
                  <a:gd name="T7" fmla="*/ 1138 h 1138"/>
                  <a:gd name="T8" fmla="*/ 49 w 491"/>
                  <a:gd name="T9" fmla="*/ 686 h 1138"/>
                  <a:gd name="T10" fmla="*/ 270 w 491"/>
                  <a:gd name="T11" fmla="*/ 544 h 1138"/>
                  <a:gd name="T12" fmla="*/ 0 w 491"/>
                  <a:gd name="T13" fmla="*/ 422 h 1138"/>
                  <a:gd name="T14" fmla="*/ 221 w 491"/>
                  <a:gd name="T15" fmla="*/ 63 h 1138"/>
                  <a:gd name="T16" fmla="*/ 368 w 491"/>
                  <a:gd name="T17" fmla="*/ 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8">
                    <a:moveTo>
                      <a:pt x="368" y="0"/>
                    </a:moveTo>
                    <a:lnTo>
                      <a:pt x="368" y="122"/>
                    </a:lnTo>
                    <a:lnTo>
                      <a:pt x="491" y="1138"/>
                    </a:lnTo>
                    <a:lnTo>
                      <a:pt x="281" y="1138"/>
                    </a:lnTo>
                    <a:lnTo>
                      <a:pt x="49" y="686"/>
                    </a:lnTo>
                    <a:lnTo>
                      <a:pt x="270" y="544"/>
                    </a:lnTo>
                    <a:lnTo>
                      <a:pt x="0" y="422"/>
                    </a:lnTo>
                    <a:lnTo>
                      <a:pt x="221" y="63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86"/>
              <p:cNvSpPr>
                <a:spLocks/>
              </p:cNvSpPr>
              <p:nvPr/>
            </p:nvSpPr>
            <p:spPr bwMode="auto">
              <a:xfrm flipH="1">
                <a:off x="2254966" y="2503766"/>
                <a:ext cx="208430" cy="199235"/>
              </a:xfrm>
              <a:custGeom>
                <a:avLst/>
                <a:gdLst>
                  <a:gd name="T0" fmla="*/ 243 w 243"/>
                  <a:gd name="T1" fmla="*/ 126 h 227"/>
                  <a:gd name="T2" fmla="*/ 175 w 243"/>
                  <a:gd name="T3" fmla="*/ 227 h 227"/>
                  <a:gd name="T4" fmla="*/ 175 w 243"/>
                  <a:gd name="T5" fmla="*/ 227 h 227"/>
                  <a:gd name="T6" fmla="*/ 68 w 243"/>
                  <a:gd name="T7" fmla="*/ 227 h 227"/>
                  <a:gd name="T8" fmla="*/ 0 w 243"/>
                  <a:gd name="T9" fmla="*/ 126 h 227"/>
                  <a:gd name="T10" fmla="*/ 120 w 243"/>
                  <a:gd name="T11" fmla="*/ 0 h 227"/>
                  <a:gd name="T12" fmla="*/ 243 w 243"/>
                  <a:gd name="T13" fmla="*/ 1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27">
                    <a:moveTo>
                      <a:pt x="243" y="126"/>
                    </a:moveTo>
                    <a:lnTo>
                      <a:pt x="175" y="227"/>
                    </a:lnTo>
                    <a:lnTo>
                      <a:pt x="175" y="227"/>
                    </a:lnTo>
                    <a:lnTo>
                      <a:pt x="68" y="227"/>
                    </a:lnTo>
                    <a:lnTo>
                      <a:pt x="0" y="126"/>
                    </a:lnTo>
                    <a:lnTo>
                      <a:pt x="120" y="0"/>
                    </a:lnTo>
                    <a:lnTo>
                      <a:pt x="243" y="126"/>
                    </a:lnTo>
                    <a:close/>
                  </a:path>
                </a:pathLst>
              </a:custGeom>
              <a:solidFill>
                <a:srgbClr val="28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88"/>
              <p:cNvSpPr>
                <a:spLocks/>
              </p:cNvSpPr>
              <p:nvPr/>
            </p:nvSpPr>
            <p:spPr bwMode="auto">
              <a:xfrm flipH="1">
                <a:off x="2234632" y="2703005"/>
                <a:ext cx="254183" cy="561483"/>
              </a:xfrm>
              <a:custGeom>
                <a:avLst/>
                <a:gdLst>
                  <a:gd name="T0" fmla="*/ 203 w 299"/>
                  <a:gd name="T1" fmla="*/ 0 h 654"/>
                  <a:gd name="T2" fmla="*/ 299 w 299"/>
                  <a:gd name="T3" fmla="*/ 654 h 654"/>
                  <a:gd name="T4" fmla="*/ 0 w 299"/>
                  <a:gd name="T5" fmla="*/ 654 h 654"/>
                  <a:gd name="T6" fmla="*/ 96 w 299"/>
                  <a:gd name="T7" fmla="*/ 0 h 654"/>
                  <a:gd name="T8" fmla="*/ 203 w 299"/>
                  <a:gd name="T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654">
                    <a:moveTo>
                      <a:pt x="203" y="0"/>
                    </a:moveTo>
                    <a:lnTo>
                      <a:pt x="299" y="654"/>
                    </a:lnTo>
                    <a:lnTo>
                      <a:pt x="0" y="654"/>
                    </a:lnTo>
                    <a:lnTo>
                      <a:pt x="96" y="0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288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90"/>
              <p:cNvSpPr>
                <a:spLocks/>
              </p:cNvSpPr>
              <p:nvPr/>
            </p:nvSpPr>
            <p:spPr bwMode="auto">
              <a:xfrm flipH="1">
                <a:off x="2102457" y="2213971"/>
                <a:ext cx="259266" cy="489034"/>
              </a:xfrm>
              <a:custGeom>
                <a:avLst/>
                <a:gdLst>
                  <a:gd name="T0" fmla="*/ 284 w 308"/>
                  <a:gd name="T1" fmla="*/ 0 h 573"/>
                  <a:gd name="T2" fmla="*/ 308 w 308"/>
                  <a:gd name="T3" fmla="*/ 93 h 573"/>
                  <a:gd name="T4" fmla="*/ 239 w 308"/>
                  <a:gd name="T5" fmla="*/ 573 h 573"/>
                  <a:gd name="T6" fmla="*/ 0 w 308"/>
                  <a:gd name="T7" fmla="*/ 340 h 573"/>
                  <a:gd name="T8" fmla="*/ 284 w 308"/>
                  <a:gd name="T9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73">
                    <a:moveTo>
                      <a:pt x="284" y="0"/>
                    </a:moveTo>
                    <a:lnTo>
                      <a:pt x="308" y="93"/>
                    </a:lnTo>
                    <a:lnTo>
                      <a:pt x="239" y="573"/>
                    </a:lnTo>
                    <a:lnTo>
                      <a:pt x="0" y="34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92"/>
              <p:cNvSpPr>
                <a:spLocks/>
              </p:cNvSpPr>
              <p:nvPr/>
            </p:nvSpPr>
            <p:spPr bwMode="auto">
              <a:xfrm flipH="1">
                <a:off x="2122792" y="2111332"/>
                <a:ext cx="477863" cy="163013"/>
              </a:xfrm>
              <a:custGeom>
                <a:avLst/>
                <a:gdLst>
                  <a:gd name="T0" fmla="*/ 564 w 564"/>
                  <a:gd name="T1" fmla="*/ 0 h 190"/>
                  <a:gd name="T2" fmla="*/ 564 w 564"/>
                  <a:gd name="T3" fmla="*/ 19 h 190"/>
                  <a:gd name="T4" fmla="*/ 564 w 564"/>
                  <a:gd name="T5" fmla="*/ 19 h 190"/>
                  <a:gd name="T6" fmla="*/ 557 w 564"/>
                  <a:gd name="T7" fmla="*/ 27 h 190"/>
                  <a:gd name="T8" fmla="*/ 539 w 564"/>
                  <a:gd name="T9" fmla="*/ 45 h 190"/>
                  <a:gd name="T10" fmla="*/ 511 w 564"/>
                  <a:gd name="T11" fmla="*/ 72 h 190"/>
                  <a:gd name="T12" fmla="*/ 493 w 564"/>
                  <a:gd name="T13" fmla="*/ 87 h 190"/>
                  <a:gd name="T14" fmla="*/ 474 w 564"/>
                  <a:gd name="T15" fmla="*/ 102 h 190"/>
                  <a:gd name="T16" fmla="*/ 454 w 564"/>
                  <a:gd name="T17" fmla="*/ 118 h 190"/>
                  <a:gd name="T18" fmla="*/ 431 w 564"/>
                  <a:gd name="T19" fmla="*/ 134 h 190"/>
                  <a:gd name="T20" fmla="*/ 408 w 564"/>
                  <a:gd name="T21" fmla="*/ 148 h 190"/>
                  <a:gd name="T22" fmla="*/ 384 w 564"/>
                  <a:gd name="T23" fmla="*/ 161 h 190"/>
                  <a:gd name="T24" fmla="*/ 360 w 564"/>
                  <a:gd name="T25" fmla="*/ 171 h 190"/>
                  <a:gd name="T26" fmla="*/ 334 w 564"/>
                  <a:gd name="T27" fmla="*/ 181 h 190"/>
                  <a:gd name="T28" fmla="*/ 320 w 564"/>
                  <a:gd name="T29" fmla="*/ 184 h 190"/>
                  <a:gd name="T30" fmla="*/ 308 w 564"/>
                  <a:gd name="T31" fmla="*/ 186 h 190"/>
                  <a:gd name="T32" fmla="*/ 295 w 564"/>
                  <a:gd name="T33" fmla="*/ 189 h 190"/>
                  <a:gd name="T34" fmla="*/ 282 w 564"/>
                  <a:gd name="T35" fmla="*/ 190 h 190"/>
                  <a:gd name="T36" fmla="*/ 282 w 564"/>
                  <a:gd name="T37" fmla="*/ 190 h 190"/>
                  <a:gd name="T38" fmla="*/ 276 w 564"/>
                  <a:gd name="T39" fmla="*/ 190 h 190"/>
                  <a:gd name="T40" fmla="*/ 276 w 564"/>
                  <a:gd name="T41" fmla="*/ 190 h 190"/>
                  <a:gd name="T42" fmla="*/ 262 w 564"/>
                  <a:gd name="T43" fmla="*/ 190 h 190"/>
                  <a:gd name="T44" fmla="*/ 250 w 564"/>
                  <a:gd name="T45" fmla="*/ 189 h 190"/>
                  <a:gd name="T46" fmla="*/ 237 w 564"/>
                  <a:gd name="T47" fmla="*/ 186 h 190"/>
                  <a:gd name="T48" fmla="*/ 224 w 564"/>
                  <a:gd name="T49" fmla="*/ 183 h 190"/>
                  <a:gd name="T50" fmla="*/ 212 w 564"/>
                  <a:gd name="T51" fmla="*/ 180 h 190"/>
                  <a:gd name="T52" fmla="*/ 199 w 564"/>
                  <a:gd name="T53" fmla="*/ 176 h 190"/>
                  <a:gd name="T54" fmla="*/ 175 w 564"/>
                  <a:gd name="T55" fmla="*/ 165 h 190"/>
                  <a:gd name="T56" fmla="*/ 151 w 564"/>
                  <a:gd name="T57" fmla="*/ 153 h 190"/>
                  <a:gd name="T58" fmla="*/ 129 w 564"/>
                  <a:gd name="T59" fmla="*/ 140 h 190"/>
                  <a:gd name="T60" fmla="*/ 107 w 564"/>
                  <a:gd name="T61" fmla="*/ 125 h 190"/>
                  <a:gd name="T62" fmla="*/ 87 w 564"/>
                  <a:gd name="T63" fmla="*/ 110 h 190"/>
                  <a:gd name="T64" fmla="*/ 68 w 564"/>
                  <a:gd name="T65" fmla="*/ 96 h 190"/>
                  <a:gd name="T66" fmla="*/ 51 w 564"/>
                  <a:gd name="T67" fmla="*/ 81 h 190"/>
                  <a:gd name="T68" fmla="*/ 24 w 564"/>
                  <a:gd name="T69" fmla="*/ 56 h 190"/>
                  <a:gd name="T70" fmla="*/ 6 w 564"/>
                  <a:gd name="T71" fmla="*/ 37 h 190"/>
                  <a:gd name="T72" fmla="*/ 0 w 564"/>
                  <a:gd name="T73" fmla="*/ 31 h 190"/>
                  <a:gd name="T74" fmla="*/ 0 w 564"/>
                  <a:gd name="T75" fmla="*/ 1 h 190"/>
                  <a:gd name="T76" fmla="*/ 564 w 564"/>
                  <a:gd name="T7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4" h="190">
                    <a:moveTo>
                      <a:pt x="564" y="0"/>
                    </a:moveTo>
                    <a:lnTo>
                      <a:pt x="564" y="19"/>
                    </a:lnTo>
                    <a:lnTo>
                      <a:pt x="564" y="19"/>
                    </a:lnTo>
                    <a:lnTo>
                      <a:pt x="557" y="27"/>
                    </a:lnTo>
                    <a:lnTo>
                      <a:pt x="539" y="45"/>
                    </a:lnTo>
                    <a:lnTo>
                      <a:pt x="511" y="72"/>
                    </a:lnTo>
                    <a:lnTo>
                      <a:pt x="493" y="87"/>
                    </a:lnTo>
                    <a:lnTo>
                      <a:pt x="474" y="102"/>
                    </a:lnTo>
                    <a:lnTo>
                      <a:pt x="454" y="118"/>
                    </a:lnTo>
                    <a:lnTo>
                      <a:pt x="431" y="134"/>
                    </a:lnTo>
                    <a:lnTo>
                      <a:pt x="408" y="148"/>
                    </a:lnTo>
                    <a:lnTo>
                      <a:pt x="384" y="161"/>
                    </a:lnTo>
                    <a:lnTo>
                      <a:pt x="360" y="171"/>
                    </a:lnTo>
                    <a:lnTo>
                      <a:pt x="334" y="181"/>
                    </a:lnTo>
                    <a:lnTo>
                      <a:pt x="320" y="184"/>
                    </a:lnTo>
                    <a:lnTo>
                      <a:pt x="308" y="186"/>
                    </a:lnTo>
                    <a:lnTo>
                      <a:pt x="295" y="189"/>
                    </a:lnTo>
                    <a:lnTo>
                      <a:pt x="282" y="190"/>
                    </a:lnTo>
                    <a:lnTo>
                      <a:pt x="282" y="190"/>
                    </a:lnTo>
                    <a:lnTo>
                      <a:pt x="276" y="190"/>
                    </a:lnTo>
                    <a:lnTo>
                      <a:pt x="276" y="190"/>
                    </a:lnTo>
                    <a:lnTo>
                      <a:pt x="262" y="190"/>
                    </a:lnTo>
                    <a:lnTo>
                      <a:pt x="250" y="189"/>
                    </a:lnTo>
                    <a:lnTo>
                      <a:pt x="237" y="186"/>
                    </a:lnTo>
                    <a:lnTo>
                      <a:pt x="224" y="183"/>
                    </a:lnTo>
                    <a:lnTo>
                      <a:pt x="212" y="180"/>
                    </a:lnTo>
                    <a:lnTo>
                      <a:pt x="199" y="176"/>
                    </a:lnTo>
                    <a:lnTo>
                      <a:pt x="175" y="165"/>
                    </a:lnTo>
                    <a:lnTo>
                      <a:pt x="151" y="153"/>
                    </a:lnTo>
                    <a:lnTo>
                      <a:pt x="129" y="140"/>
                    </a:lnTo>
                    <a:lnTo>
                      <a:pt x="107" y="125"/>
                    </a:lnTo>
                    <a:lnTo>
                      <a:pt x="87" y="110"/>
                    </a:lnTo>
                    <a:lnTo>
                      <a:pt x="68" y="96"/>
                    </a:lnTo>
                    <a:lnTo>
                      <a:pt x="51" y="81"/>
                    </a:lnTo>
                    <a:lnTo>
                      <a:pt x="24" y="56"/>
                    </a:lnTo>
                    <a:lnTo>
                      <a:pt x="6" y="37"/>
                    </a:lnTo>
                    <a:lnTo>
                      <a:pt x="0" y="31"/>
                    </a:lnTo>
                    <a:lnTo>
                      <a:pt x="0" y="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B49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94"/>
              <p:cNvSpPr>
                <a:spLocks/>
              </p:cNvSpPr>
              <p:nvPr/>
            </p:nvSpPr>
            <p:spPr bwMode="auto">
              <a:xfrm flipH="1">
                <a:off x="1863525" y="891766"/>
                <a:ext cx="996396" cy="1334277"/>
              </a:xfrm>
              <a:custGeom>
                <a:avLst/>
                <a:gdLst>
                  <a:gd name="T0" fmla="*/ 628 w 1176"/>
                  <a:gd name="T1" fmla="*/ 1 h 1541"/>
                  <a:gd name="T2" fmla="*/ 737 w 1176"/>
                  <a:gd name="T3" fmla="*/ 13 h 1541"/>
                  <a:gd name="T4" fmla="*/ 832 w 1176"/>
                  <a:gd name="T5" fmla="*/ 39 h 1541"/>
                  <a:gd name="T6" fmla="*/ 912 w 1176"/>
                  <a:gd name="T7" fmla="*/ 76 h 1541"/>
                  <a:gd name="T8" fmla="*/ 981 w 1176"/>
                  <a:gd name="T9" fmla="*/ 123 h 1541"/>
                  <a:gd name="T10" fmla="*/ 1037 w 1176"/>
                  <a:gd name="T11" fmla="*/ 180 h 1541"/>
                  <a:gd name="T12" fmla="*/ 1082 w 1176"/>
                  <a:gd name="T13" fmla="*/ 245 h 1541"/>
                  <a:gd name="T14" fmla="*/ 1118 w 1176"/>
                  <a:gd name="T15" fmla="*/ 317 h 1541"/>
                  <a:gd name="T16" fmla="*/ 1143 w 1176"/>
                  <a:gd name="T17" fmla="*/ 393 h 1541"/>
                  <a:gd name="T18" fmla="*/ 1161 w 1176"/>
                  <a:gd name="T19" fmla="*/ 473 h 1541"/>
                  <a:gd name="T20" fmla="*/ 1171 w 1176"/>
                  <a:gd name="T21" fmla="*/ 555 h 1541"/>
                  <a:gd name="T22" fmla="*/ 1176 w 1176"/>
                  <a:gd name="T23" fmla="*/ 694 h 1541"/>
                  <a:gd name="T24" fmla="*/ 1162 w 1176"/>
                  <a:gd name="T25" fmla="*/ 856 h 1541"/>
                  <a:gd name="T26" fmla="*/ 1138 w 1176"/>
                  <a:gd name="T27" fmla="*/ 1002 h 1541"/>
                  <a:gd name="T28" fmla="*/ 1108 w 1176"/>
                  <a:gd name="T29" fmla="*/ 1122 h 1541"/>
                  <a:gd name="T30" fmla="*/ 1079 w 1176"/>
                  <a:gd name="T31" fmla="*/ 1203 h 1541"/>
                  <a:gd name="T32" fmla="*/ 1066 w 1176"/>
                  <a:gd name="T33" fmla="*/ 1231 h 1541"/>
                  <a:gd name="T34" fmla="*/ 1011 w 1176"/>
                  <a:gd name="T35" fmla="*/ 1296 h 1541"/>
                  <a:gd name="T36" fmla="*/ 925 w 1176"/>
                  <a:gd name="T37" fmla="*/ 1372 h 1541"/>
                  <a:gd name="T38" fmla="*/ 820 w 1176"/>
                  <a:gd name="T39" fmla="*/ 1446 h 1541"/>
                  <a:gd name="T40" fmla="*/ 714 w 1176"/>
                  <a:gd name="T41" fmla="*/ 1507 h 1541"/>
                  <a:gd name="T42" fmla="*/ 646 w 1176"/>
                  <a:gd name="T43" fmla="*/ 1531 h 1541"/>
                  <a:gd name="T44" fmla="*/ 602 w 1176"/>
                  <a:gd name="T45" fmla="*/ 1541 h 1541"/>
                  <a:gd name="T46" fmla="*/ 575 w 1176"/>
                  <a:gd name="T47" fmla="*/ 1541 h 1541"/>
                  <a:gd name="T48" fmla="*/ 530 w 1176"/>
                  <a:gd name="T49" fmla="*/ 1531 h 1541"/>
                  <a:gd name="T50" fmla="*/ 464 w 1176"/>
                  <a:gd name="T51" fmla="*/ 1507 h 1541"/>
                  <a:gd name="T52" fmla="*/ 356 w 1176"/>
                  <a:gd name="T53" fmla="*/ 1446 h 1541"/>
                  <a:gd name="T54" fmla="*/ 252 w 1176"/>
                  <a:gd name="T55" fmla="*/ 1372 h 1541"/>
                  <a:gd name="T56" fmla="*/ 165 w 1176"/>
                  <a:gd name="T57" fmla="*/ 1296 h 1541"/>
                  <a:gd name="T58" fmla="*/ 110 w 1176"/>
                  <a:gd name="T59" fmla="*/ 1231 h 1541"/>
                  <a:gd name="T60" fmla="*/ 97 w 1176"/>
                  <a:gd name="T61" fmla="*/ 1203 h 1541"/>
                  <a:gd name="T62" fmla="*/ 69 w 1176"/>
                  <a:gd name="T63" fmla="*/ 1122 h 1541"/>
                  <a:gd name="T64" fmla="*/ 38 w 1176"/>
                  <a:gd name="T65" fmla="*/ 1002 h 1541"/>
                  <a:gd name="T66" fmla="*/ 14 w 1176"/>
                  <a:gd name="T67" fmla="*/ 856 h 1541"/>
                  <a:gd name="T68" fmla="*/ 0 w 1176"/>
                  <a:gd name="T69" fmla="*/ 694 h 1541"/>
                  <a:gd name="T70" fmla="*/ 5 w 1176"/>
                  <a:gd name="T71" fmla="*/ 555 h 1541"/>
                  <a:gd name="T72" fmla="*/ 15 w 1176"/>
                  <a:gd name="T73" fmla="*/ 473 h 1541"/>
                  <a:gd name="T74" fmla="*/ 33 w 1176"/>
                  <a:gd name="T75" fmla="*/ 393 h 1541"/>
                  <a:gd name="T76" fmla="*/ 59 w 1176"/>
                  <a:gd name="T77" fmla="*/ 317 h 1541"/>
                  <a:gd name="T78" fmla="*/ 95 w 1176"/>
                  <a:gd name="T79" fmla="*/ 245 h 1541"/>
                  <a:gd name="T80" fmla="*/ 139 w 1176"/>
                  <a:gd name="T81" fmla="*/ 180 h 1541"/>
                  <a:gd name="T82" fmla="*/ 195 w 1176"/>
                  <a:gd name="T83" fmla="*/ 123 h 1541"/>
                  <a:gd name="T84" fmla="*/ 264 w 1176"/>
                  <a:gd name="T85" fmla="*/ 76 h 1541"/>
                  <a:gd name="T86" fmla="*/ 345 w 1176"/>
                  <a:gd name="T87" fmla="*/ 39 h 1541"/>
                  <a:gd name="T88" fmla="*/ 439 w 1176"/>
                  <a:gd name="T89" fmla="*/ 13 h 1541"/>
                  <a:gd name="T90" fmla="*/ 549 w 1176"/>
                  <a:gd name="T91" fmla="*/ 1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6" h="1541">
                    <a:moveTo>
                      <a:pt x="588" y="0"/>
                    </a:moveTo>
                    <a:lnTo>
                      <a:pt x="588" y="0"/>
                    </a:lnTo>
                    <a:lnTo>
                      <a:pt x="628" y="1"/>
                    </a:lnTo>
                    <a:lnTo>
                      <a:pt x="667" y="3"/>
                    </a:lnTo>
                    <a:lnTo>
                      <a:pt x="703" y="8"/>
                    </a:lnTo>
                    <a:lnTo>
                      <a:pt x="737" y="13"/>
                    </a:lnTo>
                    <a:lnTo>
                      <a:pt x="770" y="21"/>
                    </a:lnTo>
                    <a:lnTo>
                      <a:pt x="801" y="28"/>
                    </a:lnTo>
                    <a:lnTo>
                      <a:pt x="832" y="39"/>
                    </a:lnTo>
                    <a:lnTo>
                      <a:pt x="861" y="50"/>
                    </a:lnTo>
                    <a:lnTo>
                      <a:pt x="888" y="62"/>
                    </a:lnTo>
                    <a:lnTo>
                      <a:pt x="912" y="76"/>
                    </a:lnTo>
                    <a:lnTo>
                      <a:pt x="937" y="91"/>
                    </a:lnTo>
                    <a:lnTo>
                      <a:pt x="959" y="106"/>
                    </a:lnTo>
                    <a:lnTo>
                      <a:pt x="981" y="123"/>
                    </a:lnTo>
                    <a:lnTo>
                      <a:pt x="1001" y="142"/>
                    </a:lnTo>
                    <a:lnTo>
                      <a:pt x="1019" y="160"/>
                    </a:lnTo>
                    <a:lnTo>
                      <a:pt x="1037" y="180"/>
                    </a:lnTo>
                    <a:lnTo>
                      <a:pt x="1054" y="201"/>
                    </a:lnTo>
                    <a:lnTo>
                      <a:pt x="1068" y="223"/>
                    </a:lnTo>
                    <a:lnTo>
                      <a:pt x="1082" y="245"/>
                    </a:lnTo>
                    <a:lnTo>
                      <a:pt x="1095" y="268"/>
                    </a:lnTo>
                    <a:lnTo>
                      <a:pt x="1106" y="292"/>
                    </a:lnTo>
                    <a:lnTo>
                      <a:pt x="1118" y="317"/>
                    </a:lnTo>
                    <a:lnTo>
                      <a:pt x="1127" y="341"/>
                    </a:lnTo>
                    <a:lnTo>
                      <a:pt x="1136" y="367"/>
                    </a:lnTo>
                    <a:lnTo>
                      <a:pt x="1143" y="393"/>
                    </a:lnTo>
                    <a:lnTo>
                      <a:pt x="1150" y="419"/>
                    </a:lnTo>
                    <a:lnTo>
                      <a:pt x="1156" y="446"/>
                    </a:lnTo>
                    <a:lnTo>
                      <a:pt x="1161" y="473"/>
                    </a:lnTo>
                    <a:lnTo>
                      <a:pt x="1166" y="500"/>
                    </a:lnTo>
                    <a:lnTo>
                      <a:pt x="1169" y="527"/>
                    </a:lnTo>
                    <a:lnTo>
                      <a:pt x="1171" y="555"/>
                    </a:lnTo>
                    <a:lnTo>
                      <a:pt x="1174" y="583"/>
                    </a:lnTo>
                    <a:lnTo>
                      <a:pt x="1176" y="638"/>
                    </a:lnTo>
                    <a:lnTo>
                      <a:pt x="1176" y="694"/>
                    </a:lnTo>
                    <a:lnTo>
                      <a:pt x="1174" y="750"/>
                    </a:lnTo>
                    <a:lnTo>
                      <a:pt x="1169" y="804"/>
                    </a:lnTo>
                    <a:lnTo>
                      <a:pt x="1162" y="856"/>
                    </a:lnTo>
                    <a:lnTo>
                      <a:pt x="1156" y="907"/>
                    </a:lnTo>
                    <a:lnTo>
                      <a:pt x="1147" y="956"/>
                    </a:lnTo>
                    <a:lnTo>
                      <a:pt x="1138" y="1002"/>
                    </a:lnTo>
                    <a:lnTo>
                      <a:pt x="1128" y="1045"/>
                    </a:lnTo>
                    <a:lnTo>
                      <a:pt x="1118" y="1085"/>
                    </a:lnTo>
                    <a:lnTo>
                      <a:pt x="1108" y="1122"/>
                    </a:lnTo>
                    <a:lnTo>
                      <a:pt x="1097" y="1153"/>
                    </a:lnTo>
                    <a:lnTo>
                      <a:pt x="1088" y="1180"/>
                    </a:lnTo>
                    <a:lnTo>
                      <a:pt x="1079" y="1203"/>
                    </a:lnTo>
                    <a:lnTo>
                      <a:pt x="1073" y="1220"/>
                    </a:lnTo>
                    <a:lnTo>
                      <a:pt x="1066" y="1231"/>
                    </a:lnTo>
                    <a:lnTo>
                      <a:pt x="1066" y="1231"/>
                    </a:lnTo>
                    <a:lnTo>
                      <a:pt x="1053" y="1251"/>
                    </a:lnTo>
                    <a:lnTo>
                      <a:pt x="1033" y="1272"/>
                    </a:lnTo>
                    <a:lnTo>
                      <a:pt x="1011" y="1296"/>
                    </a:lnTo>
                    <a:lnTo>
                      <a:pt x="985" y="1321"/>
                    </a:lnTo>
                    <a:lnTo>
                      <a:pt x="956" y="1347"/>
                    </a:lnTo>
                    <a:lnTo>
                      <a:pt x="925" y="1372"/>
                    </a:lnTo>
                    <a:lnTo>
                      <a:pt x="891" y="1397"/>
                    </a:lnTo>
                    <a:lnTo>
                      <a:pt x="856" y="1422"/>
                    </a:lnTo>
                    <a:lnTo>
                      <a:pt x="820" y="1446"/>
                    </a:lnTo>
                    <a:lnTo>
                      <a:pt x="784" y="1469"/>
                    </a:lnTo>
                    <a:lnTo>
                      <a:pt x="749" y="1489"/>
                    </a:lnTo>
                    <a:lnTo>
                      <a:pt x="714" y="1507"/>
                    </a:lnTo>
                    <a:lnTo>
                      <a:pt x="679" y="1521"/>
                    </a:lnTo>
                    <a:lnTo>
                      <a:pt x="662" y="1527"/>
                    </a:lnTo>
                    <a:lnTo>
                      <a:pt x="646" y="1531"/>
                    </a:lnTo>
                    <a:lnTo>
                      <a:pt x="631" y="1536"/>
                    </a:lnTo>
                    <a:lnTo>
                      <a:pt x="616" y="1539"/>
                    </a:lnTo>
                    <a:lnTo>
                      <a:pt x="602" y="1541"/>
                    </a:lnTo>
                    <a:lnTo>
                      <a:pt x="588" y="1541"/>
                    </a:lnTo>
                    <a:lnTo>
                      <a:pt x="588" y="1541"/>
                    </a:lnTo>
                    <a:lnTo>
                      <a:pt x="575" y="1541"/>
                    </a:lnTo>
                    <a:lnTo>
                      <a:pt x="560" y="1539"/>
                    </a:lnTo>
                    <a:lnTo>
                      <a:pt x="545" y="1536"/>
                    </a:lnTo>
                    <a:lnTo>
                      <a:pt x="530" y="1531"/>
                    </a:lnTo>
                    <a:lnTo>
                      <a:pt x="514" y="1527"/>
                    </a:lnTo>
                    <a:lnTo>
                      <a:pt x="497" y="1521"/>
                    </a:lnTo>
                    <a:lnTo>
                      <a:pt x="464" y="1507"/>
                    </a:lnTo>
                    <a:lnTo>
                      <a:pt x="428" y="1489"/>
                    </a:lnTo>
                    <a:lnTo>
                      <a:pt x="392" y="1469"/>
                    </a:lnTo>
                    <a:lnTo>
                      <a:pt x="356" y="1446"/>
                    </a:lnTo>
                    <a:lnTo>
                      <a:pt x="320" y="1422"/>
                    </a:lnTo>
                    <a:lnTo>
                      <a:pt x="285" y="1397"/>
                    </a:lnTo>
                    <a:lnTo>
                      <a:pt x="252" y="1372"/>
                    </a:lnTo>
                    <a:lnTo>
                      <a:pt x="220" y="1347"/>
                    </a:lnTo>
                    <a:lnTo>
                      <a:pt x="191" y="1321"/>
                    </a:lnTo>
                    <a:lnTo>
                      <a:pt x="165" y="1296"/>
                    </a:lnTo>
                    <a:lnTo>
                      <a:pt x="143" y="1272"/>
                    </a:lnTo>
                    <a:lnTo>
                      <a:pt x="124" y="1251"/>
                    </a:lnTo>
                    <a:lnTo>
                      <a:pt x="110" y="1231"/>
                    </a:lnTo>
                    <a:lnTo>
                      <a:pt x="110" y="1231"/>
                    </a:lnTo>
                    <a:lnTo>
                      <a:pt x="103" y="1220"/>
                    </a:lnTo>
                    <a:lnTo>
                      <a:pt x="97" y="1203"/>
                    </a:lnTo>
                    <a:lnTo>
                      <a:pt x="88" y="1180"/>
                    </a:lnTo>
                    <a:lnTo>
                      <a:pt x="79" y="1153"/>
                    </a:lnTo>
                    <a:lnTo>
                      <a:pt x="69" y="1122"/>
                    </a:lnTo>
                    <a:lnTo>
                      <a:pt x="59" y="1085"/>
                    </a:lnTo>
                    <a:lnTo>
                      <a:pt x="49" y="1045"/>
                    </a:lnTo>
                    <a:lnTo>
                      <a:pt x="38" y="1002"/>
                    </a:lnTo>
                    <a:lnTo>
                      <a:pt x="29" y="956"/>
                    </a:lnTo>
                    <a:lnTo>
                      <a:pt x="22" y="907"/>
                    </a:lnTo>
                    <a:lnTo>
                      <a:pt x="14" y="856"/>
                    </a:lnTo>
                    <a:lnTo>
                      <a:pt x="8" y="804"/>
                    </a:lnTo>
                    <a:lnTo>
                      <a:pt x="4" y="750"/>
                    </a:lnTo>
                    <a:lnTo>
                      <a:pt x="0" y="694"/>
                    </a:lnTo>
                    <a:lnTo>
                      <a:pt x="0" y="638"/>
                    </a:lnTo>
                    <a:lnTo>
                      <a:pt x="3" y="583"/>
                    </a:lnTo>
                    <a:lnTo>
                      <a:pt x="5" y="555"/>
                    </a:lnTo>
                    <a:lnTo>
                      <a:pt x="7" y="527"/>
                    </a:lnTo>
                    <a:lnTo>
                      <a:pt x="10" y="500"/>
                    </a:lnTo>
                    <a:lnTo>
                      <a:pt x="15" y="473"/>
                    </a:lnTo>
                    <a:lnTo>
                      <a:pt x="20" y="446"/>
                    </a:lnTo>
                    <a:lnTo>
                      <a:pt x="26" y="419"/>
                    </a:lnTo>
                    <a:lnTo>
                      <a:pt x="33" y="393"/>
                    </a:lnTo>
                    <a:lnTo>
                      <a:pt x="41" y="367"/>
                    </a:lnTo>
                    <a:lnTo>
                      <a:pt x="50" y="341"/>
                    </a:lnTo>
                    <a:lnTo>
                      <a:pt x="59" y="317"/>
                    </a:lnTo>
                    <a:lnTo>
                      <a:pt x="70" y="292"/>
                    </a:lnTo>
                    <a:lnTo>
                      <a:pt x="81" y="268"/>
                    </a:lnTo>
                    <a:lnTo>
                      <a:pt x="95" y="245"/>
                    </a:lnTo>
                    <a:lnTo>
                      <a:pt x="108" y="223"/>
                    </a:lnTo>
                    <a:lnTo>
                      <a:pt x="124" y="201"/>
                    </a:lnTo>
                    <a:lnTo>
                      <a:pt x="139" y="180"/>
                    </a:lnTo>
                    <a:lnTo>
                      <a:pt x="157" y="160"/>
                    </a:lnTo>
                    <a:lnTo>
                      <a:pt x="175" y="142"/>
                    </a:lnTo>
                    <a:lnTo>
                      <a:pt x="195" y="123"/>
                    </a:lnTo>
                    <a:lnTo>
                      <a:pt x="217" y="106"/>
                    </a:lnTo>
                    <a:lnTo>
                      <a:pt x="240" y="91"/>
                    </a:lnTo>
                    <a:lnTo>
                      <a:pt x="264" y="76"/>
                    </a:lnTo>
                    <a:lnTo>
                      <a:pt x="290" y="62"/>
                    </a:lnTo>
                    <a:lnTo>
                      <a:pt x="317" y="50"/>
                    </a:lnTo>
                    <a:lnTo>
                      <a:pt x="345" y="39"/>
                    </a:lnTo>
                    <a:lnTo>
                      <a:pt x="375" y="28"/>
                    </a:lnTo>
                    <a:lnTo>
                      <a:pt x="406" y="21"/>
                    </a:lnTo>
                    <a:lnTo>
                      <a:pt x="439" y="13"/>
                    </a:lnTo>
                    <a:lnTo>
                      <a:pt x="474" y="8"/>
                    </a:lnTo>
                    <a:lnTo>
                      <a:pt x="511" y="3"/>
                    </a:lnTo>
                    <a:lnTo>
                      <a:pt x="549" y="1"/>
                    </a:lnTo>
                    <a:lnTo>
                      <a:pt x="588" y="0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F7C9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95"/>
              <p:cNvSpPr>
                <a:spLocks/>
              </p:cNvSpPr>
              <p:nvPr/>
            </p:nvSpPr>
            <p:spPr bwMode="auto">
              <a:xfrm flipH="1">
                <a:off x="2361723" y="2213971"/>
                <a:ext cx="254183" cy="495070"/>
              </a:xfrm>
              <a:custGeom>
                <a:avLst/>
                <a:gdLst>
                  <a:gd name="T0" fmla="*/ 20 w 300"/>
                  <a:gd name="T1" fmla="*/ 0 h 578"/>
                  <a:gd name="T2" fmla="*/ 0 w 300"/>
                  <a:gd name="T3" fmla="*/ 91 h 578"/>
                  <a:gd name="T4" fmla="*/ 66 w 300"/>
                  <a:gd name="T5" fmla="*/ 578 h 578"/>
                  <a:gd name="T6" fmla="*/ 300 w 300"/>
                  <a:gd name="T7" fmla="*/ 340 h 578"/>
                  <a:gd name="T8" fmla="*/ 20 w 300"/>
                  <a:gd name="T9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78">
                    <a:moveTo>
                      <a:pt x="20" y="0"/>
                    </a:moveTo>
                    <a:lnTo>
                      <a:pt x="0" y="91"/>
                    </a:lnTo>
                    <a:lnTo>
                      <a:pt x="66" y="578"/>
                    </a:lnTo>
                    <a:lnTo>
                      <a:pt x="300" y="34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05"/>
              <p:cNvSpPr>
                <a:spLocks/>
              </p:cNvSpPr>
              <p:nvPr/>
            </p:nvSpPr>
            <p:spPr bwMode="auto">
              <a:xfrm flipH="1">
                <a:off x="2117708" y="1827572"/>
                <a:ext cx="493114" cy="283760"/>
              </a:xfrm>
              <a:custGeom>
                <a:avLst/>
                <a:gdLst>
                  <a:gd name="T0" fmla="*/ 35 w 580"/>
                  <a:gd name="T1" fmla="*/ 99 h 332"/>
                  <a:gd name="T2" fmla="*/ 66 w 580"/>
                  <a:gd name="T3" fmla="*/ 76 h 332"/>
                  <a:gd name="T4" fmla="*/ 131 w 580"/>
                  <a:gd name="T5" fmla="*/ 43 h 332"/>
                  <a:gd name="T6" fmla="*/ 240 w 580"/>
                  <a:gd name="T7" fmla="*/ 1 h 332"/>
                  <a:gd name="T8" fmla="*/ 250 w 580"/>
                  <a:gd name="T9" fmla="*/ 0 h 332"/>
                  <a:gd name="T10" fmla="*/ 268 w 580"/>
                  <a:gd name="T11" fmla="*/ 5 h 332"/>
                  <a:gd name="T12" fmla="*/ 286 w 580"/>
                  <a:gd name="T13" fmla="*/ 22 h 332"/>
                  <a:gd name="T14" fmla="*/ 294 w 580"/>
                  <a:gd name="T15" fmla="*/ 22 h 332"/>
                  <a:gd name="T16" fmla="*/ 311 w 580"/>
                  <a:gd name="T17" fmla="*/ 5 h 332"/>
                  <a:gd name="T18" fmla="*/ 329 w 580"/>
                  <a:gd name="T19" fmla="*/ 0 h 332"/>
                  <a:gd name="T20" fmla="*/ 340 w 580"/>
                  <a:gd name="T21" fmla="*/ 1 h 332"/>
                  <a:gd name="T22" fmla="*/ 449 w 580"/>
                  <a:gd name="T23" fmla="*/ 43 h 332"/>
                  <a:gd name="T24" fmla="*/ 513 w 580"/>
                  <a:gd name="T25" fmla="*/ 76 h 332"/>
                  <a:gd name="T26" fmla="*/ 545 w 580"/>
                  <a:gd name="T27" fmla="*/ 99 h 332"/>
                  <a:gd name="T28" fmla="*/ 563 w 580"/>
                  <a:gd name="T29" fmla="*/ 136 h 332"/>
                  <a:gd name="T30" fmla="*/ 579 w 580"/>
                  <a:gd name="T31" fmla="*/ 183 h 332"/>
                  <a:gd name="T32" fmla="*/ 580 w 580"/>
                  <a:gd name="T33" fmla="*/ 204 h 332"/>
                  <a:gd name="T34" fmla="*/ 576 w 580"/>
                  <a:gd name="T35" fmla="*/ 332 h 332"/>
                  <a:gd name="T36" fmla="*/ 549 w 580"/>
                  <a:gd name="T37" fmla="*/ 327 h 332"/>
                  <a:gd name="T38" fmla="*/ 535 w 580"/>
                  <a:gd name="T39" fmla="*/ 321 h 332"/>
                  <a:gd name="T40" fmla="*/ 516 w 580"/>
                  <a:gd name="T41" fmla="*/ 298 h 332"/>
                  <a:gd name="T42" fmla="*/ 503 w 580"/>
                  <a:gd name="T43" fmla="*/ 262 h 332"/>
                  <a:gd name="T44" fmla="*/ 499 w 580"/>
                  <a:gd name="T45" fmla="*/ 232 h 332"/>
                  <a:gd name="T46" fmla="*/ 497 w 580"/>
                  <a:gd name="T47" fmla="*/ 208 h 332"/>
                  <a:gd name="T48" fmla="*/ 479 w 580"/>
                  <a:gd name="T49" fmla="*/ 177 h 332"/>
                  <a:gd name="T50" fmla="*/ 442 w 580"/>
                  <a:gd name="T51" fmla="*/ 151 h 332"/>
                  <a:gd name="T52" fmla="*/ 388 w 580"/>
                  <a:gd name="T53" fmla="*/ 140 h 332"/>
                  <a:gd name="T54" fmla="*/ 322 w 580"/>
                  <a:gd name="T55" fmla="*/ 123 h 332"/>
                  <a:gd name="T56" fmla="*/ 300 w 580"/>
                  <a:gd name="T57" fmla="*/ 112 h 332"/>
                  <a:gd name="T58" fmla="*/ 290 w 580"/>
                  <a:gd name="T59" fmla="*/ 98 h 332"/>
                  <a:gd name="T60" fmla="*/ 285 w 580"/>
                  <a:gd name="T61" fmla="*/ 108 h 332"/>
                  <a:gd name="T62" fmla="*/ 265 w 580"/>
                  <a:gd name="T63" fmla="*/ 120 h 332"/>
                  <a:gd name="T64" fmla="*/ 211 w 580"/>
                  <a:gd name="T65" fmla="*/ 136 h 332"/>
                  <a:gd name="T66" fmla="*/ 152 w 580"/>
                  <a:gd name="T67" fmla="*/ 148 h 332"/>
                  <a:gd name="T68" fmla="*/ 125 w 580"/>
                  <a:gd name="T69" fmla="*/ 158 h 332"/>
                  <a:gd name="T70" fmla="*/ 92 w 580"/>
                  <a:gd name="T71" fmla="*/ 188 h 332"/>
                  <a:gd name="T72" fmla="*/ 82 w 580"/>
                  <a:gd name="T73" fmla="*/ 216 h 332"/>
                  <a:gd name="T74" fmla="*/ 80 w 580"/>
                  <a:gd name="T75" fmla="*/ 232 h 332"/>
                  <a:gd name="T76" fmla="*/ 73 w 580"/>
                  <a:gd name="T77" fmla="*/ 275 h 332"/>
                  <a:gd name="T78" fmla="*/ 57 w 580"/>
                  <a:gd name="T79" fmla="*/ 308 h 332"/>
                  <a:gd name="T80" fmla="*/ 45 w 580"/>
                  <a:gd name="T81" fmla="*/ 321 h 332"/>
                  <a:gd name="T82" fmla="*/ 24 w 580"/>
                  <a:gd name="T83" fmla="*/ 329 h 332"/>
                  <a:gd name="T84" fmla="*/ 0 w 580"/>
                  <a:gd name="T85" fmla="*/ 331 h 332"/>
                  <a:gd name="T86" fmla="*/ 0 w 580"/>
                  <a:gd name="T87" fmla="*/ 204 h 332"/>
                  <a:gd name="T88" fmla="*/ 3 w 580"/>
                  <a:gd name="T89" fmla="*/ 172 h 332"/>
                  <a:gd name="T90" fmla="*/ 29 w 580"/>
                  <a:gd name="T91" fmla="*/ 107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80" h="332">
                    <a:moveTo>
                      <a:pt x="29" y="107"/>
                    </a:moveTo>
                    <a:lnTo>
                      <a:pt x="29" y="107"/>
                    </a:lnTo>
                    <a:lnTo>
                      <a:pt x="35" y="99"/>
                    </a:lnTo>
                    <a:lnTo>
                      <a:pt x="43" y="92"/>
                    </a:lnTo>
                    <a:lnTo>
                      <a:pt x="54" y="83"/>
                    </a:lnTo>
                    <a:lnTo>
                      <a:pt x="66" y="76"/>
                    </a:lnTo>
                    <a:lnTo>
                      <a:pt x="81" y="67"/>
                    </a:lnTo>
                    <a:lnTo>
                      <a:pt x="98" y="58"/>
                    </a:lnTo>
                    <a:lnTo>
                      <a:pt x="131" y="43"/>
                    </a:lnTo>
                    <a:lnTo>
                      <a:pt x="166" y="29"/>
                    </a:lnTo>
                    <a:lnTo>
                      <a:pt x="198" y="16"/>
                    </a:lnTo>
                    <a:lnTo>
                      <a:pt x="240" y="1"/>
                    </a:lnTo>
                    <a:lnTo>
                      <a:pt x="240" y="1"/>
                    </a:lnTo>
                    <a:lnTo>
                      <a:pt x="246" y="0"/>
                    </a:lnTo>
                    <a:lnTo>
                      <a:pt x="250" y="0"/>
                    </a:lnTo>
                    <a:lnTo>
                      <a:pt x="256" y="0"/>
                    </a:lnTo>
                    <a:lnTo>
                      <a:pt x="260" y="1"/>
                    </a:lnTo>
                    <a:lnTo>
                      <a:pt x="268" y="5"/>
                    </a:lnTo>
                    <a:lnTo>
                      <a:pt x="276" y="11"/>
                    </a:lnTo>
                    <a:lnTo>
                      <a:pt x="282" y="16"/>
                    </a:lnTo>
                    <a:lnTo>
                      <a:pt x="286" y="22"/>
                    </a:lnTo>
                    <a:lnTo>
                      <a:pt x="290" y="27"/>
                    </a:lnTo>
                    <a:lnTo>
                      <a:pt x="290" y="27"/>
                    </a:lnTo>
                    <a:lnTo>
                      <a:pt x="294" y="22"/>
                    </a:lnTo>
                    <a:lnTo>
                      <a:pt x="298" y="16"/>
                    </a:lnTo>
                    <a:lnTo>
                      <a:pt x="304" y="11"/>
                    </a:lnTo>
                    <a:lnTo>
                      <a:pt x="311" y="5"/>
                    </a:lnTo>
                    <a:lnTo>
                      <a:pt x="320" y="1"/>
                    </a:lnTo>
                    <a:lnTo>
                      <a:pt x="324" y="0"/>
                    </a:lnTo>
                    <a:lnTo>
                      <a:pt x="329" y="0"/>
                    </a:lnTo>
                    <a:lnTo>
                      <a:pt x="334" y="0"/>
                    </a:lnTo>
                    <a:lnTo>
                      <a:pt x="340" y="1"/>
                    </a:lnTo>
                    <a:lnTo>
                      <a:pt x="340" y="1"/>
                    </a:lnTo>
                    <a:lnTo>
                      <a:pt x="381" y="16"/>
                    </a:lnTo>
                    <a:lnTo>
                      <a:pt x="414" y="29"/>
                    </a:lnTo>
                    <a:lnTo>
                      <a:pt x="449" y="43"/>
                    </a:lnTo>
                    <a:lnTo>
                      <a:pt x="482" y="58"/>
                    </a:lnTo>
                    <a:lnTo>
                      <a:pt x="498" y="67"/>
                    </a:lnTo>
                    <a:lnTo>
                      <a:pt x="513" y="76"/>
                    </a:lnTo>
                    <a:lnTo>
                      <a:pt x="526" y="83"/>
                    </a:lnTo>
                    <a:lnTo>
                      <a:pt x="537" y="92"/>
                    </a:lnTo>
                    <a:lnTo>
                      <a:pt x="545" y="99"/>
                    </a:lnTo>
                    <a:lnTo>
                      <a:pt x="551" y="107"/>
                    </a:lnTo>
                    <a:lnTo>
                      <a:pt x="551" y="107"/>
                    </a:lnTo>
                    <a:lnTo>
                      <a:pt x="563" y="136"/>
                    </a:lnTo>
                    <a:lnTo>
                      <a:pt x="573" y="161"/>
                    </a:lnTo>
                    <a:lnTo>
                      <a:pt x="577" y="172"/>
                    </a:lnTo>
                    <a:lnTo>
                      <a:pt x="579" y="183"/>
                    </a:lnTo>
                    <a:lnTo>
                      <a:pt x="580" y="193"/>
                    </a:lnTo>
                    <a:lnTo>
                      <a:pt x="580" y="204"/>
                    </a:lnTo>
                    <a:lnTo>
                      <a:pt x="580" y="204"/>
                    </a:lnTo>
                    <a:lnTo>
                      <a:pt x="580" y="331"/>
                    </a:lnTo>
                    <a:lnTo>
                      <a:pt x="580" y="331"/>
                    </a:lnTo>
                    <a:lnTo>
                      <a:pt x="576" y="332"/>
                    </a:lnTo>
                    <a:lnTo>
                      <a:pt x="564" y="331"/>
                    </a:lnTo>
                    <a:lnTo>
                      <a:pt x="556" y="329"/>
                    </a:lnTo>
                    <a:lnTo>
                      <a:pt x="549" y="327"/>
                    </a:lnTo>
                    <a:lnTo>
                      <a:pt x="542" y="325"/>
                    </a:lnTo>
                    <a:lnTo>
                      <a:pt x="535" y="321"/>
                    </a:lnTo>
                    <a:lnTo>
                      <a:pt x="535" y="321"/>
                    </a:lnTo>
                    <a:lnTo>
                      <a:pt x="528" y="315"/>
                    </a:lnTo>
                    <a:lnTo>
                      <a:pt x="523" y="308"/>
                    </a:lnTo>
                    <a:lnTo>
                      <a:pt x="516" y="298"/>
                    </a:lnTo>
                    <a:lnTo>
                      <a:pt x="512" y="287"/>
                    </a:lnTo>
                    <a:lnTo>
                      <a:pt x="506" y="275"/>
                    </a:lnTo>
                    <a:lnTo>
                      <a:pt x="503" y="262"/>
                    </a:lnTo>
                    <a:lnTo>
                      <a:pt x="500" y="247"/>
                    </a:lnTo>
                    <a:lnTo>
                      <a:pt x="499" y="232"/>
                    </a:lnTo>
                    <a:lnTo>
                      <a:pt x="499" y="232"/>
                    </a:lnTo>
                    <a:lnTo>
                      <a:pt x="499" y="224"/>
                    </a:lnTo>
                    <a:lnTo>
                      <a:pt x="498" y="216"/>
                    </a:lnTo>
                    <a:lnTo>
                      <a:pt x="497" y="208"/>
                    </a:lnTo>
                    <a:lnTo>
                      <a:pt x="494" y="202"/>
                    </a:lnTo>
                    <a:lnTo>
                      <a:pt x="487" y="189"/>
                    </a:lnTo>
                    <a:lnTo>
                      <a:pt x="479" y="177"/>
                    </a:lnTo>
                    <a:lnTo>
                      <a:pt x="468" y="166"/>
                    </a:lnTo>
                    <a:lnTo>
                      <a:pt x="456" y="158"/>
                    </a:lnTo>
                    <a:lnTo>
                      <a:pt x="442" y="151"/>
                    </a:lnTo>
                    <a:lnTo>
                      <a:pt x="427" y="148"/>
                    </a:lnTo>
                    <a:lnTo>
                      <a:pt x="427" y="148"/>
                    </a:lnTo>
                    <a:lnTo>
                      <a:pt x="388" y="140"/>
                    </a:lnTo>
                    <a:lnTo>
                      <a:pt x="366" y="135"/>
                    </a:lnTo>
                    <a:lnTo>
                      <a:pt x="343" y="130"/>
                    </a:lnTo>
                    <a:lnTo>
                      <a:pt x="322" y="123"/>
                    </a:lnTo>
                    <a:lnTo>
                      <a:pt x="313" y="120"/>
                    </a:lnTo>
                    <a:lnTo>
                      <a:pt x="305" y="116"/>
                    </a:lnTo>
                    <a:lnTo>
                      <a:pt x="300" y="112"/>
                    </a:lnTo>
                    <a:lnTo>
                      <a:pt x="294" y="108"/>
                    </a:lnTo>
                    <a:lnTo>
                      <a:pt x="291" y="104"/>
                    </a:lnTo>
                    <a:lnTo>
                      <a:pt x="290" y="98"/>
                    </a:lnTo>
                    <a:lnTo>
                      <a:pt x="290" y="98"/>
                    </a:lnTo>
                    <a:lnTo>
                      <a:pt x="288" y="104"/>
                    </a:lnTo>
                    <a:lnTo>
                      <a:pt x="285" y="108"/>
                    </a:lnTo>
                    <a:lnTo>
                      <a:pt x="281" y="112"/>
                    </a:lnTo>
                    <a:lnTo>
                      <a:pt x="274" y="116"/>
                    </a:lnTo>
                    <a:lnTo>
                      <a:pt x="265" y="120"/>
                    </a:lnTo>
                    <a:lnTo>
                      <a:pt x="256" y="123"/>
                    </a:lnTo>
                    <a:lnTo>
                      <a:pt x="235" y="131"/>
                    </a:lnTo>
                    <a:lnTo>
                      <a:pt x="211" y="136"/>
                    </a:lnTo>
                    <a:lnTo>
                      <a:pt x="189" y="140"/>
                    </a:lnTo>
                    <a:lnTo>
                      <a:pt x="152" y="148"/>
                    </a:lnTo>
                    <a:lnTo>
                      <a:pt x="152" y="148"/>
                    </a:lnTo>
                    <a:lnTo>
                      <a:pt x="145" y="149"/>
                    </a:lnTo>
                    <a:lnTo>
                      <a:pt x="138" y="151"/>
                    </a:lnTo>
                    <a:lnTo>
                      <a:pt x="125" y="158"/>
                    </a:lnTo>
                    <a:lnTo>
                      <a:pt x="112" y="166"/>
                    </a:lnTo>
                    <a:lnTo>
                      <a:pt x="101" y="176"/>
                    </a:lnTo>
                    <a:lnTo>
                      <a:pt x="92" y="188"/>
                    </a:lnTo>
                    <a:lnTo>
                      <a:pt x="85" y="202"/>
                    </a:lnTo>
                    <a:lnTo>
                      <a:pt x="83" y="208"/>
                    </a:lnTo>
                    <a:lnTo>
                      <a:pt x="82" y="216"/>
                    </a:lnTo>
                    <a:lnTo>
                      <a:pt x="81" y="224"/>
                    </a:lnTo>
                    <a:lnTo>
                      <a:pt x="80" y="232"/>
                    </a:lnTo>
                    <a:lnTo>
                      <a:pt x="80" y="232"/>
                    </a:lnTo>
                    <a:lnTo>
                      <a:pt x="80" y="247"/>
                    </a:lnTo>
                    <a:lnTo>
                      <a:pt x="76" y="262"/>
                    </a:lnTo>
                    <a:lnTo>
                      <a:pt x="73" y="275"/>
                    </a:lnTo>
                    <a:lnTo>
                      <a:pt x="69" y="287"/>
                    </a:lnTo>
                    <a:lnTo>
                      <a:pt x="63" y="298"/>
                    </a:lnTo>
                    <a:lnTo>
                      <a:pt x="57" y="308"/>
                    </a:lnTo>
                    <a:lnTo>
                      <a:pt x="51" y="315"/>
                    </a:lnTo>
                    <a:lnTo>
                      <a:pt x="45" y="321"/>
                    </a:lnTo>
                    <a:lnTo>
                      <a:pt x="45" y="321"/>
                    </a:lnTo>
                    <a:lnTo>
                      <a:pt x="38" y="325"/>
                    </a:lnTo>
                    <a:lnTo>
                      <a:pt x="30" y="327"/>
                    </a:lnTo>
                    <a:lnTo>
                      <a:pt x="24" y="329"/>
                    </a:lnTo>
                    <a:lnTo>
                      <a:pt x="16" y="331"/>
                    </a:lnTo>
                    <a:lnTo>
                      <a:pt x="5" y="332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193"/>
                    </a:lnTo>
                    <a:lnTo>
                      <a:pt x="1" y="183"/>
                    </a:lnTo>
                    <a:lnTo>
                      <a:pt x="3" y="172"/>
                    </a:lnTo>
                    <a:lnTo>
                      <a:pt x="7" y="161"/>
                    </a:lnTo>
                    <a:lnTo>
                      <a:pt x="16" y="136"/>
                    </a:lnTo>
                    <a:lnTo>
                      <a:pt x="29" y="107"/>
                    </a:lnTo>
                    <a:lnTo>
                      <a:pt x="29" y="107"/>
                    </a:lnTo>
                    <a:close/>
                  </a:path>
                </a:pathLst>
              </a:custGeom>
              <a:solidFill>
                <a:srgbClr val="615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06"/>
              <p:cNvSpPr>
                <a:spLocks noEditPoints="1"/>
              </p:cNvSpPr>
              <p:nvPr/>
            </p:nvSpPr>
            <p:spPr bwMode="auto">
              <a:xfrm flipH="1">
                <a:off x="1919445" y="1459288"/>
                <a:ext cx="899806" cy="313946"/>
              </a:xfrm>
              <a:custGeom>
                <a:avLst/>
                <a:gdLst>
                  <a:gd name="T0" fmla="*/ 205 w 1062"/>
                  <a:gd name="T1" fmla="*/ 359 h 368"/>
                  <a:gd name="T2" fmla="*/ 111 w 1062"/>
                  <a:gd name="T3" fmla="*/ 316 h 368"/>
                  <a:gd name="T4" fmla="*/ 68 w 1062"/>
                  <a:gd name="T5" fmla="*/ 244 h 368"/>
                  <a:gd name="T6" fmla="*/ 44 w 1062"/>
                  <a:gd name="T7" fmla="*/ 127 h 368"/>
                  <a:gd name="T8" fmla="*/ 20 w 1062"/>
                  <a:gd name="T9" fmla="*/ 94 h 368"/>
                  <a:gd name="T10" fmla="*/ 2 w 1062"/>
                  <a:gd name="T11" fmla="*/ 71 h 368"/>
                  <a:gd name="T12" fmla="*/ 5 w 1062"/>
                  <a:gd name="T13" fmla="*/ 26 h 368"/>
                  <a:gd name="T14" fmla="*/ 62 w 1062"/>
                  <a:gd name="T15" fmla="*/ 8 h 368"/>
                  <a:gd name="T16" fmla="*/ 261 w 1062"/>
                  <a:gd name="T17" fmla="*/ 2 h 368"/>
                  <a:gd name="T18" fmla="*/ 163 w 1062"/>
                  <a:gd name="T19" fmla="*/ 26 h 368"/>
                  <a:gd name="T20" fmla="*/ 99 w 1062"/>
                  <a:gd name="T21" fmla="*/ 44 h 368"/>
                  <a:gd name="T22" fmla="*/ 74 w 1062"/>
                  <a:gd name="T23" fmla="*/ 110 h 368"/>
                  <a:gd name="T24" fmla="*/ 85 w 1062"/>
                  <a:gd name="T25" fmla="*/ 212 h 368"/>
                  <a:gd name="T26" fmla="*/ 114 w 1062"/>
                  <a:gd name="T27" fmla="*/ 282 h 368"/>
                  <a:gd name="T28" fmla="*/ 164 w 1062"/>
                  <a:gd name="T29" fmla="*/ 321 h 368"/>
                  <a:gd name="T30" fmla="*/ 269 w 1062"/>
                  <a:gd name="T31" fmla="*/ 367 h 368"/>
                  <a:gd name="T32" fmla="*/ 671 w 1062"/>
                  <a:gd name="T33" fmla="*/ 21 h 368"/>
                  <a:gd name="T34" fmla="*/ 802 w 1062"/>
                  <a:gd name="T35" fmla="*/ 25 h 368"/>
                  <a:gd name="T36" fmla="*/ 673 w 1062"/>
                  <a:gd name="T37" fmla="*/ 49 h 368"/>
                  <a:gd name="T38" fmla="*/ 626 w 1062"/>
                  <a:gd name="T39" fmla="*/ 83 h 368"/>
                  <a:gd name="T40" fmla="*/ 614 w 1062"/>
                  <a:gd name="T41" fmla="*/ 126 h 368"/>
                  <a:gd name="T42" fmla="*/ 645 w 1062"/>
                  <a:gd name="T43" fmla="*/ 236 h 368"/>
                  <a:gd name="T44" fmla="*/ 717 w 1062"/>
                  <a:gd name="T45" fmla="*/ 322 h 368"/>
                  <a:gd name="T46" fmla="*/ 786 w 1062"/>
                  <a:gd name="T47" fmla="*/ 345 h 368"/>
                  <a:gd name="T48" fmla="*/ 747 w 1062"/>
                  <a:gd name="T49" fmla="*/ 360 h 368"/>
                  <a:gd name="T50" fmla="*/ 668 w 1062"/>
                  <a:gd name="T51" fmla="*/ 313 h 368"/>
                  <a:gd name="T52" fmla="*/ 626 w 1062"/>
                  <a:gd name="T53" fmla="*/ 255 h 368"/>
                  <a:gd name="T54" fmla="*/ 591 w 1062"/>
                  <a:gd name="T55" fmla="*/ 162 h 368"/>
                  <a:gd name="T56" fmla="*/ 546 w 1062"/>
                  <a:gd name="T57" fmla="*/ 129 h 368"/>
                  <a:gd name="T58" fmla="*/ 495 w 1062"/>
                  <a:gd name="T59" fmla="*/ 140 h 368"/>
                  <a:gd name="T60" fmla="*/ 462 w 1062"/>
                  <a:gd name="T61" fmla="*/ 211 h 368"/>
                  <a:gd name="T62" fmla="*/ 432 w 1062"/>
                  <a:gd name="T63" fmla="*/ 283 h 368"/>
                  <a:gd name="T64" fmla="*/ 378 w 1062"/>
                  <a:gd name="T65" fmla="*/ 340 h 368"/>
                  <a:gd name="T66" fmla="*/ 269 w 1062"/>
                  <a:gd name="T67" fmla="*/ 367 h 368"/>
                  <a:gd name="T68" fmla="*/ 342 w 1062"/>
                  <a:gd name="T69" fmla="*/ 333 h 368"/>
                  <a:gd name="T70" fmla="*/ 401 w 1062"/>
                  <a:gd name="T71" fmla="*/ 286 h 368"/>
                  <a:gd name="T72" fmla="*/ 450 w 1062"/>
                  <a:gd name="T73" fmla="*/ 179 h 368"/>
                  <a:gd name="T74" fmla="*/ 447 w 1062"/>
                  <a:gd name="T75" fmla="*/ 94 h 368"/>
                  <a:gd name="T76" fmla="*/ 418 w 1062"/>
                  <a:gd name="T77" fmla="*/ 63 h 368"/>
                  <a:gd name="T78" fmla="*/ 316 w 1062"/>
                  <a:gd name="T79" fmla="*/ 30 h 368"/>
                  <a:gd name="T80" fmla="*/ 278 w 1062"/>
                  <a:gd name="T81" fmla="*/ 3 h 368"/>
                  <a:gd name="T82" fmla="*/ 504 w 1062"/>
                  <a:gd name="T83" fmla="*/ 44 h 368"/>
                  <a:gd name="T84" fmla="*/ 836 w 1062"/>
                  <a:gd name="T85" fmla="*/ 2 h 368"/>
                  <a:gd name="T86" fmla="*/ 1019 w 1062"/>
                  <a:gd name="T87" fmla="*/ 13 h 368"/>
                  <a:gd name="T88" fmla="*/ 1059 w 1062"/>
                  <a:gd name="T89" fmla="*/ 32 h 368"/>
                  <a:gd name="T90" fmla="*/ 1060 w 1062"/>
                  <a:gd name="T91" fmla="*/ 79 h 368"/>
                  <a:gd name="T92" fmla="*/ 1041 w 1062"/>
                  <a:gd name="T93" fmla="*/ 98 h 368"/>
                  <a:gd name="T94" fmla="*/ 1022 w 1062"/>
                  <a:gd name="T95" fmla="*/ 144 h 368"/>
                  <a:gd name="T96" fmla="*/ 1003 w 1062"/>
                  <a:gd name="T97" fmla="*/ 260 h 368"/>
                  <a:gd name="T98" fmla="*/ 958 w 1062"/>
                  <a:gd name="T99" fmla="*/ 327 h 368"/>
                  <a:gd name="T100" fmla="*/ 855 w 1062"/>
                  <a:gd name="T101" fmla="*/ 364 h 368"/>
                  <a:gd name="T102" fmla="*/ 832 w 1062"/>
                  <a:gd name="T103" fmla="*/ 345 h 368"/>
                  <a:gd name="T104" fmla="*/ 924 w 1062"/>
                  <a:gd name="T105" fmla="*/ 319 h 368"/>
                  <a:gd name="T106" fmla="*/ 968 w 1062"/>
                  <a:gd name="T107" fmla="*/ 275 h 368"/>
                  <a:gd name="T108" fmla="*/ 991 w 1062"/>
                  <a:gd name="T109" fmla="*/ 197 h 368"/>
                  <a:gd name="T110" fmla="*/ 989 w 1062"/>
                  <a:gd name="T111" fmla="*/ 95 h 368"/>
                  <a:gd name="T112" fmla="*/ 960 w 1062"/>
                  <a:gd name="T113" fmla="*/ 43 h 368"/>
                  <a:gd name="T114" fmla="*/ 877 w 1062"/>
                  <a:gd name="T115" fmla="*/ 26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62" h="368">
                    <a:moveTo>
                      <a:pt x="269" y="367"/>
                    </a:moveTo>
                    <a:lnTo>
                      <a:pt x="269" y="367"/>
                    </a:lnTo>
                    <a:lnTo>
                      <a:pt x="254" y="365"/>
                    </a:lnTo>
                    <a:lnTo>
                      <a:pt x="254" y="365"/>
                    </a:lnTo>
                    <a:lnTo>
                      <a:pt x="229" y="363"/>
                    </a:lnTo>
                    <a:lnTo>
                      <a:pt x="205" y="359"/>
                    </a:lnTo>
                    <a:lnTo>
                      <a:pt x="185" y="355"/>
                    </a:lnTo>
                    <a:lnTo>
                      <a:pt x="166" y="348"/>
                    </a:lnTo>
                    <a:lnTo>
                      <a:pt x="150" y="342"/>
                    </a:lnTo>
                    <a:lnTo>
                      <a:pt x="135" y="333"/>
                    </a:lnTo>
                    <a:lnTo>
                      <a:pt x="122" y="324"/>
                    </a:lnTo>
                    <a:lnTo>
                      <a:pt x="111" y="316"/>
                    </a:lnTo>
                    <a:lnTo>
                      <a:pt x="101" y="305"/>
                    </a:lnTo>
                    <a:lnTo>
                      <a:pt x="92" y="294"/>
                    </a:lnTo>
                    <a:lnTo>
                      <a:pt x="85" y="282"/>
                    </a:lnTo>
                    <a:lnTo>
                      <a:pt x="79" y="270"/>
                    </a:lnTo>
                    <a:lnTo>
                      <a:pt x="73" y="257"/>
                    </a:lnTo>
                    <a:lnTo>
                      <a:pt x="68" y="244"/>
                    </a:lnTo>
                    <a:lnTo>
                      <a:pt x="65" y="230"/>
                    </a:lnTo>
                    <a:lnTo>
                      <a:pt x="62" y="216"/>
                    </a:lnTo>
                    <a:lnTo>
                      <a:pt x="62" y="216"/>
                    </a:lnTo>
                    <a:lnTo>
                      <a:pt x="52" y="162"/>
                    </a:lnTo>
                    <a:lnTo>
                      <a:pt x="47" y="142"/>
                    </a:lnTo>
                    <a:lnTo>
                      <a:pt x="44" y="127"/>
                    </a:lnTo>
                    <a:lnTo>
                      <a:pt x="39" y="114"/>
                    </a:lnTo>
                    <a:lnTo>
                      <a:pt x="35" y="104"/>
                    </a:lnTo>
                    <a:lnTo>
                      <a:pt x="31" y="101"/>
                    </a:lnTo>
                    <a:lnTo>
                      <a:pt x="28" y="98"/>
                    </a:lnTo>
                    <a:lnTo>
                      <a:pt x="25" y="95"/>
                    </a:lnTo>
                    <a:lnTo>
                      <a:pt x="20" y="94"/>
                    </a:lnTo>
                    <a:lnTo>
                      <a:pt x="20" y="94"/>
                    </a:lnTo>
                    <a:lnTo>
                      <a:pt x="15" y="91"/>
                    </a:lnTo>
                    <a:lnTo>
                      <a:pt x="10" y="88"/>
                    </a:lnTo>
                    <a:lnTo>
                      <a:pt x="7" y="83"/>
                    </a:lnTo>
                    <a:lnTo>
                      <a:pt x="5" y="77"/>
                    </a:lnTo>
                    <a:lnTo>
                      <a:pt x="2" y="71"/>
                    </a:lnTo>
                    <a:lnTo>
                      <a:pt x="1" y="6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" y="34"/>
                    </a:lnTo>
                    <a:lnTo>
                      <a:pt x="2" y="30"/>
                    </a:lnTo>
                    <a:lnTo>
                      <a:pt x="5" y="26"/>
                    </a:lnTo>
                    <a:lnTo>
                      <a:pt x="8" y="23"/>
                    </a:lnTo>
                    <a:lnTo>
                      <a:pt x="13" y="20"/>
                    </a:lnTo>
                    <a:lnTo>
                      <a:pt x="29" y="13"/>
                    </a:lnTo>
                    <a:lnTo>
                      <a:pt x="29" y="13"/>
                    </a:lnTo>
                    <a:lnTo>
                      <a:pt x="42" y="11"/>
                    </a:lnTo>
                    <a:lnTo>
                      <a:pt x="62" y="8"/>
                    </a:lnTo>
                    <a:lnTo>
                      <a:pt x="89" y="5"/>
                    </a:lnTo>
                    <a:lnTo>
                      <a:pt x="120" y="3"/>
                    </a:lnTo>
                    <a:lnTo>
                      <a:pt x="155" y="2"/>
                    </a:lnTo>
                    <a:lnTo>
                      <a:pt x="191" y="0"/>
                    </a:lnTo>
                    <a:lnTo>
                      <a:pt x="227" y="0"/>
                    </a:lnTo>
                    <a:lnTo>
                      <a:pt x="261" y="2"/>
                    </a:lnTo>
                    <a:lnTo>
                      <a:pt x="263" y="24"/>
                    </a:lnTo>
                    <a:lnTo>
                      <a:pt x="263" y="24"/>
                    </a:lnTo>
                    <a:lnTo>
                      <a:pt x="236" y="23"/>
                    </a:lnTo>
                    <a:lnTo>
                      <a:pt x="210" y="23"/>
                    </a:lnTo>
                    <a:lnTo>
                      <a:pt x="186" y="24"/>
                    </a:lnTo>
                    <a:lnTo>
                      <a:pt x="163" y="26"/>
                    </a:lnTo>
                    <a:lnTo>
                      <a:pt x="144" y="30"/>
                    </a:lnTo>
                    <a:lnTo>
                      <a:pt x="126" y="33"/>
                    </a:lnTo>
                    <a:lnTo>
                      <a:pt x="112" y="37"/>
                    </a:lnTo>
                    <a:lnTo>
                      <a:pt x="102" y="41"/>
                    </a:lnTo>
                    <a:lnTo>
                      <a:pt x="102" y="41"/>
                    </a:lnTo>
                    <a:lnTo>
                      <a:pt x="99" y="44"/>
                    </a:lnTo>
                    <a:lnTo>
                      <a:pt x="94" y="48"/>
                    </a:lnTo>
                    <a:lnTo>
                      <a:pt x="89" y="57"/>
                    </a:lnTo>
                    <a:lnTo>
                      <a:pt x="83" y="67"/>
                    </a:lnTo>
                    <a:lnTo>
                      <a:pt x="79" y="80"/>
                    </a:lnTo>
                    <a:lnTo>
                      <a:pt x="76" y="94"/>
                    </a:lnTo>
                    <a:lnTo>
                      <a:pt x="74" y="110"/>
                    </a:lnTo>
                    <a:lnTo>
                      <a:pt x="74" y="126"/>
                    </a:lnTo>
                    <a:lnTo>
                      <a:pt x="74" y="143"/>
                    </a:lnTo>
                    <a:lnTo>
                      <a:pt x="75" y="160"/>
                    </a:lnTo>
                    <a:lnTo>
                      <a:pt x="77" y="178"/>
                    </a:lnTo>
                    <a:lnTo>
                      <a:pt x="81" y="195"/>
                    </a:lnTo>
                    <a:lnTo>
                      <a:pt x="85" y="212"/>
                    </a:lnTo>
                    <a:lnTo>
                      <a:pt x="90" y="229"/>
                    </a:lnTo>
                    <a:lnTo>
                      <a:pt x="95" y="246"/>
                    </a:lnTo>
                    <a:lnTo>
                      <a:pt x="102" y="260"/>
                    </a:lnTo>
                    <a:lnTo>
                      <a:pt x="109" y="274"/>
                    </a:lnTo>
                    <a:lnTo>
                      <a:pt x="109" y="274"/>
                    </a:lnTo>
                    <a:lnTo>
                      <a:pt x="114" y="282"/>
                    </a:lnTo>
                    <a:lnTo>
                      <a:pt x="120" y="290"/>
                    </a:lnTo>
                    <a:lnTo>
                      <a:pt x="128" y="297"/>
                    </a:lnTo>
                    <a:lnTo>
                      <a:pt x="136" y="304"/>
                    </a:lnTo>
                    <a:lnTo>
                      <a:pt x="145" y="310"/>
                    </a:lnTo>
                    <a:lnTo>
                      <a:pt x="154" y="316"/>
                    </a:lnTo>
                    <a:lnTo>
                      <a:pt x="164" y="321"/>
                    </a:lnTo>
                    <a:lnTo>
                      <a:pt x="175" y="327"/>
                    </a:lnTo>
                    <a:lnTo>
                      <a:pt x="197" y="334"/>
                    </a:lnTo>
                    <a:lnTo>
                      <a:pt x="221" y="340"/>
                    </a:lnTo>
                    <a:lnTo>
                      <a:pt x="245" y="344"/>
                    </a:lnTo>
                    <a:lnTo>
                      <a:pt x="268" y="345"/>
                    </a:lnTo>
                    <a:lnTo>
                      <a:pt x="269" y="367"/>
                    </a:lnTo>
                    <a:close/>
                    <a:moveTo>
                      <a:pt x="533" y="46"/>
                    </a:moveTo>
                    <a:lnTo>
                      <a:pt x="533" y="46"/>
                    </a:lnTo>
                    <a:lnTo>
                      <a:pt x="549" y="45"/>
                    </a:lnTo>
                    <a:lnTo>
                      <a:pt x="572" y="40"/>
                    </a:lnTo>
                    <a:lnTo>
                      <a:pt x="635" y="29"/>
                    </a:lnTo>
                    <a:lnTo>
                      <a:pt x="671" y="21"/>
                    </a:lnTo>
                    <a:lnTo>
                      <a:pt x="709" y="13"/>
                    </a:lnTo>
                    <a:lnTo>
                      <a:pt x="746" y="8"/>
                    </a:lnTo>
                    <a:lnTo>
                      <a:pt x="782" y="4"/>
                    </a:lnTo>
                    <a:lnTo>
                      <a:pt x="782" y="4"/>
                    </a:lnTo>
                    <a:lnTo>
                      <a:pt x="801" y="3"/>
                    </a:lnTo>
                    <a:lnTo>
                      <a:pt x="802" y="25"/>
                    </a:lnTo>
                    <a:lnTo>
                      <a:pt x="802" y="25"/>
                    </a:lnTo>
                    <a:lnTo>
                      <a:pt x="774" y="27"/>
                    </a:lnTo>
                    <a:lnTo>
                      <a:pt x="747" y="31"/>
                    </a:lnTo>
                    <a:lnTo>
                      <a:pt x="720" y="35"/>
                    </a:lnTo>
                    <a:lnTo>
                      <a:pt x="696" y="40"/>
                    </a:lnTo>
                    <a:lnTo>
                      <a:pt x="673" y="49"/>
                    </a:lnTo>
                    <a:lnTo>
                      <a:pt x="663" y="53"/>
                    </a:lnTo>
                    <a:lnTo>
                      <a:pt x="654" y="58"/>
                    </a:lnTo>
                    <a:lnTo>
                      <a:pt x="645" y="63"/>
                    </a:lnTo>
                    <a:lnTo>
                      <a:pt x="638" y="70"/>
                    </a:lnTo>
                    <a:lnTo>
                      <a:pt x="632" y="76"/>
                    </a:lnTo>
                    <a:lnTo>
                      <a:pt x="626" y="83"/>
                    </a:lnTo>
                    <a:lnTo>
                      <a:pt x="626" y="83"/>
                    </a:lnTo>
                    <a:lnTo>
                      <a:pt x="623" y="89"/>
                    </a:lnTo>
                    <a:lnTo>
                      <a:pt x="619" y="95"/>
                    </a:lnTo>
                    <a:lnTo>
                      <a:pt x="617" y="102"/>
                    </a:lnTo>
                    <a:lnTo>
                      <a:pt x="615" y="110"/>
                    </a:lnTo>
                    <a:lnTo>
                      <a:pt x="614" y="126"/>
                    </a:lnTo>
                    <a:lnTo>
                      <a:pt x="614" y="143"/>
                    </a:lnTo>
                    <a:lnTo>
                      <a:pt x="617" y="160"/>
                    </a:lnTo>
                    <a:lnTo>
                      <a:pt x="622" y="180"/>
                    </a:lnTo>
                    <a:lnTo>
                      <a:pt x="628" y="198"/>
                    </a:lnTo>
                    <a:lnTo>
                      <a:pt x="635" y="218"/>
                    </a:lnTo>
                    <a:lnTo>
                      <a:pt x="645" y="236"/>
                    </a:lnTo>
                    <a:lnTo>
                      <a:pt x="655" y="253"/>
                    </a:lnTo>
                    <a:lnTo>
                      <a:pt x="666" y="270"/>
                    </a:lnTo>
                    <a:lnTo>
                      <a:pt x="678" y="286"/>
                    </a:lnTo>
                    <a:lnTo>
                      <a:pt x="690" y="301"/>
                    </a:lnTo>
                    <a:lnTo>
                      <a:pt x="703" y="313"/>
                    </a:lnTo>
                    <a:lnTo>
                      <a:pt x="717" y="322"/>
                    </a:lnTo>
                    <a:lnTo>
                      <a:pt x="729" y="330"/>
                    </a:lnTo>
                    <a:lnTo>
                      <a:pt x="729" y="330"/>
                    </a:lnTo>
                    <a:lnTo>
                      <a:pt x="738" y="334"/>
                    </a:lnTo>
                    <a:lnTo>
                      <a:pt x="747" y="337"/>
                    </a:lnTo>
                    <a:lnTo>
                      <a:pt x="766" y="342"/>
                    </a:lnTo>
                    <a:lnTo>
                      <a:pt x="786" y="345"/>
                    </a:lnTo>
                    <a:lnTo>
                      <a:pt x="808" y="346"/>
                    </a:lnTo>
                    <a:lnTo>
                      <a:pt x="809" y="368"/>
                    </a:lnTo>
                    <a:lnTo>
                      <a:pt x="809" y="368"/>
                    </a:lnTo>
                    <a:lnTo>
                      <a:pt x="786" y="367"/>
                    </a:lnTo>
                    <a:lnTo>
                      <a:pt x="766" y="364"/>
                    </a:lnTo>
                    <a:lnTo>
                      <a:pt x="747" y="360"/>
                    </a:lnTo>
                    <a:lnTo>
                      <a:pt x="730" y="354"/>
                    </a:lnTo>
                    <a:lnTo>
                      <a:pt x="715" y="347"/>
                    </a:lnTo>
                    <a:lnTo>
                      <a:pt x="701" y="340"/>
                    </a:lnTo>
                    <a:lnTo>
                      <a:pt x="689" y="331"/>
                    </a:lnTo>
                    <a:lnTo>
                      <a:pt x="678" y="322"/>
                    </a:lnTo>
                    <a:lnTo>
                      <a:pt x="668" y="313"/>
                    </a:lnTo>
                    <a:lnTo>
                      <a:pt x="659" y="303"/>
                    </a:lnTo>
                    <a:lnTo>
                      <a:pt x="651" y="293"/>
                    </a:lnTo>
                    <a:lnTo>
                      <a:pt x="644" y="284"/>
                    </a:lnTo>
                    <a:lnTo>
                      <a:pt x="634" y="268"/>
                    </a:lnTo>
                    <a:lnTo>
                      <a:pt x="626" y="255"/>
                    </a:lnTo>
                    <a:lnTo>
                      <a:pt x="626" y="255"/>
                    </a:lnTo>
                    <a:lnTo>
                      <a:pt x="622" y="244"/>
                    </a:lnTo>
                    <a:lnTo>
                      <a:pt x="617" y="234"/>
                    </a:lnTo>
                    <a:lnTo>
                      <a:pt x="609" y="213"/>
                    </a:lnTo>
                    <a:lnTo>
                      <a:pt x="604" y="192"/>
                    </a:lnTo>
                    <a:lnTo>
                      <a:pt x="596" y="172"/>
                    </a:lnTo>
                    <a:lnTo>
                      <a:pt x="591" y="162"/>
                    </a:lnTo>
                    <a:lnTo>
                      <a:pt x="587" y="155"/>
                    </a:lnTo>
                    <a:lnTo>
                      <a:pt x="581" y="147"/>
                    </a:lnTo>
                    <a:lnTo>
                      <a:pt x="574" y="141"/>
                    </a:lnTo>
                    <a:lnTo>
                      <a:pt x="567" y="135"/>
                    </a:lnTo>
                    <a:lnTo>
                      <a:pt x="556" y="131"/>
                    </a:lnTo>
                    <a:lnTo>
                      <a:pt x="546" y="129"/>
                    </a:lnTo>
                    <a:lnTo>
                      <a:pt x="534" y="128"/>
                    </a:lnTo>
                    <a:lnTo>
                      <a:pt x="534" y="128"/>
                    </a:lnTo>
                    <a:lnTo>
                      <a:pt x="522" y="129"/>
                    </a:lnTo>
                    <a:lnTo>
                      <a:pt x="512" y="131"/>
                    </a:lnTo>
                    <a:lnTo>
                      <a:pt x="503" y="135"/>
                    </a:lnTo>
                    <a:lnTo>
                      <a:pt x="495" y="140"/>
                    </a:lnTo>
                    <a:lnTo>
                      <a:pt x="488" y="146"/>
                    </a:lnTo>
                    <a:lnTo>
                      <a:pt x="482" y="154"/>
                    </a:lnTo>
                    <a:lnTo>
                      <a:pt x="478" y="161"/>
                    </a:lnTo>
                    <a:lnTo>
                      <a:pt x="475" y="171"/>
                    </a:lnTo>
                    <a:lnTo>
                      <a:pt x="468" y="191"/>
                    </a:lnTo>
                    <a:lnTo>
                      <a:pt x="462" y="211"/>
                    </a:lnTo>
                    <a:lnTo>
                      <a:pt x="457" y="233"/>
                    </a:lnTo>
                    <a:lnTo>
                      <a:pt x="453" y="243"/>
                    </a:lnTo>
                    <a:lnTo>
                      <a:pt x="449" y="253"/>
                    </a:lnTo>
                    <a:lnTo>
                      <a:pt x="449" y="253"/>
                    </a:lnTo>
                    <a:lnTo>
                      <a:pt x="442" y="266"/>
                    </a:lnTo>
                    <a:lnTo>
                      <a:pt x="432" y="283"/>
                    </a:lnTo>
                    <a:lnTo>
                      <a:pt x="426" y="293"/>
                    </a:lnTo>
                    <a:lnTo>
                      <a:pt x="420" y="303"/>
                    </a:lnTo>
                    <a:lnTo>
                      <a:pt x="411" y="313"/>
                    </a:lnTo>
                    <a:lnTo>
                      <a:pt x="401" y="322"/>
                    </a:lnTo>
                    <a:lnTo>
                      <a:pt x="390" y="331"/>
                    </a:lnTo>
                    <a:lnTo>
                      <a:pt x="378" y="340"/>
                    </a:lnTo>
                    <a:lnTo>
                      <a:pt x="363" y="347"/>
                    </a:lnTo>
                    <a:lnTo>
                      <a:pt x="349" y="355"/>
                    </a:lnTo>
                    <a:lnTo>
                      <a:pt x="331" y="360"/>
                    </a:lnTo>
                    <a:lnTo>
                      <a:pt x="312" y="363"/>
                    </a:lnTo>
                    <a:lnTo>
                      <a:pt x="292" y="367"/>
                    </a:lnTo>
                    <a:lnTo>
                      <a:pt x="269" y="367"/>
                    </a:lnTo>
                    <a:lnTo>
                      <a:pt x="268" y="345"/>
                    </a:lnTo>
                    <a:lnTo>
                      <a:pt x="268" y="345"/>
                    </a:lnTo>
                    <a:lnTo>
                      <a:pt x="292" y="344"/>
                    </a:lnTo>
                    <a:lnTo>
                      <a:pt x="313" y="342"/>
                    </a:lnTo>
                    <a:lnTo>
                      <a:pt x="333" y="336"/>
                    </a:lnTo>
                    <a:lnTo>
                      <a:pt x="342" y="333"/>
                    </a:lnTo>
                    <a:lnTo>
                      <a:pt x="351" y="330"/>
                    </a:lnTo>
                    <a:lnTo>
                      <a:pt x="351" y="330"/>
                    </a:lnTo>
                    <a:lnTo>
                      <a:pt x="363" y="322"/>
                    </a:lnTo>
                    <a:lnTo>
                      <a:pt x="376" y="311"/>
                    </a:lnTo>
                    <a:lnTo>
                      <a:pt x="388" y="300"/>
                    </a:lnTo>
                    <a:lnTo>
                      <a:pt x="401" y="286"/>
                    </a:lnTo>
                    <a:lnTo>
                      <a:pt x="411" y="269"/>
                    </a:lnTo>
                    <a:lnTo>
                      <a:pt x="421" y="253"/>
                    </a:lnTo>
                    <a:lnTo>
                      <a:pt x="430" y="235"/>
                    </a:lnTo>
                    <a:lnTo>
                      <a:pt x="438" y="216"/>
                    </a:lnTo>
                    <a:lnTo>
                      <a:pt x="444" y="198"/>
                    </a:lnTo>
                    <a:lnTo>
                      <a:pt x="450" y="179"/>
                    </a:lnTo>
                    <a:lnTo>
                      <a:pt x="453" y="160"/>
                    </a:lnTo>
                    <a:lnTo>
                      <a:pt x="454" y="142"/>
                    </a:lnTo>
                    <a:lnTo>
                      <a:pt x="454" y="126"/>
                    </a:lnTo>
                    <a:lnTo>
                      <a:pt x="452" y="110"/>
                    </a:lnTo>
                    <a:lnTo>
                      <a:pt x="450" y="102"/>
                    </a:lnTo>
                    <a:lnTo>
                      <a:pt x="447" y="94"/>
                    </a:lnTo>
                    <a:lnTo>
                      <a:pt x="443" y="88"/>
                    </a:lnTo>
                    <a:lnTo>
                      <a:pt x="440" y="83"/>
                    </a:lnTo>
                    <a:lnTo>
                      <a:pt x="440" y="83"/>
                    </a:lnTo>
                    <a:lnTo>
                      <a:pt x="433" y="75"/>
                    </a:lnTo>
                    <a:lnTo>
                      <a:pt x="426" y="68"/>
                    </a:lnTo>
                    <a:lnTo>
                      <a:pt x="418" y="63"/>
                    </a:lnTo>
                    <a:lnTo>
                      <a:pt x="409" y="58"/>
                    </a:lnTo>
                    <a:lnTo>
                      <a:pt x="401" y="52"/>
                    </a:lnTo>
                    <a:lnTo>
                      <a:pt x="390" y="48"/>
                    </a:lnTo>
                    <a:lnTo>
                      <a:pt x="368" y="40"/>
                    </a:lnTo>
                    <a:lnTo>
                      <a:pt x="343" y="34"/>
                    </a:lnTo>
                    <a:lnTo>
                      <a:pt x="316" y="30"/>
                    </a:lnTo>
                    <a:lnTo>
                      <a:pt x="289" y="26"/>
                    </a:lnTo>
                    <a:lnTo>
                      <a:pt x="263" y="24"/>
                    </a:lnTo>
                    <a:lnTo>
                      <a:pt x="261" y="2"/>
                    </a:lnTo>
                    <a:lnTo>
                      <a:pt x="261" y="2"/>
                    </a:lnTo>
                    <a:lnTo>
                      <a:pt x="278" y="3"/>
                    </a:lnTo>
                    <a:lnTo>
                      <a:pt x="278" y="3"/>
                    </a:lnTo>
                    <a:lnTo>
                      <a:pt x="310" y="7"/>
                    </a:lnTo>
                    <a:lnTo>
                      <a:pt x="342" y="12"/>
                    </a:lnTo>
                    <a:lnTo>
                      <a:pt x="408" y="26"/>
                    </a:lnTo>
                    <a:lnTo>
                      <a:pt x="441" y="34"/>
                    </a:lnTo>
                    <a:lnTo>
                      <a:pt x="473" y="39"/>
                    </a:lnTo>
                    <a:lnTo>
                      <a:pt x="504" y="44"/>
                    </a:lnTo>
                    <a:lnTo>
                      <a:pt x="518" y="46"/>
                    </a:lnTo>
                    <a:lnTo>
                      <a:pt x="533" y="46"/>
                    </a:lnTo>
                    <a:lnTo>
                      <a:pt x="533" y="46"/>
                    </a:lnTo>
                    <a:close/>
                    <a:moveTo>
                      <a:pt x="801" y="3"/>
                    </a:moveTo>
                    <a:lnTo>
                      <a:pt x="801" y="3"/>
                    </a:lnTo>
                    <a:lnTo>
                      <a:pt x="836" y="2"/>
                    </a:lnTo>
                    <a:lnTo>
                      <a:pt x="872" y="2"/>
                    </a:lnTo>
                    <a:lnTo>
                      <a:pt x="908" y="3"/>
                    </a:lnTo>
                    <a:lnTo>
                      <a:pt x="942" y="5"/>
                    </a:lnTo>
                    <a:lnTo>
                      <a:pt x="973" y="7"/>
                    </a:lnTo>
                    <a:lnTo>
                      <a:pt x="998" y="10"/>
                    </a:lnTo>
                    <a:lnTo>
                      <a:pt x="1019" y="13"/>
                    </a:lnTo>
                    <a:lnTo>
                      <a:pt x="1031" y="16"/>
                    </a:lnTo>
                    <a:lnTo>
                      <a:pt x="1031" y="16"/>
                    </a:lnTo>
                    <a:lnTo>
                      <a:pt x="1048" y="22"/>
                    </a:lnTo>
                    <a:lnTo>
                      <a:pt x="1053" y="25"/>
                    </a:lnTo>
                    <a:lnTo>
                      <a:pt x="1057" y="29"/>
                    </a:lnTo>
                    <a:lnTo>
                      <a:pt x="1059" y="32"/>
                    </a:lnTo>
                    <a:lnTo>
                      <a:pt x="1061" y="36"/>
                    </a:lnTo>
                    <a:lnTo>
                      <a:pt x="1062" y="50"/>
                    </a:lnTo>
                    <a:lnTo>
                      <a:pt x="1062" y="50"/>
                    </a:lnTo>
                    <a:lnTo>
                      <a:pt x="1062" y="65"/>
                    </a:lnTo>
                    <a:lnTo>
                      <a:pt x="1062" y="73"/>
                    </a:lnTo>
                    <a:lnTo>
                      <a:pt x="1060" y="79"/>
                    </a:lnTo>
                    <a:lnTo>
                      <a:pt x="1058" y="85"/>
                    </a:lnTo>
                    <a:lnTo>
                      <a:pt x="1055" y="90"/>
                    </a:lnTo>
                    <a:lnTo>
                      <a:pt x="1051" y="93"/>
                    </a:lnTo>
                    <a:lnTo>
                      <a:pt x="1046" y="97"/>
                    </a:lnTo>
                    <a:lnTo>
                      <a:pt x="1046" y="97"/>
                    </a:lnTo>
                    <a:lnTo>
                      <a:pt x="1041" y="98"/>
                    </a:lnTo>
                    <a:lnTo>
                      <a:pt x="1038" y="101"/>
                    </a:lnTo>
                    <a:lnTo>
                      <a:pt x="1035" y="103"/>
                    </a:lnTo>
                    <a:lnTo>
                      <a:pt x="1032" y="106"/>
                    </a:lnTo>
                    <a:lnTo>
                      <a:pt x="1028" y="116"/>
                    </a:lnTo>
                    <a:lnTo>
                      <a:pt x="1024" y="129"/>
                    </a:lnTo>
                    <a:lnTo>
                      <a:pt x="1022" y="144"/>
                    </a:lnTo>
                    <a:lnTo>
                      <a:pt x="1019" y="165"/>
                    </a:lnTo>
                    <a:lnTo>
                      <a:pt x="1012" y="219"/>
                    </a:lnTo>
                    <a:lnTo>
                      <a:pt x="1012" y="219"/>
                    </a:lnTo>
                    <a:lnTo>
                      <a:pt x="1010" y="233"/>
                    </a:lnTo>
                    <a:lnTo>
                      <a:pt x="1006" y="247"/>
                    </a:lnTo>
                    <a:lnTo>
                      <a:pt x="1003" y="260"/>
                    </a:lnTo>
                    <a:lnTo>
                      <a:pt x="998" y="273"/>
                    </a:lnTo>
                    <a:lnTo>
                      <a:pt x="993" y="284"/>
                    </a:lnTo>
                    <a:lnTo>
                      <a:pt x="986" y="296"/>
                    </a:lnTo>
                    <a:lnTo>
                      <a:pt x="978" y="307"/>
                    </a:lnTo>
                    <a:lnTo>
                      <a:pt x="969" y="317"/>
                    </a:lnTo>
                    <a:lnTo>
                      <a:pt x="958" y="327"/>
                    </a:lnTo>
                    <a:lnTo>
                      <a:pt x="946" y="335"/>
                    </a:lnTo>
                    <a:lnTo>
                      <a:pt x="931" y="343"/>
                    </a:lnTo>
                    <a:lnTo>
                      <a:pt x="915" y="350"/>
                    </a:lnTo>
                    <a:lnTo>
                      <a:pt x="897" y="356"/>
                    </a:lnTo>
                    <a:lnTo>
                      <a:pt x="877" y="360"/>
                    </a:lnTo>
                    <a:lnTo>
                      <a:pt x="855" y="364"/>
                    </a:lnTo>
                    <a:lnTo>
                      <a:pt x="829" y="367"/>
                    </a:lnTo>
                    <a:lnTo>
                      <a:pt x="829" y="367"/>
                    </a:lnTo>
                    <a:lnTo>
                      <a:pt x="809" y="368"/>
                    </a:lnTo>
                    <a:lnTo>
                      <a:pt x="808" y="346"/>
                    </a:lnTo>
                    <a:lnTo>
                      <a:pt x="808" y="346"/>
                    </a:lnTo>
                    <a:lnTo>
                      <a:pt x="832" y="345"/>
                    </a:lnTo>
                    <a:lnTo>
                      <a:pt x="857" y="342"/>
                    </a:lnTo>
                    <a:lnTo>
                      <a:pt x="881" y="336"/>
                    </a:lnTo>
                    <a:lnTo>
                      <a:pt x="892" y="333"/>
                    </a:lnTo>
                    <a:lnTo>
                      <a:pt x="903" y="329"/>
                    </a:lnTo>
                    <a:lnTo>
                      <a:pt x="914" y="324"/>
                    </a:lnTo>
                    <a:lnTo>
                      <a:pt x="924" y="319"/>
                    </a:lnTo>
                    <a:lnTo>
                      <a:pt x="933" y="313"/>
                    </a:lnTo>
                    <a:lnTo>
                      <a:pt x="942" y="306"/>
                    </a:lnTo>
                    <a:lnTo>
                      <a:pt x="950" y="300"/>
                    </a:lnTo>
                    <a:lnTo>
                      <a:pt x="957" y="292"/>
                    </a:lnTo>
                    <a:lnTo>
                      <a:pt x="964" y="283"/>
                    </a:lnTo>
                    <a:lnTo>
                      <a:pt x="968" y="275"/>
                    </a:lnTo>
                    <a:lnTo>
                      <a:pt x="968" y="275"/>
                    </a:lnTo>
                    <a:lnTo>
                      <a:pt x="975" y="262"/>
                    </a:lnTo>
                    <a:lnTo>
                      <a:pt x="979" y="247"/>
                    </a:lnTo>
                    <a:lnTo>
                      <a:pt x="984" y="232"/>
                    </a:lnTo>
                    <a:lnTo>
                      <a:pt x="988" y="214"/>
                    </a:lnTo>
                    <a:lnTo>
                      <a:pt x="991" y="197"/>
                    </a:lnTo>
                    <a:lnTo>
                      <a:pt x="993" y="180"/>
                    </a:lnTo>
                    <a:lnTo>
                      <a:pt x="994" y="162"/>
                    </a:lnTo>
                    <a:lnTo>
                      <a:pt x="995" y="144"/>
                    </a:lnTo>
                    <a:lnTo>
                      <a:pt x="994" y="128"/>
                    </a:lnTo>
                    <a:lnTo>
                      <a:pt x="993" y="112"/>
                    </a:lnTo>
                    <a:lnTo>
                      <a:pt x="989" y="95"/>
                    </a:lnTo>
                    <a:lnTo>
                      <a:pt x="986" y="81"/>
                    </a:lnTo>
                    <a:lnTo>
                      <a:pt x="982" y="70"/>
                    </a:lnTo>
                    <a:lnTo>
                      <a:pt x="975" y="59"/>
                    </a:lnTo>
                    <a:lnTo>
                      <a:pt x="968" y="50"/>
                    </a:lnTo>
                    <a:lnTo>
                      <a:pt x="964" y="46"/>
                    </a:lnTo>
                    <a:lnTo>
                      <a:pt x="960" y="43"/>
                    </a:lnTo>
                    <a:lnTo>
                      <a:pt x="960" y="43"/>
                    </a:lnTo>
                    <a:lnTo>
                      <a:pt x="950" y="38"/>
                    </a:lnTo>
                    <a:lnTo>
                      <a:pt x="937" y="35"/>
                    </a:lnTo>
                    <a:lnTo>
                      <a:pt x="920" y="31"/>
                    </a:lnTo>
                    <a:lnTo>
                      <a:pt x="900" y="29"/>
                    </a:lnTo>
                    <a:lnTo>
                      <a:pt x="877" y="26"/>
                    </a:lnTo>
                    <a:lnTo>
                      <a:pt x="854" y="25"/>
                    </a:lnTo>
                    <a:lnTo>
                      <a:pt x="828" y="24"/>
                    </a:lnTo>
                    <a:lnTo>
                      <a:pt x="802" y="25"/>
                    </a:lnTo>
                    <a:lnTo>
                      <a:pt x="801" y="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3"/>
              <p:cNvSpPr>
                <a:spLocks noEditPoints="1"/>
              </p:cNvSpPr>
              <p:nvPr/>
            </p:nvSpPr>
            <p:spPr bwMode="auto">
              <a:xfrm flipH="1">
                <a:off x="1817772" y="777055"/>
                <a:ext cx="1082818" cy="905619"/>
              </a:xfrm>
              <a:custGeom>
                <a:avLst/>
                <a:gdLst>
                  <a:gd name="T0" fmla="*/ 1016 w 1280"/>
                  <a:gd name="T1" fmla="*/ 70 h 1053"/>
                  <a:gd name="T2" fmla="*/ 952 w 1280"/>
                  <a:gd name="T3" fmla="*/ 36 h 1053"/>
                  <a:gd name="T4" fmla="*/ 884 w 1280"/>
                  <a:gd name="T5" fmla="*/ 13 h 1053"/>
                  <a:gd name="T6" fmla="*/ 811 w 1280"/>
                  <a:gd name="T7" fmla="*/ 2 h 1053"/>
                  <a:gd name="T8" fmla="*/ 656 w 1280"/>
                  <a:gd name="T9" fmla="*/ 6 h 1053"/>
                  <a:gd name="T10" fmla="*/ 499 w 1280"/>
                  <a:gd name="T11" fmla="*/ 43 h 1053"/>
                  <a:gd name="T12" fmla="*/ 347 w 1280"/>
                  <a:gd name="T13" fmla="*/ 101 h 1053"/>
                  <a:gd name="T14" fmla="*/ 211 w 1280"/>
                  <a:gd name="T15" fmla="*/ 175 h 1053"/>
                  <a:gd name="T16" fmla="*/ 96 w 1280"/>
                  <a:gd name="T17" fmla="*/ 254 h 1053"/>
                  <a:gd name="T18" fmla="*/ 14 w 1280"/>
                  <a:gd name="T19" fmla="*/ 330 h 1053"/>
                  <a:gd name="T20" fmla="*/ 18 w 1280"/>
                  <a:gd name="T21" fmla="*/ 420 h 1053"/>
                  <a:gd name="T22" fmla="*/ 36 w 1280"/>
                  <a:gd name="T23" fmla="*/ 578 h 1053"/>
                  <a:gd name="T24" fmla="*/ 54 w 1280"/>
                  <a:gd name="T25" fmla="*/ 890 h 1053"/>
                  <a:gd name="T26" fmla="*/ 70 w 1280"/>
                  <a:gd name="T27" fmla="*/ 1034 h 1053"/>
                  <a:gd name="T28" fmla="*/ 71 w 1280"/>
                  <a:gd name="T29" fmla="*/ 1042 h 1053"/>
                  <a:gd name="T30" fmla="*/ 79 w 1280"/>
                  <a:gd name="T31" fmla="*/ 1053 h 1053"/>
                  <a:gd name="T32" fmla="*/ 95 w 1280"/>
                  <a:gd name="T33" fmla="*/ 1050 h 1053"/>
                  <a:gd name="T34" fmla="*/ 97 w 1280"/>
                  <a:gd name="T35" fmla="*/ 1026 h 1053"/>
                  <a:gd name="T36" fmla="*/ 95 w 1280"/>
                  <a:gd name="T37" fmla="*/ 949 h 1053"/>
                  <a:gd name="T38" fmla="*/ 93 w 1280"/>
                  <a:gd name="T39" fmla="*/ 868 h 1053"/>
                  <a:gd name="T40" fmla="*/ 112 w 1280"/>
                  <a:gd name="T41" fmla="*/ 731 h 1053"/>
                  <a:gd name="T42" fmla="*/ 128 w 1280"/>
                  <a:gd name="T43" fmla="*/ 665 h 1053"/>
                  <a:gd name="T44" fmla="*/ 165 w 1280"/>
                  <a:gd name="T45" fmla="*/ 583 h 1053"/>
                  <a:gd name="T46" fmla="*/ 208 w 1280"/>
                  <a:gd name="T47" fmla="*/ 511 h 1053"/>
                  <a:gd name="T48" fmla="*/ 262 w 1280"/>
                  <a:gd name="T49" fmla="*/ 452 h 1053"/>
                  <a:gd name="T50" fmla="*/ 331 w 1280"/>
                  <a:gd name="T51" fmla="*/ 436 h 1053"/>
                  <a:gd name="T52" fmla="*/ 410 w 1280"/>
                  <a:gd name="T53" fmla="*/ 443 h 1053"/>
                  <a:gd name="T54" fmla="*/ 491 w 1280"/>
                  <a:gd name="T55" fmla="*/ 477 h 1053"/>
                  <a:gd name="T56" fmla="*/ 605 w 1280"/>
                  <a:gd name="T57" fmla="*/ 537 h 1053"/>
                  <a:gd name="T58" fmla="*/ 681 w 1280"/>
                  <a:gd name="T59" fmla="*/ 560 h 1053"/>
                  <a:gd name="T60" fmla="*/ 792 w 1280"/>
                  <a:gd name="T61" fmla="*/ 571 h 1053"/>
                  <a:gd name="T62" fmla="*/ 880 w 1280"/>
                  <a:gd name="T63" fmla="*/ 567 h 1053"/>
                  <a:gd name="T64" fmla="*/ 950 w 1280"/>
                  <a:gd name="T65" fmla="*/ 538 h 1053"/>
                  <a:gd name="T66" fmla="*/ 1006 w 1280"/>
                  <a:gd name="T67" fmla="*/ 496 h 1053"/>
                  <a:gd name="T68" fmla="*/ 1038 w 1280"/>
                  <a:gd name="T69" fmla="*/ 458 h 1053"/>
                  <a:gd name="T70" fmla="*/ 1064 w 1280"/>
                  <a:gd name="T71" fmla="*/ 478 h 1053"/>
                  <a:gd name="T72" fmla="*/ 1128 w 1280"/>
                  <a:gd name="T73" fmla="*/ 598 h 1053"/>
                  <a:gd name="T74" fmla="*/ 1167 w 1280"/>
                  <a:gd name="T75" fmla="*/ 707 h 1053"/>
                  <a:gd name="T76" fmla="*/ 1211 w 1280"/>
                  <a:gd name="T77" fmla="*/ 897 h 1053"/>
                  <a:gd name="T78" fmla="*/ 1199 w 1280"/>
                  <a:gd name="T79" fmla="*/ 976 h 1053"/>
                  <a:gd name="T80" fmla="*/ 1199 w 1280"/>
                  <a:gd name="T81" fmla="*/ 1046 h 1053"/>
                  <a:gd name="T82" fmla="*/ 1201 w 1280"/>
                  <a:gd name="T83" fmla="*/ 1050 h 1053"/>
                  <a:gd name="T84" fmla="*/ 1217 w 1280"/>
                  <a:gd name="T85" fmla="*/ 1052 h 1053"/>
                  <a:gd name="T86" fmla="*/ 1224 w 1280"/>
                  <a:gd name="T87" fmla="*/ 1042 h 1053"/>
                  <a:gd name="T88" fmla="*/ 1234 w 1280"/>
                  <a:gd name="T89" fmla="*/ 972 h 1053"/>
                  <a:gd name="T90" fmla="*/ 1261 w 1280"/>
                  <a:gd name="T91" fmla="*/ 836 h 1053"/>
                  <a:gd name="T92" fmla="*/ 1279 w 1280"/>
                  <a:gd name="T93" fmla="*/ 640 h 1053"/>
                  <a:gd name="T94" fmla="*/ 1276 w 1280"/>
                  <a:gd name="T95" fmla="*/ 498 h 1053"/>
                  <a:gd name="T96" fmla="*/ 1257 w 1280"/>
                  <a:gd name="T97" fmla="*/ 358 h 1053"/>
                  <a:gd name="T98" fmla="*/ 1216 w 1280"/>
                  <a:gd name="T99" fmla="*/ 236 h 1053"/>
                  <a:gd name="T100" fmla="*/ 1176 w 1280"/>
                  <a:gd name="T101" fmla="*/ 175 h 1053"/>
                  <a:gd name="T102" fmla="*/ 1136 w 1280"/>
                  <a:gd name="T103" fmla="*/ 135 h 1053"/>
                  <a:gd name="T104" fmla="*/ 1088 w 1280"/>
                  <a:gd name="T105" fmla="*/ 106 h 1053"/>
                  <a:gd name="T106" fmla="*/ 1045 w 1280"/>
                  <a:gd name="T107" fmla="*/ 93 h 1053"/>
                  <a:gd name="T108" fmla="*/ 575 w 1280"/>
                  <a:gd name="T109" fmla="*/ 307 h 1053"/>
                  <a:gd name="T110" fmla="*/ 591 w 1280"/>
                  <a:gd name="T111" fmla="*/ 3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0" h="1053">
                    <a:moveTo>
                      <a:pt x="1045" y="93"/>
                    </a:moveTo>
                    <a:lnTo>
                      <a:pt x="1045" y="93"/>
                    </a:lnTo>
                    <a:lnTo>
                      <a:pt x="1031" y="81"/>
                    </a:lnTo>
                    <a:lnTo>
                      <a:pt x="1016" y="70"/>
                    </a:lnTo>
                    <a:lnTo>
                      <a:pt x="1000" y="60"/>
                    </a:lnTo>
                    <a:lnTo>
                      <a:pt x="985" y="52"/>
                    </a:lnTo>
                    <a:lnTo>
                      <a:pt x="969" y="43"/>
                    </a:lnTo>
                    <a:lnTo>
                      <a:pt x="952" y="36"/>
                    </a:lnTo>
                    <a:lnTo>
                      <a:pt x="935" y="29"/>
                    </a:lnTo>
                    <a:lnTo>
                      <a:pt x="918" y="24"/>
                    </a:lnTo>
                    <a:lnTo>
                      <a:pt x="900" y="18"/>
                    </a:lnTo>
                    <a:lnTo>
                      <a:pt x="884" y="13"/>
                    </a:lnTo>
                    <a:lnTo>
                      <a:pt x="866" y="10"/>
                    </a:lnTo>
                    <a:lnTo>
                      <a:pt x="848" y="6"/>
                    </a:lnTo>
                    <a:lnTo>
                      <a:pt x="829" y="3"/>
                    </a:lnTo>
                    <a:lnTo>
                      <a:pt x="811" y="2"/>
                    </a:lnTo>
                    <a:lnTo>
                      <a:pt x="773" y="0"/>
                    </a:lnTo>
                    <a:lnTo>
                      <a:pt x="734" y="0"/>
                    </a:lnTo>
                    <a:lnTo>
                      <a:pt x="695" y="2"/>
                    </a:lnTo>
                    <a:lnTo>
                      <a:pt x="656" y="6"/>
                    </a:lnTo>
                    <a:lnTo>
                      <a:pt x="617" y="13"/>
                    </a:lnTo>
                    <a:lnTo>
                      <a:pt x="577" y="21"/>
                    </a:lnTo>
                    <a:lnTo>
                      <a:pt x="538" y="31"/>
                    </a:lnTo>
                    <a:lnTo>
                      <a:pt x="499" y="43"/>
                    </a:lnTo>
                    <a:lnTo>
                      <a:pt x="461" y="56"/>
                    </a:lnTo>
                    <a:lnTo>
                      <a:pt x="421" y="70"/>
                    </a:lnTo>
                    <a:lnTo>
                      <a:pt x="384" y="85"/>
                    </a:lnTo>
                    <a:lnTo>
                      <a:pt x="347" y="101"/>
                    </a:lnTo>
                    <a:lnTo>
                      <a:pt x="312" y="119"/>
                    </a:lnTo>
                    <a:lnTo>
                      <a:pt x="277" y="137"/>
                    </a:lnTo>
                    <a:lnTo>
                      <a:pt x="243" y="155"/>
                    </a:lnTo>
                    <a:lnTo>
                      <a:pt x="211" y="175"/>
                    </a:lnTo>
                    <a:lnTo>
                      <a:pt x="179" y="194"/>
                    </a:lnTo>
                    <a:lnTo>
                      <a:pt x="150" y="214"/>
                    </a:lnTo>
                    <a:lnTo>
                      <a:pt x="122" y="234"/>
                    </a:lnTo>
                    <a:lnTo>
                      <a:pt x="96" y="254"/>
                    </a:lnTo>
                    <a:lnTo>
                      <a:pt x="73" y="273"/>
                    </a:lnTo>
                    <a:lnTo>
                      <a:pt x="50" y="293"/>
                    </a:lnTo>
                    <a:lnTo>
                      <a:pt x="31" y="312"/>
                    </a:lnTo>
                    <a:lnTo>
                      <a:pt x="14" y="330"/>
                    </a:lnTo>
                    <a:lnTo>
                      <a:pt x="0" y="348"/>
                    </a:lnTo>
                    <a:lnTo>
                      <a:pt x="0" y="348"/>
                    </a:lnTo>
                    <a:lnTo>
                      <a:pt x="10" y="383"/>
                    </a:lnTo>
                    <a:lnTo>
                      <a:pt x="18" y="420"/>
                    </a:lnTo>
                    <a:lnTo>
                      <a:pt x="23" y="458"/>
                    </a:lnTo>
                    <a:lnTo>
                      <a:pt x="29" y="497"/>
                    </a:lnTo>
                    <a:lnTo>
                      <a:pt x="33" y="537"/>
                    </a:lnTo>
                    <a:lnTo>
                      <a:pt x="36" y="578"/>
                    </a:lnTo>
                    <a:lnTo>
                      <a:pt x="41" y="662"/>
                    </a:lnTo>
                    <a:lnTo>
                      <a:pt x="45" y="750"/>
                    </a:lnTo>
                    <a:lnTo>
                      <a:pt x="50" y="842"/>
                    </a:lnTo>
                    <a:lnTo>
                      <a:pt x="54" y="890"/>
                    </a:lnTo>
                    <a:lnTo>
                      <a:pt x="58" y="937"/>
                    </a:lnTo>
                    <a:lnTo>
                      <a:pt x="64" y="986"/>
                    </a:lnTo>
                    <a:lnTo>
                      <a:pt x="70" y="1034"/>
                    </a:lnTo>
                    <a:lnTo>
                      <a:pt x="70" y="1034"/>
                    </a:lnTo>
                    <a:lnTo>
                      <a:pt x="70" y="1033"/>
                    </a:lnTo>
                    <a:lnTo>
                      <a:pt x="70" y="1033"/>
                    </a:lnTo>
                    <a:lnTo>
                      <a:pt x="71" y="1042"/>
                    </a:lnTo>
                    <a:lnTo>
                      <a:pt x="71" y="1042"/>
                    </a:lnTo>
                    <a:lnTo>
                      <a:pt x="75" y="1047"/>
                    </a:lnTo>
                    <a:lnTo>
                      <a:pt x="78" y="1052"/>
                    </a:lnTo>
                    <a:lnTo>
                      <a:pt x="78" y="1052"/>
                    </a:lnTo>
                    <a:lnTo>
                      <a:pt x="79" y="1053"/>
                    </a:lnTo>
                    <a:lnTo>
                      <a:pt x="82" y="1053"/>
                    </a:lnTo>
                    <a:lnTo>
                      <a:pt x="86" y="1053"/>
                    </a:lnTo>
                    <a:lnTo>
                      <a:pt x="95" y="1050"/>
                    </a:lnTo>
                    <a:lnTo>
                      <a:pt x="95" y="1050"/>
                    </a:lnTo>
                    <a:lnTo>
                      <a:pt x="96" y="1048"/>
                    </a:lnTo>
                    <a:lnTo>
                      <a:pt x="96" y="1046"/>
                    </a:lnTo>
                    <a:lnTo>
                      <a:pt x="96" y="1046"/>
                    </a:lnTo>
                    <a:lnTo>
                      <a:pt x="97" y="1026"/>
                    </a:lnTo>
                    <a:lnTo>
                      <a:pt x="97" y="1003"/>
                    </a:lnTo>
                    <a:lnTo>
                      <a:pt x="96" y="976"/>
                    </a:lnTo>
                    <a:lnTo>
                      <a:pt x="96" y="976"/>
                    </a:lnTo>
                    <a:lnTo>
                      <a:pt x="95" y="949"/>
                    </a:lnTo>
                    <a:lnTo>
                      <a:pt x="96" y="922"/>
                    </a:lnTo>
                    <a:lnTo>
                      <a:pt x="96" y="894"/>
                    </a:lnTo>
                    <a:lnTo>
                      <a:pt x="95" y="881"/>
                    </a:lnTo>
                    <a:lnTo>
                      <a:pt x="93" y="868"/>
                    </a:lnTo>
                    <a:lnTo>
                      <a:pt x="93" y="868"/>
                    </a:lnTo>
                    <a:lnTo>
                      <a:pt x="102" y="812"/>
                    </a:lnTo>
                    <a:lnTo>
                      <a:pt x="107" y="768"/>
                    </a:lnTo>
                    <a:lnTo>
                      <a:pt x="112" y="731"/>
                    </a:lnTo>
                    <a:lnTo>
                      <a:pt x="115" y="714"/>
                    </a:lnTo>
                    <a:lnTo>
                      <a:pt x="119" y="697"/>
                    </a:lnTo>
                    <a:lnTo>
                      <a:pt x="123" y="681"/>
                    </a:lnTo>
                    <a:lnTo>
                      <a:pt x="128" y="665"/>
                    </a:lnTo>
                    <a:lnTo>
                      <a:pt x="134" y="647"/>
                    </a:lnTo>
                    <a:lnTo>
                      <a:pt x="142" y="627"/>
                    </a:lnTo>
                    <a:lnTo>
                      <a:pt x="152" y="607"/>
                    </a:lnTo>
                    <a:lnTo>
                      <a:pt x="165" y="583"/>
                    </a:lnTo>
                    <a:lnTo>
                      <a:pt x="195" y="528"/>
                    </a:lnTo>
                    <a:lnTo>
                      <a:pt x="195" y="528"/>
                    </a:lnTo>
                    <a:lnTo>
                      <a:pt x="200" y="520"/>
                    </a:lnTo>
                    <a:lnTo>
                      <a:pt x="208" y="511"/>
                    </a:lnTo>
                    <a:lnTo>
                      <a:pt x="230" y="487"/>
                    </a:lnTo>
                    <a:lnTo>
                      <a:pt x="250" y="464"/>
                    </a:lnTo>
                    <a:lnTo>
                      <a:pt x="262" y="452"/>
                    </a:lnTo>
                    <a:lnTo>
                      <a:pt x="262" y="452"/>
                    </a:lnTo>
                    <a:lnTo>
                      <a:pt x="291" y="444"/>
                    </a:lnTo>
                    <a:lnTo>
                      <a:pt x="305" y="440"/>
                    </a:lnTo>
                    <a:lnTo>
                      <a:pt x="318" y="437"/>
                    </a:lnTo>
                    <a:lnTo>
                      <a:pt x="331" y="436"/>
                    </a:lnTo>
                    <a:lnTo>
                      <a:pt x="343" y="435"/>
                    </a:lnTo>
                    <a:lnTo>
                      <a:pt x="367" y="435"/>
                    </a:lnTo>
                    <a:lnTo>
                      <a:pt x="389" y="437"/>
                    </a:lnTo>
                    <a:lnTo>
                      <a:pt x="410" y="443"/>
                    </a:lnTo>
                    <a:lnTo>
                      <a:pt x="430" y="449"/>
                    </a:lnTo>
                    <a:lnTo>
                      <a:pt x="451" y="457"/>
                    </a:lnTo>
                    <a:lnTo>
                      <a:pt x="471" y="466"/>
                    </a:lnTo>
                    <a:lnTo>
                      <a:pt x="491" y="477"/>
                    </a:lnTo>
                    <a:lnTo>
                      <a:pt x="534" y="500"/>
                    </a:lnTo>
                    <a:lnTo>
                      <a:pt x="556" y="512"/>
                    </a:lnTo>
                    <a:lnTo>
                      <a:pt x="580" y="525"/>
                    </a:lnTo>
                    <a:lnTo>
                      <a:pt x="605" y="537"/>
                    </a:lnTo>
                    <a:lnTo>
                      <a:pt x="632" y="547"/>
                    </a:lnTo>
                    <a:lnTo>
                      <a:pt x="632" y="547"/>
                    </a:lnTo>
                    <a:lnTo>
                      <a:pt x="656" y="555"/>
                    </a:lnTo>
                    <a:lnTo>
                      <a:pt x="681" y="560"/>
                    </a:lnTo>
                    <a:lnTo>
                      <a:pt x="708" y="565"/>
                    </a:lnTo>
                    <a:lnTo>
                      <a:pt x="736" y="568"/>
                    </a:lnTo>
                    <a:lnTo>
                      <a:pt x="764" y="570"/>
                    </a:lnTo>
                    <a:lnTo>
                      <a:pt x="792" y="571"/>
                    </a:lnTo>
                    <a:lnTo>
                      <a:pt x="843" y="571"/>
                    </a:lnTo>
                    <a:lnTo>
                      <a:pt x="843" y="571"/>
                    </a:lnTo>
                    <a:lnTo>
                      <a:pt x="862" y="570"/>
                    </a:lnTo>
                    <a:lnTo>
                      <a:pt x="880" y="567"/>
                    </a:lnTo>
                    <a:lnTo>
                      <a:pt x="898" y="561"/>
                    </a:lnTo>
                    <a:lnTo>
                      <a:pt x="916" y="555"/>
                    </a:lnTo>
                    <a:lnTo>
                      <a:pt x="934" y="546"/>
                    </a:lnTo>
                    <a:lnTo>
                      <a:pt x="950" y="538"/>
                    </a:lnTo>
                    <a:lnTo>
                      <a:pt x="966" y="527"/>
                    </a:lnTo>
                    <a:lnTo>
                      <a:pt x="980" y="517"/>
                    </a:lnTo>
                    <a:lnTo>
                      <a:pt x="994" y="506"/>
                    </a:lnTo>
                    <a:lnTo>
                      <a:pt x="1006" y="496"/>
                    </a:lnTo>
                    <a:lnTo>
                      <a:pt x="1016" y="485"/>
                    </a:lnTo>
                    <a:lnTo>
                      <a:pt x="1025" y="475"/>
                    </a:lnTo>
                    <a:lnTo>
                      <a:pt x="1033" y="465"/>
                    </a:lnTo>
                    <a:lnTo>
                      <a:pt x="1038" y="458"/>
                    </a:lnTo>
                    <a:lnTo>
                      <a:pt x="1042" y="451"/>
                    </a:lnTo>
                    <a:lnTo>
                      <a:pt x="1043" y="446"/>
                    </a:lnTo>
                    <a:lnTo>
                      <a:pt x="1043" y="446"/>
                    </a:lnTo>
                    <a:lnTo>
                      <a:pt x="1064" y="478"/>
                    </a:lnTo>
                    <a:lnTo>
                      <a:pt x="1083" y="510"/>
                    </a:lnTo>
                    <a:lnTo>
                      <a:pt x="1100" y="540"/>
                    </a:lnTo>
                    <a:lnTo>
                      <a:pt x="1116" y="569"/>
                    </a:lnTo>
                    <a:lnTo>
                      <a:pt x="1128" y="598"/>
                    </a:lnTo>
                    <a:lnTo>
                      <a:pt x="1141" y="626"/>
                    </a:lnTo>
                    <a:lnTo>
                      <a:pt x="1151" y="653"/>
                    </a:lnTo>
                    <a:lnTo>
                      <a:pt x="1160" y="681"/>
                    </a:lnTo>
                    <a:lnTo>
                      <a:pt x="1167" y="707"/>
                    </a:lnTo>
                    <a:lnTo>
                      <a:pt x="1174" y="734"/>
                    </a:lnTo>
                    <a:lnTo>
                      <a:pt x="1188" y="788"/>
                    </a:lnTo>
                    <a:lnTo>
                      <a:pt x="1199" y="842"/>
                    </a:lnTo>
                    <a:lnTo>
                      <a:pt x="1211" y="897"/>
                    </a:lnTo>
                    <a:lnTo>
                      <a:pt x="1211" y="897"/>
                    </a:lnTo>
                    <a:lnTo>
                      <a:pt x="1204" y="936"/>
                    </a:lnTo>
                    <a:lnTo>
                      <a:pt x="1201" y="957"/>
                    </a:lnTo>
                    <a:lnTo>
                      <a:pt x="1199" y="976"/>
                    </a:lnTo>
                    <a:lnTo>
                      <a:pt x="1199" y="976"/>
                    </a:lnTo>
                    <a:lnTo>
                      <a:pt x="1199" y="1003"/>
                    </a:lnTo>
                    <a:lnTo>
                      <a:pt x="1199" y="1026"/>
                    </a:lnTo>
                    <a:lnTo>
                      <a:pt x="1199" y="1046"/>
                    </a:lnTo>
                    <a:lnTo>
                      <a:pt x="1199" y="1046"/>
                    </a:lnTo>
                    <a:lnTo>
                      <a:pt x="1200" y="1048"/>
                    </a:lnTo>
                    <a:lnTo>
                      <a:pt x="1201" y="1050"/>
                    </a:lnTo>
                    <a:lnTo>
                      <a:pt x="1201" y="1050"/>
                    </a:lnTo>
                    <a:lnTo>
                      <a:pt x="1210" y="1053"/>
                    </a:lnTo>
                    <a:lnTo>
                      <a:pt x="1215" y="1053"/>
                    </a:lnTo>
                    <a:lnTo>
                      <a:pt x="1216" y="1053"/>
                    </a:lnTo>
                    <a:lnTo>
                      <a:pt x="1217" y="1052"/>
                    </a:lnTo>
                    <a:lnTo>
                      <a:pt x="1217" y="1052"/>
                    </a:lnTo>
                    <a:lnTo>
                      <a:pt x="1220" y="1047"/>
                    </a:lnTo>
                    <a:lnTo>
                      <a:pt x="1224" y="1042"/>
                    </a:lnTo>
                    <a:lnTo>
                      <a:pt x="1224" y="1042"/>
                    </a:lnTo>
                    <a:lnTo>
                      <a:pt x="1227" y="1028"/>
                    </a:lnTo>
                    <a:lnTo>
                      <a:pt x="1228" y="1013"/>
                    </a:lnTo>
                    <a:lnTo>
                      <a:pt x="1228" y="1013"/>
                    </a:lnTo>
                    <a:lnTo>
                      <a:pt x="1234" y="972"/>
                    </a:lnTo>
                    <a:lnTo>
                      <a:pt x="1234" y="972"/>
                    </a:lnTo>
                    <a:lnTo>
                      <a:pt x="1243" y="936"/>
                    </a:lnTo>
                    <a:lnTo>
                      <a:pt x="1252" y="890"/>
                    </a:lnTo>
                    <a:lnTo>
                      <a:pt x="1261" y="836"/>
                    </a:lnTo>
                    <a:lnTo>
                      <a:pt x="1268" y="775"/>
                    </a:lnTo>
                    <a:lnTo>
                      <a:pt x="1275" y="709"/>
                    </a:lnTo>
                    <a:lnTo>
                      <a:pt x="1277" y="676"/>
                    </a:lnTo>
                    <a:lnTo>
                      <a:pt x="1279" y="640"/>
                    </a:lnTo>
                    <a:lnTo>
                      <a:pt x="1280" y="605"/>
                    </a:lnTo>
                    <a:lnTo>
                      <a:pt x="1280" y="569"/>
                    </a:lnTo>
                    <a:lnTo>
                      <a:pt x="1279" y="533"/>
                    </a:lnTo>
                    <a:lnTo>
                      <a:pt x="1276" y="498"/>
                    </a:lnTo>
                    <a:lnTo>
                      <a:pt x="1274" y="462"/>
                    </a:lnTo>
                    <a:lnTo>
                      <a:pt x="1270" y="426"/>
                    </a:lnTo>
                    <a:lnTo>
                      <a:pt x="1264" y="392"/>
                    </a:lnTo>
                    <a:lnTo>
                      <a:pt x="1257" y="358"/>
                    </a:lnTo>
                    <a:lnTo>
                      <a:pt x="1249" y="326"/>
                    </a:lnTo>
                    <a:lnTo>
                      <a:pt x="1240" y="295"/>
                    </a:lnTo>
                    <a:lnTo>
                      <a:pt x="1229" y="264"/>
                    </a:lnTo>
                    <a:lnTo>
                      <a:pt x="1216" y="236"/>
                    </a:lnTo>
                    <a:lnTo>
                      <a:pt x="1202" y="210"/>
                    </a:lnTo>
                    <a:lnTo>
                      <a:pt x="1193" y="198"/>
                    </a:lnTo>
                    <a:lnTo>
                      <a:pt x="1185" y="186"/>
                    </a:lnTo>
                    <a:lnTo>
                      <a:pt x="1176" y="175"/>
                    </a:lnTo>
                    <a:lnTo>
                      <a:pt x="1167" y="164"/>
                    </a:lnTo>
                    <a:lnTo>
                      <a:pt x="1157" y="153"/>
                    </a:lnTo>
                    <a:lnTo>
                      <a:pt x="1147" y="144"/>
                    </a:lnTo>
                    <a:lnTo>
                      <a:pt x="1136" y="135"/>
                    </a:lnTo>
                    <a:lnTo>
                      <a:pt x="1125" y="126"/>
                    </a:lnTo>
                    <a:lnTo>
                      <a:pt x="1114" y="119"/>
                    </a:lnTo>
                    <a:lnTo>
                      <a:pt x="1100" y="112"/>
                    </a:lnTo>
                    <a:lnTo>
                      <a:pt x="1088" y="106"/>
                    </a:lnTo>
                    <a:lnTo>
                      <a:pt x="1074" y="101"/>
                    </a:lnTo>
                    <a:lnTo>
                      <a:pt x="1060" y="96"/>
                    </a:lnTo>
                    <a:lnTo>
                      <a:pt x="1045" y="93"/>
                    </a:lnTo>
                    <a:lnTo>
                      <a:pt x="1045" y="93"/>
                    </a:lnTo>
                    <a:close/>
                    <a:moveTo>
                      <a:pt x="591" y="311"/>
                    </a:moveTo>
                    <a:lnTo>
                      <a:pt x="591" y="311"/>
                    </a:lnTo>
                    <a:lnTo>
                      <a:pt x="575" y="307"/>
                    </a:lnTo>
                    <a:lnTo>
                      <a:pt x="575" y="307"/>
                    </a:lnTo>
                    <a:lnTo>
                      <a:pt x="598" y="312"/>
                    </a:lnTo>
                    <a:lnTo>
                      <a:pt x="598" y="312"/>
                    </a:lnTo>
                    <a:lnTo>
                      <a:pt x="591" y="311"/>
                    </a:lnTo>
                    <a:lnTo>
                      <a:pt x="591" y="311"/>
                    </a:lnTo>
                    <a:close/>
                  </a:path>
                </a:pathLst>
              </a:custGeom>
              <a:solidFill>
                <a:srgbClr val="615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900939" y="2754086"/>
              <a:ext cx="2226639" cy="2459293"/>
              <a:chOff x="8311451" y="1105816"/>
              <a:chExt cx="2226639" cy="2459293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8311451" y="1105816"/>
                <a:ext cx="2226639" cy="2459293"/>
                <a:chOff x="1248404" y="777055"/>
                <a:chExt cx="2226639" cy="2487433"/>
              </a:xfrm>
            </p:grpSpPr>
            <p:sp>
              <p:nvSpPr>
                <p:cNvPr id="219" name="Freeform 76"/>
                <p:cNvSpPr>
                  <a:spLocks/>
                </p:cNvSpPr>
                <p:nvPr/>
              </p:nvSpPr>
              <p:spPr bwMode="auto">
                <a:xfrm flipH="1">
                  <a:off x="1248404" y="2274344"/>
                  <a:ext cx="2226639" cy="990144"/>
                </a:xfrm>
                <a:custGeom>
                  <a:avLst/>
                  <a:gdLst>
                    <a:gd name="T0" fmla="*/ 1576 w 2627"/>
                    <a:gd name="T1" fmla="*/ 0 h 1146"/>
                    <a:gd name="T2" fmla="*/ 1774 w 2627"/>
                    <a:gd name="T3" fmla="*/ 86 h 1146"/>
                    <a:gd name="T4" fmla="*/ 1939 w 2627"/>
                    <a:gd name="T5" fmla="*/ 163 h 1146"/>
                    <a:gd name="T6" fmla="*/ 2073 w 2627"/>
                    <a:gd name="T7" fmla="*/ 229 h 1146"/>
                    <a:gd name="T8" fmla="*/ 2179 w 2627"/>
                    <a:gd name="T9" fmla="*/ 286 h 1146"/>
                    <a:gd name="T10" fmla="*/ 2261 w 2627"/>
                    <a:gd name="T11" fmla="*/ 334 h 1146"/>
                    <a:gd name="T12" fmla="*/ 2323 w 2627"/>
                    <a:gd name="T13" fmla="*/ 375 h 1146"/>
                    <a:gd name="T14" fmla="*/ 2368 w 2627"/>
                    <a:gd name="T15" fmla="*/ 408 h 1146"/>
                    <a:gd name="T16" fmla="*/ 2399 w 2627"/>
                    <a:gd name="T17" fmla="*/ 434 h 1146"/>
                    <a:gd name="T18" fmla="*/ 2418 w 2627"/>
                    <a:gd name="T19" fmla="*/ 453 h 1146"/>
                    <a:gd name="T20" fmla="*/ 2436 w 2627"/>
                    <a:gd name="T21" fmla="*/ 478 h 1146"/>
                    <a:gd name="T22" fmla="*/ 2454 w 2627"/>
                    <a:gd name="T23" fmla="*/ 508 h 1146"/>
                    <a:gd name="T24" fmla="*/ 2487 w 2627"/>
                    <a:gd name="T25" fmla="*/ 582 h 1146"/>
                    <a:gd name="T26" fmla="*/ 2516 w 2627"/>
                    <a:gd name="T27" fmla="*/ 669 h 1146"/>
                    <a:gd name="T28" fmla="*/ 2543 w 2627"/>
                    <a:gd name="T29" fmla="*/ 767 h 1146"/>
                    <a:gd name="T30" fmla="*/ 2580 w 2627"/>
                    <a:gd name="T31" fmla="*/ 927 h 1146"/>
                    <a:gd name="T32" fmla="*/ 1313 w 2627"/>
                    <a:gd name="T33" fmla="*/ 1146 h 1146"/>
                    <a:gd name="T34" fmla="*/ 0 w 2627"/>
                    <a:gd name="T35" fmla="*/ 1146 h 1146"/>
                    <a:gd name="T36" fmla="*/ 70 w 2627"/>
                    <a:gd name="T37" fmla="*/ 819 h 1146"/>
                    <a:gd name="T38" fmla="*/ 96 w 2627"/>
                    <a:gd name="T39" fmla="*/ 717 h 1146"/>
                    <a:gd name="T40" fmla="*/ 124 w 2627"/>
                    <a:gd name="T41" fmla="*/ 624 h 1146"/>
                    <a:gd name="T42" fmla="*/ 154 w 2627"/>
                    <a:gd name="T43" fmla="*/ 543 h 1146"/>
                    <a:gd name="T44" fmla="*/ 180 w 2627"/>
                    <a:gd name="T45" fmla="*/ 493 h 1146"/>
                    <a:gd name="T46" fmla="*/ 198 w 2627"/>
                    <a:gd name="T47" fmla="*/ 465 h 1146"/>
                    <a:gd name="T48" fmla="*/ 216 w 2627"/>
                    <a:gd name="T49" fmla="*/ 442 h 1146"/>
                    <a:gd name="T50" fmla="*/ 226 w 2627"/>
                    <a:gd name="T51" fmla="*/ 434 h 1146"/>
                    <a:gd name="T52" fmla="*/ 278 w 2627"/>
                    <a:gd name="T53" fmla="*/ 393 h 1146"/>
                    <a:gd name="T54" fmla="*/ 329 w 2627"/>
                    <a:gd name="T55" fmla="*/ 357 h 1146"/>
                    <a:gd name="T56" fmla="*/ 400 w 2627"/>
                    <a:gd name="T57" fmla="*/ 313 h 1146"/>
                    <a:gd name="T58" fmla="*/ 492 w 2627"/>
                    <a:gd name="T59" fmla="*/ 261 h 1146"/>
                    <a:gd name="T60" fmla="*/ 611 w 2627"/>
                    <a:gd name="T61" fmla="*/ 199 h 1146"/>
                    <a:gd name="T62" fmla="*/ 759 w 2627"/>
                    <a:gd name="T63" fmla="*/ 128 h 1146"/>
                    <a:gd name="T64" fmla="*/ 940 w 2627"/>
                    <a:gd name="T65" fmla="*/ 47 h 1146"/>
                    <a:gd name="T66" fmla="*/ 1576 w 2627"/>
                    <a:gd name="T67" fmla="*/ 0 h 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627" h="1146">
                      <a:moveTo>
                        <a:pt x="1576" y="0"/>
                      </a:moveTo>
                      <a:lnTo>
                        <a:pt x="1576" y="0"/>
                      </a:lnTo>
                      <a:lnTo>
                        <a:pt x="1680" y="44"/>
                      </a:lnTo>
                      <a:lnTo>
                        <a:pt x="1774" y="86"/>
                      </a:lnTo>
                      <a:lnTo>
                        <a:pt x="1861" y="125"/>
                      </a:lnTo>
                      <a:lnTo>
                        <a:pt x="1939" y="163"/>
                      </a:lnTo>
                      <a:lnTo>
                        <a:pt x="2010" y="196"/>
                      </a:lnTo>
                      <a:lnTo>
                        <a:pt x="2073" y="229"/>
                      </a:lnTo>
                      <a:lnTo>
                        <a:pt x="2129" y="259"/>
                      </a:lnTo>
                      <a:lnTo>
                        <a:pt x="2179" y="286"/>
                      </a:lnTo>
                      <a:lnTo>
                        <a:pt x="2223" y="312"/>
                      </a:lnTo>
                      <a:lnTo>
                        <a:pt x="2261" y="334"/>
                      </a:lnTo>
                      <a:lnTo>
                        <a:pt x="2295" y="356"/>
                      </a:lnTo>
                      <a:lnTo>
                        <a:pt x="2323" y="375"/>
                      </a:lnTo>
                      <a:lnTo>
                        <a:pt x="2348" y="393"/>
                      </a:lnTo>
                      <a:lnTo>
                        <a:pt x="2368" y="408"/>
                      </a:lnTo>
                      <a:lnTo>
                        <a:pt x="2399" y="434"/>
                      </a:lnTo>
                      <a:lnTo>
                        <a:pt x="2399" y="434"/>
                      </a:lnTo>
                      <a:lnTo>
                        <a:pt x="2409" y="442"/>
                      </a:lnTo>
                      <a:lnTo>
                        <a:pt x="2418" y="453"/>
                      </a:lnTo>
                      <a:lnTo>
                        <a:pt x="2427" y="465"/>
                      </a:lnTo>
                      <a:lnTo>
                        <a:pt x="2436" y="478"/>
                      </a:lnTo>
                      <a:lnTo>
                        <a:pt x="2445" y="493"/>
                      </a:lnTo>
                      <a:lnTo>
                        <a:pt x="2454" y="508"/>
                      </a:lnTo>
                      <a:lnTo>
                        <a:pt x="2471" y="543"/>
                      </a:lnTo>
                      <a:lnTo>
                        <a:pt x="2487" y="582"/>
                      </a:lnTo>
                      <a:lnTo>
                        <a:pt x="2501" y="624"/>
                      </a:lnTo>
                      <a:lnTo>
                        <a:pt x="2516" y="669"/>
                      </a:lnTo>
                      <a:lnTo>
                        <a:pt x="2529" y="717"/>
                      </a:lnTo>
                      <a:lnTo>
                        <a:pt x="2543" y="767"/>
                      </a:lnTo>
                      <a:lnTo>
                        <a:pt x="2555" y="819"/>
                      </a:lnTo>
                      <a:lnTo>
                        <a:pt x="2580" y="927"/>
                      </a:lnTo>
                      <a:lnTo>
                        <a:pt x="2627" y="1146"/>
                      </a:lnTo>
                      <a:lnTo>
                        <a:pt x="1313" y="1146"/>
                      </a:lnTo>
                      <a:lnTo>
                        <a:pt x="0" y="1146"/>
                      </a:lnTo>
                      <a:lnTo>
                        <a:pt x="0" y="1146"/>
                      </a:lnTo>
                      <a:lnTo>
                        <a:pt x="46" y="927"/>
                      </a:lnTo>
                      <a:lnTo>
                        <a:pt x="70" y="819"/>
                      </a:lnTo>
                      <a:lnTo>
                        <a:pt x="84" y="767"/>
                      </a:lnTo>
                      <a:lnTo>
                        <a:pt x="96" y="717"/>
                      </a:lnTo>
                      <a:lnTo>
                        <a:pt x="111" y="669"/>
                      </a:lnTo>
                      <a:lnTo>
                        <a:pt x="124" y="624"/>
                      </a:lnTo>
                      <a:lnTo>
                        <a:pt x="140" y="582"/>
                      </a:lnTo>
                      <a:lnTo>
                        <a:pt x="154" y="543"/>
                      </a:lnTo>
                      <a:lnTo>
                        <a:pt x="171" y="508"/>
                      </a:lnTo>
                      <a:lnTo>
                        <a:pt x="180" y="493"/>
                      </a:lnTo>
                      <a:lnTo>
                        <a:pt x="189" y="478"/>
                      </a:lnTo>
                      <a:lnTo>
                        <a:pt x="198" y="465"/>
                      </a:lnTo>
                      <a:lnTo>
                        <a:pt x="207" y="453"/>
                      </a:lnTo>
                      <a:lnTo>
                        <a:pt x="216" y="442"/>
                      </a:lnTo>
                      <a:lnTo>
                        <a:pt x="226" y="434"/>
                      </a:lnTo>
                      <a:lnTo>
                        <a:pt x="226" y="434"/>
                      </a:lnTo>
                      <a:lnTo>
                        <a:pt x="258" y="408"/>
                      </a:lnTo>
                      <a:lnTo>
                        <a:pt x="278" y="393"/>
                      </a:lnTo>
                      <a:lnTo>
                        <a:pt x="301" y="375"/>
                      </a:lnTo>
                      <a:lnTo>
                        <a:pt x="329" y="357"/>
                      </a:lnTo>
                      <a:lnTo>
                        <a:pt x="362" y="335"/>
                      </a:lnTo>
                      <a:lnTo>
                        <a:pt x="400" y="313"/>
                      </a:lnTo>
                      <a:lnTo>
                        <a:pt x="443" y="288"/>
                      </a:lnTo>
                      <a:lnTo>
                        <a:pt x="492" y="261"/>
                      </a:lnTo>
                      <a:lnTo>
                        <a:pt x="548" y="231"/>
                      </a:lnTo>
                      <a:lnTo>
                        <a:pt x="611" y="199"/>
                      </a:lnTo>
                      <a:lnTo>
                        <a:pt x="681" y="165"/>
                      </a:lnTo>
                      <a:lnTo>
                        <a:pt x="759" y="128"/>
                      </a:lnTo>
                      <a:lnTo>
                        <a:pt x="844" y="89"/>
                      </a:lnTo>
                      <a:lnTo>
                        <a:pt x="940" y="47"/>
                      </a:lnTo>
                      <a:lnTo>
                        <a:pt x="1044" y="3"/>
                      </a:lnTo>
                      <a:lnTo>
                        <a:pt x="157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0" name="Freeform 78"/>
                <p:cNvSpPr>
                  <a:spLocks/>
                </p:cNvSpPr>
                <p:nvPr/>
              </p:nvSpPr>
              <p:spPr bwMode="auto">
                <a:xfrm flipH="1">
                  <a:off x="2122792" y="1640412"/>
                  <a:ext cx="477863" cy="863357"/>
                </a:xfrm>
                <a:custGeom>
                  <a:avLst/>
                  <a:gdLst>
                    <a:gd name="T0" fmla="*/ 564 w 564"/>
                    <a:gd name="T1" fmla="*/ 665 h 1005"/>
                    <a:gd name="T2" fmla="*/ 564 w 564"/>
                    <a:gd name="T3" fmla="*/ 870 h 1005"/>
                    <a:gd name="T4" fmla="*/ 534 w 564"/>
                    <a:gd name="T5" fmla="*/ 902 h 1005"/>
                    <a:gd name="T6" fmla="*/ 501 w 564"/>
                    <a:gd name="T7" fmla="*/ 929 h 1005"/>
                    <a:gd name="T8" fmla="*/ 467 w 564"/>
                    <a:gd name="T9" fmla="*/ 951 h 1005"/>
                    <a:gd name="T10" fmla="*/ 431 w 564"/>
                    <a:gd name="T11" fmla="*/ 971 h 1005"/>
                    <a:gd name="T12" fmla="*/ 396 w 564"/>
                    <a:gd name="T13" fmla="*/ 986 h 1005"/>
                    <a:gd name="T14" fmla="*/ 359 w 564"/>
                    <a:gd name="T15" fmla="*/ 996 h 1005"/>
                    <a:gd name="T16" fmla="*/ 320 w 564"/>
                    <a:gd name="T17" fmla="*/ 1003 h 1005"/>
                    <a:gd name="T18" fmla="*/ 282 w 564"/>
                    <a:gd name="T19" fmla="*/ 1005 h 1005"/>
                    <a:gd name="T20" fmla="*/ 243 w 564"/>
                    <a:gd name="T21" fmla="*/ 1003 h 1005"/>
                    <a:gd name="T22" fmla="*/ 206 w 564"/>
                    <a:gd name="T23" fmla="*/ 997 h 1005"/>
                    <a:gd name="T24" fmla="*/ 168 w 564"/>
                    <a:gd name="T25" fmla="*/ 987 h 1005"/>
                    <a:gd name="T26" fmla="*/ 132 w 564"/>
                    <a:gd name="T27" fmla="*/ 972 h 1005"/>
                    <a:gd name="T28" fmla="*/ 96 w 564"/>
                    <a:gd name="T29" fmla="*/ 953 h 1005"/>
                    <a:gd name="T30" fmla="*/ 62 w 564"/>
                    <a:gd name="T31" fmla="*/ 930 h 1005"/>
                    <a:gd name="T32" fmla="*/ 30 w 564"/>
                    <a:gd name="T33" fmla="*/ 903 h 1005"/>
                    <a:gd name="T34" fmla="*/ 0 w 564"/>
                    <a:gd name="T35" fmla="*/ 870 h 1005"/>
                    <a:gd name="T36" fmla="*/ 0 w 564"/>
                    <a:gd name="T37" fmla="*/ 250 h 1005"/>
                    <a:gd name="T38" fmla="*/ 1 w 564"/>
                    <a:gd name="T39" fmla="*/ 235 h 1005"/>
                    <a:gd name="T40" fmla="*/ 3 w 564"/>
                    <a:gd name="T41" fmla="*/ 206 h 1005"/>
                    <a:gd name="T42" fmla="*/ 10 w 564"/>
                    <a:gd name="T43" fmla="*/ 178 h 1005"/>
                    <a:gd name="T44" fmla="*/ 19 w 564"/>
                    <a:gd name="T45" fmla="*/ 153 h 1005"/>
                    <a:gd name="T46" fmla="*/ 30 w 564"/>
                    <a:gd name="T47" fmla="*/ 129 h 1005"/>
                    <a:gd name="T48" fmla="*/ 44 w 564"/>
                    <a:gd name="T49" fmla="*/ 108 h 1005"/>
                    <a:gd name="T50" fmla="*/ 60 w 564"/>
                    <a:gd name="T51" fmla="*/ 88 h 1005"/>
                    <a:gd name="T52" fmla="*/ 78 w 564"/>
                    <a:gd name="T53" fmla="*/ 70 h 1005"/>
                    <a:gd name="T54" fmla="*/ 108 w 564"/>
                    <a:gd name="T55" fmla="*/ 47 h 1005"/>
                    <a:gd name="T56" fmla="*/ 154 w 564"/>
                    <a:gd name="T57" fmla="*/ 25 h 1005"/>
                    <a:gd name="T58" fmla="*/ 204 w 564"/>
                    <a:gd name="T59" fmla="*/ 9 h 1005"/>
                    <a:gd name="T60" fmla="*/ 255 w 564"/>
                    <a:gd name="T61" fmla="*/ 1 h 1005"/>
                    <a:gd name="T62" fmla="*/ 308 w 564"/>
                    <a:gd name="T63" fmla="*/ 1 h 1005"/>
                    <a:gd name="T64" fmla="*/ 360 w 564"/>
                    <a:gd name="T65" fmla="*/ 9 h 1005"/>
                    <a:gd name="T66" fmla="*/ 410 w 564"/>
                    <a:gd name="T67" fmla="*/ 25 h 1005"/>
                    <a:gd name="T68" fmla="*/ 455 w 564"/>
                    <a:gd name="T69" fmla="*/ 47 h 1005"/>
                    <a:gd name="T70" fmla="*/ 485 w 564"/>
                    <a:gd name="T71" fmla="*/ 70 h 1005"/>
                    <a:gd name="T72" fmla="*/ 503 w 564"/>
                    <a:gd name="T73" fmla="*/ 88 h 1005"/>
                    <a:gd name="T74" fmla="*/ 519 w 564"/>
                    <a:gd name="T75" fmla="*/ 108 h 1005"/>
                    <a:gd name="T76" fmla="*/ 534 w 564"/>
                    <a:gd name="T77" fmla="*/ 129 h 1005"/>
                    <a:gd name="T78" fmla="*/ 545 w 564"/>
                    <a:gd name="T79" fmla="*/ 153 h 1005"/>
                    <a:gd name="T80" fmla="*/ 554 w 564"/>
                    <a:gd name="T81" fmla="*/ 178 h 1005"/>
                    <a:gd name="T82" fmla="*/ 560 w 564"/>
                    <a:gd name="T83" fmla="*/ 206 h 1005"/>
                    <a:gd name="T84" fmla="*/ 563 w 564"/>
                    <a:gd name="T85" fmla="*/ 235 h 10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64" h="1005">
                      <a:moveTo>
                        <a:pt x="564" y="250"/>
                      </a:moveTo>
                      <a:lnTo>
                        <a:pt x="564" y="665"/>
                      </a:lnTo>
                      <a:lnTo>
                        <a:pt x="564" y="870"/>
                      </a:lnTo>
                      <a:lnTo>
                        <a:pt x="564" y="870"/>
                      </a:lnTo>
                      <a:lnTo>
                        <a:pt x="549" y="886"/>
                      </a:lnTo>
                      <a:lnTo>
                        <a:pt x="534" y="902"/>
                      </a:lnTo>
                      <a:lnTo>
                        <a:pt x="518" y="916"/>
                      </a:lnTo>
                      <a:lnTo>
                        <a:pt x="501" y="929"/>
                      </a:lnTo>
                      <a:lnTo>
                        <a:pt x="484" y="940"/>
                      </a:lnTo>
                      <a:lnTo>
                        <a:pt x="467" y="951"/>
                      </a:lnTo>
                      <a:lnTo>
                        <a:pt x="449" y="961"/>
                      </a:lnTo>
                      <a:lnTo>
                        <a:pt x="431" y="971"/>
                      </a:lnTo>
                      <a:lnTo>
                        <a:pt x="413" y="978"/>
                      </a:lnTo>
                      <a:lnTo>
                        <a:pt x="396" y="986"/>
                      </a:lnTo>
                      <a:lnTo>
                        <a:pt x="376" y="991"/>
                      </a:lnTo>
                      <a:lnTo>
                        <a:pt x="359" y="996"/>
                      </a:lnTo>
                      <a:lnTo>
                        <a:pt x="339" y="1000"/>
                      </a:lnTo>
                      <a:lnTo>
                        <a:pt x="320" y="1003"/>
                      </a:lnTo>
                      <a:lnTo>
                        <a:pt x="301" y="1004"/>
                      </a:lnTo>
                      <a:lnTo>
                        <a:pt x="282" y="1005"/>
                      </a:lnTo>
                      <a:lnTo>
                        <a:pt x="262" y="1004"/>
                      </a:lnTo>
                      <a:lnTo>
                        <a:pt x="243" y="1003"/>
                      </a:lnTo>
                      <a:lnTo>
                        <a:pt x="224" y="1001"/>
                      </a:lnTo>
                      <a:lnTo>
                        <a:pt x="206" y="997"/>
                      </a:lnTo>
                      <a:lnTo>
                        <a:pt x="187" y="992"/>
                      </a:lnTo>
                      <a:lnTo>
                        <a:pt x="168" y="987"/>
                      </a:lnTo>
                      <a:lnTo>
                        <a:pt x="150" y="980"/>
                      </a:lnTo>
                      <a:lnTo>
                        <a:pt x="132" y="972"/>
                      </a:lnTo>
                      <a:lnTo>
                        <a:pt x="114" y="963"/>
                      </a:lnTo>
                      <a:lnTo>
                        <a:pt x="96" y="953"/>
                      </a:lnTo>
                      <a:lnTo>
                        <a:pt x="79" y="943"/>
                      </a:lnTo>
                      <a:lnTo>
                        <a:pt x="62" y="930"/>
                      </a:lnTo>
                      <a:lnTo>
                        <a:pt x="46" y="917"/>
                      </a:lnTo>
                      <a:lnTo>
                        <a:pt x="30" y="903"/>
                      </a:lnTo>
                      <a:lnTo>
                        <a:pt x="14" y="886"/>
                      </a:lnTo>
                      <a:lnTo>
                        <a:pt x="0" y="870"/>
                      </a:lnTo>
                      <a:lnTo>
                        <a:pt x="0" y="665"/>
                      </a:lnTo>
                      <a:lnTo>
                        <a:pt x="0" y="250"/>
                      </a:lnTo>
                      <a:lnTo>
                        <a:pt x="0" y="250"/>
                      </a:lnTo>
                      <a:lnTo>
                        <a:pt x="1" y="235"/>
                      </a:lnTo>
                      <a:lnTo>
                        <a:pt x="2" y="220"/>
                      </a:lnTo>
                      <a:lnTo>
                        <a:pt x="3" y="206"/>
                      </a:lnTo>
                      <a:lnTo>
                        <a:pt x="6" y="192"/>
                      </a:lnTo>
                      <a:lnTo>
                        <a:pt x="10" y="178"/>
                      </a:lnTo>
                      <a:lnTo>
                        <a:pt x="14" y="165"/>
                      </a:lnTo>
                      <a:lnTo>
                        <a:pt x="19" y="153"/>
                      </a:lnTo>
                      <a:lnTo>
                        <a:pt x="24" y="141"/>
                      </a:lnTo>
                      <a:lnTo>
                        <a:pt x="30" y="129"/>
                      </a:lnTo>
                      <a:lnTo>
                        <a:pt x="37" y="119"/>
                      </a:lnTo>
                      <a:lnTo>
                        <a:pt x="44" y="108"/>
                      </a:lnTo>
                      <a:lnTo>
                        <a:pt x="52" y="98"/>
                      </a:lnTo>
                      <a:lnTo>
                        <a:pt x="60" y="88"/>
                      </a:lnTo>
                      <a:lnTo>
                        <a:pt x="69" y="79"/>
                      </a:lnTo>
                      <a:lnTo>
                        <a:pt x="78" y="70"/>
                      </a:lnTo>
                      <a:lnTo>
                        <a:pt x="88" y="62"/>
                      </a:lnTo>
                      <a:lnTo>
                        <a:pt x="108" y="47"/>
                      </a:lnTo>
                      <a:lnTo>
                        <a:pt x="131" y="35"/>
                      </a:lnTo>
                      <a:lnTo>
                        <a:pt x="154" y="25"/>
                      </a:lnTo>
                      <a:lnTo>
                        <a:pt x="178" y="15"/>
                      </a:lnTo>
                      <a:lnTo>
                        <a:pt x="204" y="9"/>
                      </a:lnTo>
                      <a:lnTo>
                        <a:pt x="230" y="4"/>
                      </a:lnTo>
                      <a:lnTo>
                        <a:pt x="255" y="1"/>
                      </a:lnTo>
                      <a:lnTo>
                        <a:pt x="282" y="0"/>
                      </a:lnTo>
                      <a:lnTo>
                        <a:pt x="308" y="1"/>
                      </a:lnTo>
                      <a:lnTo>
                        <a:pt x="334" y="4"/>
                      </a:lnTo>
                      <a:lnTo>
                        <a:pt x="360" y="9"/>
                      </a:lnTo>
                      <a:lnTo>
                        <a:pt x="385" y="15"/>
                      </a:lnTo>
                      <a:lnTo>
                        <a:pt x="410" y="25"/>
                      </a:lnTo>
                      <a:lnTo>
                        <a:pt x="433" y="35"/>
                      </a:lnTo>
                      <a:lnTo>
                        <a:pt x="455" y="47"/>
                      </a:lnTo>
                      <a:lnTo>
                        <a:pt x="475" y="62"/>
                      </a:lnTo>
                      <a:lnTo>
                        <a:pt x="485" y="70"/>
                      </a:lnTo>
                      <a:lnTo>
                        <a:pt x="494" y="79"/>
                      </a:lnTo>
                      <a:lnTo>
                        <a:pt x="503" y="88"/>
                      </a:lnTo>
                      <a:lnTo>
                        <a:pt x="511" y="98"/>
                      </a:lnTo>
                      <a:lnTo>
                        <a:pt x="519" y="108"/>
                      </a:lnTo>
                      <a:lnTo>
                        <a:pt x="527" y="119"/>
                      </a:lnTo>
                      <a:lnTo>
                        <a:pt x="534" y="129"/>
                      </a:lnTo>
                      <a:lnTo>
                        <a:pt x="539" y="141"/>
                      </a:lnTo>
                      <a:lnTo>
                        <a:pt x="545" y="153"/>
                      </a:lnTo>
                      <a:lnTo>
                        <a:pt x="549" y="165"/>
                      </a:lnTo>
                      <a:lnTo>
                        <a:pt x="554" y="178"/>
                      </a:lnTo>
                      <a:lnTo>
                        <a:pt x="557" y="192"/>
                      </a:lnTo>
                      <a:lnTo>
                        <a:pt x="560" y="206"/>
                      </a:lnTo>
                      <a:lnTo>
                        <a:pt x="562" y="220"/>
                      </a:lnTo>
                      <a:lnTo>
                        <a:pt x="563" y="235"/>
                      </a:lnTo>
                      <a:lnTo>
                        <a:pt x="564" y="250"/>
                      </a:lnTo>
                      <a:close/>
                    </a:path>
                  </a:pathLst>
                </a:custGeom>
                <a:solidFill>
                  <a:srgbClr val="F7C9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1" name="Freeform 84"/>
                <p:cNvSpPr>
                  <a:spLocks/>
                </p:cNvSpPr>
                <p:nvPr/>
              </p:nvSpPr>
              <p:spPr bwMode="auto">
                <a:xfrm flipH="1">
                  <a:off x="1807605" y="2280384"/>
                  <a:ext cx="416859" cy="984104"/>
                </a:xfrm>
                <a:custGeom>
                  <a:avLst/>
                  <a:gdLst>
                    <a:gd name="T0" fmla="*/ 122 w 491"/>
                    <a:gd name="T1" fmla="*/ 0 h 1139"/>
                    <a:gd name="T2" fmla="*/ 122 w 491"/>
                    <a:gd name="T3" fmla="*/ 123 h 1139"/>
                    <a:gd name="T4" fmla="*/ 0 w 491"/>
                    <a:gd name="T5" fmla="*/ 1139 h 1139"/>
                    <a:gd name="T6" fmla="*/ 209 w 491"/>
                    <a:gd name="T7" fmla="*/ 1139 h 1139"/>
                    <a:gd name="T8" fmla="*/ 442 w 491"/>
                    <a:gd name="T9" fmla="*/ 687 h 1139"/>
                    <a:gd name="T10" fmla="*/ 221 w 491"/>
                    <a:gd name="T11" fmla="*/ 545 h 1139"/>
                    <a:gd name="T12" fmla="*/ 491 w 491"/>
                    <a:gd name="T13" fmla="*/ 423 h 1139"/>
                    <a:gd name="T14" fmla="*/ 242 w 491"/>
                    <a:gd name="T15" fmla="*/ 52 h 1139"/>
                    <a:gd name="T16" fmla="*/ 122 w 491"/>
                    <a:gd name="T17" fmla="*/ 0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1" h="1139">
                      <a:moveTo>
                        <a:pt x="122" y="0"/>
                      </a:moveTo>
                      <a:lnTo>
                        <a:pt x="122" y="123"/>
                      </a:lnTo>
                      <a:lnTo>
                        <a:pt x="0" y="1139"/>
                      </a:lnTo>
                      <a:lnTo>
                        <a:pt x="209" y="1139"/>
                      </a:lnTo>
                      <a:lnTo>
                        <a:pt x="442" y="687"/>
                      </a:lnTo>
                      <a:lnTo>
                        <a:pt x="221" y="545"/>
                      </a:lnTo>
                      <a:lnTo>
                        <a:pt x="491" y="423"/>
                      </a:lnTo>
                      <a:lnTo>
                        <a:pt x="242" y="52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 flipH="1">
                  <a:off x="2122792" y="2111332"/>
                  <a:ext cx="477863" cy="163013"/>
                </a:xfrm>
                <a:custGeom>
                  <a:avLst/>
                  <a:gdLst>
                    <a:gd name="T0" fmla="*/ 564 w 564"/>
                    <a:gd name="T1" fmla="*/ 0 h 190"/>
                    <a:gd name="T2" fmla="*/ 564 w 564"/>
                    <a:gd name="T3" fmla="*/ 19 h 190"/>
                    <a:gd name="T4" fmla="*/ 564 w 564"/>
                    <a:gd name="T5" fmla="*/ 19 h 190"/>
                    <a:gd name="T6" fmla="*/ 557 w 564"/>
                    <a:gd name="T7" fmla="*/ 27 h 190"/>
                    <a:gd name="T8" fmla="*/ 539 w 564"/>
                    <a:gd name="T9" fmla="*/ 45 h 190"/>
                    <a:gd name="T10" fmla="*/ 511 w 564"/>
                    <a:gd name="T11" fmla="*/ 72 h 190"/>
                    <a:gd name="T12" fmla="*/ 493 w 564"/>
                    <a:gd name="T13" fmla="*/ 87 h 190"/>
                    <a:gd name="T14" fmla="*/ 474 w 564"/>
                    <a:gd name="T15" fmla="*/ 102 h 190"/>
                    <a:gd name="T16" fmla="*/ 454 w 564"/>
                    <a:gd name="T17" fmla="*/ 118 h 190"/>
                    <a:gd name="T18" fmla="*/ 431 w 564"/>
                    <a:gd name="T19" fmla="*/ 134 h 190"/>
                    <a:gd name="T20" fmla="*/ 408 w 564"/>
                    <a:gd name="T21" fmla="*/ 148 h 190"/>
                    <a:gd name="T22" fmla="*/ 384 w 564"/>
                    <a:gd name="T23" fmla="*/ 161 h 190"/>
                    <a:gd name="T24" fmla="*/ 360 w 564"/>
                    <a:gd name="T25" fmla="*/ 171 h 190"/>
                    <a:gd name="T26" fmla="*/ 334 w 564"/>
                    <a:gd name="T27" fmla="*/ 181 h 190"/>
                    <a:gd name="T28" fmla="*/ 320 w 564"/>
                    <a:gd name="T29" fmla="*/ 184 h 190"/>
                    <a:gd name="T30" fmla="*/ 308 w 564"/>
                    <a:gd name="T31" fmla="*/ 186 h 190"/>
                    <a:gd name="T32" fmla="*/ 295 w 564"/>
                    <a:gd name="T33" fmla="*/ 189 h 190"/>
                    <a:gd name="T34" fmla="*/ 282 w 564"/>
                    <a:gd name="T35" fmla="*/ 190 h 190"/>
                    <a:gd name="T36" fmla="*/ 282 w 564"/>
                    <a:gd name="T37" fmla="*/ 190 h 190"/>
                    <a:gd name="T38" fmla="*/ 276 w 564"/>
                    <a:gd name="T39" fmla="*/ 190 h 190"/>
                    <a:gd name="T40" fmla="*/ 276 w 564"/>
                    <a:gd name="T41" fmla="*/ 190 h 190"/>
                    <a:gd name="T42" fmla="*/ 262 w 564"/>
                    <a:gd name="T43" fmla="*/ 190 h 190"/>
                    <a:gd name="T44" fmla="*/ 250 w 564"/>
                    <a:gd name="T45" fmla="*/ 189 h 190"/>
                    <a:gd name="T46" fmla="*/ 237 w 564"/>
                    <a:gd name="T47" fmla="*/ 186 h 190"/>
                    <a:gd name="T48" fmla="*/ 224 w 564"/>
                    <a:gd name="T49" fmla="*/ 183 h 190"/>
                    <a:gd name="T50" fmla="*/ 212 w 564"/>
                    <a:gd name="T51" fmla="*/ 180 h 190"/>
                    <a:gd name="T52" fmla="*/ 199 w 564"/>
                    <a:gd name="T53" fmla="*/ 176 h 190"/>
                    <a:gd name="T54" fmla="*/ 175 w 564"/>
                    <a:gd name="T55" fmla="*/ 165 h 190"/>
                    <a:gd name="T56" fmla="*/ 151 w 564"/>
                    <a:gd name="T57" fmla="*/ 153 h 190"/>
                    <a:gd name="T58" fmla="*/ 129 w 564"/>
                    <a:gd name="T59" fmla="*/ 140 h 190"/>
                    <a:gd name="T60" fmla="*/ 107 w 564"/>
                    <a:gd name="T61" fmla="*/ 125 h 190"/>
                    <a:gd name="T62" fmla="*/ 87 w 564"/>
                    <a:gd name="T63" fmla="*/ 110 h 190"/>
                    <a:gd name="T64" fmla="*/ 68 w 564"/>
                    <a:gd name="T65" fmla="*/ 96 h 190"/>
                    <a:gd name="T66" fmla="*/ 51 w 564"/>
                    <a:gd name="T67" fmla="*/ 81 h 190"/>
                    <a:gd name="T68" fmla="*/ 24 w 564"/>
                    <a:gd name="T69" fmla="*/ 56 h 190"/>
                    <a:gd name="T70" fmla="*/ 6 w 564"/>
                    <a:gd name="T71" fmla="*/ 37 h 190"/>
                    <a:gd name="T72" fmla="*/ 0 w 564"/>
                    <a:gd name="T73" fmla="*/ 31 h 190"/>
                    <a:gd name="T74" fmla="*/ 0 w 564"/>
                    <a:gd name="T75" fmla="*/ 1 h 190"/>
                    <a:gd name="T76" fmla="*/ 564 w 564"/>
                    <a:gd name="T7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64" h="190">
                      <a:moveTo>
                        <a:pt x="564" y="0"/>
                      </a:moveTo>
                      <a:lnTo>
                        <a:pt x="564" y="19"/>
                      </a:lnTo>
                      <a:lnTo>
                        <a:pt x="564" y="19"/>
                      </a:lnTo>
                      <a:lnTo>
                        <a:pt x="557" y="27"/>
                      </a:lnTo>
                      <a:lnTo>
                        <a:pt x="539" y="45"/>
                      </a:lnTo>
                      <a:lnTo>
                        <a:pt x="511" y="72"/>
                      </a:lnTo>
                      <a:lnTo>
                        <a:pt x="493" y="87"/>
                      </a:lnTo>
                      <a:lnTo>
                        <a:pt x="474" y="102"/>
                      </a:lnTo>
                      <a:lnTo>
                        <a:pt x="454" y="118"/>
                      </a:lnTo>
                      <a:lnTo>
                        <a:pt x="431" y="134"/>
                      </a:lnTo>
                      <a:lnTo>
                        <a:pt x="408" y="148"/>
                      </a:lnTo>
                      <a:lnTo>
                        <a:pt x="384" y="161"/>
                      </a:lnTo>
                      <a:lnTo>
                        <a:pt x="360" y="171"/>
                      </a:lnTo>
                      <a:lnTo>
                        <a:pt x="334" y="181"/>
                      </a:lnTo>
                      <a:lnTo>
                        <a:pt x="320" y="184"/>
                      </a:lnTo>
                      <a:lnTo>
                        <a:pt x="308" y="186"/>
                      </a:lnTo>
                      <a:lnTo>
                        <a:pt x="295" y="189"/>
                      </a:lnTo>
                      <a:lnTo>
                        <a:pt x="282" y="190"/>
                      </a:lnTo>
                      <a:lnTo>
                        <a:pt x="282" y="190"/>
                      </a:lnTo>
                      <a:lnTo>
                        <a:pt x="276" y="190"/>
                      </a:lnTo>
                      <a:lnTo>
                        <a:pt x="276" y="190"/>
                      </a:lnTo>
                      <a:lnTo>
                        <a:pt x="262" y="190"/>
                      </a:lnTo>
                      <a:lnTo>
                        <a:pt x="250" y="189"/>
                      </a:lnTo>
                      <a:lnTo>
                        <a:pt x="237" y="186"/>
                      </a:lnTo>
                      <a:lnTo>
                        <a:pt x="224" y="183"/>
                      </a:lnTo>
                      <a:lnTo>
                        <a:pt x="212" y="180"/>
                      </a:lnTo>
                      <a:lnTo>
                        <a:pt x="199" y="176"/>
                      </a:lnTo>
                      <a:lnTo>
                        <a:pt x="175" y="165"/>
                      </a:lnTo>
                      <a:lnTo>
                        <a:pt x="151" y="153"/>
                      </a:lnTo>
                      <a:lnTo>
                        <a:pt x="129" y="140"/>
                      </a:lnTo>
                      <a:lnTo>
                        <a:pt x="107" y="125"/>
                      </a:lnTo>
                      <a:lnTo>
                        <a:pt x="87" y="110"/>
                      </a:lnTo>
                      <a:lnTo>
                        <a:pt x="68" y="96"/>
                      </a:lnTo>
                      <a:lnTo>
                        <a:pt x="51" y="81"/>
                      </a:lnTo>
                      <a:lnTo>
                        <a:pt x="24" y="56"/>
                      </a:lnTo>
                      <a:lnTo>
                        <a:pt x="6" y="37"/>
                      </a:lnTo>
                      <a:lnTo>
                        <a:pt x="0" y="31"/>
                      </a:lnTo>
                      <a:lnTo>
                        <a:pt x="0" y="1"/>
                      </a:lnTo>
                      <a:lnTo>
                        <a:pt x="564" y="0"/>
                      </a:lnTo>
                      <a:close/>
                    </a:path>
                  </a:pathLst>
                </a:custGeom>
                <a:solidFill>
                  <a:srgbClr val="B494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3" name="Freeform 94"/>
                <p:cNvSpPr>
                  <a:spLocks/>
                </p:cNvSpPr>
                <p:nvPr/>
              </p:nvSpPr>
              <p:spPr bwMode="auto">
                <a:xfrm flipH="1">
                  <a:off x="1863525" y="891766"/>
                  <a:ext cx="996396" cy="1334277"/>
                </a:xfrm>
                <a:custGeom>
                  <a:avLst/>
                  <a:gdLst>
                    <a:gd name="T0" fmla="*/ 628 w 1176"/>
                    <a:gd name="T1" fmla="*/ 1 h 1541"/>
                    <a:gd name="T2" fmla="*/ 737 w 1176"/>
                    <a:gd name="T3" fmla="*/ 13 h 1541"/>
                    <a:gd name="T4" fmla="*/ 832 w 1176"/>
                    <a:gd name="T5" fmla="*/ 39 h 1541"/>
                    <a:gd name="T6" fmla="*/ 912 w 1176"/>
                    <a:gd name="T7" fmla="*/ 76 h 1541"/>
                    <a:gd name="T8" fmla="*/ 981 w 1176"/>
                    <a:gd name="T9" fmla="*/ 123 h 1541"/>
                    <a:gd name="T10" fmla="*/ 1037 w 1176"/>
                    <a:gd name="T11" fmla="*/ 180 h 1541"/>
                    <a:gd name="T12" fmla="*/ 1082 w 1176"/>
                    <a:gd name="T13" fmla="*/ 245 h 1541"/>
                    <a:gd name="T14" fmla="*/ 1118 w 1176"/>
                    <a:gd name="T15" fmla="*/ 317 h 1541"/>
                    <a:gd name="T16" fmla="*/ 1143 w 1176"/>
                    <a:gd name="T17" fmla="*/ 393 h 1541"/>
                    <a:gd name="T18" fmla="*/ 1161 w 1176"/>
                    <a:gd name="T19" fmla="*/ 473 h 1541"/>
                    <a:gd name="T20" fmla="*/ 1171 w 1176"/>
                    <a:gd name="T21" fmla="*/ 555 h 1541"/>
                    <a:gd name="T22" fmla="*/ 1176 w 1176"/>
                    <a:gd name="T23" fmla="*/ 694 h 1541"/>
                    <a:gd name="T24" fmla="*/ 1162 w 1176"/>
                    <a:gd name="T25" fmla="*/ 856 h 1541"/>
                    <a:gd name="T26" fmla="*/ 1138 w 1176"/>
                    <a:gd name="T27" fmla="*/ 1002 h 1541"/>
                    <a:gd name="T28" fmla="*/ 1108 w 1176"/>
                    <a:gd name="T29" fmla="*/ 1122 h 1541"/>
                    <a:gd name="T30" fmla="*/ 1079 w 1176"/>
                    <a:gd name="T31" fmla="*/ 1203 h 1541"/>
                    <a:gd name="T32" fmla="*/ 1066 w 1176"/>
                    <a:gd name="T33" fmla="*/ 1231 h 1541"/>
                    <a:gd name="T34" fmla="*/ 1011 w 1176"/>
                    <a:gd name="T35" fmla="*/ 1296 h 1541"/>
                    <a:gd name="T36" fmla="*/ 925 w 1176"/>
                    <a:gd name="T37" fmla="*/ 1372 h 1541"/>
                    <a:gd name="T38" fmla="*/ 820 w 1176"/>
                    <a:gd name="T39" fmla="*/ 1446 h 1541"/>
                    <a:gd name="T40" fmla="*/ 714 w 1176"/>
                    <a:gd name="T41" fmla="*/ 1507 h 1541"/>
                    <a:gd name="T42" fmla="*/ 646 w 1176"/>
                    <a:gd name="T43" fmla="*/ 1531 h 1541"/>
                    <a:gd name="T44" fmla="*/ 602 w 1176"/>
                    <a:gd name="T45" fmla="*/ 1541 h 1541"/>
                    <a:gd name="T46" fmla="*/ 575 w 1176"/>
                    <a:gd name="T47" fmla="*/ 1541 h 1541"/>
                    <a:gd name="T48" fmla="*/ 530 w 1176"/>
                    <a:gd name="T49" fmla="*/ 1531 h 1541"/>
                    <a:gd name="T50" fmla="*/ 464 w 1176"/>
                    <a:gd name="T51" fmla="*/ 1507 h 1541"/>
                    <a:gd name="T52" fmla="*/ 356 w 1176"/>
                    <a:gd name="T53" fmla="*/ 1446 h 1541"/>
                    <a:gd name="T54" fmla="*/ 252 w 1176"/>
                    <a:gd name="T55" fmla="*/ 1372 h 1541"/>
                    <a:gd name="T56" fmla="*/ 165 w 1176"/>
                    <a:gd name="T57" fmla="*/ 1296 h 1541"/>
                    <a:gd name="T58" fmla="*/ 110 w 1176"/>
                    <a:gd name="T59" fmla="*/ 1231 h 1541"/>
                    <a:gd name="T60" fmla="*/ 97 w 1176"/>
                    <a:gd name="T61" fmla="*/ 1203 h 1541"/>
                    <a:gd name="T62" fmla="*/ 69 w 1176"/>
                    <a:gd name="T63" fmla="*/ 1122 h 1541"/>
                    <a:gd name="T64" fmla="*/ 38 w 1176"/>
                    <a:gd name="T65" fmla="*/ 1002 h 1541"/>
                    <a:gd name="T66" fmla="*/ 14 w 1176"/>
                    <a:gd name="T67" fmla="*/ 856 h 1541"/>
                    <a:gd name="T68" fmla="*/ 0 w 1176"/>
                    <a:gd name="T69" fmla="*/ 694 h 1541"/>
                    <a:gd name="T70" fmla="*/ 5 w 1176"/>
                    <a:gd name="T71" fmla="*/ 555 h 1541"/>
                    <a:gd name="T72" fmla="*/ 15 w 1176"/>
                    <a:gd name="T73" fmla="*/ 473 h 1541"/>
                    <a:gd name="T74" fmla="*/ 33 w 1176"/>
                    <a:gd name="T75" fmla="*/ 393 h 1541"/>
                    <a:gd name="T76" fmla="*/ 59 w 1176"/>
                    <a:gd name="T77" fmla="*/ 317 h 1541"/>
                    <a:gd name="T78" fmla="*/ 95 w 1176"/>
                    <a:gd name="T79" fmla="*/ 245 h 1541"/>
                    <a:gd name="T80" fmla="*/ 139 w 1176"/>
                    <a:gd name="T81" fmla="*/ 180 h 1541"/>
                    <a:gd name="T82" fmla="*/ 195 w 1176"/>
                    <a:gd name="T83" fmla="*/ 123 h 1541"/>
                    <a:gd name="T84" fmla="*/ 264 w 1176"/>
                    <a:gd name="T85" fmla="*/ 76 h 1541"/>
                    <a:gd name="T86" fmla="*/ 345 w 1176"/>
                    <a:gd name="T87" fmla="*/ 39 h 1541"/>
                    <a:gd name="T88" fmla="*/ 439 w 1176"/>
                    <a:gd name="T89" fmla="*/ 13 h 1541"/>
                    <a:gd name="T90" fmla="*/ 549 w 1176"/>
                    <a:gd name="T91" fmla="*/ 1 h 1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76" h="1541">
                      <a:moveTo>
                        <a:pt x="588" y="0"/>
                      </a:moveTo>
                      <a:lnTo>
                        <a:pt x="588" y="0"/>
                      </a:lnTo>
                      <a:lnTo>
                        <a:pt x="628" y="1"/>
                      </a:lnTo>
                      <a:lnTo>
                        <a:pt x="667" y="3"/>
                      </a:lnTo>
                      <a:lnTo>
                        <a:pt x="703" y="8"/>
                      </a:lnTo>
                      <a:lnTo>
                        <a:pt x="737" y="13"/>
                      </a:lnTo>
                      <a:lnTo>
                        <a:pt x="770" y="21"/>
                      </a:lnTo>
                      <a:lnTo>
                        <a:pt x="801" y="28"/>
                      </a:lnTo>
                      <a:lnTo>
                        <a:pt x="832" y="39"/>
                      </a:lnTo>
                      <a:lnTo>
                        <a:pt x="861" y="50"/>
                      </a:lnTo>
                      <a:lnTo>
                        <a:pt x="888" y="62"/>
                      </a:lnTo>
                      <a:lnTo>
                        <a:pt x="912" y="76"/>
                      </a:lnTo>
                      <a:lnTo>
                        <a:pt x="937" y="91"/>
                      </a:lnTo>
                      <a:lnTo>
                        <a:pt x="959" y="106"/>
                      </a:lnTo>
                      <a:lnTo>
                        <a:pt x="981" y="123"/>
                      </a:lnTo>
                      <a:lnTo>
                        <a:pt x="1001" y="142"/>
                      </a:lnTo>
                      <a:lnTo>
                        <a:pt x="1019" y="160"/>
                      </a:lnTo>
                      <a:lnTo>
                        <a:pt x="1037" y="180"/>
                      </a:lnTo>
                      <a:lnTo>
                        <a:pt x="1054" y="201"/>
                      </a:lnTo>
                      <a:lnTo>
                        <a:pt x="1068" y="223"/>
                      </a:lnTo>
                      <a:lnTo>
                        <a:pt x="1082" y="245"/>
                      </a:lnTo>
                      <a:lnTo>
                        <a:pt x="1095" y="268"/>
                      </a:lnTo>
                      <a:lnTo>
                        <a:pt x="1106" y="292"/>
                      </a:lnTo>
                      <a:lnTo>
                        <a:pt x="1118" y="317"/>
                      </a:lnTo>
                      <a:lnTo>
                        <a:pt x="1127" y="341"/>
                      </a:lnTo>
                      <a:lnTo>
                        <a:pt x="1136" y="367"/>
                      </a:lnTo>
                      <a:lnTo>
                        <a:pt x="1143" y="393"/>
                      </a:lnTo>
                      <a:lnTo>
                        <a:pt x="1150" y="419"/>
                      </a:lnTo>
                      <a:lnTo>
                        <a:pt x="1156" y="446"/>
                      </a:lnTo>
                      <a:lnTo>
                        <a:pt x="1161" y="473"/>
                      </a:lnTo>
                      <a:lnTo>
                        <a:pt x="1166" y="500"/>
                      </a:lnTo>
                      <a:lnTo>
                        <a:pt x="1169" y="527"/>
                      </a:lnTo>
                      <a:lnTo>
                        <a:pt x="1171" y="555"/>
                      </a:lnTo>
                      <a:lnTo>
                        <a:pt x="1174" y="583"/>
                      </a:lnTo>
                      <a:lnTo>
                        <a:pt x="1176" y="638"/>
                      </a:lnTo>
                      <a:lnTo>
                        <a:pt x="1176" y="694"/>
                      </a:lnTo>
                      <a:lnTo>
                        <a:pt x="1174" y="750"/>
                      </a:lnTo>
                      <a:lnTo>
                        <a:pt x="1169" y="804"/>
                      </a:lnTo>
                      <a:lnTo>
                        <a:pt x="1162" y="856"/>
                      </a:lnTo>
                      <a:lnTo>
                        <a:pt x="1156" y="907"/>
                      </a:lnTo>
                      <a:lnTo>
                        <a:pt x="1147" y="956"/>
                      </a:lnTo>
                      <a:lnTo>
                        <a:pt x="1138" y="1002"/>
                      </a:lnTo>
                      <a:lnTo>
                        <a:pt x="1128" y="1045"/>
                      </a:lnTo>
                      <a:lnTo>
                        <a:pt x="1118" y="1085"/>
                      </a:lnTo>
                      <a:lnTo>
                        <a:pt x="1108" y="1122"/>
                      </a:lnTo>
                      <a:lnTo>
                        <a:pt x="1097" y="1153"/>
                      </a:lnTo>
                      <a:lnTo>
                        <a:pt x="1088" y="1180"/>
                      </a:lnTo>
                      <a:lnTo>
                        <a:pt x="1079" y="1203"/>
                      </a:lnTo>
                      <a:lnTo>
                        <a:pt x="1073" y="1220"/>
                      </a:lnTo>
                      <a:lnTo>
                        <a:pt x="1066" y="1231"/>
                      </a:lnTo>
                      <a:lnTo>
                        <a:pt x="1066" y="1231"/>
                      </a:lnTo>
                      <a:lnTo>
                        <a:pt x="1053" y="1251"/>
                      </a:lnTo>
                      <a:lnTo>
                        <a:pt x="1033" y="1272"/>
                      </a:lnTo>
                      <a:lnTo>
                        <a:pt x="1011" y="1296"/>
                      </a:lnTo>
                      <a:lnTo>
                        <a:pt x="985" y="1321"/>
                      </a:lnTo>
                      <a:lnTo>
                        <a:pt x="956" y="1347"/>
                      </a:lnTo>
                      <a:lnTo>
                        <a:pt x="925" y="1372"/>
                      </a:lnTo>
                      <a:lnTo>
                        <a:pt x="891" y="1397"/>
                      </a:lnTo>
                      <a:lnTo>
                        <a:pt x="856" y="1422"/>
                      </a:lnTo>
                      <a:lnTo>
                        <a:pt x="820" y="1446"/>
                      </a:lnTo>
                      <a:lnTo>
                        <a:pt x="784" y="1469"/>
                      </a:lnTo>
                      <a:lnTo>
                        <a:pt x="749" y="1489"/>
                      </a:lnTo>
                      <a:lnTo>
                        <a:pt x="714" y="1507"/>
                      </a:lnTo>
                      <a:lnTo>
                        <a:pt x="679" y="1521"/>
                      </a:lnTo>
                      <a:lnTo>
                        <a:pt x="662" y="1527"/>
                      </a:lnTo>
                      <a:lnTo>
                        <a:pt x="646" y="1531"/>
                      </a:lnTo>
                      <a:lnTo>
                        <a:pt x="631" y="1536"/>
                      </a:lnTo>
                      <a:lnTo>
                        <a:pt x="616" y="1539"/>
                      </a:lnTo>
                      <a:lnTo>
                        <a:pt x="602" y="1541"/>
                      </a:lnTo>
                      <a:lnTo>
                        <a:pt x="588" y="1541"/>
                      </a:lnTo>
                      <a:lnTo>
                        <a:pt x="588" y="1541"/>
                      </a:lnTo>
                      <a:lnTo>
                        <a:pt x="575" y="1541"/>
                      </a:lnTo>
                      <a:lnTo>
                        <a:pt x="560" y="1539"/>
                      </a:lnTo>
                      <a:lnTo>
                        <a:pt x="545" y="1536"/>
                      </a:lnTo>
                      <a:lnTo>
                        <a:pt x="530" y="1531"/>
                      </a:lnTo>
                      <a:lnTo>
                        <a:pt x="514" y="1527"/>
                      </a:lnTo>
                      <a:lnTo>
                        <a:pt x="497" y="1521"/>
                      </a:lnTo>
                      <a:lnTo>
                        <a:pt x="464" y="1507"/>
                      </a:lnTo>
                      <a:lnTo>
                        <a:pt x="428" y="1489"/>
                      </a:lnTo>
                      <a:lnTo>
                        <a:pt x="392" y="1469"/>
                      </a:lnTo>
                      <a:lnTo>
                        <a:pt x="356" y="1446"/>
                      </a:lnTo>
                      <a:lnTo>
                        <a:pt x="320" y="1422"/>
                      </a:lnTo>
                      <a:lnTo>
                        <a:pt x="285" y="1397"/>
                      </a:lnTo>
                      <a:lnTo>
                        <a:pt x="252" y="1372"/>
                      </a:lnTo>
                      <a:lnTo>
                        <a:pt x="220" y="1347"/>
                      </a:lnTo>
                      <a:lnTo>
                        <a:pt x="191" y="1321"/>
                      </a:lnTo>
                      <a:lnTo>
                        <a:pt x="165" y="1296"/>
                      </a:lnTo>
                      <a:lnTo>
                        <a:pt x="143" y="1272"/>
                      </a:lnTo>
                      <a:lnTo>
                        <a:pt x="124" y="1251"/>
                      </a:lnTo>
                      <a:lnTo>
                        <a:pt x="110" y="1231"/>
                      </a:lnTo>
                      <a:lnTo>
                        <a:pt x="110" y="1231"/>
                      </a:lnTo>
                      <a:lnTo>
                        <a:pt x="103" y="1220"/>
                      </a:lnTo>
                      <a:lnTo>
                        <a:pt x="97" y="1203"/>
                      </a:lnTo>
                      <a:lnTo>
                        <a:pt x="88" y="1180"/>
                      </a:lnTo>
                      <a:lnTo>
                        <a:pt x="79" y="1153"/>
                      </a:lnTo>
                      <a:lnTo>
                        <a:pt x="69" y="1122"/>
                      </a:lnTo>
                      <a:lnTo>
                        <a:pt x="59" y="1085"/>
                      </a:lnTo>
                      <a:lnTo>
                        <a:pt x="49" y="1045"/>
                      </a:lnTo>
                      <a:lnTo>
                        <a:pt x="38" y="1002"/>
                      </a:lnTo>
                      <a:lnTo>
                        <a:pt x="29" y="956"/>
                      </a:lnTo>
                      <a:lnTo>
                        <a:pt x="22" y="907"/>
                      </a:lnTo>
                      <a:lnTo>
                        <a:pt x="14" y="856"/>
                      </a:lnTo>
                      <a:lnTo>
                        <a:pt x="8" y="804"/>
                      </a:lnTo>
                      <a:lnTo>
                        <a:pt x="4" y="750"/>
                      </a:lnTo>
                      <a:lnTo>
                        <a:pt x="0" y="694"/>
                      </a:lnTo>
                      <a:lnTo>
                        <a:pt x="0" y="638"/>
                      </a:lnTo>
                      <a:lnTo>
                        <a:pt x="3" y="583"/>
                      </a:lnTo>
                      <a:lnTo>
                        <a:pt x="5" y="555"/>
                      </a:lnTo>
                      <a:lnTo>
                        <a:pt x="7" y="527"/>
                      </a:lnTo>
                      <a:lnTo>
                        <a:pt x="10" y="500"/>
                      </a:lnTo>
                      <a:lnTo>
                        <a:pt x="15" y="473"/>
                      </a:lnTo>
                      <a:lnTo>
                        <a:pt x="20" y="446"/>
                      </a:lnTo>
                      <a:lnTo>
                        <a:pt x="26" y="419"/>
                      </a:lnTo>
                      <a:lnTo>
                        <a:pt x="33" y="393"/>
                      </a:lnTo>
                      <a:lnTo>
                        <a:pt x="41" y="367"/>
                      </a:lnTo>
                      <a:lnTo>
                        <a:pt x="50" y="341"/>
                      </a:lnTo>
                      <a:lnTo>
                        <a:pt x="59" y="317"/>
                      </a:lnTo>
                      <a:lnTo>
                        <a:pt x="70" y="292"/>
                      </a:lnTo>
                      <a:lnTo>
                        <a:pt x="81" y="268"/>
                      </a:lnTo>
                      <a:lnTo>
                        <a:pt x="95" y="245"/>
                      </a:lnTo>
                      <a:lnTo>
                        <a:pt x="108" y="223"/>
                      </a:lnTo>
                      <a:lnTo>
                        <a:pt x="124" y="201"/>
                      </a:lnTo>
                      <a:lnTo>
                        <a:pt x="139" y="180"/>
                      </a:lnTo>
                      <a:lnTo>
                        <a:pt x="157" y="160"/>
                      </a:lnTo>
                      <a:lnTo>
                        <a:pt x="175" y="142"/>
                      </a:lnTo>
                      <a:lnTo>
                        <a:pt x="195" y="123"/>
                      </a:lnTo>
                      <a:lnTo>
                        <a:pt x="217" y="106"/>
                      </a:lnTo>
                      <a:lnTo>
                        <a:pt x="240" y="91"/>
                      </a:lnTo>
                      <a:lnTo>
                        <a:pt x="264" y="76"/>
                      </a:lnTo>
                      <a:lnTo>
                        <a:pt x="290" y="62"/>
                      </a:lnTo>
                      <a:lnTo>
                        <a:pt x="317" y="50"/>
                      </a:lnTo>
                      <a:lnTo>
                        <a:pt x="345" y="39"/>
                      </a:lnTo>
                      <a:lnTo>
                        <a:pt x="375" y="28"/>
                      </a:lnTo>
                      <a:lnTo>
                        <a:pt x="406" y="21"/>
                      </a:lnTo>
                      <a:lnTo>
                        <a:pt x="439" y="13"/>
                      </a:lnTo>
                      <a:lnTo>
                        <a:pt x="474" y="8"/>
                      </a:lnTo>
                      <a:lnTo>
                        <a:pt x="511" y="3"/>
                      </a:lnTo>
                      <a:lnTo>
                        <a:pt x="549" y="1"/>
                      </a:lnTo>
                      <a:lnTo>
                        <a:pt x="588" y="0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rgbClr val="F7C9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4" name="Freeform 106"/>
                <p:cNvSpPr>
                  <a:spLocks noEditPoints="1"/>
                </p:cNvSpPr>
                <p:nvPr/>
              </p:nvSpPr>
              <p:spPr bwMode="auto">
                <a:xfrm flipH="1">
                  <a:off x="1919445" y="1459288"/>
                  <a:ext cx="899806" cy="313946"/>
                </a:xfrm>
                <a:custGeom>
                  <a:avLst/>
                  <a:gdLst>
                    <a:gd name="T0" fmla="*/ 205 w 1062"/>
                    <a:gd name="T1" fmla="*/ 359 h 368"/>
                    <a:gd name="T2" fmla="*/ 111 w 1062"/>
                    <a:gd name="T3" fmla="*/ 316 h 368"/>
                    <a:gd name="T4" fmla="*/ 68 w 1062"/>
                    <a:gd name="T5" fmla="*/ 244 h 368"/>
                    <a:gd name="T6" fmla="*/ 44 w 1062"/>
                    <a:gd name="T7" fmla="*/ 127 h 368"/>
                    <a:gd name="T8" fmla="*/ 20 w 1062"/>
                    <a:gd name="T9" fmla="*/ 94 h 368"/>
                    <a:gd name="T10" fmla="*/ 2 w 1062"/>
                    <a:gd name="T11" fmla="*/ 71 h 368"/>
                    <a:gd name="T12" fmla="*/ 5 w 1062"/>
                    <a:gd name="T13" fmla="*/ 26 h 368"/>
                    <a:gd name="T14" fmla="*/ 62 w 1062"/>
                    <a:gd name="T15" fmla="*/ 8 h 368"/>
                    <a:gd name="T16" fmla="*/ 261 w 1062"/>
                    <a:gd name="T17" fmla="*/ 2 h 368"/>
                    <a:gd name="T18" fmla="*/ 163 w 1062"/>
                    <a:gd name="T19" fmla="*/ 26 h 368"/>
                    <a:gd name="T20" fmla="*/ 99 w 1062"/>
                    <a:gd name="T21" fmla="*/ 44 h 368"/>
                    <a:gd name="T22" fmla="*/ 74 w 1062"/>
                    <a:gd name="T23" fmla="*/ 110 h 368"/>
                    <a:gd name="T24" fmla="*/ 85 w 1062"/>
                    <a:gd name="T25" fmla="*/ 212 h 368"/>
                    <a:gd name="T26" fmla="*/ 114 w 1062"/>
                    <a:gd name="T27" fmla="*/ 282 h 368"/>
                    <a:gd name="T28" fmla="*/ 164 w 1062"/>
                    <a:gd name="T29" fmla="*/ 321 h 368"/>
                    <a:gd name="T30" fmla="*/ 269 w 1062"/>
                    <a:gd name="T31" fmla="*/ 367 h 368"/>
                    <a:gd name="T32" fmla="*/ 671 w 1062"/>
                    <a:gd name="T33" fmla="*/ 21 h 368"/>
                    <a:gd name="T34" fmla="*/ 802 w 1062"/>
                    <a:gd name="T35" fmla="*/ 25 h 368"/>
                    <a:gd name="T36" fmla="*/ 673 w 1062"/>
                    <a:gd name="T37" fmla="*/ 49 h 368"/>
                    <a:gd name="T38" fmla="*/ 626 w 1062"/>
                    <a:gd name="T39" fmla="*/ 83 h 368"/>
                    <a:gd name="T40" fmla="*/ 614 w 1062"/>
                    <a:gd name="T41" fmla="*/ 126 h 368"/>
                    <a:gd name="T42" fmla="*/ 645 w 1062"/>
                    <a:gd name="T43" fmla="*/ 236 h 368"/>
                    <a:gd name="T44" fmla="*/ 717 w 1062"/>
                    <a:gd name="T45" fmla="*/ 322 h 368"/>
                    <a:gd name="T46" fmla="*/ 786 w 1062"/>
                    <a:gd name="T47" fmla="*/ 345 h 368"/>
                    <a:gd name="T48" fmla="*/ 747 w 1062"/>
                    <a:gd name="T49" fmla="*/ 360 h 368"/>
                    <a:gd name="T50" fmla="*/ 668 w 1062"/>
                    <a:gd name="T51" fmla="*/ 313 h 368"/>
                    <a:gd name="T52" fmla="*/ 626 w 1062"/>
                    <a:gd name="T53" fmla="*/ 255 h 368"/>
                    <a:gd name="T54" fmla="*/ 591 w 1062"/>
                    <a:gd name="T55" fmla="*/ 162 h 368"/>
                    <a:gd name="T56" fmla="*/ 546 w 1062"/>
                    <a:gd name="T57" fmla="*/ 129 h 368"/>
                    <a:gd name="T58" fmla="*/ 495 w 1062"/>
                    <a:gd name="T59" fmla="*/ 140 h 368"/>
                    <a:gd name="T60" fmla="*/ 462 w 1062"/>
                    <a:gd name="T61" fmla="*/ 211 h 368"/>
                    <a:gd name="T62" fmla="*/ 432 w 1062"/>
                    <a:gd name="T63" fmla="*/ 283 h 368"/>
                    <a:gd name="T64" fmla="*/ 378 w 1062"/>
                    <a:gd name="T65" fmla="*/ 340 h 368"/>
                    <a:gd name="T66" fmla="*/ 269 w 1062"/>
                    <a:gd name="T67" fmla="*/ 367 h 368"/>
                    <a:gd name="T68" fmla="*/ 342 w 1062"/>
                    <a:gd name="T69" fmla="*/ 333 h 368"/>
                    <a:gd name="T70" fmla="*/ 401 w 1062"/>
                    <a:gd name="T71" fmla="*/ 286 h 368"/>
                    <a:gd name="T72" fmla="*/ 450 w 1062"/>
                    <a:gd name="T73" fmla="*/ 179 h 368"/>
                    <a:gd name="T74" fmla="*/ 447 w 1062"/>
                    <a:gd name="T75" fmla="*/ 94 h 368"/>
                    <a:gd name="T76" fmla="*/ 418 w 1062"/>
                    <a:gd name="T77" fmla="*/ 63 h 368"/>
                    <a:gd name="T78" fmla="*/ 316 w 1062"/>
                    <a:gd name="T79" fmla="*/ 30 h 368"/>
                    <a:gd name="T80" fmla="*/ 278 w 1062"/>
                    <a:gd name="T81" fmla="*/ 3 h 368"/>
                    <a:gd name="T82" fmla="*/ 504 w 1062"/>
                    <a:gd name="T83" fmla="*/ 44 h 368"/>
                    <a:gd name="T84" fmla="*/ 836 w 1062"/>
                    <a:gd name="T85" fmla="*/ 2 h 368"/>
                    <a:gd name="T86" fmla="*/ 1019 w 1062"/>
                    <a:gd name="T87" fmla="*/ 13 h 368"/>
                    <a:gd name="T88" fmla="*/ 1059 w 1062"/>
                    <a:gd name="T89" fmla="*/ 32 h 368"/>
                    <a:gd name="T90" fmla="*/ 1060 w 1062"/>
                    <a:gd name="T91" fmla="*/ 79 h 368"/>
                    <a:gd name="T92" fmla="*/ 1041 w 1062"/>
                    <a:gd name="T93" fmla="*/ 98 h 368"/>
                    <a:gd name="T94" fmla="*/ 1022 w 1062"/>
                    <a:gd name="T95" fmla="*/ 144 h 368"/>
                    <a:gd name="T96" fmla="*/ 1003 w 1062"/>
                    <a:gd name="T97" fmla="*/ 260 h 368"/>
                    <a:gd name="T98" fmla="*/ 958 w 1062"/>
                    <a:gd name="T99" fmla="*/ 327 h 368"/>
                    <a:gd name="T100" fmla="*/ 855 w 1062"/>
                    <a:gd name="T101" fmla="*/ 364 h 368"/>
                    <a:gd name="T102" fmla="*/ 832 w 1062"/>
                    <a:gd name="T103" fmla="*/ 345 h 368"/>
                    <a:gd name="T104" fmla="*/ 924 w 1062"/>
                    <a:gd name="T105" fmla="*/ 319 h 368"/>
                    <a:gd name="T106" fmla="*/ 968 w 1062"/>
                    <a:gd name="T107" fmla="*/ 275 h 368"/>
                    <a:gd name="T108" fmla="*/ 991 w 1062"/>
                    <a:gd name="T109" fmla="*/ 197 h 368"/>
                    <a:gd name="T110" fmla="*/ 989 w 1062"/>
                    <a:gd name="T111" fmla="*/ 95 h 368"/>
                    <a:gd name="T112" fmla="*/ 960 w 1062"/>
                    <a:gd name="T113" fmla="*/ 43 h 368"/>
                    <a:gd name="T114" fmla="*/ 877 w 1062"/>
                    <a:gd name="T115" fmla="*/ 26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62" h="368">
                      <a:moveTo>
                        <a:pt x="269" y="367"/>
                      </a:moveTo>
                      <a:lnTo>
                        <a:pt x="269" y="367"/>
                      </a:lnTo>
                      <a:lnTo>
                        <a:pt x="254" y="365"/>
                      </a:lnTo>
                      <a:lnTo>
                        <a:pt x="254" y="365"/>
                      </a:lnTo>
                      <a:lnTo>
                        <a:pt x="229" y="363"/>
                      </a:lnTo>
                      <a:lnTo>
                        <a:pt x="205" y="359"/>
                      </a:lnTo>
                      <a:lnTo>
                        <a:pt x="185" y="355"/>
                      </a:lnTo>
                      <a:lnTo>
                        <a:pt x="166" y="348"/>
                      </a:lnTo>
                      <a:lnTo>
                        <a:pt x="150" y="342"/>
                      </a:lnTo>
                      <a:lnTo>
                        <a:pt x="135" y="333"/>
                      </a:lnTo>
                      <a:lnTo>
                        <a:pt x="122" y="324"/>
                      </a:lnTo>
                      <a:lnTo>
                        <a:pt x="111" y="316"/>
                      </a:lnTo>
                      <a:lnTo>
                        <a:pt x="101" y="305"/>
                      </a:lnTo>
                      <a:lnTo>
                        <a:pt x="92" y="294"/>
                      </a:lnTo>
                      <a:lnTo>
                        <a:pt x="85" y="282"/>
                      </a:lnTo>
                      <a:lnTo>
                        <a:pt x="79" y="270"/>
                      </a:lnTo>
                      <a:lnTo>
                        <a:pt x="73" y="257"/>
                      </a:lnTo>
                      <a:lnTo>
                        <a:pt x="68" y="244"/>
                      </a:lnTo>
                      <a:lnTo>
                        <a:pt x="65" y="230"/>
                      </a:lnTo>
                      <a:lnTo>
                        <a:pt x="62" y="216"/>
                      </a:lnTo>
                      <a:lnTo>
                        <a:pt x="62" y="216"/>
                      </a:lnTo>
                      <a:lnTo>
                        <a:pt x="52" y="162"/>
                      </a:lnTo>
                      <a:lnTo>
                        <a:pt x="47" y="142"/>
                      </a:lnTo>
                      <a:lnTo>
                        <a:pt x="44" y="127"/>
                      </a:lnTo>
                      <a:lnTo>
                        <a:pt x="39" y="114"/>
                      </a:lnTo>
                      <a:lnTo>
                        <a:pt x="35" y="104"/>
                      </a:lnTo>
                      <a:lnTo>
                        <a:pt x="31" y="101"/>
                      </a:lnTo>
                      <a:lnTo>
                        <a:pt x="28" y="98"/>
                      </a:lnTo>
                      <a:lnTo>
                        <a:pt x="25" y="95"/>
                      </a:lnTo>
                      <a:lnTo>
                        <a:pt x="20" y="94"/>
                      </a:lnTo>
                      <a:lnTo>
                        <a:pt x="20" y="94"/>
                      </a:lnTo>
                      <a:lnTo>
                        <a:pt x="15" y="91"/>
                      </a:lnTo>
                      <a:lnTo>
                        <a:pt x="10" y="88"/>
                      </a:lnTo>
                      <a:lnTo>
                        <a:pt x="7" y="83"/>
                      </a:lnTo>
                      <a:lnTo>
                        <a:pt x="5" y="77"/>
                      </a:lnTo>
                      <a:lnTo>
                        <a:pt x="2" y="71"/>
                      </a:lnTo>
                      <a:lnTo>
                        <a:pt x="1" y="63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1" y="34"/>
                      </a:lnTo>
                      <a:lnTo>
                        <a:pt x="2" y="30"/>
                      </a:lnTo>
                      <a:lnTo>
                        <a:pt x="5" y="26"/>
                      </a:lnTo>
                      <a:lnTo>
                        <a:pt x="8" y="23"/>
                      </a:lnTo>
                      <a:lnTo>
                        <a:pt x="13" y="20"/>
                      </a:lnTo>
                      <a:lnTo>
                        <a:pt x="29" y="13"/>
                      </a:lnTo>
                      <a:lnTo>
                        <a:pt x="29" y="13"/>
                      </a:lnTo>
                      <a:lnTo>
                        <a:pt x="42" y="11"/>
                      </a:lnTo>
                      <a:lnTo>
                        <a:pt x="62" y="8"/>
                      </a:lnTo>
                      <a:lnTo>
                        <a:pt x="89" y="5"/>
                      </a:lnTo>
                      <a:lnTo>
                        <a:pt x="120" y="3"/>
                      </a:lnTo>
                      <a:lnTo>
                        <a:pt x="155" y="2"/>
                      </a:lnTo>
                      <a:lnTo>
                        <a:pt x="191" y="0"/>
                      </a:lnTo>
                      <a:lnTo>
                        <a:pt x="227" y="0"/>
                      </a:lnTo>
                      <a:lnTo>
                        <a:pt x="261" y="2"/>
                      </a:lnTo>
                      <a:lnTo>
                        <a:pt x="263" y="24"/>
                      </a:lnTo>
                      <a:lnTo>
                        <a:pt x="263" y="24"/>
                      </a:lnTo>
                      <a:lnTo>
                        <a:pt x="236" y="23"/>
                      </a:lnTo>
                      <a:lnTo>
                        <a:pt x="210" y="23"/>
                      </a:lnTo>
                      <a:lnTo>
                        <a:pt x="186" y="24"/>
                      </a:lnTo>
                      <a:lnTo>
                        <a:pt x="163" y="26"/>
                      </a:lnTo>
                      <a:lnTo>
                        <a:pt x="144" y="30"/>
                      </a:lnTo>
                      <a:lnTo>
                        <a:pt x="126" y="33"/>
                      </a:lnTo>
                      <a:lnTo>
                        <a:pt x="112" y="37"/>
                      </a:lnTo>
                      <a:lnTo>
                        <a:pt x="102" y="41"/>
                      </a:lnTo>
                      <a:lnTo>
                        <a:pt x="102" y="41"/>
                      </a:lnTo>
                      <a:lnTo>
                        <a:pt x="99" y="44"/>
                      </a:lnTo>
                      <a:lnTo>
                        <a:pt x="94" y="48"/>
                      </a:lnTo>
                      <a:lnTo>
                        <a:pt x="89" y="57"/>
                      </a:lnTo>
                      <a:lnTo>
                        <a:pt x="83" y="67"/>
                      </a:lnTo>
                      <a:lnTo>
                        <a:pt x="79" y="80"/>
                      </a:lnTo>
                      <a:lnTo>
                        <a:pt x="76" y="94"/>
                      </a:lnTo>
                      <a:lnTo>
                        <a:pt x="74" y="110"/>
                      </a:lnTo>
                      <a:lnTo>
                        <a:pt x="74" y="126"/>
                      </a:lnTo>
                      <a:lnTo>
                        <a:pt x="74" y="143"/>
                      </a:lnTo>
                      <a:lnTo>
                        <a:pt x="75" y="160"/>
                      </a:lnTo>
                      <a:lnTo>
                        <a:pt x="77" y="178"/>
                      </a:lnTo>
                      <a:lnTo>
                        <a:pt x="81" y="195"/>
                      </a:lnTo>
                      <a:lnTo>
                        <a:pt x="85" y="212"/>
                      </a:lnTo>
                      <a:lnTo>
                        <a:pt x="90" y="229"/>
                      </a:lnTo>
                      <a:lnTo>
                        <a:pt x="95" y="246"/>
                      </a:lnTo>
                      <a:lnTo>
                        <a:pt x="102" y="260"/>
                      </a:lnTo>
                      <a:lnTo>
                        <a:pt x="109" y="274"/>
                      </a:lnTo>
                      <a:lnTo>
                        <a:pt x="109" y="274"/>
                      </a:lnTo>
                      <a:lnTo>
                        <a:pt x="114" y="282"/>
                      </a:lnTo>
                      <a:lnTo>
                        <a:pt x="120" y="290"/>
                      </a:lnTo>
                      <a:lnTo>
                        <a:pt x="128" y="297"/>
                      </a:lnTo>
                      <a:lnTo>
                        <a:pt x="136" y="304"/>
                      </a:lnTo>
                      <a:lnTo>
                        <a:pt x="145" y="310"/>
                      </a:lnTo>
                      <a:lnTo>
                        <a:pt x="154" y="316"/>
                      </a:lnTo>
                      <a:lnTo>
                        <a:pt x="164" y="321"/>
                      </a:lnTo>
                      <a:lnTo>
                        <a:pt x="175" y="327"/>
                      </a:lnTo>
                      <a:lnTo>
                        <a:pt x="197" y="334"/>
                      </a:lnTo>
                      <a:lnTo>
                        <a:pt x="221" y="340"/>
                      </a:lnTo>
                      <a:lnTo>
                        <a:pt x="245" y="344"/>
                      </a:lnTo>
                      <a:lnTo>
                        <a:pt x="268" y="345"/>
                      </a:lnTo>
                      <a:lnTo>
                        <a:pt x="269" y="367"/>
                      </a:lnTo>
                      <a:close/>
                      <a:moveTo>
                        <a:pt x="533" y="46"/>
                      </a:moveTo>
                      <a:lnTo>
                        <a:pt x="533" y="46"/>
                      </a:lnTo>
                      <a:lnTo>
                        <a:pt x="549" y="45"/>
                      </a:lnTo>
                      <a:lnTo>
                        <a:pt x="572" y="40"/>
                      </a:lnTo>
                      <a:lnTo>
                        <a:pt x="635" y="29"/>
                      </a:lnTo>
                      <a:lnTo>
                        <a:pt x="671" y="21"/>
                      </a:lnTo>
                      <a:lnTo>
                        <a:pt x="709" y="13"/>
                      </a:lnTo>
                      <a:lnTo>
                        <a:pt x="746" y="8"/>
                      </a:lnTo>
                      <a:lnTo>
                        <a:pt x="782" y="4"/>
                      </a:lnTo>
                      <a:lnTo>
                        <a:pt x="782" y="4"/>
                      </a:lnTo>
                      <a:lnTo>
                        <a:pt x="801" y="3"/>
                      </a:lnTo>
                      <a:lnTo>
                        <a:pt x="802" y="25"/>
                      </a:lnTo>
                      <a:lnTo>
                        <a:pt x="802" y="25"/>
                      </a:lnTo>
                      <a:lnTo>
                        <a:pt x="774" y="27"/>
                      </a:lnTo>
                      <a:lnTo>
                        <a:pt x="747" y="31"/>
                      </a:lnTo>
                      <a:lnTo>
                        <a:pt x="720" y="35"/>
                      </a:lnTo>
                      <a:lnTo>
                        <a:pt x="696" y="40"/>
                      </a:lnTo>
                      <a:lnTo>
                        <a:pt x="673" y="49"/>
                      </a:lnTo>
                      <a:lnTo>
                        <a:pt x="663" y="53"/>
                      </a:lnTo>
                      <a:lnTo>
                        <a:pt x="654" y="58"/>
                      </a:lnTo>
                      <a:lnTo>
                        <a:pt x="645" y="63"/>
                      </a:lnTo>
                      <a:lnTo>
                        <a:pt x="638" y="70"/>
                      </a:lnTo>
                      <a:lnTo>
                        <a:pt x="632" y="76"/>
                      </a:lnTo>
                      <a:lnTo>
                        <a:pt x="626" y="83"/>
                      </a:lnTo>
                      <a:lnTo>
                        <a:pt x="626" y="83"/>
                      </a:lnTo>
                      <a:lnTo>
                        <a:pt x="623" y="89"/>
                      </a:lnTo>
                      <a:lnTo>
                        <a:pt x="619" y="95"/>
                      </a:lnTo>
                      <a:lnTo>
                        <a:pt x="617" y="102"/>
                      </a:lnTo>
                      <a:lnTo>
                        <a:pt x="615" y="110"/>
                      </a:lnTo>
                      <a:lnTo>
                        <a:pt x="614" y="126"/>
                      </a:lnTo>
                      <a:lnTo>
                        <a:pt x="614" y="143"/>
                      </a:lnTo>
                      <a:lnTo>
                        <a:pt x="617" y="160"/>
                      </a:lnTo>
                      <a:lnTo>
                        <a:pt x="622" y="180"/>
                      </a:lnTo>
                      <a:lnTo>
                        <a:pt x="628" y="198"/>
                      </a:lnTo>
                      <a:lnTo>
                        <a:pt x="635" y="218"/>
                      </a:lnTo>
                      <a:lnTo>
                        <a:pt x="645" y="236"/>
                      </a:lnTo>
                      <a:lnTo>
                        <a:pt x="655" y="253"/>
                      </a:lnTo>
                      <a:lnTo>
                        <a:pt x="666" y="270"/>
                      </a:lnTo>
                      <a:lnTo>
                        <a:pt x="678" y="286"/>
                      </a:lnTo>
                      <a:lnTo>
                        <a:pt x="690" y="301"/>
                      </a:lnTo>
                      <a:lnTo>
                        <a:pt x="703" y="313"/>
                      </a:lnTo>
                      <a:lnTo>
                        <a:pt x="717" y="322"/>
                      </a:lnTo>
                      <a:lnTo>
                        <a:pt x="729" y="330"/>
                      </a:lnTo>
                      <a:lnTo>
                        <a:pt x="729" y="330"/>
                      </a:lnTo>
                      <a:lnTo>
                        <a:pt x="738" y="334"/>
                      </a:lnTo>
                      <a:lnTo>
                        <a:pt x="747" y="337"/>
                      </a:lnTo>
                      <a:lnTo>
                        <a:pt x="766" y="342"/>
                      </a:lnTo>
                      <a:lnTo>
                        <a:pt x="786" y="345"/>
                      </a:lnTo>
                      <a:lnTo>
                        <a:pt x="808" y="346"/>
                      </a:lnTo>
                      <a:lnTo>
                        <a:pt x="809" y="368"/>
                      </a:lnTo>
                      <a:lnTo>
                        <a:pt x="809" y="368"/>
                      </a:lnTo>
                      <a:lnTo>
                        <a:pt x="786" y="367"/>
                      </a:lnTo>
                      <a:lnTo>
                        <a:pt x="766" y="364"/>
                      </a:lnTo>
                      <a:lnTo>
                        <a:pt x="747" y="360"/>
                      </a:lnTo>
                      <a:lnTo>
                        <a:pt x="730" y="354"/>
                      </a:lnTo>
                      <a:lnTo>
                        <a:pt x="715" y="347"/>
                      </a:lnTo>
                      <a:lnTo>
                        <a:pt x="701" y="340"/>
                      </a:lnTo>
                      <a:lnTo>
                        <a:pt x="689" y="331"/>
                      </a:lnTo>
                      <a:lnTo>
                        <a:pt x="678" y="322"/>
                      </a:lnTo>
                      <a:lnTo>
                        <a:pt x="668" y="313"/>
                      </a:lnTo>
                      <a:lnTo>
                        <a:pt x="659" y="303"/>
                      </a:lnTo>
                      <a:lnTo>
                        <a:pt x="651" y="293"/>
                      </a:lnTo>
                      <a:lnTo>
                        <a:pt x="644" y="284"/>
                      </a:lnTo>
                      <a:lnTo>
                        <a:pt x="634" y="268"/>
                      </a:lnTo>
                      <a:lnTo>
                        <a:pt x="626" y="255"/>
                      </a:lnTo>
                      <a:lnTo>
                        <a:pt x="626" y="255"/>
                      </a:lnTo>
                      <a:lnTo>
                        <a:pt x="622" y="244"/>
                      </a:lnTo>
                      <a:lnTo>
                        <a:pt x="617" y="234"/>
                      </a:lnTo>
                      <a:lnTo>
                        <a:pt x="609" y="213"/>
                      </a:lnTo>
                      <a:lnTo>
                        <a:pt x="604" y="192"/>
                      </a:lnTo>
                      <a:lnTo>
                        <a:pt x="596" y="172"/>
                      </a:lnTo>
                      <a:lnTo>
                        <a:pt x="591" y="162"/>
                      </a:lnTo>
                      <a:lnTo>
                        <a:pt x="587" y="155"/>
                      </a:lnTo>
                      <a:lnTo>
                        <a:pt x="581" y="147"/>
                      </a:lnTo>
                      <a:lnTo>
                        <a:pt x="574" y="141"/>
                      </a:lnTo>
                      <a:lnTo>
                        <a:pt x="567" y="135"/>
                      </a:lnTo>
                      <a:lnTo>
                        <a:pt x="556" y="131"/>
                      </a:lnTo>
                      <a:lnTo>
                        <a:pt x="546" y="129"/>
                      </a:lnTo>
                      <a:lnTo>
                        <a:pt x="534" y="128"/>
                      </a:lnTo>
                      <a:lnTo>
                        <a:pt x="534" y="128"/>
                      </a:lnTo>
                      <a:lnTo>
                        <a:pt x="522" y="129"/>
                      </a:lnTo>
                      <a:lnTo>
                        <a:pt x="512" y="131"/>
                      </a:lnTo>
                      <a:lnTo>
                        <a:pt x="503" y="135"/>
                      </a:lnTo>
                      <a:lnTo>
                        <a:pt x="495" y="140"/>
                      </a:lnTo>
                      <a:lnTo>
                        <a:pt x="488" y="146"/>
                      </a:lnTo>
                      <a:lnTo>
                        <a:pt x="482" y="154"/>
                      </a:lnTo>
                      <a:lnTo>
                        <a:pt x="478" y="161"/>
                      </a:lnTo>
                      <a:lnTo>
                        <a:pt x="475" y="171"/>
                      </a:lnTo>
                      <a:lnTo>
                        <a:pt x="468" y="191"/>
                      </a:lnTo>
                      <a:lnTo>
                        <a:pt x="462" y="211"/>
                      </a:lnTo>
                      <a:lnTo>
                        <a:pt x="457" y="233"/>
                      </a:lnTo>
                      <a:lnTo>
                        <a:pt x="453" y="243"/>
                      </a:lnTo>
                      <a:lnTo>
                        <a:pt x="449" y="253"/>
                      </a:lnTo>
                      <a:lnTo>
                        <a:pt x="449" y="253"/>
                      </a:lnTo>
                      <a:lnTo>
                        <a:pt x="442" y="266"/>
                      </a:lnTo>
                      <a:lnTo>
                        <a:pt x="432" y="283"/>
                      </a:lnTo>
                      <a:lnTo>
                        <a:pt x="426" y="293"/>
                      </a:lnTo>
                      <a:lnTo>
                        <a:pt x="420" y="303"/>
                      </a:lnTo>
                      <a:lnTo>
                        <a:pt x="411" y="313"/>
                      </a:lnTo>
                      <a:lnTo>
                        <a:pt x="401" y="322"/>
                      </a:lnTo>
                      <a:lnTo>
                        <a:pt x="390" y="331"/>
                      </a:lnTo>
                      <a:lnTo>
                        <a:pt x="378" y="340"/>
                      </a:lnTo>
                      <a:lnTo>
                        <a:pt x="363" y="347"/>
                      </a:lnTo>
                      <a:lnTo>
                        <a:pt x="349" y="355"/>
                      </a:lnTo>
                      <a:lnTo>
                        <a:pt x="331" y="360"/>
                      </a:lnTo>
                      <a:lnTo>
                        <a:pt x="312" y="363"/>
                      </a:lnTo>
                      <a:lnTo>
                        <a:pt x="292" y="367"/>
                      </a:lnTo>
                      <a:lnTo>
                        <a:pt x="269" y="367"/>
                      </a:lnTo>
                      <a:lnTo>
                        <a:pt x="268" y="345"/>
                      </a:lnTo>
                      <a:lnTo>
                        <a:pt x="268" y="345"/>
                      </a:lnTo>
                      <a:lnTo>
                        <a:pt x="292" y="344"/>
                      </a:lnTo>
                      <a:lnTo>
                        <a:pt x="313" y="342"/>
                      </a:lnTo>
                      <a:lnTo>
                        <a:pt x="333" y="336"/>
                      </a:lnTo>
                      <a:lnTo>
                        <a:pt x="342" y="333"/>
                      </a:lnTo>
                      <a:lnTo>
                        <a:pt x="351" y="330"/>
                      </a:lnTo>
                      <a:lnTo>
                        <a:pt x="351" y="330"/>
                      </a:lnTo>
                      <a:lnTo>
                        <a:pt x="363" y="322"/>
                      </a:lnTo>
                      <a:lnTo>
                        <a:pt x="376" y="311"/>
                      </a:lnTo>
                      <a:lnTo>
                        <a:pt x="388" y="300"/>
                      </a:lnTo>
                      <a:lnTo>
                        <a:pt x="401" y="286"/>
                      </a:lnTo>
                      <a:lnTo>
                        <a:pt x="411" y="269"/>
                      </a:lnTo>
                      <a:lnTo>
                        <a:pt x="421" y="253"/>
                      </a:lnTo>
                      <a:lnTo>
                        <a:pt x="430" y="235"/>
                      </a:lnTo>
                      <a:lnTo>
                        <a:pt x="438" y="216"/>
                      </a:lnTo>
                      <a:lnTo>
                        <a:pt x="444" y="198"/>
                      </a:lnTo>
                      <a:lnTo>
                        <a:pt x="450" y="179"/>
                      </a:lnTo>
                      <a:lnTo>
                        <a:pt x="453" y="160"/>
                      </a:lnTo>
                      <a:lnTo>
                        <a:pt x="454" y="142"/>
                      </a:lnTo>
                      <a:lnTo>
                        <a:pt x="454" y="126"/>
                      </a:lnTo>
                      <a:lnTo>
                        <a:pt x="452" y="110"/>
                      </a:lnTo>
                      <a:lnTo>
                        <a:pt x="450" y="102"/>
                      </a:lnTo>
                      <a:lnTo>
                        <a:pt x="447" y="94"/>
                      </a:lnTo>
                      <a:lnTo>
                        <a:pt x="443" y="88"/>
                      </a:lnTo>
                      <a:lnTo>
                        <a:pt x="440" y="83"/>
                      </a:lnTo>
                      <a:lnTo>
                        <a:pt x="440" y="83"/>
                      </a:lnTo>
                      <a:lnTo>
                        <a:pt x="433" y="75"/>
                      </a:lnTo>
                      <a:lnTo>
                        <a:pt x="426" y="68"/>
                      </a:lnTo>
                      <a:lnTo>
                        <a:pt x="418" y="63"/>
                      </a:lnTo>
                      <a:lnTo>
                        <a:pt x="409" y="58"/>
                      </a:lnTo>
                      <a:lnTo>
                        <a:pt x="401" y="52"/>
                      </a:lnTo>
                      <a:lnTo>
                        <a:pt x="390" y="48"/>
                      </a:lnTo>
                      <a:lnTo>
                        <a:pt x="368" y="40"/>
                      </a:lnTo>
                      <a:lnTo>
                        <a:pt x="343" y="34"/>
                      </a:lnTo>
                      <a:lnTo>
                        <a:pt x="316" y="30"/>
                      </a:lnTo>
                      <a:lnTo>
                        <a:pt x="289" y="26"/>
                      </a:lnTo>
                      <a:lnTo>
                        <a:pt x="263" y="24"/>
                      </a:lnTo>
                      <a:lnTo>
                        <a:pt x="261" y="2"/>
                      </a:lnTo>
                      <a:lnTo>
                        <a:pt x="261" y="2"/>
                      </a:lnTo>
                      <a:lnTo>
                        <a:pt x="278" y="3"/>
                      </a:lnTo>
                      <a:lnTo>
                        <a:pt x="278" y="3"/>
                      </a:lnTo>
                      <a:lnTo>
                        <a:pt x="310" y="7"/>
                      </a:lnTo>
                      <a:lnTo>
                        <a:pt x="342" y="12"/>
                      </a:lnTo>
                      <a:lnTo>
                        <a:pt x="408" y="26"/>
                      </a:lnTo>
                      <a:lnTo>
                        <a:pt x="441" y="34"/>
                      </a:lnTo>
                      <a:lnTo>
                        <a:pt x="473" y="39"/>
                      </a:lnTo>
                      <a:lnTo>
                        <a:pt x="504" y="44"/>
                      </a:lnTo>
                      <a:lnTo>
                        <a:pt x="518" y="46"/>
                      </a:lnTo>
                      <a:lnTo>
                        <a:pt x="533" y="46"/>
                      </a:lnTo>
                      <a:lnTo>
                        <a:pt x="533" y="46"/>
                      </a:lnTo>
                      <a:close/>
                      <a:moveTo>
                        <a:pt x="801" y="3"/>
                      </a:moveTo>
                      <a:lnTo>
                        <a:pt x="801" y="3"/>
                      </a:lnTo>
                      <a:lnTo>
                        <a:pt x="836" y="2"/>
                      </a:lnTo>
                      <a:lnTo>
                        <a:pt x="872" y="2"/>
                      </a:lnTo>
                      <a:lnTo>
                        <a:pt x="908" y="3"/>
                      </a:lnTo>
                      <a:lnTo>
                        <a:pt x="942" y="5"/>
                      </a:lnTo>
                      <a:lnTo>
                        <a:pt x="973" y="7"/>
                      </a:lnTo>
                      <a:lnTo>
                        <a:pt x="998" y="10"/>
                      </a:lnTo>
                      <a:lnTo>
                        <a:pt x="1019" y="13"/>
                      </a:lnTo>
                      <a:lnTo>
                        <a:pt x="1031" y="16"/>
                      </a:lnTo>
                      <a:lnTo>
                        <a:pt x="1031" y="16"/>
                      </a:lnTo>
                      <a:lnTo>
                        <a:pt x="1048" y="22"/>
                      </a:lnTo>
                      <a:lnTo>
                        <a:pt x="1053" y="25"/>
                      </a:lnTo>
                      <a:lnTo>
                        <a:pt x="1057" y="29"/>
                      </a:lnTo>
                      <a:lnTo>
                        <a:pt x="1059" y="32"/>
                      </a:lnTo>
                      <a:lnTo>
                        <a:pt x="1061" y="36"/>
                      </a:lnTo>
                      <a:lnTo>
                        <a:pt x="1062" y="50"/>
                      </a:lnTo>
                      <a:lnTo>
                        <a:pt x="1062" y="50"/>
                      </a:lnTo>
                      <a:lnTo>
                        <a:pt x="1062" y="65"/>
                      </a:lnTo>
                      <a:lnTo>
                        <a:pt x="1062" y="73"/>
                      </a:lnTo>
                      <a:lnTo>
                        <a:pt x="1060" y="79"/>
                      </a:lnTo>
                      <a:lnTo>
                        <a:pt x="1058" y="85"/>
                      </a:lnTo>
                      <a:lnTo>
                        <a:pt x="1055" y="90"/>
                      </a:lnTo>
                      <a:lnTo>
                        <a:pt x="1051" y="93"/>
                      </a:lnTo>
                      <a:lnTo>
                        <a:pt x="1046" y="97"/>
                      </a:lnTo>
                      <a:lnTo>
                        <a:pt x="1046" y="97"/>
                      </a:lnTo>
                      <a:lnTo>
                        <a:pt x="1041" y="98"/>
                      </a:lnTo>
                      <a:lnTo>
                        <a:pt x="1038" y="101"/>
                      </a:lnTo>
                      <a:lnTo>
                        <a:pt x="1035" y="103"/>
                      </a:lnTo>
                      <a:lnTo>
                        <a:pt x="1032" y="106"/>
                      </a:lnTo>
                      <a:lnTo>
                        <a:pt x="1028" y="116"/>
                      </a:lnTo>
                      <a:lnTo>
                        <a:pt x="1024" y="129"/>
                      </a:lnTo>
                      <a:lnTo>
                        <a:pt x="1022" y="144"/>
                      </a:lnTo>
                      <a:lnTo>
                        <a:pt x="1019" y="165"/>
                      </a:lnTo>
                      <a:lnTo>
                        <a:pt x="1012" y="219"/>
                      </a:lnTo>
                      <a:lnTo>
                        <a:pt x="1012" y="219"/>
                      </a:lnTo>
                      <a:lnTo>
                        <a:pt x="1010" y="233"/>
                      </a:lnTo>
                      <a:lnTo>
                        <a:pt x="1006" y="247"/>
                      </a:lnTo>
                      <a:lnTo>
                        <a:pt x="1003" y="260"/>
                      </a:lnTo>
                      <a:lnTo>
                        <a:pt x="998" y="273"/>
                      </a:lnTo>
                      <a:lnTo>
                        <a:pt x="993" y="284"/>
                      </a:lnTo>
                      <a:lnTo>
                        <a:pt x="986" y="296"/>
                      </a:lnTo>
                      <a:lnTo>
                        <a:pt x="978" y="307"/>
                      </a:lnTo>
                      <a:lnTo>
                        <a:pt x="969" y="317"/>
                      </a:lnTo>
                      <a:lnTo>
                        <a:pt x="958" y="327"/>
                      </a:lnTo>
                      <a:lnTo>
                        <a:pt x="946" y="335"/>
                      </a:lnTo>
                      <a:lnTo>
                        <a:pt x="931" y="343"/>
                      </a:lnTo>
                      <a:lnTo>
                        <a:pt x="915" y="350"/>
                      </a:lnTo>
                      <a:lnTo>
                        <a:pt x="897" y="356"/>
                      </a:lnTo>
                      <a:lnTo>
                        <a:pt x="877" y="360"/>
                      </a:lnTo>
                      <a:lnTo>
                        <a:pt x="855" y="364"/>
                      </a:lnTo>
                      <a:lnTo>
                        <a:pt x="829" y="367"/>
                      </a:lnTo>
                      <a:lnTo>
                        <a:pt x="829" y="367"/>
                      </a:lnTo>
                      <a:lnTo>
                        <a:pt x="809" y="368"/>
                      </a:lnTo>
                      <a:lnTo>
                        <a:pt x="808" y="346"/>
                      </a:lnTo>
                      <a:lnTo>
                        <a:pt x="808" y="346"/>
                      </a:lnTo>
                      <a:lnTo>
                        <a:pt x="832" y="345"/>
                      </a:lnTo>
                      <a:lnTo>
                        <a:pt x="857" y="342"/>
                      </a:lnTo>
                      <a:lnTo>
                        <a:pt x="881" y="336"/>
                      </a:lnTo>
                      <a:lnTo>
                        <a:pt x="892" y="333"/>
                      </a:lnTo>
                      <a:lnTo>
                        <a:pt x="903" y="329"/>
                      </a:lnTo>
                      <a:lnTo>
                        <a:pt x="914" y="324"/>
                      </a:lnTo>
                      <a:lnTo>
                        <a:pt x="924" y="319"/>
                      </a:lnTo>
                      <a:lnTo>
                        <a:pt x="933" y="313"/>
                      </a:lnTo>
                      <a:lnTo>
                        <a:pt x="942" y="306"/>
                      </a:lnTo>
                      <a:lnTo>
                        <a:pt x="950" y="300"/>
                      </a:lnTo>
                      <a:lnTo>
                        <a:pt x="957" y="292"/>
                      </a:lnTo>
                      <a:lnTo>
                        <a:pt x="964" y="283"/>
                      </a:lnTo>
                      <a:lnTo>
                        <a:pt x="968" y="275"/>
                      </a:lnTo>
                      <a:lnTo>
                        <a:pt x="968" y="275"/>
                      </a:lnTo>
                      <a:lnTo>
                        <a:pt x="975" y="262"/>
                      </a:lnTo>
                      <a:lnTo>
                        <a:pt x="979" y="247"/>
                      </a:lnTo>
                      <a:lnTo>
                        <a:pt x="984" y="232"/>
                      </a:lnTo>
                      <a:lnTo>
                        <a:pt x="988" y="214"/>
                      </a:lnTo>
                      <a:lnTo>
                        <a:pt x="991" y="197"/>
                      </a:lnTo>
                      <a:lnTo>
                        <a:pt x="993" y="180"/>
                      </a:lnTo>
                      <a:lnTo>
                        <a:pt x="994" y="162"/>
                      </a:lnTo>
                      <a:lnTo>
                        <a:pt x="995" y="144"/>
                      </a:lnTo>
                      <a:lnTo>
                        <a:pt x="994" y="128"/>
                      </a:lnTo>
                      <a:lnTo>
                        <a:pt x="993" y="112"/>
                      </a:lnTo>
                      <a:lnTo>
                        <a:pt x="989" y="95"/>
                      </a:lnTo>
                      <a:lnTo>
                        <a:pt x="986" y="81"/>
                      </a:lnTo>
                      <a:lnTo>
                        <a:pt x="982" y="70"/>
                      </a:lnTo>
                      <a:lnTo>
                        <a:pt x="975" y="59"/>
                      </a:lnTo>
                      <a:lnTo>
                        <a:pt x="968" y="50"/>
                      </a:lnTo>
                      <a:lnTo>
                        <a:pt x="964" y="46"/>
                      </a:lnTo>
                      <a:lnTo>
                        <a:pt x="960" y="43"/>
                      </a:lnTo>
                      <a:lnTo>
                        <a:pt x="960" y="43"/>
                      </a:lnTo>
                      <a:lnTo>
                        <a:pt x="950" y="38"/>
                      </a:lnTo>
                      <a:lnTo>
                        <a:pt x="937" y="35"/>
                      </a:lnTo>
                      <a:lnTo>
                        <a:pt x="920" y="31"/>
                      </a:lnTo>
                      <a:lnTo>
                        <a:pt x="900" y="29"/>
                      </a:lnTo>
                      <a:lnTo>
                        <a:pt x="877" y="26"/>
                      </a:lnTo>
                      <a:lnTo>
                        <a:pt x="854" y="25"/>
                      </a:lnTo>
                      <a:lnTo>
                        <a:pt x="828" y="24"/>
                      </a:lnTo>
                      <a:lnTo>
                        <a:pt x="802" y="25"/>
                      </a:lnTo>
                      <a:lnTo>
                        <a:pt x="801" y="3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5" name="Freeform 183"/>
                <p:cNvSpPr>
                  <a:spLocks noEditPoints="1"/>
                </p:cNvSpPr>
                <p:nvPr/>
              </p:nvSpPr>
              <p:spPr bwMode="auto">
                <a:xfrm flipH="1">
                  <a:off x="1817772" y="777055"/>
                  <a:ext cx="1082818" cy="905619"/>
                </a:xfrm>
                <a:custGeom>
                  <a:avLst/>
                  <a:gdLst>
                    <a:gd name="T0" fmla="*/ 1016 w 1280"/>
                    <a:gd name="T1" fmla="*/ 70 h 1053"/>
                    <a:gd name="T2" fmla="*/ 952 w 1280"/>
                    <a:gd name="T3" fmla="*/ 36 h 1053"/>
                    <a:gd name="T4" fmla="*/ 884 w 1280"/>
                    <a:gd name="T5" fmla="*/ 13 h 1053"/>
                    <a:gd name="T6" fmla="*/ 811 w 1280"/>
                    <a:gd name="T7" fmla="*/ 2 h 1053"/>
                    <a:gd name="T8" fmla="*/ 656 w 1280"/>
                    <a:gd name="T9" fmla="*/ 6 h 1053"/>
                    <a:gd name="T10" fmla="*/ 499 w 1280"/>
                    <a:gd name="T11" fmla="*/ 43 h 1053"/>
                    <a:gd name="T12" fmla="*/ 347 w 1280"/>
                    <a:gd name="T13" fmla="*/ 101 h 1053"/>
                    <a:gd name="T14" fmla="*/ 211 w 1280"/>
                    <a:gd name="T15" fmla="*/ 175 h 1053"/>
                    <a:gd name="T16" fmla="*/ 96 w 1280"/>
                    <a:gd name="T17" fmla="*/ 254 h 1053"/>
                    <a:gd name="T18" fmla="*/ 14 w 1280"/>
                    <a:gd name="T19" fmla="*/ 330 h 1053"/>
                    <a:gd name="T20" fmla="*/ 18 w 1280"/>
                    <a:gd name="T21" fmla="*/ 420 h 1053"/>
                    <a:gd name="T22" fmla="*/ 36 w 1280"/>
                    <a:gd name="T23" fmla="*/ 578 h 1053"/>
                    <a:gd name="T24" fmla="*/ 54 w 1280"/>
                    <a:gd name="T25" fmla="*/ 890 h 1053"/>
                    <a:gd name="T26" fmla="*/ 70 w 1280"/>
                    <a:gd name="T27" fmla="*/ 1034 h 1053"/>
                    <a:gd name="T28" fmla="*/ 71 w 1280"/>
                    <a:gd name="T29" fmla="*/ 1042 h 1053"/>
                    <a:gd name="T30" fmla="*/ 79 w 1280"/>
                    <a:gd name="T31" fmla="*/ 1053 h 1053"/>
                    <a:gd name="T32" fmla="*/ 95 w 1280"/>
                    <a:gd name="T33" fmla="*/ 1050 h 1053"/>
                    <a:gd name="T34" fmla="*/ 97 w 1280"/>
                    <a:gd name="T35" fmla="*/ 1026 h 1053"/>
                    <a:gd name="T36" fmla="*/ 95 w 1280"/>
                    <a:gd name="T37" fmla="*/ 949 h 1053"/>
                    <a:gd name="T38" fmla="*/ 93 w 1280"/>
                    <a:gd name="T39" fmla="*/ 868 h 1053"/>
                    <a:gd name="T40" fmla="*/ 112 w 1280"/>
                    <a:gd name="T41" fmla="*/ 731 h 1053"/>
                    <a:gd name="T42" fmla="*/ 128 w 1280"/>
                    <a:gd name="T43" fmla="*/ 665 h 1053"/>
                    <a:gd name="T44" fmla="*/ 165 w 1280"/>
                    <a:gd name="T45" fmla="*/ 583 h 1053"/>
                    <a:gd name="T46" fmla="*/ 208 w 1280"/>
                    <a:gd name="T47" fmla="*/ 511 h 1053"/>
                    <a:gd name="T48" fmla="*/ 262 w 1280"/>
                    <a:gd name="T49" fmla="*/ 452 h 1053"/>
                    <a:gd name="T50" fmla="*/ 331 w 1280"/>
                    <a:gd name="T51" fmla="*/ 436 h 1053"/>
                    <a:gd name="T52" fmla="*/ 410 w 1280"/>
                    <a:gd name="T53" fmla="*/ 443 h 1053"/>
                    <a:gd name="T54" fmla="*/ 491 w 1280"/>
                    <a:gd name="T55" fmla="*/ 477 h 1053"/>
                    <a:gd name="T56" fmla="*/ 605 w 1280"/>
                    <a:gd name="T57" fmla="*/ 537 h 1053"/>
                    <a:gd name="T58" fmla="*/ 681 w 1280"/>
                    <a:gd name="T59" fmla="*/ 560 h 1053"/>
                    <a:gd name="T60" fmla="*/ 792 w 1280"/>
                    <a:gd name="T61" fmla="*/ 571 h 1053"/>
                    <a:gd name="T62" fmla="*/ 880 w 1280"/>
                    <a:gd name="T63" fmla="*/ 567 h 1053"/>
                    <a:gd name="T64" fmla="*/ 950 w 1280"/>
                    <a:gd name="T65" fmla="*/ 538 h 1053"/>
                    <a:gd name="T66" fmla="*/ 1006 w 1280"/>
                    <a:gd name="T67" fmla="*/ 496 h 1053"/>
                    <a:gd name="T68" fmla="*/ 1038 w 1280"/>
                    <a:gd name="T69" fmla="*/ 458 h 1053"/>
                    <a:gd name="T70" fmla="*/ 1064 w 1280"/>
                    <a:gd name="T71" fmla="*/ 478 h 1053"/>
                    <a:gd name="T72" fmla="*/ 1128 w 1280"/>
                    <a:gd name="T73" fmla="*/ 598 h 1053"/>
                    <a:gd name="T74" fmla="*/ 1167 w 1280"/>
                    <a:gd name="T75" fmla="*/ 707 h 1053"/>
                    <a:gd name="T76" fmla="*/ 1211 w 1280"/>
                    <a:gd name="T77" fmla="*/ 897 h 1053"/>
                    <a:gd name="T78" fmla="*/ 1199 w 1280"/>
                    <a:gd name="T79" fmla="*/ 976 h 1053"/>
                    <a:gd name="T80" fmla="*/ 1199 w 1280"/>
                    <a:gd name="T81" fmla="*/ 1046 h 1053"/>
                    <a:gd name="T82" fmla="*/ 1201 w 1280"/>
                    <a:gd name="T83" fmla="*/ 1050 h 1053"/>
                    <a:gd name="T84" fmla="*/ 1217 w 1280"/>
                    <a:gd name="T85" fmla="*/ 1052 h 1053"/>
                    <a:gd name="T86" fmla="*/ 1224 w 1280"/>
                    <a:gd name="T87" fmla="*/ 1042 h 1053"/>
                    <a:gd name="T88" fmla="*/ 1234 w 1280"/>
                    <a:gd name="T89" fmla="*/ 972 h 1053"/>
                    <a:gd name="T90" fmla="*/ 1261 w 1280"/>
                    <a:gd name="T91" fmla="*/ 836 h 1053"/>
                    <a:gd name="T92" fmla="*/ 1279 w 1280"/>
                    <a:gd name="T93" fmla="*/ 640 h 1053"/>
                    <a:gd name="T94" fmla="*/ 1276 w 1280"/>
                    <a:gd name="T95" fmla="*/ 498 h 1053"/>
                    <a:gd name="T96" fmla="*/ 1257 w 1280"/>
                    <a:gd name="T97" fmla="*/ 358 h 1053"/>
                    <a:gd name="T98" fmla="*/ 1216 w 1280"/>
                    <a:gd name="T99" fmla="*/ 236 h 1053"/>
                    <a:gd name="T100" fmla="*/ 1176 w 1280"/>
                    <a:gd name="T101" fmla="*/ 175 h 1053"/>
                    <a:gd name="T102" fmla="*/ 1136 w 1280"/>
                    <a:gd name="T103" fmla="*/ 135 h 1053"/>
                    <a:gd name="T104" fmla="*/ 1088 w 1280"/>
                    <a:gd name="T105" fmla="*/ 106 h 1053"/>
                    <a:gd name="T106" fmla="*/ 1045 w 1280"/>
                    <a:gd name="T107" fmla="*/ 93 h 1053"/>
                    <a:gd name="T108" fmla="*/ 575 w 1280"/>
                    <a:gd name="T109" fmla="*/ 307 h 1053"/>
                    <a:gd name="T110" fmla="*/ 591 w 1280"/>
                    <a:gd name="T111" fmla="*/ 3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80" h="1053">
                      <a:moveTo>
                        <a:pt x="1045" y="93"/>
                      </a:moveTo>
                      <a:lnTo>
                        <a:pt x="1045" y="93"/>
                      </a:lnTo>
                      <a:lnTo>
                        <a:pt x="1031" y="81"/>
                      </a:lnTo>
                      <a:lnTo>
                        <a:pt x="1016" y="70"/>
                      </a:lnTo>
                      <a:lnTo>
                        <a:pt x="1000" y="60"/>
                      </a:lnTo>
                      <a:lnTo>
                        <a:pt x="985" y="52"/>
                      </a:lnTo>
                      <a:lnTo>
                        <a:pt x="969" y="43"/>
                      </a:lnTo>
                      <a:lnTo>
                        <a:pt x="952" y="36"/>
                      </a:lnTo>
                      <a:lnTo>
                        <a:pt x="935" y="29"/>
                      </a:lnTo>
                      <a:lnTo>
                        <a:pt x="918" y="24"/>
                      </a:lnTo>
                      <a:lnTo>
                        <a:pt x="900" y="18"/>
                      </a:lnTo>
                      <a:lnTo>
                        <a:pt x="884" y="13"/>
                      </a:lnTo>
                      <a:lnTo>
                        <a:pt x="866" y="10"/>
                      </a:lnTo>
                      <a:lnTo>
                        <a:pt x="848" y="6"/>
                      </a:lnTo>
                      <a:lnTo>
                        <a:pt x="829" y="3"/>
                      </a:lnTo>
                      <a:lnTo>
                        <a:pt x="811" y="2"/>
                      </a:lnTo>
                      <a:lnTo>
                        <a:pt x="773" y="0"/>
                      </a:lnTo>
                      <a:lnTo>
                        <a:pt x="734" y="0"/>
                      </a:lnTo>
                      <a:lnTo>
                        <a:pt x="695" y="2"/>
                      </a:lnTo>
                      <a:lnTo>
                        <a:pt x="656" y="6"/>
                      </a:lnTo>
                      <a:lnTo>
                        <a:pt x="617" y="13"/>
                      </a:lnTo>
                      <a:lnTo>
                        <a:pt x="577" y="21"/>
                      </a:lnTo>
                      <a:lnTo>
                        <a:pt x="538" y="31"/>
                      </a:lnTo>
                      <a:lnTo>
                        <a:pt x="499" y="43"/>
                      </a:lnTo>
                      <a:lnTo>
                        <a:pt x="461" y="56"/>
                      </a:lnTo>
                      <a:lnTo>
                        <a:pt x="421" y="70"/>
                      </a:lnTo>
                      <a:lnTo>
                        <a:pt x="384" y="85"/>
                      </a:lnTo>
                      <a:lnTo>
                        <a:pt x="347" y="101"/>
                      </a:lnTo>
                      <a:lnTo>
                        <a:pt x="312" y="119"/>
                      </a:lnTo>
                      <a:lnTo>
                        <a:pt x="277" y="137"/>
                      </a:lnTo>
                      <a:lnTo>
                        <a:pt x="243" y="155"/>
                      </a:lnTo>
                      <a:lnTo>
                        <a:pt x="211" y="175"/>
                      </a:lnTo>
                      <a:lnTo>
                        <a:pt x="179" y="194"/>
                      </a:lnTo>
                      <a:lnTo>
                        <a:pt x="150" y="214"/>
                      </a:lnTo>
                      <a:lnTo>
                        <a:pt x="122" y="234"/>
                      </a:lnTo>
                      <a:lnTo>
                        <a:pt x="96" y="254"/>
                      </a:lnTo>
                      <a:lnTo>
                        <a:pt x="73" y="273"/>
                      </a:lnTo>
                      <a:lnTo>
                        <a:pt x="50" y="293"/>
                      </a:lnTo>
                      <a:lnTo>
                        <a:pt x="31" y="312"/>
                      </a:lnTo>
                      <a:lnTo>
                        <a:pt x="14" y="330"/>
                      </a:lnTo>
                      <a:lnTo>
                        <a:pt x="0" y="348"/>
                      </a:lnTo>
                      <a:lnTo>
                        <a:pt x="0" y="348"/>
                      </a:lnTo>
                      <a:lnTo>
                        <a:pt x="10" y="383"/>
                      </a:lnTo>
                      <a:lnTo>
                        <a:pt x="18" y="420"/>
                      </a:lnTo>
                      <a:lnTo>
                        <a:pt x="23" y="458"/>
                      </a:lnTo>
                      <a:lnTo>
                        <a:pt x="29" y="497"/>
                      </a:lnTo>
                      <a:lnTo>
                        <a:pt x="33" y="537"/>
                      </a:lnTo>
                      <a:lnTo>
                        <a:pt x="36" y="578"/>
                      </a:lnTo>
                      <a:lnTo>
                        <a:pt x="41" y="662"/>
                      </a:lnTo>
                      <a:lnTo>
                        <a:pt x="45" y="750"/>
                      </a:lnTo>
                      <a:lnTo>
                        <a:pt x="50" y="842"/>
                      </a:lnTo>
                      <a:lnTo>
                        <a:pt x="54" y="890"/>
                      </a:lnTo>
                      <a:lnTo>
                        <a:pt x="58" y="937"/>
                      </a:lnTo>
                      <a:lnTo>
                        <a:pt x="64" y="986"/>
                      </a:lnTo>
                      <a:lnTo>
                        <a:pt x="70" y="1034"/>
                      </a:lnTo>
                      <a:lnTo>
                        <a:pt x="70" y="1034"/>
                      </a:lnTo>
                      <a:lnTo>
                        <a:pt x="70" y="1033"/>
                      </a:lnTo>
                      <a:lnTo>
                        <a:pt x="70" y="1033"/>
                      </a:lnTo>
                      <a:lnTo>
                        <a:pt x="71" y="1042"/>
                      </a:lnTo>
                      <a:lnTo>
                        <a:pt x="71" y="1042"/>
                      </a:lnTo>
                      <a:lnTo>
                        <a:pt x="75" y="1047"/>
                      </a:lnTo>
                      <a:lnTo>
                        <a:pt x="78" y="1052"/>
                      </a:lnTo>
                      <a:lnTo>
                        <a:pt x="78" y="1052"/>
                      </a:lnTo>
                      <a:lnTo>
                        <a:pt x="79" y="1053"/>
                      </a:lnTo>
                      <a:lnTo>
                        <a:pt x="82" y="1053"/>
                      </a:lnTo>
                      <a:lnTo>
                        <a:pt x="86" y="1053"/>
                      </a:lnTo>
                      <a:lnTo>
                        <a:pt x="95" y="1050"/>
                      </a:lnTo>
                      <a:lnTo>
                        <a:pt x="95" y="1050"/>
                      </a:lnTo>
                      <a:lnTo>
                        <a:pt x="96" y="1048"/>
                      </a:lnTo>
                      <a:lnTo>
                        <a:pt x="96" y="1046"/>
                      </a:lnTo>
                      <a:lnTo>
                        <a:pt x="96" y="1046"/>
                      </a:lnTo>
                      <a:lnTo>
                        <a:pt x="97" y="1026"/>
                      </a:lnTo>
                      <a:lnTo>
                        <a:pt x="97" y="1003"/>
                      </a:lnTo>
                      <a:lnTo>
                        <a:pt x="96" y="976"/>
                      </a:lnTo>
                      <a:lnTo>
                        <a:pt x="96" y="976"/>
                      </a:lnTo>
                      <a:lnTo>
                        <a:pt x="95" y="949"/>
                      </a:lnTo>
                      <a:lnTo>
                        <a:pt x="96" y="922"/>
                      </a:lnTo>
                      <a:lnTo>
                        <a:pt x="96" y="894"/>
                      </a:lnTo>
                      <a:lnTo>
                        <a:pt x="95" y="881"/>
                      </a:lnTo>
                      <a:lnTo>
                        <a:pt x="93" y="868"/>
                      </a:lnTo>
                      <a:lnTo>
                        <a:pt x="93" y="868"/>
                      </a:lnTo>
                      <a:lnTo>
                        <a:pt x="102" y="812"/>
                      </a:lnTo>
                      <a:lnTo>
                        <a:pt x="107" y="768"/>
                      </a:lnTo>
                      <a:lnTo>
                        <a:pt x="112" y="731"/>
                      </a:lnTo>
                      <a:lnTo>
                        <a:pt x="115" y="714"/>
                      </a:lnTo>
                      <a:lnTo>
                        <a:pt x="119" y="697"/>
                      </a:lnTo>
                      <a:lnTo>
                        <a:pt x="123" y="681"/>
                      </a:lnTo>
                      <a:lnTo>
                        <a:pt x="128" y="665"/>
                      </a:lnTo>
                      <a:lnTo>
                        <a:pt x="134" y="647"/>
                      </a:lnTo>
                      <a:lnTo>
                        <a:pt x="142" y="627"/>
                      </a:lnTo>
                      <a:lnTo>
                        <a:pt x="152" y="607"/>
                      </a:lnTo>
                      <a:lnTo>
                        <a:pt x="165" y="583"/>
                      </a:lnTo>
                      <a:lnTo>
                        <a:pt x="195" y="528"/>
                      </a:lnTo>
                      <a:lnTo>
                        <a:pt x="195" y="528"/>
                      </a:lnTo>
                      <a:lnTo>
                        <a:pt x="200" y="520"/>
                      </a:lnTo>
                      <a:lnTo>
                        <a:pt x="208" y="511"/>
                      </a:lnTo>
                      <a:lnTo>
                        <a:pt x="230" y="487"/>
                      </a:lnTo>
                      <a:lnTo>
                        <a:pt x="250" y="464"/>
                      </a:lnTo>
                      <a:lnTo>
                        <a:pt x="262" y="452"/>
                      </a:lnTo>
                      <a:lnTo>
                        <a:pt x="262" y="452"/>
                      </a:lnTo>
                      <a:lnTo>
                        <a:pt x="291" y="444"/>
                      </a:lnTo>
                      <a:lnTo>
                        <a:pt x="305" y="440"/>
                      </a:lnTo>
                      <a:lnTo>
                        <a:pt x="318" y="437"/>
                      </a:lnTo>
                      <a:lnTo>
                        <a:pt x="331" y="436"/>
                      </a:lnTo>
                      <a:lnTo>
                        <a:pt x="343" y="435"/>
                      </a:lnTo>
                      <a:lnTo>
                        <a:pt x="367" y="435"/>
                      </a:lnTo>
                      <a:lnTo>
                        <a:pt x="389" y="437"/>
                      </a:lnTo>
                      <a:lnTo>
                        <a:pt x="410" y="443"/>
                      </a:lnTo>
                      <a:lnTo>
                        <a:pt x="430" y="449"/>
                      </a:lnTo>
                      <a:lnTo>
                        <a:pt x="451" y="457"/>
                      </a:lnTo>
                      <a:lnTo>
                        <a:pt x="471" y="466"/>
                      </a:lnTo>
                      <a:lnTo>
                        <a:pt x="491" y="477"/>
                      </a:lnTo>
                      <a:lnTo>
                        <a:pt x="534" y="500"/>
                      </a:lnTo>
                      <a:lnTo>
                        <a:pt x="556" y="512"/>
                      </a:lnTo>
                      <a:lnTo>
                        <a:pt x="580" y="525"/>
                      </a:lnTo>
                      <a:lnTo>
                        <a:pt x="605" y="537"/>
                      </a:lnTo>
                      <a:lnTo>
                        <a:pt x="632" y="547"/>
                      </a:lnTo>
                      <a:lnTo>
                        <a:pt x="632" y="547"/>
                      </a:lnTo>
                      <a:lnTo>
                        <a:pt x="656" y="555"/>
                      </a:lnTo>
                      <a:lnTo>
                        <a:pt x="681" y="560"/>
                      </a:lnTo>
                      <a:lnTo>
                        <a:pt x="708" y="565"/>
                      </a:lnTo>
                      <a:lnTo>
                        <a:pt x="736" y="568"/>
                      </a:lnTo>
                      <a:lnTo>
                        <a:pt x="764" y="570"/>
                      </a:lnTo>
                      <a:lnTo>
                        <a:pt x="792" y="571"/>
                      </a:lnTo>
                      <a:lnTo>
                        <a:pt x="843" y="571"/>
                      </a:lnTo>
                      <a:lnTo>
                        <a:pt x="843" y="571"/>
                      </a:lnTo>
                      <a:lnTo>
                        <a:pt x="862" y="570"/>
                      </a:lnTo>
                      <a:lnTo>
                        <a:pt x="880" y="567"/>
                      </a:lnTo>
                      <a:lnTo>
                        <a:pt x="898" y="561"/>
                      </a:lnTo>
                      <a:lnTo>
                        <a:pt x="916" y="555"/>
                      </a:lnTo>
                      <a:lnTo>
                        <a:pt x="934" y="546"/>
                      </a:lnTo>
                      <a:lnTo>
                        <a:pt x="950" y="538"/>
                      </a:lnTo>
                      <a:lnTo>
                        <a:pt x="966" y="527"/>
                      </a:lnTo>
                      <a:lnTo>
                        <a:pt x="980" y="517"/>
                      </a:lnTo>
                      <a:lnTo>
                        <a:pt x="994" y="506"/>
                      </a:lnTo>
                      <a:lnTo>
                        <a:pt x="1006" y="496"/>
                      </a:lnTo>
                      <a:lnTo>
                        <a:pt x="1016" y="485"/>
                      </a:lnTo>
                      <a:lnTo>
                        <a:pt x="1025" y="475"/>
                      </a:lnTo>
                      <a:lnTo>
                        <a:pt x="1033" y="465"/>
                      </a:lnTo>
                      <a:lnTo>
                        <a:pt x="1038" y="458"/>
                      </a:lnTo>
                      <a:lnTo>
                        <a:pt x="1042" y="451"/>
                      </a:lnTo>
                      <a:lnTo>
                        <a:pt x="1043" y="446"/>
                      </a:lnTo>
                      <a:lnTo>
                        <a:pt x="1043" y="446"/>
                      </a:lnTo>
                      <a:lnTo>
                        <a:pt x="1064" y="478"/>
                      </a:lnTo>
                      <a:lnTo>
                        <a:pt x="1083" y="510"/>
                      </a:lnTo>
                      <a:lnTo>
                        <a:pt x="1100" y="540"/>
                      </a:lnTo>
                      <a:lnTo>
                        <a:pt x="1116" y="569"/>
                      </a:lnTo>
                      <a:lnTo>
                        <a:pt x="1128" y="598"/>
                      </a:lnTo>
                      <a:lnTo>
                        <a:pt x="1141" y="626"/>
                      </a:lnTo>
                      <a:lnTo>
                        <a:pt x="1151" y="653"/>
                      </a:lnTo>
                      <a:lnTo>
                        <a:pt x="1160" y="681"/>
                      </a:lnTo>
                      <a:lnTo>
                        <a:pt x="1167" y="707"/>
                      </a:lnTo>
                      <a:lnTo>
                        <a:pt x="1174" y="734"/>
                      </a:lnTo>
                      <a:lnTo>
                        <a:pt x="1188" y="788"/>
                      </a:lnTo>
                      <a:lnTo>
                        <a:pt x="1199" y="842"/>
                      </a:lnTo>
                      <a:lnTo>
                        <a:pt x="1211" y="897"/>
                      </a:lnTo>
                      <a:lnTo>
                        <a:pt x="1211" y="897"/>
                      </a:lnTo>
                      <a:lnTo>
                        <a:pt x="1204" y="936"/>
                      </a:lnTo>
                      <a:lnTo>
                        <a:pt x="1201" y="957"/>
                      </a:lnTo>
                      <a:lnTo>
                        <a:pt x="1199" y="976"/>
                      </a:lnTo>
                      <a:lnTo>
                        <a:pt x="1199" y="976"/>
                      </a:lnTo>
                      <a:lnTo>
                        <a:pt x="1199" y="1003"/>
                      </a:lnTo>
                      <a:lnTo>
                        <a:pt x="1199" y="1026"/>
                      </a:lnTo>
                      <a:lnTo>
                        <a:pt x="1199" y="1046"/>
                      </a:lnTo>
                      <a:lnTo>
                        <a:pt x="1199" y="1046"/>
                      </a:lnTo>
                      <a:lnTo>
                        <a:pt x="1200" y="1048"/>
                      </a:lnTo>
                      <a:lnTo>
                        <a:pt x="1201" y="1050"/>
                      </a:lnTo>
                      <a:lnTo>
                        <a:pt x="1201" y="1050"/>
                      </a:lnTo>
                      <a:lnTo>
                        <a:pt x="1210" y="1053"/>
                      </a:lnTo>
                      <a:lnTo>
                        <a:pt x="1215" y="1053"/>
                      </a:lnTo>
                      <a:lnTo>
                        <a:pt x="1216" y="1053"/>
                      </a:lnTo>
                      <a:lnTo>
                        <a:pt x="1217" y="1052"/>
                      </a:lnTo>
                      <a:lnTo>
                        <a:pt x="1217" y="1052"/>
                      </a:lnTo>
                      <a:lnTo>
                        <a:pt x="1220" y="1047"/>
                      </a:lnTo>
                      <a:lnTo>
                        <a:pt x="1224" y="1042"/>
                      </a:lnTo>
                      <a:lnTo>
                        <a:pt x="1224" y="1042"/>
                      </a:lnTo>
                      <a:lnTo>
                        <a:pt x="1227" y="1028"/>
                      </a:lnTo>
                      <a:lnTo>
                        <a:pt x="1228" y="1013"/>
                      </a:lnTo>
                      <a:lnTo>
                        <a:pt x="1228" y="1013"/>
                      </a:lnTo>
                      <a:lnTo>
                        <a:pt x="1234" y="972"/>
                      </a:lnTo>
                      <a:lnTo>
                        <a:pt x="1234" y="972"/>
                      </a:lnTo>
                      <a:lnTo>
                        <a:pt x="1243" y="936"/>
                      </a:lnTo>
                      <a:lnTo>
                        <a:pt x="1252" y="890"/>
                      </a:lnTo>
                      <a:lnTo>
                        <a:pt x="1261" y="836"/>
                      </a:lnTo>
                      <a:lnTo>
                        <a:pt x="1268" y="775"/>
                      </a:lnTo>
                      <a:lnTo>
                        <a:pt x="1275" y="709"/>
                      </a:lnTo>
                      <a:lnTo>
                        <a:pt x="1277" y="676"/>
                      </a:lnTo>
                      <a:lnTo>
                        <a:pt x="1279" y="640"/>
                      </a:lnTo>
                      <a:lnTo>
                        <a:pt x="1280" y="605"/>
                      </a:lnTo>
                      <a:lnTo>
                        <a:pt x="1280" y="569"/>
                      </a:lnTo>
                      <a:lnTo>
                        <a:pt x="1279" y="533"/>
                      </a:lnTo>
                      <a:lnTo>
                        <a:pt x="1276" y="498"/>
                      </a:lnTo>
                      <a:lnTo>
                        <a:pt x="1274" y="462"/>
                      </a:lnTo>
                      <a:lnTo>
                        <a:pt x="1270" y="426"/>
                      </a:lnTo>
                      <a:lnTo>
                        <a:pt x="1264" y="392"/>
                      </a:lnTo>
                      <a:lnTo>
                        <a:pt x="1257" y="358"/>
                      </a:lnTo>
                      <a:lnTo>
                        <a:pt x="1249" y="326"/>
                      </a:lnTo>
                      <a:lnTo>
                        <a:pt x="1240" y="295"/>
                      </a:lnTo>
                      <a:lnTo>
                        <a:pt x="1229" y="264"/>
                      </a:lnTo>
                      <a:lnTo>
                        <a:pt x="1216" y="236"/>
                      </a:lnTo>
                      <a:lnTo>
                        <a:pt x="1202" y="210"/>
                      </a:lnTo>
                      <a:lnTo>
                        <a:pt x="1193" y="198"/>
                      </a:lnTo>
                      <a:lnTo>
                        <a:pt x="1185" y="186"/>
                      </a:lnTo>
                      <a:lnTo>
                        <a:pt x="1176" y="175"/>
                      </a:lnTo>
                      <a:lnTo>
                        <a:pt x="1167" y="164"/>
                      </a:lnTo>
                      <a:lnTo>
                        <a:pt x="1157" y="153"/>
                      </a:lnTo>
                      <a:lnTo>
                        <a:pt x="1147" y="144"/>
                      </a:lnTo>
                      <a:lnTo>
                        <a:pt x="1136" y="135"/>
                      </a:lnTo>
                      <a:lnTo>
                        <a:pt x="1125" y="126"/>
                      </a:lnTo>
                      <a:lnTo>
                        <a:pt x="1114" y="119"/>
                      </a:lnTo>
                      <a:lnTo>
                        <a:pt x="1100" y="112"/>
                      </a:lnTo>
                      <a:lnTo>
                        <a:pt x="1088" y="106"/>
                      </a:lnTo>
                      <a:lnTo>
                        <a:pt x="1074" y="101"/>
                      </a:lnTo>
                      <a:lnTo>
                        <a:pt x="1060" y="96"/>
                      </a:lnTo>
                      <a:lnTo>
                        <a:pt x="1045" y="93"/>
                      </a:lnTo>
                      <a:lnTo>
                        <a:pt x="1045" y="93"/>
                      </a:lnTo>
                      <a:close/>
                      <a:moveTo>
                        <a:pt x="591" y="311"/>
                      </a:moveTo>
                      <a:lnTo>
                        <a:pt x="591" y="311"/>
                      </a:lnTo>
                      <a:lnTo>
                        <a:pt x="575" y="307"/>
                      </a:lnTo>
                      <a:lnTo>
                        <a:pt x="575" y="307"/>
                      </a:lnTo>
                      <a:lnTo>
                        <a:pt x="598" y="312"/>
                      </a:lnTo>
                      <a:lnTo>
                        <a:pt x="598" y="312"/>
                      </a:lnTo>
                      <a:lnTo>
                        <a:pt x="591" y="311"/>
                      </a:lnTo>
                      <a:lnTo>
                        <a:pt x="591" y="311"/>
                      </a:lnTo>
                      <a:close/>
                    </a:path>
                  </a:pathLst>
                </a:custGeom>
                <a:solidFill>
                  <a:srgbClr val="BB94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Freeform 85"/>
                <p:cNvSpPr>
                  <a:spLocks/>
                </p:cNvSpPr>
                <p:nvPr/>
              </p:nvSpPr>
              <p:spPr bwMode="auto">
                <a:xfrm flipH="1">
                  <a:off x="2493898" y="2280384"/>
                  <a:ext cx="416859" cy="984104"/>
                </a:xfrm>
                <a:custGeom>
                  <a:avLst/>
                  <a:gdLst>
                    <a:gd name="T0" fmla="*/ 368 w 491"/>
                    <a:gd name="T1" fmla="*/ 0 h 1138"/>
                    <a:gd name="T2" fmla="*/ 368 w 491"/>
                    <a:gd name="T3" fmla="*/ 122 h 1138"/>
                    <a:gd name="T4" fmla="*/ 491 w 491"/>
                    <a:gd name="T5" fmla="*/ 1138 h 1138"/>
                    <a:gd name="T6" fmla="*/ 281 w 491"/>
                    <a:gd name="T7" fmla="*/ 1138 h 1138"/>
                    <a:gd name="T8" fmla="*/ 49 w 491"/>
                    <a:gd name="T9" fmla="*/ 686 h 1138"/>
                    <a:gd name="T10" fmla="*/ 270 w 491"/>
                    <a:gd name="T11" fmla="*/ 544 h 1138"/>
                    <a:gd name="T12" fmla="*/ 0 w 491"/>
                    <a:gd name="T13" fmla="*/ 422 h 1138"/>
                    <a:gd name="T14" fmla="*/ 221 w 491"/>
                    <a:gd name="T15" fmla="*/ 63 h 1138"/>
                    <a:gd name="T16" fmla="*/ 368 w 491"/>
                    <a:gd name="T17" fmla="*/ 0 h 1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1" h="1138">
                      <a:moveTo>
                        <a:pt x="368" y="0"/>
                      </a:moveTo>
                      <a:lnTo>
                        <a:pt x="368" y="122"/>
                      </a:lnTo>
                      <a:lnTo>
                        <a:pt x="491" y="1138"/>
                      </a:lnTo>
                      <a:lnTo>
                        <a:pt x="281" y="1138"/>
                      </a:lnTo>
                      <a:lnTo>
                        <a:pt x="49" y="686"/>
                      </a:lnTo>
                      <a:lnTo>
                        <a:pt x="270" y="544"/>
                      </a:lnTo>
                      <a:lnTo>
                        <a:pt x="0" y="422"/>
                      </a:lnTo>
                      <a:lnTo>
                        <a:pt x="221" y="6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766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8" name="Flowchart: Manual Operation 217"/>
              <p:cNvSpPr/>
              <p:nvPr/>
            </p:nvSpPr>
            <p:spPr>
              <a:xfrm>
                <a:off x="9173428" y="2710291"/>
                <a:ext cx="466405" cy="848339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545122" y="2816042"/>
              <a:ext cx="2226639" cy="2417509"/>
              <a:chOff x="4755659" y="3126289"/>
              <a:chExt cx="2226639" cy="2445171"/>
            </a:xfrm>
          </p:grpSpPr>
          <p:sp>
            <p:nvSpPr>
              <p:cNvPr id="206" name="Freeform 253"/>
              <p:cNvSpPr>
                <a:spLocks/>
              </p:cNvSpPr>
              <p:nvPr/>
            </p:nvSpPr>
            <p:spPr bwMode="auto">
              <a:xfrm flipH="1">
                <a:off x="4755659" y="4581316"/>
                <a:ext cx="2226639" cy="990144"/>
              </a:xfrm>
              <a:custGeom>
                <a:avLst/>
                <a:gdLst>
                  <a:gd name="T0" fmla="*/ 1577 w 2627"/>
                  <a:gd name="T1" fmla="*/ 0 h 1148"/>
                  <a:gd name="T2" fmla="*/ 1776 w 2627"/>
                  <a:gd name="T3" fmla="*/ 87 h 1148"/>
                  <a:gd name="T4" fmla="*/ 1941 w 2627"/>
                  <a:gd name="T5" fmla="*/ 163 h 1148"/>
                  <a:gd name="T6" fmla="*/ 2074 w 2627"/>
                  <a:gd name="T7" fmla="*/ 230 h 1148"/>
                  <a:gd name="T8" fmla="*/ 2181 w 2627"/>
                  <a:gd name="T9" fmla="*/ 288 h 1148"/>
                  <a:gd name="T10" fmla="*/ 2263 w 2627"/>
                  <a:gd name="T11" fmla="*/ 336 h 1148"/>
                  <a:gd name="T12" fmla="*/ 2324 w 2627"/>
                  <a:gd name="T13" fmla="*/ 377 h 1148"/>
                  <a:gd name="T14" fmla="*/ 2369 w 2627"/>
                  <a:gd name="T15" fmla="*/ 410 h 1148"/>
                  <a:gd name="T16" fmla="*/ 2401 w 2627"/>
                  <a:gd name="T17" fmla="*/ 434 h 1148"/>
                  <a:gd name="T18" fmla="*/ 2420 w 2627"/>
                  <a:gd name="T19" fmla="*/ 455 h 1148"/>
                  <a:gd name="T20" fmla="*/ 2438 w 2627"/>
                  <a:gd name="T21" fmla="*/ 480 h 1148"/>
                  <a:gd name="T22" fmla="*/ 2455 w 2627"/>
                  <a:gd name="T23" fmla="*/ 510 h 1148"/>
                  <a:gd name="T24" fmla="*/ 2487 w 2627"/>
                  <a:gd name="T25" fmla="*/ 582 h 1148"/>
                  <a:gd name="T26" fmla="*/ 2516 w 2627"/>
                  <a:gd name="T27" fmla="*/ 670 h 1148"/>
                  <a:gd name="T28" fmla="*/ 2543 w 2627"/>
                  <a:gd name="T29" fmla="*/ 768 h 1148"/>
                  <a:gd name="T30" fmla="*/ 2581 w 2627"/>
                  <a:gd name="T31" fmla="*/ 929 h 1148"/>
                  <a:gd name="T32" fmla="*/ 1314 w 2627"/>
                  <a:gd name="T33" fmla="*/ 1148 h 1148"/>
                  <a:gd name="T34" fmla="*/ 0 w 2627"/>
                  <a:gd name="T35" fmla="*/ 1148 h 1148"/>
                  <a:gd name="T36" fmla="*/ 72 w 2627"/>
                  <a:gd name="T37" fmla="*/ 821 h 1148"/>
                  <a:gd name="T38" fmla="*/ 97 w 2627"/>
                  <a:gd name="T39" fmla="*/ 718 h 1148"/>
                  <a:gd name="T40" fmla="*/ 126 w 2627"/>
                  <a:gd name="T41" fmla="*/ 624 h 1148"/>
                  <a:gd name="T42" fmla="*/ 156 w 2627"/>
                  <a:gd name="T43" fmla="*/ 545 h 1148"/>
                  <a:gd name="T44" fmla="*/ 182 w 2627"/>
                  <a:gd name="T45" fmla="*/ 494 h 1148"/>
                  <a:gd name="T46" fmla="*/ 200 w 2627"/>
                  <a:gd name="T47" fmla="*/ 467 h 1148"/>
                  <a:gd name="T48" fmla="*/ 218 w 2627"/>
                  <a:gd name="T49" fmla="*/ 444 h 1148"/>
                  <a:gd name="T50" fmla="*/ 228 w 2627"/>
                  <a:gd name="T51" fmla="*/ 434 h 1148"/>
                  <a:gd name="T52" fmla="*/ 279 w 2627"/>
                  <a:gd name="T53" fmla="*/ 394 h 1148"/>
                  <a:gd name="T54" fmla="*/ 331 w 2627"/>
                  <a:gd name="T55" fmla="*/ 359 h 1148"/>
                  <a:gd name="T56" fmla="*/ 401 w 2627"/>
                  <a:gd name="T57" fmla="*/ 315 h 1148"/>
                  <a:gd name="T58" fmla="*/ 493 w 2627"/>
                  <a:gd name="T59" fmla="*/ 262 h 1148"/>
                  <a:gd name="T60" fmla="*/ 612 w 2627"/>
                  <a:gd name="T61" fmla="*/ 201 h 1148"/>
                  <a:gd name="T62" fmla="*/ 759 w 2627"/>
                  <a:gd name="T63" fmla="*/ 130 h 1148"/>
                  <a:gd name="T64" fmla="*/ 941 w 2627"/>
                  <a:gd name="T65" fmla="*/ 49 h 1148"/>
                  <a:gd name="T66" fmla="*/ 1577 w 2627"/>
                  <a:gd name="T67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27" h="1148">
                    <a:moveTo>
                      <a:pt x="1577" y="0"/>
                    </a:moveTo>
                    <a:lnTo>
                      <a:pt x="1577" y="0"/>
                    </a:lnTo>
                    <a:lnTo>
                      <a:pt x="1680" y="46"/>
                    </a:lnTo>
                    <a:lnTo>
                      <a:pt x="1776" y="87"/>
                    </a:lnTo>
                    <a:lnTo>
                      <a:pt x="1862" y="127"/>
                    </a:lnTo>
                    <a:lnTo>
                      <a:pt x="1941" y="163"/>
                    </a:lnTo>
                    <a:lnTo>
                      <a:pt x="2011" y="198"/>
                    </a:lnTo>
                    <a:lnTo>
                      <a:pt x="2074" y="230"/>
                    </a:lnTo>
                    <a:lnTo>
                      <a:pt x="2130" y="261"/>
                    </a:lnTo>
                    <a:lnTo>
                      <a:pt x="2181" y="288"/>
                    </a:lnTo>
                    <a:lnTo>
                      <a:pt x="2224" y="313"/>
                    </a:lnTo>
                    <a:lnTo>
                      <a:pt x="2263" y="336"/>
                    </a:lnTo>
                    <a:lnTo>
                      <a:pt x="2296" y="358"/>
                    </a:lnTo>
                    <a:lnTo>
                      <a:pt x="2324" y="377"/>
                    </a:lnTo>
                    <a:lnTo>
                      <a:pt x="2349" y="394"/>
                    </a:lnTo>
                    <a:lnTo>
                      <a:pt x="2369" y="410"/>
                    </a:lnTo>
                    <a:lnTo>
                      <a:pt x="2401" y="434"/>
                    </a:lnTo>
                    <a:lnTo>
                      <a:pt x="2401" y="434"/>
                    </a:lnTo>
                    <a:lnTo>
                      <a:pt x="2411" y="444"/>
                    </a:lnTo>
                    <a:lnTo>
                      <a:pt x="2420" y="455"/>
                    </a:lnTo>
                    <a:lnTo>
                      <a:pt x="2429" y="467"/>
                    </a:lnTo>
                    <a:lnTo>
                      <a:pt x="2438" y="480"/>
                    </a:lnTo>
                    <a:lnTo>
                      <a:pt x="2447" y="494"/>
                    </a:lnTo>
                    <a:lnTo>
                      <a:pt x="2455" y="510"/>
                    </a:lnTo>
                    <a:lnTo>
                      <a:pt x="2472" y="545"/>
                    </a:lnTo>
                    <a:lnTo>
                      <a:pt x="2487" y="582"/>
                    </a:lnTo>
                    <a:lnTo>
                      <a:pt x="2503" y="624"/>
                    </a:lnTo>
                    <a:lnTo>
                      <a:pt x="2516" y="670"/>
                    </a:lnTo>
                    <a:lnTo>
                      <a:pt x="2531" y="718"/>
                    </a:lnTo>
                    <a:lnTo>
                      <a:pt x="2543" y="768"/>
                    </a:lnTo>
                    <a:lnTo>
                      <a:pt x="2556" y="821"/>
                    </a:lnTo>
                    <a:lnTo>
                      <a:pt x="2581" y="929"/>
                    </a:lnTo>
                    <a:lnTo>
                      <a:pt x="2627" y="1148"/>
                    </a:lnTo>
                    <a:lnTo>
                      <a:pt x="1314" y="1148"/>
                    </a:lnTo>
                    <a:lnTo>
                      <a:pt x="0" y="1148"/>
                    </a:lnTo>
                    <a:lnTo>
                      <a:pt x="0" y="1148"/>
                    </a:lnTo>
                    <a:lnTo>
                      <a:pt x="47" y="929"/>
                    </a:lnTo>
                    <a:lnTo>
                      <a:pt x="72" y="821"/>
                    </a:lnTo>
                    <a:lnTo>
                      <a:pt x="84" y="768"/>
                    </a:lnTo>
                    <a:lnTo>
                      <a:pt x="97" y="718"/>
                    </a:lnTo>
                    <a:lnTo>
                      <a:pt x="111" y="670"/>
                    </a:lnTo>
                    <a:lnTo>
                      <a:pt x="126" y="624"/>
                    </a:lnTo>
                    <a:lnTo>
                      <a:pt x="140" y="582"/>
                    </a:lnTo>
                    <a:lnTo>
                      <a:pt x="156" y="545"/>
                    </a:lnTo>
                    <a:lnTo>
                      <a:pt x="173" y="510"/>
                    </a:lnTo>
                    <a:lnTo>
                      <a:pt x="182" y="494"/>
                    </a:lnTo>
                    <a:lnTo>
                      <a:pt x="189" y="480"/>
                    </a:lnTo>
                    <a:lnTo>
                      <a:pt x="200" y="467"/>
                    </a:lnTo>
                    <a:lnTo>
                      <a:pt x="209" y="455"/>
                    </a:lnTo>
                    <a:lnTo>
                      <a:pt x="218" y="444"/>
                    </a:lnTo>
                    <a:lnTo>
                      <a:pt x="228" y="434"/>
                    </a:lnTo>
                    <a:lnTo>
                      <a:pt x="228" y="434"/>
                    </a:lnTo>
                    <a:lnTo>
                      <a:pt x="259" y="410"/>
                    </a:lnTo>
                    <a:lnTo>
                      <a:pt x="279" y="394"/>
                    </a:lnTo>
                    <a:lnTo>
                      <a:pt x="303" y="377"/>
                    </a:lnTo>
                    <a:lnTo>
                      <a:pt x="331" y="359"/>
                    </a:lnTo>
                    <a:lnTo>
                      <a:pt x="363" y="337"/>
                    </a:lnTo>
                    <a:lnTo>
                      <a:pt x="401" y="315"/>
                    </a:lnTo>
                    <a:lnTo>
                      <a:pt x="444" y="290"/>
                    </a:lnTo>
                    <a:lnTo>
                      <a:pt x="493" y="262"/>
                    </a:lnTo>
                    <a:lnTo>
                      <a:pt x="550" y="232"/>
                    </a:lnTo>
                    <a:lnTo>
                      <a:pt x="612" y="201"/>
                    </a:lnTo>
                    <a:lnTo>
                      <a:pt x="682" y="167"/>
                    </a:lnTo>
                    <a:lnTo>
                      <a:pt x="759" y="130"/>
                    </a:lnTo>
                    <a:lnTo>
                      <a:pt x="846" y="90"/>
                    </a:lnTo>
                    <a:lnTo>
                      <a:pt x="941" y="49"/>
                    </a:lnTo>
                    <a:lnTo>
                      <a:pt x="1045" y="4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55"/>
              <p:cNvSpPr>
                <a:spLocks/>
              </p:cNvSpPr>
              <p:nvPr/>
            </p:nvSpPr>
            <p:spPr bwMode="auto">
              <a:xfrm flipH="1">
                <a:off x="5630047" y="3947384"/>
                <a:ext cx="477863" cy="863357"/>
              </a:xfrm>
              <a:custGeom>
                <a:avLst/>
                <a:gdLst>
                  <a:gd name="T0" fmla="*/ 564 w 564"/>
                  <a:gd name="T1" fmla="*/ 665 h 1004"/>
                  <a:gd name="T2" fmla="*/ 564 w 564"/>
                  <a:gd name="T3" fmla="*/ 870 h 1004"/>
                  <a:gd name="T4" fmla="*/ 534 w 564"/>
                  <a:gd name="T5" fmla="*/ 900 h 1004"/>
                  <a:gd name="T6" fmla="*/ 501 w 564"/>
                  <a:gd name="T7" fmla="*/ 928 h 1004"/>
                  <a:gd name="T8" fmla="*/ 468 w 564"/>
                  <a:gd name="T9" fmla="*/ 951 h 1004"/>
                  <a:gd name="T10" fmla="*/ 432 w 564"/>
                  <a:gd name="T11" fmla="*/ 969 h 1004"/>
                  <a:gd name="T12" fmla="*/ 396 w 564"/>
                  <a:gd name="T13" fmla="*/ 984 h 1004"/>
                  <a:gd name="T14" fmla="*/ 358 w 564"/>
                  <a:gd name="T15" fmla="*/ 995 h 1004"/>
                  <a:gd name="T16" fmla="*/ 321 w 564"/>
                  <a:gd name="T17" fmla="*/ 1002 h 1004"/>
                  <a:gd name="T18" fmla="*/ 282 w 564"/>
                  <a:gd name="T19" fmla="*/ 1004 h 1004"/>
                  <a:gd name="T20" fmla="*/ 243 w 564"/>
                  <a:gd name="T21" fmla="*/ 1003 h 1004"/>
                  <a:gd name="T22" fmla="*/ 205 w 564"/>
                  <a:gd name="T23" fmla="*/ 996 h 1004"/>
                  <a:gd name="T24" fmla="*/ 168 w 564"/>
                  <a:gd name="T25" fmla="*/ 987 h 1004"/>
                  <a:gd name="T26" fmla="*/ 132 w 564"/>
                  <a:gd name="T27" fmla="*/ 972 h 1004"/>
                  <a:gd name="T28" fmla="*/ 96 w 564"/>
                  <a:gd name="T29" fmla="*/ 953 h 1004"/>
                  <a:gd name="T30" fmla="*/ 63 w 564"/>
                  <a:gd name="T31" fmla="*/ 929 h 1004"/>
                  <a:gd name="T32" fmla="*/ 30 w 564"/>
                  <a:gd name="T33" fmla="*/ 901 h 1004"/>
                  <a:gd name="T34" fmla="*/ 0 w 564"/>
                  <a:gd name="T35" fmla="*/ 870 h 1004"/>
                  <a:gd name="T36" fmla="*/ 0 w 564"/>
                  <a:gd name="T37" fmla="*/ 250 h 1004"/>
                  <a:gd name="T38" fmla="*/ 0 w 564"/>
                  <a:gd name="T39" fmla="*/ 235 h 1004"/>
                  <a:gd name="T40" fmla="*/ 3 w 564"/>
                  <a:gd name="T41" fmla="*/ 205 h 1004"/>
                  <a:gd name="T42" fmla="*/ 10 w 564"/>
                  <a:gd name="T43" fmla="*/ 178 h 1004"/>
                  <a:gd name="T44" fmla="*/ 19 w 564"/>
                  <a:gd name="T45" fmla="*/ 152 h 1004"/>
                  <a:gd name="T46" fmla="*/ 30 w 564"/>
                  <a:gd name="T47" fmla="*/ 129 h 1004"/>
                  <a:gd name="T48" fmla="*/ 45 w 564"/>
                  <a:gd name="T49" fmla="*/ 108 h 1004"/>
                  <a:gd name="T50" fmla="*/ 61 w 564"/>
                  <a:gd name="T51" fmla="*/ 87 h 1004"/>
                  <a:gd name="T52" fmla="*/ 78 w 564"/>
                  <a:gd name="T53" fmla="*/ 70 h 1004"/>
                  <a:gd name="T54" fmla="*/ 109 w 564"/>
                  <a:gd name="T55" fmla="*/ 47 h 1004"/>
                  <a:gd name="T56" fmla="*/ 154 w 564"/>
                  <a:gd name="T57" fmla="*/ 23 h 1004"/>
                  <a:gd name="T58" fmla="*/ 204 w 564"/>
                  <a:gd name="T59" fmla="*/ 8 h 1004"/>
                  <a:gd name="T60" fmla="*/ 256 w 564"/>
                  <a:gd name="T61" fmla="*/ 0 h 1004"/>
                  <a:gd name="T62" fmla="*/ 308 w 564"/>
                  <a:gd name="T63" fmla="*/ 0 h 1004"/>
                  <a:gd name="T64" fmla="*/ 360 w 564"/>
                  <a:gd name="T65" fmla="*/ 8 h 1004"/>
                  <a:gd name="T66" fmla="*/ 409 w 564"/>
                  <a:gd name="T67" fmla="*/ 23 h 1004"/>
                  <a:gd name="T68" fmla="*/ 455 w 564"/>
                  <a:gd name="T69" fmla="*/ 47 h 1004"/>
                  <a:gd name="T70" fmla="*/ 486 w 564"/>
                  <a:gd name="T71" fmla="*/ 70 h 1004"/>
                  <a:gd name="T72" fmla="*/ 504 w 564"/>
                  <a:gd name="T73" fmla="*/ 87 h 1004"/>
                  <a:gd name="T74" fmla="*/ 519 w 564"/>
                  <a:gd name="T75" fmla="*/ 108 h 1004"/>
                  <a:gd name="T76" fmla="*/ 534 w 564"/>
                  <a:gd name="T77" fmla="*/ 129 h 1004"/>
                  <a:gd name="T78" fmla="*/ 545 w 564"/>
                  <a:gd name="T79" fmla="*/ 152 h 1004"/>
                  <a:gd name="T80" fmla="*/ 554 w 564"/>
                  <a:gd name="T81" fmla="*/ 178 h 1004"/>
                  <a:gd name="T82" fmla="*/ 561 w 564"/>
                  <a:gd name="T83" fmla="*/ 205 h 1004"/>
                  <a:gd name="T84" fmla="*/ 563 w 564"/>
                  <a:gd name="T85" fmla="*/ 235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4" h="1004">
                    <a:moveTo>
                      <a:pt x="564" y="250"/>
                    </a:moveTo>
                    <a:lnTo>
                      <a:pt x="564" y="665"/>
                    </a:lnTo>
                    <a:lnTo>
                      <a:pt x="564" y="870"/>
                    </a:lnTo>
                    <a:lnTo>
                      <a:pt x="564" y="870"/>
                    </a:lnTo>
                    <a:lnTo>
                      <a:pt x="550" y="886"/>
                    </a:lnTo>
                    <a:lnTo>
                      <a:pt x="534" y="900"/>
                    </a:lnTo>
                    <a:lnTo>
                      <a:pt x="518" y="914"/>
                    </a:lnTo>
                    <a:lnTo>
                      <a:pt x="501" y="928"/>
                    </a:lnTo>
                    <a:lnTo>
                      <a:pt x="485" y="940"/>
                    </a:lnTo>
                    <a:lnTo>
                      <a:pt x="468" y="951"/>
                    </a:lnTo>
                    <a:lnTo>
                      <a:pt x="450" y="961"/>
                    </a:lnTo>
                    <a:lnTo>
                      <a:pt x="432" y="969"/>
                    </a:lnTo>
                    <a:lnTo>
                      <a:pt x="414" y="978"/>
                    </a:lnTo>
                    <a:lnTo>
                      <a:pt x="396" y="984"/>
                    </a:lnTo>
                    <a:lnTo>
                      <a:pt x="377" y="991"/>
                    </a:lnTo>
                    <a:lnTo>
                      <a:pt x="358" y="995"/>
                    </a:lnTo>
                    <a:lnTo>
                      <a:pt x="340" y="1000"/>
                    </a:lnTo>
                    <a:lnTo>
                      <a:pt x="321" y="1002"/>
                    </a:lnTo>
                    <a:lnTo>
                      <a:pt x="301" y="1004"/>
                    </a:lnTo>
                    <a:lnTo>
                      <a:pt x="282" y="1004"/>
                    </a:lnTo>
                    <a:lnTo>
                      <a:pt x="262" y="1004"/>
                    </a:lnTo>
                    <a:lnTo>
                      <a:pt x="243" y="1003"/>
                    </a:lnTo>
                    <a:lnTo>
                      <a:pt x="224" y="1000"/>
                    </a:lnTo>
                    <a:lnTo>
                      <a:pt x="205" y="996"/>
                    </a:lnTo>
                    <a:lnTo>
                      <a:pt x="187" y="992"/>
                    </a:lnTo>
                    <a:lnTo>
                      <a:pt x="168" y="987"/>
                    </a:lnTo>
                    <a:lnTo>
                      <a:pt x="150" y="979"/>
                    </a:lnTo>
                    <a:lnTo>
                      <a:pt x="132" y="972"/>
                    </a:lnTo>
                    <a:lnTo>
                      <a:pt x="114" y="963"/>
                    </a:lnTo>
                    <a:lnTo>
                      <a:pt x="96" y="953"/>
                    </a:lnTo>
                    <a:lnTo>
                      <a:pt x="80" y="941"/>
                    </a:lnTo>
                    <a:lnTo>
                      <a:pt x="63" y="929"/>
                    </a:lnTo>
                    <a:lnTo>
                      <a:pt x="46" y="916"/>
                    </a:lnTo>
                    <a:lnTo>
                      <a:pt x="30" y="901"/>
                    </a:lnTo>
                    <a:lnTo>
                      <a:pt x="15" y="886"/>
                    </a:lnTo>
                    <a:lnTo>
                      <a:pt x="0" y="870"/>
                    </a:lnTo>
                    <a:lnTo>
                      <a:pt x="0" y="665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35"/>
                    </a:lnTo>
                    <a:lnTo>
                      <a:pt x="2" y="220"/>
                    </a:lnTo>
                    <a:lnTo>
                      <a:pt x="3" y="205"/>
                    </a:lnTo>
                    <a:lnTo>
                      <a:pt x="7" y="191"/>
                    </a:lnTo>
                    <a:lnTo>
                      <a:pt x="10" y="178"/>
                    </a:lnTo>
                    <a:lnTo>
                      <a:pt x="15" y="165"/>
                    </a:lnTo>
                    <a:lnTo>
                      <a:pt x="19" y="152"/>
                    </a:lnTo>
                    <a:lnTo>
                      <a:pt x="25" y="140"/>
                    </a:lnTo>
                    <a:lnTo>
                      <a:pt x="30" y="129"/>
                    </a:lnTo>
                    <a:lnTo>
                      <a:pt x="37" y="117"/>
                    </a:lnTo>
                    <a:lnTo>
                      <a:pt x="45" y="108"/>
                    </a:lnTo>
                    <a:lnTo>
                      <a:pt x="52" y="97"/>
                    </a:lnTo>
                    <a:lnTo>
                      <a:pt x="61" y="87"/>
                    </a:lnTo>
                    <a:lnTo>
                      <a:pt x="69" y="78"/>
                    </a:lnTo>
                    <a:lnTo>
                      <a:pt x="78" y="70"/>
                    </a:lnTo>
                    <a:lnTo>
                      <a:pt x="89" y="62"/>
                    </a:lnTo>
                    <a:lnTo>
                      <a:pt x="109" y="47"/>
                    </a:lnTo>
                    <a:lnTo>
                      <a:pt x="131" y="34"/>
                    </a:lnTo>
                    <a:lnTo>
                      <a:pt x="154" y="23"/>
                    </a:lnTo>
                    <a:lnTo>
                      <a:pt x="178" y="15"/>
                    </a:lnTo>
                    <a:lnTo>
                      <a:pt x="204" y="8"/>
                    </a:lnTo>
                    <a:lnTo>
                      <a:pt x="230" y="3"/>
                    </a:lnTo>
                    <a:lnTo>
                      <a:pt x="256" y="0"/>
                    </a:lnTo>
                    <a:lnTo>
                      <a:pt x="282" y="0"/>
                    </a:lnTo>
                    <a:lnTo>
                      <a:pt x="308" y="0"/>
                    </a:lnTo>
                    <a:lnTo>
                      <a:pt x="334" y="3"/>
                    </a:lnTo>
                    <a:lnTo>
                      <a:pt x="360" y="8"/>
                    </a:lnTo>
                    <a:lnTo>
                      <a:pt x="386" y="15"/>
                    </a:lnTo>
                    <a:lnTo>
                      <a:pt x="409" y="23"/>
                    </a:lnTo>
                    <a:lnTo>
                      <a:pt x="433" y="34"/>
                    </a:lnTo>
                    <a:lnTo>
                      <a:pt x="455" y="47"/>
                    </a:lnTo>
                    <a:lnTo>
                      <a:pt x="476" y="62"/>
                    </a:lnTo>
                    <a:lnTo>
                      <a:pt x="486" y="70"/>
                    </a:lnTo>
                    <a:lnTo>
                      <a:pt x="495" y="78"/>
                    </a:lnTo>
                    <a:lnTo>
                      <a:pt x="504" y="87"/>
                    </a:lnTo>
                    <a:lnTo>
                      <a:pt x="511" y="97"/>
                    </a:lnTo>
                    <a:lnTo>
                      <a:pt x="519" y="108"/>
                    </a:lnTo>
                    <a:lnTo>
                      <a:pt x="527" y="117"/>
                    </a:lnTo>
                    <a:lnTo>
                      <a:pt x="534" y="129"/>
                    </a:lnTo>
                    <a:lnTo>
                      <a:pt x="540" y="140"/>
                    </a:lnTo>
                    <a:lnTo>
                      <a:pt x="545" y="152"/>
                    </a:lnTo>
                    <a:lnTo>
                      <a:pt x="550" y="165"/>
                    </a:lnTo>
                    <a:lnTo>
                      <a:pt x="554" y="178"/>
                    </a:lnTo>
                    <a:lnTo>
                      <a:pt x="557" y="191"/>
                    </a:lnTo>
                    <a:lnTo>
                      <a:pt x="561" y="205"/>
                    </a:lnTo>
                    <a:lnTo>
                      <a:pt x="562" y="220"/>
                    </a:lnTo>
                    <a:lnTo>
                      <a:pt x="563" y="235"/>
                    </a:lnTo>
                    <a:lnTo>
                      <a:pt x="564" y="250"/>
                    </a:lnTo>
                    <a:close/>
                  </a:path>
                </a:pathLst>
              </a:custGeom>
              <a:solidFill>
                <a:srgbClr val="F6C6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59"/>
              <p:cNvSpPr>
                <a:spLocks/>
              </p:cNvSpPr>
              <p:nvPr/>
            </p:nvSpPr>
            <p:spPr bwMode="auto">
              <a:xfrm flipH="1">
                <a:off x="5538541" y="4810738"/>
                <a:ext cx="630373" cy="760718"/>
              </a:xfrm>
              <a:custGeom>
                <a:avLst/>
                <a:gdLst>
                  <a:gd name="T0" fmla="*/ 351 w 745"/>
                  <a:gd name="T1" fmla="*/ 0 h 882"/>
                  <a:gd name="T2" fmla="*/ 351 w 745"/>
                  <a:gd name="T3" fmla="*/ 0 h 882"/>
                  <a:gd name="T4" fmla="*/ 413 w 745"/>
                  <a:gd name="T5" fmla="*/ 15 h 882"/>
                  <a:gd name="T6" fmla="*/ 476 w 745"/>
                  <a:gd name="T7" fmla="*/ 30 h 882"/>
                  <a:gd name="T8" fmla="*/ 548 w 745"/>
                  <a:gd name="T9" fmla="*/ 49 h 882"/>
                  <a:gd name="T10" fmla="*/ 621 w 745"/>
                  <a:gd name="T11" fmla="*/ 68 h 882"/>
                  <a:gd name="T12" fmla="*/ 683 w 745"/>
                  <a:gd name="T13" fmla="*/ 86 h 882"/>
                  <a:gd name="T14" fmla="*/ 708 w 745"/>
                  <a:gd name="T15" fmla="*/ 95 h 882"/>
                  <a:gd name="T16" fmla="*/ 728 w 745"/>
                  <a:gd name="T17" fmla="*/ 103 h 882"/>
                  <a:gd name="T18" fmla="*/ 741 w 745"/>
                  <a:gd name="T19" fmla="*/ 109 h 882"/>
                  <a:gd name="T20" fmla="*/ 744 w 745"/>
                  <a:gd name="T21" fmla="*/ 111 h 882"/>
                  <a:gd name="T22" fmla="*/ 745 w 745"/>
                  <a:gd name="T23" fmla="*/ 113 h 882"/>
                  <a:gd name="T24" fmla="*/ 745 w 745"/>
                  <a:gd name="T25" fmla="*/ 113 h 882"/>
                  <a:gd name="T26" fmla="*/ 743 w 745"/>
                  <a:gd name="T27" fmla="*/ 126 h 882"/>
                  <a:gd name="T28" fmla="*/ 738 w 745"/>
                  <a:gd name="T29" fmla="*/ 153 h 882"/>
                  <a:gd name="T30" fmla="*/ 722 w 745"/>
                  <a:gd name="T31" fmla="*/ 244 h 882"/>
                  <a:gd name="T32" fmla="*/ 670 w 745"/>
                  <a:gd name="T33" fmla="*/ 506 h 882"/>
                  <a:gd name="T34" fmla="*/ 595 w 745"/>
                  <a:gd name="T35" fmla="*/ 882 h 882"/>
                  <a:gd name="T36" fmla="*/ 61 w 745"/>
                  <a:gd name="T37" fmla="*/ 882 h 882"/>
                  <a:gd name="T38" fmla="*/ 0 w 745"/>
                  <a:gd name="T39" fmla="*/ 117 h 882"/>
                  <a:gd name="T40" fmla="*/ 351 w 745"/>
                  <a:gd name="T41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5" h="882">
                    <a:moveTo>
                      <a:pt x="351" y="0"/>
                    </a:moveTo>
                    <a:lnTo>
                      <a:pt x="351" y="0"/>
                    </a:lnTo>
                    <a:lnTo>
                      <a:pt x="413" y="15"/>
                    </a:lnTo>
                    <a:lnTo>
                      <a:pt x="476" y="30"/>
                    </a:lnTo>
                    <a:lnTo>
                      <a:pt x="548" y="49"/>
                    </a:lnTo>
                    <a:lnTo>
                      <a:pt x="621" y="68"/>
                    </a:lnTo>
                    <a:lnTo>
                      <a:pt x="683" y="86"/>
                    </a:lnTo>
                    <a:lnTo>
                      <a:pt x="708" y="95"/>
                    </a:lnTo>
                    <a:lnTo>
                      <a:pt x="728" y="103"/>
                    </a:lnTo>
                    <a:lnTo>
                      <a:pt x="741" y="109"/>
                    </a:lnTo>
                    <a:lnTo>
                      <a:pt x="744" y="111"/>
                    </a:lnTo>
                    <a:lnTo>
                      <a:pt x="745" y="113"/>
                    </a:lnTo>
                    <a:lnTo>
                      <a:pt x="745" y="113"/>
                    </a:lnTo>
                    <a:lnTo>
                      <a:pt x="743" y="126"/>
                    </a:lnTo>
                    <a:lnTo>
                      <a:pt x="738" y="153"/>
                    </a:lnTo>
                    <a:lnTo>
                      <a:pt x="722" y="244"/>
                    </a:lnTo>
                    <a:lnTo>
                      <a:pt x="670" y="506"/>
                    </a:lnTo>
                    <a:lnTo>
                      <a:pt x="595" y="882"/>
                    </a:lnTo>
                    <a:lnTo>
                      <a:pt x="61" y="882"/>
                    </a:lnTo>
                    <a:lnTo>
                      <a:pt x="0" y="11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0B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61"/>
              <p:cNvSpPr>
                <a:spLocks/>
              </p:cNvSpPr>
              <p:nvPr/>
            </p:nvSpPr>
            <p:spPr bwMode="auto">
              <a:xfrm flipH="1">
                <a:off x="5319944" y="4587352"/>
                <a:ext cx="416859" cy="984104"/>
              </a:xfrm>
              <a:custGeom>
                <a:avLst/>
                <a:gdLst>
                  <a:gd name="T0" fmla="*/ 122 w 491"/>
                  <a:gd name="T1" fmla="*/ 0 h 1139"/>
                  <a:gd name="T2" fmla="*/ 122 w 491"/>
                  <a:gd name="T3" fmla="*/ 123 h 1139"/>
                  <a:gd name="T4" fmla="*/ 0 w 491"/>
                  <a:gd name="T5" fmla="*/ 1139 h 1139"/>
                  <a:gd name="T6" fmla="*/ 210 w 491"/>
                  <a:gd name="T7" fmla="*/ 1139 h 1139"/>
                  <a:gd name="T8" fmla="*/ 442 w 491"/>
                  <a:gd name="T9" fmla="*/ 687 h 1139"/>
                  <a:gd name="T10" fmla="*/ 221 w 491"/>
                  <a:gd name="T11" fmla="*/ 544 h 1139"/>
                  <a:gd name="T12" fmla="*/ 491 w 491"/>
                  <a:gd name="T13" fmla="*/ 423 h 1139"/>
                  <a:gd name="T14" fmla="*/ 242 w 491"/>
                  <a:gd name="T15" fmla="*/ 52 h 1139"/>
                  <a:gd name="T16" fmla="*/ 122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122" y="0"/>
                    </a:moveTo>
                    <a:lnTo>
                      <a:pt x="122" y="123"/>
                    </a:lnTo>
                    <a:lnTo>
                      <a:pt x="0" y="1139"/>
                    </a:lnTo>
                    <a:lnTo>
                      <a:pt x="210" y="1139"/>
                    </a:lnTo>
                    <a:lnTo>
                      <a:pt x="442" y="687"/>
                    </a:lnTo>
                    <a:lnTo>
                      <a:pt x="221" y="544"/>
                    </a:lnTo>
                    <a:lnTo>
                      <a:pt x="491" y="423"/>
                    </a:lnTo>
                    <a:lnTo>
                      <a:pt x="242" y="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62"/>
              <p:cNvSpPr>
                <a:spLocks/>
              </p:cNvSpPr>
              <p:nvPr/>
            </p:nvSpPr>
            <p:spPr bwMode="auto">
              <a:xfrm flipH="1">
                <a:off x="6006237" y="4587352"/>
                <a:ext cx="416859" cy="984104"/>
              </a:xfrm>
              <a:custGeom>
                <a:avLst/>
                <a:gdLst>
                  <a:gd name="T0" fmla="*/ 368 w 491"/>
                  <a:gd name="T1" fmla="*/ 0 h 1139"/>
                  <a:gd name="T2" fmla="*/ 368 w 491"/>
                  <a:gd name="T3" fmla="*/ 123 h 1139"/>
                  <a:gd name="T4" fmla="*/ 491 w 491"/>
                  <a:gd name="T5" fmla="*/ 1139 h 1139"/>
                  <a:gd name="T6" fmla="*/ 282 w 491"/>
                  <a:gd name="T7" fmla="*/ 1139 h 1139"/>
                  <a:gd name="T8" fmla="*/ 49 w 491"/>
                  <a:gd name="T9" fmla="*/ 687 h 1139"/>
                  <a:gd name="T10" fmla="*/ 270 w 491"/>
                  <a:gd name="T11" fmla="*/ 544 h 1139"/>
                  <a:gd name="T12" fmla="*/ 0 w 491"/>
                  <a:gd name="T13" fmla="*/ 423 h 1139"/>
                  <a:gd name="T14" fmla="*/ 221 w 491"/>
                  <a:gd name="T15" fmla="*/ 64 h 1139"/>
                  <a:gd name="T16" fmla="*/ 368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368" y="0"/>
                    </a:moveTo>
                    <a:lnTo>
                      <a:pt x="368" y="123"/>
                    </a:lnTo>
                    <a:lnTo>
                      <a:pt x="491" y="1139"/>
                    </a:lnTo>
                    <a:lnTo>
                      <a:pt x="282" y="1139"/>
                    </a:lnTo>
                    <a:lnTo>
                      <a:pt x="49" y="687"/>
                    </a:lnTo>
                    <a:lnTo>
                      <a:pt x="270" y="544"/>
                    </a:lnTo>
                    <a:lnTo>
                      <a:pt x="0" y="423"/>
                    </a:lnTo>
                    <a:lnTo>
                      <a:pt x="221" y="64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63"/>
              <p:cNvSpPr>
                <a:spLocks/>
              </p:cNvSpPr>
              <p:nvPr/>
            </p:nvSpPr>
            <p:spPr bwMode="auto">
              <a:xfrm flipH="1">
                <a:off x="5767305" y="4810738"/>
                <a:ext cx="203346" cy="199235"/>
              </a:xfrm>
              <a:custGeom>
                <a:avLst/>
                <a:gdLst>
                  <a:gd name="T0" fmla="*/ 243 w 243"/>
                  <a:gd name="T1" fmla="*/ 126 h 228"/>
                  <a:gd name="T2" fmla="*/ 175 w 243"/>
                  <a:gd name="T3" fmla="*/ 228 h 228"/>
                  <a:gd name="T4" fmla="*/ 175 w 243"/>
                  <a:gd name="T5" fmla="*/ 228 h 228"/>
                  <a:gd name="T6" fmla="*/ 69 w 243"/>
                  <a:gd name="T7" fmla="*/ 228 h 228"/>
                  <a:gd name="T8" fmla="*/ 0 w 243"/>
                  <a:gd name="T9" fmla="*/ 126 h 228"/>
                  <a:gd name="T10" fmla="*/ 120 w 243"/>
                  <a:gd name="T11" fmla="*/ 0 h 228"/>
                  <a:gd name="T12" fmla="*/ 243 w 243"/>
                  <a:gd name="T13" fmla="*/ 12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28">
                    <a:moveTo>
                      <a:pt x="243" y="126"/>
                    </a:moveTo>
                    <a:lnTo>
                      <a:pt x="175" y="228"/>
                    </a:lnTo>
                    <a:lnTo>
                      <a:pt x="175" y="228"/>
                    </a:lnTo>
                    <a:lnTo>
                      <a:pt x="69" y="228"/>
                    </a:lnTo>
                    <a:lnTo>
                      <a:pt x="0" y="126"/>
                    </a:lnTo>
                    <a:lnTo>
                      <a:pt x="120" y="0"/>
                    </a:lnTo>
                    <a:lnTo>
                      <a:pt x="243" y="126"/>
                    </a:lnTo>
                    <a:close/>
                  </a:path>
                </a:pathLst>
              </a:custGeom>
              <a:solidFill>
                <a:srgbClr val="30A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267"/>
              <p:cNvSpPr>
                <a:spLocks/>
              </p:cNvSpPr>
              <p:nvPr/>
            </p:nvSpPr>
            <p:spPr bwMode="auto">
              <a:xfrm flipH="1">
                <a:off x="5609712" y="4520943"/>
                <a:ext cx="259266" cy="489034"/>
              </a:xfrm>
              <a:custGeom>
                <a:avLst/>
                <a:gdLst>
                  <a:gd name="T0" fmla="*/ 284 w 309"/>
                  <a:gd name="T1" fmla="*/ 0 h 573"/>
                  <a:gd name="T2" fmla="*/ 309 w 309"/>
                  <a:gd name="T3" fmla="*/ 93 h 573"/>
                  <a:gd name="T4" fmla="*/ 239 w 309"/>
                  <a:gd name="T5" fmla="*/ 573 h 573"/>
                  <a:gd name="T6" fmla="*/ 0 w 309"/>
                  <a:gd name="T7" fmla="*/ 339 h 573"/>
                  <a:gd name="T8" fmla="*/ 284 w 309"/>
                  <a:gd name="T9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573">
                    <a:moveTo>
                      <a:pt x="284" y="0"/>
                    </a:moveTo>
                    <a:lnTo>
                      <a:pt x="309" y="93"/>
                    </a:lnTo>
                    <a:lnTo>
                      <a:pt x="239" y="573"/>
                    </a:lnTo>
                    <a:lnTo>
                      <a:pt x="0" y="33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269"/>
              <p:cNvSpPr>
                <a:spLocks/>
              </p:cNvSpPr>
              <p:nvPr/>
            </p:nvSpPr>
            <p:spPr bwMode="auto">
              <a:xfrm flipH="1">
                <a:off x="5630047" y="4418304"/>
                <a:ext cx="477863" cy="163013"/>
              </a:xfrm>
              <a:custGeom>
                <a:avLst/>
                <a:gdLst>
                  <a:gd name="T0" fmla="*/ 564 w 564"/>
                  <a:gd name="T1" fmla="*/ 0 h 190"/>
                  <a:gd name="T2" fmla="*/ 564 w 564"/>
                  <a:gd name="T3" fmla="*/ 20 h 190"/>
                  <a:gd name="T4" fmla="*/ 564 w 564"/>
                  <a:gd name="T5" fmla="*/ 20 h 190"/>
                  <a:gd name="T6" fmla="*/ 557 w 564"/>
                  <a:gd name="T7" fmla="*/ 26 h 190"/>
                  <a:gd name="T8" fmla="*/ 540 w 564"/>
                  <a:gd name="T9" fmla="*/ 46 h 190"/>
                  <a:gd name="T10" fmla="*/ 511 w 564"/>
                  <a:gd name="T11" fmla="*/ 72 h 190"/>
                  <a:gd name="T12" fmla="*/ 494 w 564"/>
                  <a:gd name="T13" fmla="*/ 87 h 190"/>
                  <a:gd name="T14" fmla="*/ 474 w 564"/>
                  <a:gd name="T15" fmla="*/ 103 h 190"/>
                  <a:gd name="T16" fmla="*/ 454 w 564"/>
                  <a:gd name="T17" fmla="*/ 118 h 190"/>
                  <a:gd name="T18" fmla="*/ 432 w 564"/>
                  <a:gd name="T19" fmla="*/ 133 h 190"/>
                  <a:gd name="T20" fmla="*/ 408 w 564"/>
                  <a:gd name="T21" fmla="*/ 148 h 190"/>
                  <a:gd name="T22" fmla="*/ 385 w 564"/>
                  <a:gd name="T23" fmla="*/ 161 h 190"/>
                  <a:gd name="T24" fmla="*/ 359 w 564"/>
                  <a:gd name="T25" fmla="*/ 172 h 190"/>
                  <a:gd name="T26" fmla="*/ 334 w 564"/>
                  <a:gd name="T27" fmla="*/ 181 h 190"/>
                  <a:gd name="T28" fmla="*/ 321 w 564"/>
                  <a:gd name="T29" fmla="*/ 185 h 190"/>
                  <a:gd name="T30" fmla="*/ 308 w 564"/>
                  <a:gd name="T31" fmla="*/ 187 h 190"/>
                  <a:gd name="T32" fmla="*/ 295 w 564"/>
                  <a:gd name="T33" fmla="*/ 189 h 190"/>
                  <a:gd name="T34" fmla="*/ 283 w 564"/>
                  <a:gd name="T35" fmla="*/ 190 h 190"/>
                  <a:gd name="T36" fmla="*/ 283 w 564"/>
                  <a:gd name="T37" fmla="*/ 190 h 190"/>
                  <a:gd name="T38" fmla="*/ 275 w 564"/>
                  <a:gd name="T39" fmla="*/ 190 h 190"/>
                  <a:gd name="T40" fmla="*/ 275 w 564"/>
                  <a:gd name="T41" fmla="*/ 190 h 190"/>
                  <a:gd name="T42" fmla="*/ 262 w 564"/>
                  <a:gd name="T43" fmla="*/ 189 h 190"/>
                  <a:gd name="T44" fmla="*/ 250 w 564"/>
                  <a:gd name="T45" fmla="*/ 188 h 190"/>
                  <a:gd name="T46" fmla="*/ 237 w 564"/>
                  <a:gd name="T47" fmla="*/ 186 h 190"/>
                  <a:gd name="T48" fmla="*/ 224 w 564"/>
                  <a:gd name="T49" fmla="*/ 184 h 190"/>
                  <a:gd name="T50" fmla="*/ 212 w 564"/>
                  <a:gd name="T51" fmla="*/ 180 h 190"/>
                  <a:gd name="T52" fmla="*/ 200 w 564"/>
                  <a:gd name="T53" fmla="*/ 175 h 190"/>
                  <a:gd name="T54" fmla="*/ 175 w 564"/>
                  <a:gd name="T55" fmla="*/ 166 h 190"/>
                  <a:gd name="T56" fmla="*/ 151 w 564"/>
                  <a:gd name="T57" fmla="*/ 154 h 190"/>
                  <a:gd name="T58" fmla="*/ 129 w 564"/>
                  <a:gd name="T59" fmla="*/ 140 h 190"/>
                  <a:gd name="T60" fmla="*/ 108 w 564"/>
                  <a:gd name="T61" fmla="*/ 126 h 190"/>
                  <a:gd name="T62" fmla="*/ 87 w 564"/>
                  <a:gd name="T63" fmla="*/ 111 h 190"/>
                  <a:gd name="T64" fmla="*/ 68 w 564"/>
                  <a:gd name="T65" fmla="*/ 95 h 190"/>
                  <a:gd name="T66" fmla="*/ 52 w 564"/>
                  <a:gd name="T67" fmla="*/ 81 h 190"/>
                  <a:gd name="T68" fmla="*/ 23 w 564"/>
                  <a:gd name="T69" fmla="*/ 55 h 190"/>
                  <a:gd name="T70" fmla="*/ 7 w 564"/>
                  <a:gd name="T71" fmla="*/ 38 h 190"/>
                  <a:gd name="T72" fmla="*/ 0 w 564"/>
                  <a:gd name="T73" fmla="*/ 31 h 190"/>
                  <a:gd name="T74" fmla="*/ 0 w 564"/>
                  <a:gd name="T75" fmla="*/ 0 h 190"/>
                  <a:gd name="T76" fmla="*/ 564 w 564"/>
                  <a:gd name="T7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4" h="190">
                    <a:moveTo>
                      <a:pt x="564" y="0"/>
                    </a:moveTo>
                    <a:lnTo>
                      <a:pt x="564" y="20"/>
                    </a:lnTo>
                    <a:lnTo>
                      <a:pt x="564" y="20"/>
                    </a:lnTo>
                    <a:lnTo>
                      <a:pt x="557" y="26"/>
                    </a:lnTo>
                    <a:lnTo>
                      <a:pt x="540" y="46"/>
                    </a:lnTo>
                    <a:lnTo>
                      <a:pt x="511" y="72"/>
                    </a:lnTo>
                    <a:lnTo>
                      <a:pt x="494" y="87"/>
                    </a:lnTo>
                    <a:lnTo>
                      <a:pt x="474" y="103"/>
                    </a:lnTo>
                    <a:lnTo>
                      <a:pt x="454" y="118"/>
                    </a:lnTo>
                    <a:lnTo>
                      <a:pt x="432" y="133"/>
                    </a:lnTo>
                    <a:lnTo>
                      <a:pt x="408" y="148"/>
                    </a:lnTo>
                    <a:lnTo>
                      <a:pt x="385" y="161"/>
                    </a:lnTo>
                    <a:lnTo>
                      <a:pt x="359" y="172"/>
                    </a:lnTo>
                    <a:lnTo>
                      <a:pt x="334" y="181"/>
                    </a:lnTo>
                    <a:lnTo>
                      <a:pt x="321" y="185"/>
                    </a:lnTo>
                    <a:lnTo>
                      <a:pt x="308" y="187"/>
                    </a:lnTo>
                    <a:lnTo>
                      <a:pt x="295" y="189"/>
                    </a:lnTo>
                    <a:lnTo>
                      <a:pt x="283" y="190"/>
                    </a:lnTo>
                    <a:lnTo>
                      <a:pt x="283" y="190"/>
                    </a:lnTo>
                    <a:lnTo>
                      <a:pt x="275" y="190"/>
                    </a:lnTo>
                    <a:lnTo>
                      <a:pt x="275" y="190"/>
                    </a:lnTo>
                    <a:lnTo>
                      <a:pt x="262" y="189"/>
                    </a:lnTo>
                    <a:lnTo>
                      <a:pt x="250" y="188"/>
                    </a:lnTo>
                    <a:lnTo>
                      <a:pt x="237" y="186"/>
                    </a:lnTo>
                    <a:lnTo>
                      <a:pt x="224" y="184"/>
                    </a:lnTo>
                    <a:lnTo>
                      <a:pt x="212" y="180"/>
                    </a:lnTo>
                    <a:lnTo>
                      <a:pt x="200" y="175"/>
                    </a:lnTo>
                    <a:lnTo>
                      <a:pt x="175" y="166"/>
                    </a:lnTo>
                    <a:lnTo>
                      <a:pt x="151" y="154"/>
                    </a:lnTo>
                    <a:lnTo>
                      <a:pt x="129" y="140"/>
                    </a:lnTo>
                    <a:lnTo>
                      <a:pt x="108" y="126"/>
                    </a:lnTo>
                    <a:lnTo>
                      <a:pt x="87" y="111"/>
                    </a:lnTo>
                    <a:lnTo>
                      <a:pt x="68" y="95"/>
                    </a:lnTo>
                    <a:lnTo>
                      <a:pt x="52" y="81"/>
                    </a:lnTo>
                    <a:lnTo>
                      <a:pt x="23" y="55"/>
                    </a:lnTo>
                    <a:lnTo>
                      <a:pt x="7" y="38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B39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71"/>
              <p:cNvSpPr>
                <a:spLocks/>
              </p:cNvSpPr>
              <p:nvPr/>
            </p:nvSpPr>
            <p:spPr bwMode="auto">
              <a:xfrm flipH="1">
                <a:off x="5370780" y="3198738"/>
                <a:ext cx="996396" cy="1334277"/>
              </a:xfrm>
              <a:custGeom>
                <a:avLst/>
                <a:gdLst>
                  <a:gd name="T0" fmla="*/ 627 w 1175"/>
                  <a:gd name="T1" fmla="*/ 1 h 1541"/>
                  <a:gd name="T2" fmla="*/ 737 w 1175"/>
                  <a:gd name="T3" fmla="*/ 13 h 1541"/>
                  <a:gd name="T4" fmla="*/ 831 w 1175"/>
                  <a:gd name="T5" fmla="*/ 38 h 1541"/>
                  <a:gd name="T6" fmla="*/ 912 w 1175"/>
                  <a:gd name="T7" fmla="*/ 75 h 1541"/>
                  <a:gd name="T8" fmla="*/ 980 w 1175"/>
                  <a:gd name="T9" fmla="*/ 123 h 1541"/>
                  <a:gd name="T10" fmla="*/ 1036 w 1175"/>
                  <a:gd name="T11" fmla="*/ 180 h 1541"/>
                  <a:gd name="T12" fmla="*/ 1081 w 1175"/>
                  <a:gd name="T13" fmla="*/ 245 h 1541"/>
                  <a:gd name="T14" fmla="*/ 1117 w 1175"/>
                  <a:gd name="T15" fmla="*/ 316 h 1541"/>
                  <a:gd name="T16" fmla="*/ 1143 w 1175"/>
                  <a:gd name="T17" fmla="*/ 392 h 1541"/>
                  <a:gd name="T18" fmla="*/ 1161 w 1175"/>
                  <a:gd name="T19" fmla="*/ 472 h 1541"/>
                  <a:gd name="T20" fmla="*/ 1171 w 1175"/>
                  <a:gd name="T21" fmla="*/ 555 h 1541"/>
                  <a:gd name="T22" fmla="*/ 1175 w 1175"/>
                  <a:gd name="T23" fmla="*/ 694 h 1541"/>
                  <a:gd name="T24" fmla="*/ 1162 w 1175"/>
                  <a:gd name="T25" fmla="*/ 855 h 1541"/>
                  <a:gd name="T26" fmla="*/ 1137 w 1175"/>
                  <a:gd name="T27" fmla="*/ 1002 h 1541"/>
                  <a:gd name="T28" fmla="*/ 1107 w 1175"/>
                  <a:gd name="T29" fmla="*/ 1121 h 1541"/>
                  <a:gd name="T30" fmla="*/ 1079 w 1175"/>
                  <a:gd name="T31" fmla="*/ 1203 h 1541"/>
                  <a:gd name="T32" fmla="*/ 1065 w 1175"/>
                  <a:gd name="T33" fmla="*/ 1231 h 1541"/>
                  <a:gd name="T34" fmla="*/ 1010 w 1175"/>
                  <a:gd name="T35" fmla="*/ 1296 h 1541"/>
                  <a:gd name="T36" fmla="*/ 924 w 1175"/>
                  <a:gd name="T37" fmla="*/ 1371 h 1541"/>
                  <a:gd name="T38" fmla="*/ 820 w 1175"/>
                  <a:gd name="T39" fmla="*/ 1446 h 1541"/>
                  <a:gd name="T40" fmla="*/ 712 w 1175"/>
                  <a:gd name="T41" fmla="*/ 1506 h 1541"/>
                  <a:gd name="T42" fmla="*/ 646 w 1175"/>
                  <a:gd name="T43" fmla="*/ 1531 h 1541"/>
                  <a:gd name="T44" fmla="*/ 601 w 1175"/>
                  <a:gd name="T45" fmla="*/ 1540 h 1541"/>
                  <a:gd name="T46" fmla="*/ 574 w 1175"/>
                  <a:gd name="T47" fmla="*/ 1540 h 1541"/>
                  <a:gd name="T48" fmla="*/ 529 w 1175"/>
                  <a:gd name="T49" fmla="*/ 1531 h 1541"/>
                  <a:gd name="T50" fmla="*/ 462 w 1175"/>
                  <a:gd name="T51" fmla="*/ 1506 h 1541"/>
                  <a:gd name="T52" fmla="*/ 355 w 1175"/>
                  <a:gd name="T53" fmla="*/ 1446 h 1541"/>
                  <a:gd name="T54" fmla="*/ 251 w 1175"/>
                  <a:gd name="T55" fmla="*/ 1371 h 1541"/>
                  <a:gd name="T56" fmla="*/ 165 w 1175"/>
                  <a:gd name="T57" fmla="*/ 1296 h 1541"/>
                  <a:gd name="T58" fmla="*/ 110 w 1175"/>
                  <a:gd name="T59" fmla="*/ 1231 h 1541"/>
                  <a:gd name="T60" fmla="*/ 96 w 1175"/>
                  <a:gd name="T61" fmla="*/ 1203 h 1541"/>
                  <a:gd name="T62" fmla="*/ 68 w 1175"/>
                  <a:gd name="T63" fmla="*/ 1121 h 1541"/>
                  <a:gd name="T64" fmla="*/ 38 w 1175"/>
                  <a:gd name="T65" fmla="*/ 1002 h 1541"/>
                  <a:gd name="T66" fmla="*/ 13 w 1175"/>
                  <a:gd name="T67" fmla="*/ 855 h 1541"/>
                  <a:gd name="T68" fmla="*/ 0 w 1175"/>
                  <a:gd name="T69" fmla="*/ 694 h 1541"/>
                  <a:gd name="T70" fmla="*/ 4 w 1175"/>
                  <a:gd name="T71" fmla="*/ 555 h 1541"/>
                  <a:gd name="T72" fmla="*/ 14 w 1175"/>
                  <a:gd name="T73" fmla="*/ 472 h 1541"/>
                  <a:gd name="T74" fmla="*/ 32 w 1175"/>
                  <a:gd name="T75" fmla="*/ 392 h 1541"/>
                  <a:gd name="T76" fmla="*/ 58 w 1175"/>
                  <a:gd name="T77" fmla="*/ 316 h 1541"/>
                  <a:gd name="T78" fmla="*/ 94 w 1175"/>
                  <a:gd name="T79" fmla="*/ 245 h 1541"/>
                  <a:gd name="T80" fmla="*/ 139 w 1175"/>
                  <a:gd name="T81" fmla="*/ 180 h 1541"/>
                  <a:gd name="T82" fmla="*/ 195 w 1175"/>
                  <a:gd name="T83" fmla="*/ 123 h 1541"/>
                  <a:gd name="T84" fmla="*/ 263 w 1175"/>
                  <a:gd name="T85" fmla="*/ 75 h 1541"/>
                  <a:gd name="T86" fmla="*/ 344 w 1175"/>
                  <a:gd name="T87" fmla="*/ 38 h 1541"/>
                  <a:gd name="T88" fmla="*/ 438 w 1175"/>
                  <a:gd name="T89" fmla="*/ 13 h 1541"/>
                  <a:gd name="T90" fmla="*/ 548 w 1175"/>
                  <a:gd name="T91" fmla="*/ 1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5" h="1541">
                    <a:moveTo>
                      <a:pt x="588" y="0"/>
                    </a:moveTo>
                    <a:lnTo>
                      <a:pt x="588" y="0"/>
                    </a:lnTo>
                    <a:lnTo>
                      <a:pt x="627" y="1"/>
                    </a:lnTo>
                    <a:lnTo>
                      <a:pt x="665" y="3"/>
                    </a:lnTo>
                    <a:lnTo>
                      <a:pt x="702" y="7"/>
                    </a:lnTo>
                    <a:lnTo>
                      <a:pt x="737" y="13"/>
                    </a:lnTo>
                    <a:lnTo>
                      <a:pt x="769" y="19"/>
                    </a:lnTo>
                    <a:lnTo>
                      <a:pt x="801" y="28"/>
                    </a:lnTo>
                    <a:lnTo>
                      <a:pt x="831" y="38"/>
                    </a:lnTo>
                    <a:lnTo>
                      <a:pt x="859" y="48"/>
                    </a:lnTo>
                    <a:lnTo>
                      <a:pt x="886" y="61"/>
                    </a:lnTo>
                    <a:lnTo>
                      <a:pt x="912" y="75"/>
                    </a:lnTo>
                    <a:lnTo>
                      <a:pt x="936" y="90"/>
                    </a:lnTo>
                    <a:lnTo>
                      <a:pt x="959" y="106"/>
                    </a:lnTo>
                    <a:lnTo>
                      <a:pt x="980" y="123"/>
                    </a:lnTo>
                    <a:lnTo>
                      <a:pt x="1000" y="141"/>
                    </a:lnTo>
                    <a:lnTo>
                      <a:pt x="1018" y="160"/>
                    </a:lnTo>
                    <a:lnTo>
                      <a:pt x="1036" y="180"/>
                    </a:lnTo>
                    <a:lnTo>
                      <a:pt x="1052" y="201"/>
                    </a:lnTo>
                    <a:lnTo>
                      <a:pt x="1068" y="222"/>
                    </a:lnTo>
                    <a:lnTo>
                      <a:pt x="1081" y="245"/>
                    </a:lnTo>
                    <a:lnTo>
                      <a:pt x="1095" y="268"/>
                    </a:lnTo>
                    <a:lnTo>
                      <a:pt x="1106" y="291"/>
                    </a:lnTo>
                    <a:lnTo>
                      <a:pt x="1117" y="316"/>
                    </a:lnTo>
                    <a:lnTo>
                      <a:pt x="1126" y="341"/>
                    </a:lnTo>
                    <a:lnTo>
                      <a:pt x="1135" y="366"/>
                    </a:lnTo>
                    <a:lnTo>
                      <a:pt x="1143" y="392"/>
                    </a:lnTo>
                    <a:lnTo>
                      <a:pt x="1150" y="419"/>
                    </a:lnTo>
                    <a:lnTo>
                      <a:pt x="1155" y="445"/>
                    </a:lnTo>
                    <a:lnTo>
                      <a:pt x="1161" y="472"/>
                    </a:lnTo>
                    <a:lnTo>
                      <a:pt x="1165" y="500"/>
                    </a:lnTo>
                    <a:lnTo>
                      <a:pt x="1169" y="527"/>
                    </a:lnTo>
                    <a:lnTo>
                      <a:pt x="1171" y="555"/>
                    </a:lnTo>
                    <a:lnTo>
                      <a:pt x="1173" y="583"/>
                    </a:lnTo>
                    <a:lnTo>
                      <a:pt x="1175" y="638"/>
                    </a:lnTo>
                    <a:lnTo>
                      <a:pt x="1175" y="694"/>
                    </a:lnTo>
                    <a:lnTo>
                      <a:pt x="1172" y="749"/>
                    </a:lnTo>
                    <a:lnTo>
                      <a:pt x="1167" y="803"/>
                    </a:lnTo>
                    <a:lnTo>
                      <a:pt x="1162" y="855"/>
                    </a:lnTo>
                    <a:lnTo>
                      <a:pt x="1155" y="907"/>
                    </a:lnTo>
                    <a:lnTo>
                      <a:pt x="1146" y="956"/>
                    </a:lnTo>
                    <a:lnTo>
                      <a:pt x="1137" y="1002"/>
                    </a:lnTo>
                    <a:lnTo>
                      <a:pt x="1127" y="1045"/>
                    </a:lnTo>
                    <a:lnTo>
                      <a:pt x="1117" y="1085"/>
                    </a:lnTo>
                    <a:lnTo>
                      <a:pt x="1107" y="1121"/>
                    </a:lnTo>
                    <a:lnTo>
                      <a:pt x="1097" y="1153"/>
                    </a:lnTo>
                    <a:lnTo>
                      <a:pt x="1088" y="1180"/>
                    </a:lnTo>
                    <a:lnTo>
                      <a:pt x="1079" y="1203"/>
                    </a:lnTo>
                    <a:lnTo>
                      <a:pt x="1072" y="1220"/>
                    </a:lnTo>
                    <a:lnTo>
                      <a:pt x="1065" y="1231"/>
                    </a:lnTo>
                    <a:lnTo>
                      <a:pt x="1065" y="1231"/>
                    </a:lnTo>
                    <a:lnTo>
                      <a:pt x="1052" y="1250"/>
                    </a:lnTo>
                    <a:lnTo>
                      <a:pt x="1033" y="1272"/>
                    </a:lnTo>
                    <a:lnTo>
                      <a:pt x="1010" y="1296"/>
                    </a:lnTo>
                    <a:lnTo>
                      <a:pt x="985" y="1321"/>
                    </a:lnTo>
                    <a:lnTo>
                      <a:pt x="955" y="1345"/>
                    </a:lnTo>
                    <a:lnTo>
                      <a:pt x="924" y="1371"/>
                    </a:lnTo>
                    <a:lnTo>
                      <a:pt x="890" y="1397"/>
                    </a:lnTo>
                    <a:lnTo>
                      <a:pt x="856" y="1422"/>
                    </a:lnTo>
                    <a:lnTo>
                      <a:pt x="820" y="1446"/>
                    </a:lnTo>
                    <a:lnTo>
                      <a:pt x="784" y="1469"/>
                    </a:lnTo>
                    <a:lnTo>
                      <a:pt x="748" y="1488"/>
                    </a:lnTo>
                    <a:lnTo>
                      <a:pt x="712" y="1506"/>
                    </a:lnTo>
                    <a:lnTo>
                      <a:pt x="678" y="1520"/>
                    </a:lnTo>
                    <a:lnTo>
                      <a:pt x="662" y="1526"/>
                    </a:lnTo>
                    <a:lnTo>
                      <a:pt x="646" y="1531"/>
                    </a:lnTo>
                    <a:lnTo>
                      <a:pt x="630" y="1535"/>
                    </a:lnTo>
                    <a:lnTo>
                      <a:pt x="616" y="1539"/>
                    </a:lnTo>
                    <a:lnTo>
                      <a:pt x="601" y="1540"/>
                    </a:lnTo>
                    <a:lnTo>
                      <a:pt x="588" y="1541"/>
                    </a:lnTo>
                    <a:lnTo>
                      <a:pt x="588" y="1541"/>
                    </a:lnTo>
                    <a:lnTo>
                      <a:pt x="574" y="1540"/>
                    </a:lnTo>
                    <a:lnTo>
                      <a:pt x="559" y="1539"/>
                    </a:lnTo>
                    <a:lnTo>
                      <a:pt x="545" y="1535"/>
                    </a:lnTo>
                    <a:lnTo>
                      <a:pt x="529" y="1531"/>
                    </a:lnTo>
                    <a:lnTo>
                      <a:pt x="513" y="1526"/>
                    </a:lnTo>
                    <a:lnTo>
                      <a:pt x="497" y="1520"/>
                    </a:lnTo>
                    <a:lnTo>
                      <a:pt x="462" y="1506"/>
                    </a:lnTo>
                    <a:lnTo>
                      <a:pt x="427" y="1488"/>
                    </a:lnTo>
                    <a:lnTo>
                      <a:pt x="391" y="1469"/>
                    </a:lnTo>
                    <a:lnTo>
                      <a:pt x="355" y="1446"/>
                    </a:lnTo>
                    <a:lnTo>
                      <a:pt x="319" y="1422"/>
                    </a:lnTo>
                    <a:lnTo>
                      <a:pt x="285" y="1397"/>
                    </a:lnTo>
                    <a:lnTo>
                      <a:pt x="251" y="1371"/>
                    </a:lnTo>
                    <a:lnTo>
                      <a:pt x="220" y="1345"/>
                    </a:lnTo>
                    <a:lnTo>
                      <a:pt x="190" y="1321"/>
                    </a:lnTo>
                    <a:lnTo>
                      <a:pt x="165" y="1296"/>
                    </a:lnTo>
                    <a:lnTo>
                      <a:pt x="142" y="1272"/>
                    </a:lnTo>
                    <a:lnTo>
                      <a:pt x="123" y="1250"/>
                    </a:lnTo>
                    <a:lnTo>
                      <a:pt x="110" y="1231"/>
                    </a:lnTo>
                    <a:lnTo>
                      <a:pt x="110" y="1231"/>
                    </a:lnTo>
                    <a:lnTo>
                      <a:pt x="103" y="1220"/>
                    </a:lnTo>
                    <a:lnTo>
                      <a:pt x="96" y="1203"/>
                    </a:lnTo>
                    <a:lnTo>
                      <a:pt x="87" y="1180"/>
                    </a:lnTo>
                    <a:lnTo>
                      <a:pt x="78" y="1153"/>
                    </a:lnTo>
                    <a:lnTo>
                      <a:pt x="68" y="1121"/>
                    </a:lnTo>
                    <a:lnTo>
                      <a:pt x="58" y="1085"/>
                    </a:lnTo>
                    <a:lnTo>
                      <a:pt x="48" y="1045"/>
                    </a:lnTo>
                    <a:lnTo>
                      <a:pt x="38" y="1002"/>
                    </a:lnTo>
                    <a:lnTo>
                      <a:pt x="29" y="956"/>
                    </a:lnTo>
                    <a:lnTo>
                      <a:pt x="20" y="907"/>
                    </a:lnTo>
                    <a:lnTo>
                      <a:pt x="13" y="855"/>
                    </a:lnTo>
                    <a:lnTo>
                      <a:pt x="6" y="803"/>
                    </a:lnTo>
                    <a:lnTo>
                      <a:pt x="3" y="749"/>
                    </a:lnTo>
                    <a:lnTo>
                      <a:pt x="0" y="694"/>
                    </a:lnTo>
                    <a:lnTo>
                      <a:pt x="0" y="638"/>
                    </a:lnTo>
                    <a:lnTo>
                      <a:pt x="2" y="583"/>
                    </a:lnTo>
                    <a:lnTo>
                      <a:pt x="4" y="555"/>
                    </a:lnTo>
                    <a:lnTo>
                      <a:pt x="6" y="527"/>
                    </a:lnTo>
                    <a:lnTo>
                      <a:pt x="10" y="500"/>
                    </a:lnTo>
                    <a:lnTo>
                      <a:pt x="14" y="472"/>
                    </a:lnTo>
                    <a:lnTo>
                      <a:pt x="20" y="445"/>
                    </a:lnTo>
                    <a:lnTo>
                      <a:pt x="25" y="419"/>
                    </a:lnTo>
                    <a:lnTo>
                      <a:pt x="32" y="392"/>
                    </a:lnTo>
                    <a:lnTo>
                      <a:pt x="40" y="366"/>
                    </a:lnTo>
                    <a:lnTo>
                      <a:pt x="49" y="341"/>
                    </a:lnTo>
                    <a:lnTo>
                      <a:pt x="58" y="316"/>
                    </a:lnTo>
                    <a:lnTo>
                      <a:pt x="69" y="291"/>
                    </a:lnTo>
                    <a:lnTo>
                      <a:pt x="80" y="268"/>
                    </a:lnTo>
                    <a:lnTo>
                      <a:pt x="94" y="245"/>
                    </a:lnTo>
                    <a:lnTo>
                      <a:pt x="107" y="222"/>
                    </a:lnTo>
                    <a:lnTo>
                      <a:pt x="123" y="201"/>
                    </a:lnTo>
                    <a:lnTo>
                      <a:pt x="139" y="180"/>
                    </a:lnTo>
                    <a:lnTo>
                      <a:pt x="157" y="160"/>
                    </a:lnTo>
                    <a:lnTo>
                      <a:pt x="175" y="141"/>
                    </a:lnTo>
                    <a:lnTo>
                      <a:pt x="195" y="123"/>
                    </a:lnTo>
                    <a:lnTo>
                      <a:pt x="216" y="106"/>
                    </a:lnTo>
                    <a:lnTo>
                      <a:pt x="239" y="90"/>
                    </a:lnTo>
                    <a:lnTo>
                      <a:pt x="263" y="75"/>
                    </a:lnTo>
                    <a:lnTo>
                      <a:pt x="289" y="61"/>
                    </a:lnTo>
                    <a:lnTo>
                      <a:pt x="316" y="48"/>
                    </a:lnTo>
                    <a:lnTo>
                      <a:pt x="344" y="38"/>
                    </a:lnTo>
                    <a:lnTo>
                      <a:pt x="374" y="28"/>
                    </a:lnTo>
                    <a:lnTo>
                      <a:pt x="406" y="19"/>
                    </a:lnTo>
                    <a:lnTo>
                      <a:pt x="438" y="13"/>
                    </a:lnTo>
                    <a:lnTo>
                      <a:pt x="473" y="7"/>
                    </a:lnTo>
                    <a:lnTo>
                      <a:pt x="510" y="3"/>
                    </a:lnTo>
                    <a:lnTo>
                      <a:pt x="548" y="1"/>
                    </a:lnTo>
                    <a:lnTo>
                      <a:pt x="588" y="0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F6C6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72"/>
              <p:cNvSpPr>
                <a:spLocks noEditPoints="1"/>
              </p:cNvSpPr>
              <p:nvPr/>
            </p:nvSpPr>
            <p:spPr bwMode="auto">
              <a:xfrm flipH="1">
                <a:off x="5355529" y="3126289"/>
                <a:ext cx="1037065" cy="923731"/>
              </a:xfrm>
              <a:custGeom>
                <a:avLst/>
                <a:gdLst>
                  <a:gd name="T0" fmla="*/ 286 w 1225"/>
                  <a:gd name="T1" fmla="*/ 79 h 1077"/>
                  <a:gd name="T2" fmla="*/ 408 w 1225"/>
                  <a:gd name="T3" fmla="*/ 27 h 1077"/>
                  <a:gd name="T4" fmla="*/ 537 w 1225"/>
                  <a:gd name="T5" fmla="*/ 2 h 1077"/>
                  <a:gd name="T6" fmla="*/ 666 w 1225"/>
                  <a:gd name="T7" fmla="*/ 3 h 1077"/>
                  <a:gd name="T8" fmla="*/ 790 w 1225"/>
                  <a:gd name="T9" fmla="*/ 24 h 1077"/>
                  <a:gd name="T10" fmla="*/ 906 w 1225"/>
                  <a:gd name="T11" fmla="*/ 63 h 1077"/>
                  <a:gd name="T12" fmla="*/ 1004 w 1225"/>
                  <a:gd name="T13" fmla="*/ 115 h 1077"/>
                  <a:gd name="T14" fmla="*/ 1082 w 1225"/>
                  <a:gd name="T15" fmla="*/ 177 h 1077"/>
                  <a:gd name="T16" fmla="*/ 1127 w 1225"/>
                  <a:gd name="T17" fmla="*/ 233 h 1077"/>
                  <a:gd name="T18" fmla="*/ 1175 w 1225"/>
                  <a:gd name="T19" fmla="*/ 329 h 1077"/>
                  <a:gd name="T20" fmla="*/ 1206 w 1225"/>
                  <a:gd name="T21" fmla="*/ 431 h 1077"/>
                  <a:gd name="T22" fmla="*/ 1222 w 1225"/>
                  <a:gd name="T23" fmla="*/ 539 h 1077"/>
                  <a:gd name="T24" fmla="*/ 1224 w 1225"/>
                  <a:gd name="T25" fmla="*/ 679 h 1077"/>
                  <a:gd name="T26" fmla="*/ 1204 w 1225"/>
                  <a:gd name="T27" fmla="*/ 902 h 1077"/>
                  <a:gd name="T28" fmla="*/ 1182 w 1225"/>
                  <a:gd name="T29" fmla="*/ 1057 h 1077"/>
                  <a:gd name="T30" fmla="*/ 1176 w 1225"/>
                  <a:gd name="T31" fmla="*/ 1070 h 1077"/>
                  <a:gd name="T32" fmla="*/ 1170 w 1225"/>
                  <a:gd name="T33" fmla="*/ 1077 h 1077"/>
                  <a:gd name="T34" fmla="*/ 1156 w 1225"/>
                  <a:gd name="T35" fmla="*/ 1073 h 1077"/>
                  <a:gd name="T36" fmla="*/ 1155 w 1225"/>
                  <a:gd name="T37" fmla="*/ 1026 h 1077"/>
                  <a:gd name="T38" fmla="*/ 1163 w 1225"/>
                  <a:gd name="T39" fmla="*/ 946 h 1077"/>
                  <a:gd name="T40" fmla="*/ 1160 w 1225"/>
                  <a:gd name="T41" fmla="*/ 836 h 1077"/>
                  <a:gd name="T42" fmla="*/ 1123 w 1225"/>
                  <a:gd name="T43" fmla="*/ 745 h 1077"/>
                  <a:gd name="T44" fmla="*/ 1059 w 1225"/>
                  <a:gd name="T45" fmla="*/ 615 h 1077"/>
                  <a:gd name="T46" fmla="*/ 1021 w 1225"/>
                  <a:gd name="T47" fmla="*/ 492 h 1077"/>
                  <a:gd name="T48" fmla="*/ 993 w 1225"/>
                  <a:gd name="T49" fmla="*/ 452 h 1077"/>
                  <a:gd name="T50" fmla="*/ 955 w 1225"/>
                  <a:gd name="T51" fmla="*/ 411 h 1077"/>
                  <a:gd name="T52" fmla="*/ 919 w 1225"/>
                  <a:gd name="T53" fmla="*/ 392 h 1077"/>
                  <a:gd name="T54" fmla="*/ 815 w 1225"/>
                  <a:gd name="T55" fmla="*/ 376 h 1077"/>
                  <a:gd name="T56" fmla="*/ 696 w 1225"/>
                  <a:gd name="T57" fmla="*/ 389 h 1077"/>
                  <a:gd name="T58" fmla="*/ 578 w 1225"/>
                  <a:gd name="T59" fmla="*/ 422 h 1077"/>
                  <a:gd name="T60" fmla="*/ 421 w 1225"/>
                  <a:gd name="T61" fmla="*/ 483 h 1077"/>
                  <a:gd name="T62" fmla="*/ 328 w 1225"/>
                  <a:gd name="T63" fmla="*/ 509 h 1077"/>
                  <a:gd name="T64" fmla="*/ 281 w 1225"/>
                  <a:gd name="T65" fmla="*/ 510 h 1077"/>
                  <a:gd name="T66" fmla="*/ 247 w 1225"/>
                  <a:gd name="T67" fmla="*/ 497 h 1077"/>
                  <a:gd name="T68" fmla="*/ 231 w 1225"/>
                  <a:gd name="T69" fmla="*/ 470 h 1077"/>
                  <a:gd name="T70" fmla="*/ 136 w 1225"/>
                  <a:gd name="T71" fmla="*/ 716 h 1077"/>
                  <a:gd name="T72" fmla="*/ 81 w 1225"/>
                  <a:gd name="T73" fmla="*/ 866 h 1077"/>
                  <a:gd name="T74" fmla="*/ 74 w 1225"/>
                  <a:gd name="T75" fmla="*/ 960 h 1077"/>
                  <a:gd name="T76" fmla="*/ 80 w 1225"/>
                  <a:gd name="T77" fmla="*/ 1026 h 1077"/>
                  <a:gd name="T78" fmla="*/ 79 w 1225"/>
                  <a:gd name="T79" fmla="*/ 1073 h 1077"/>
                  <a:gd name="T80" fmla="*/ 64 w 1225"/>
                  <a:gd name="T81" fmla="*/ 1077 h 1077"/>
                  <a:gd name="T82" fmla="*/ 59 w 1225"/>
                  <a:gd name="T83" fmla="*/ 1070 h 1077"/>
                  <a:gd name="T84" fmla="*/ 52 w 1225"/>
                  <a:gd name="T85" fmla="*/ 1037 h 1077"/>
                  <a:gd name="T86" fmla="*/ 36 w 1225"/>
                  <a:gd name="T87" fmla="*/ 959 h 1077"/>
                  <a:gd name="T88" fmla="*/ 5 w 1225"/>
                  <a:gd name="T89" fmla="*/ 733 h 1077"/>
                  <a:gd name="T90" fmla="*/ 0 w 1225"/>
                  <a:gd name="T91" fmla="*/ 593 h 1077"/>
                  <a:gd name="T92" fmla="*/ 10 w 1225"/>
                  <a:gd name="T93" fmla="*/ 451 h 1077"/>
                  <a:gd name="T94" fmla="*/ 40 w 1225"/>
                  <a:gd name="T95" fmla="*/ 319 h 1077"/>
                  <a:gd name="T96" fmla="*/ 85 w 1225"/>
                  <a:gd name="T97" fmla="*/ 222 h 1077"/>
                  <a:gd name="T98" fmla="*/ 120 w 1225"/>
                  <a:gd name="T99" fmla="*/ 177 h 1077"/>
                  <a:gd name="T100" fmla="*/ 163 w 1225"/>
                  <a:gd name="T101" fmla="*/ 143 h 1077"/>
                  <a:gd name="T102" fmla="*/ 215 w 1225"/>
                  <a:gd name="T103" fmla="*/ 120 h 1077"/>
                  <a:gd name="T104" fmla="*/ 673 w 1225"/>
                  <a:gd name="T105" fmla="*/ 335 h 1077"/>
                  <a:gd name="T106" fmla="*/ 667 w 1225"/>
                  <a:gd name="T107" fmla="*/ 33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5" h="1077">
                    <a:moveTo>
                      <a:pt x="229" y="117"/>
                    </a:moveTo>
                    <a:lnTo>
                      <a:pt x="229" y="117"/>
                    </a:lnTo>
                    <a:lnTo>
                      <a:pt x="257" y="96"/>
                    </a:lnTo>
                    <a:lnTo>
                      <a:pt x="286" y="79"/>
                    </a:lnTo>
                    <a:lnTo>
                      <a:pt x="316" y="63"/>
                    </a:lnTo>
                    <a:lnTo>
                      <a:pt x="346" y="49"/>
                    </a:lnTo>
                    <a:lnTo>
                      <a:pt x="376" y="37"/>
                    </a:lnTo>
                    <a:lnTo>
                      <a:pt x="408" y="27"/>
                    </a:lnTo>
                    <a:lnTo>
                      <a:pt x="439" y="19"/>
                    </a:lnTo>
                    <a:lnTo>
                      <a:pt x="472" y="12"/>
                    </a:lnTo>
                    <a:lnTo>
                      <a:pt x="504" y="7"/>
                    </a:lnTo>
                    <a:lnTo>
                      <a:pt x="537" y="2"/>
                    </a:lnTo>
                    <a:lnTo>
                      <a:pt x="569" y="1"/>
                    </a:lnTo>
                    <a:lnTo>
                      <a:pt x="602" y="0"/>
                    </a:lnTo>
                    <a:lnTo>
                      <a:pt x="633" y="1"/>
                    </a:lnTo>
                    <a:lnTo>
                      <a:pt x="666" y="3"/>
                    </a:lnTo>
                    <a:lnTo>
                      <a:pt x="697" y="7"/>
                    </a:lnTo>
                    <a:lnTo>
                      <a:pt x="728" y="11"/>
                    </a:lnTo>
                    <a:lnTo>
                      <a:pt x="760" y="18"/>
                    </a:lnTo>
                    <a:lnTo>
                      <a:pt x="790" y="24"/>
                    </a:lnTo>
                    <a:lnTo>
                      <a:pt x="820" y="33"/>
                    </a:lnTo>
                    <a:lnTo>
                      <a:pt x="850" y="41"/>
                    </a:lnTo>
                    <a:lnTo>
                      <a:pt x="878" y="52"/>
                    </a:lnTo>
                    <a:lnTo>
                      <a:pt x="906" y="63"/>
                    </a:lnTo>
                    <a:lnTo>
                      <a:pt x="931" y="75"/>
                    </a:lnTo>
                    <a:lnTo>
                      <a:pt x="957" y="88"/>
                    </a:lnTo>
                    <a:lnTo>
                      <a:pt x="981" y="101"/>
                    </a:lnTo>
                    <a:lnTo>
                      <a:pt x="1004" y="115"/>
                    </a:lnTo>
                    <a:lnTo>
                      <a:pt x="1026" y="130"/>
                    </a:lnTo>
                    <a:lnTo>
                      <a:pt x="1046" y="145"/>
                    </a:lnTo>
                    <a:lnTo>
                      <a:pt x="1065" y="161"/>
                    </a:lnTo>
                    <a:lnTo>
                      <a:pt x="1082" y="177"/>
                    </a:lnTo>
                    <a:lnTo>
                      <a:pt x="1098" y="195"/>
                    </a:lnTo>
                    <a:lnTo>
                      <a:pt x="1111" y="212"/>
                    </a:lnTo>
                    <a:lnTo>
                      <a:pt x="1111" y="212"/>
                    </a:lnTo>
                    <a:lnTo>
                      <a:pt x="1127" y="233"/>
                    </a:lnTo>
                    <a:lnTo>
                      <a:pt x="1140" y="256"/>
                    </a:lnTo>
                    <a:lnTo>
                      <a:pt x="1154" y="280"/>
                    </a:lnTo>
                    <a:lnTo>
                      <a:pt x="1165" y="304"/>
                    </a:lnTo>
                    <a:lnTo>
                      <a:pt x="1175" y="329"/>
                    </a:lnTo>
                    <a:lnTo>
                      <a:pt x="1185" y="353"/>
                    </a:lnTo>
                    <a:lnTo>
                      <a:pt x="1193" y="378"/>
                    </a:lnTo>
                    <a:lnTo>
                      <a:pt x="1200" y="404"/>
                    </a:lnTo>
                    <a:lnTo>
                      <a:pt x="1206" y="431"/>
                    </a:lnTo>
                    <a:lnTo>
                      <a:pt x="1212" y="457"/>
                    </a:lnTo>
                    <a:lnTo>
                      <a:pt x="1215" y="484"/>
                    </a:lnTo>
                    <a:lnTo>
                      <a:pt x="1219" y="512"/>
                    </a:lnTo>
                    <a:lnTo>
                      <a:pt x="1222" y="539"/>
                    </a:lnTo>
                    <a:lnTo>
                      <a:pt x="1224" y="567"/>
                    </a:lnTo>
                    <a:lnTo>
                      <a:pt x="1225" y="595"/>
                    </a:lnTo>
                    <a:lnTo>
                      <a:pt x="1225" y="623"/>
                    </a:lnTo>
                    <a:lnTo>
                      <a:pt x="1224" y="679"/>
                    </a:lnTo>
                    <a:lnTo>
                      <a:pt x="1222" y="736"/>
                    </a:lnTo>
                    <a:lnTo>
                      <a:pt x="1218" y="792"/>
                    </a:lnTo>
                    <a:lnTo>
                      <a:pt x="1212" y="847"/>
                    </a:lnTo>
                    <a:lnTo>
                      <a:pt x="1204" y="902"/>
                    </a:lnTo>
                    <a:lnTo>
                      <a:pt x="1197" y="956"/>
                    </a:lnTo>
                    <a:lnTo>
                      <a:pt x="1182" y="1059"/>
                    </a:lnTo>
                    <a:lnTo>
                      <a:pt x="1182" y="1059"/>
                    </a:lnTo>
                    <a:lnTo>
                      <a:pt x="1182" y="1057"/>
                    </a:lnTo>
                    <a:lnTo>
                      <a:pt x="1182" y="1057"/>
                    </a:lnTo>
                    <a:lnTo>
                      <a:pt x="1179" y="1065"/>
                    </a:lnTo>
                    <a:lnTo>
                      <a:pt x="1179" y="1065"/>
                    </a:lnTo>
                    <a:lnTo>
                      <a:pt x="1176" y="1070"/>
                    </a:lnTo>
                    <a:lnTo>
                      <a:pt x="1173" y="1076"/>
                    </a:lnTo>
                    <a:lnTo>
                      <a:pt x="1173" y="1076"/>
                    </a:lnTo>
                    <a:lnTo>
                      <a:pt x="1173" y="1076"/>
                    </a:lnTo>
                    <a:lnTo>
                      <a:pt x="1170" y="1077"/>
                    </a:lnTo>
                    <a:lnTo>
                      <a:pt x="1166" y="1076"/>
                    </a:lnTo>
                    <a:lnTo>
                      <a:pt x="1158" y="1074"/>
                    </a:lnTo>
                    <a:lnTo>
                      <a:pt x="1158" y="1074"/>
                    </a:lnTo>
                    <a:lnTo>
                      <a:pt x="1156" y="1073"/>
                    </a:lnTo>
                    <a:lnTo>
                      <a:pt x="1156" y="1070"/>
                    </a:lnTo>
                    <a:lnTo>
                      <a:pt x="1156" y="1070"/>
                    </a:lnTo>
                    <a:lnTo>
                      <a:pt x="1155" y="1049"/>
                    </a:lnTo>
                    <a:lnTo>
                      <a:pt x="1155" y="1026"/>
                    </a:lnTo>
                    <a:lnTo>
                      <a:pt x="1156" y="1000"/>
                    </a:lnTo>
                    <a:lnTo>
                      <a:pt x="1156" y="1000"/>
                    </a:lnTo>
                    <a:lnTo>
                      <a:pt x="1159" y="973"/>
                    </a:lnTo>
                    <a:lnTo>
                      <a:pt x="1163" y="946"/>
                    </a:lnTo>
                    <a:lnTo>
                      <a:pt x="1173" y="893"/>
                    </a:lnTo>
                    <a:lnTo>
                      <a:pt x="1173" y="893"/>
                    </a:lnTo>
                    <a:lnTo>
                      <a:pt x="1167" y="863"/>
                    </a:lnTo>
                    <a:lnTo>
                      <a:pt x="1160" y="836"/>
                    </a:lnTo>
                    <a:lnTo>
                      <a:pt x="1152" y="811"/>
                    </a:lnTo>
                    <a:lnTo>
                      <a:pt x="1144" y="789"/>
                    </a:lnTo>
                    <a:lnTo>
                      <a:pt x="1133" y="767"/>
                    </a:lnTo>
                    <a:lnTo>
                      <a:pt x="1123" y="745"/>
                    </a:lnTo>
                    <a:lnTo>
                      <a:pt x="1103" y="705"/>
                    </a:lnTo>
                    <a:lnTo>
                      <a:pt x="1081" y="662"/>
                    </a:lnTo>
                    <a:lnTo>
                      <a:pt x="1069" y="640"/>
                    </a:lnTo>
                    <a:lnTo>
                      <a:pt x="1059" y="615"/>
                    </a:lnTo>
                    <a:lnTo>
                      <a:pt x="1049" y="589"/>
                    </a:lnTo>
                    <a:lnTo>
                      <a:pt x="1039" y="560"/>
                    </a:lnTo>
                    <a:lnTo>
                      <a:pt x="1030" y="527"/>
                    </a:lnTo>
                    <a:lnTo>
                      <a:pt x="1021" y="492"/>
                    </a:lnTo>
                    <a:lnTo>
                      <a:pt x="1021" y="492"/>
                    </a:lnTo>
                    <a:lnTo>
                      <a:pt x="1008" y="471"/>
                    </a:lnTo>
                    <a:lnTo>
                      <a:pt x="993" y="452"/>
                    </a:lnTo>
                    <a:lnTo>
                      <a:pt x="993" y="452"/>
                    </a:lnTo>
                    <a:lnTo>
                      <a:pt x="975" y="431"/>
                    </a:lnTo>
                    <a:lnTo>
                      <a:pt x="965" y="420"/>
                    </a:lnTo>
                    <a:lnTo>
                      <a:pt x="955" y="411"/>
                    </a:lnTo>
                    <a:lnTo>
                      <a:pt x="955" y="411"/>
                    </a:lnTo>
                    <a:lnTo>
                      <a:pt x="944" y="404"/>
                    </a:lnTo>
                    <a:lnTo>
                      <a:pt x="934" y="397"/>
                    </a:lnTo>
                    <a:lnTo>
                      <a:pt x="934" y="397"/>
                    </a:lnTo>
                    <a:lnTo>
                      <a:pt x="919" y="392"/>
                    </a:lnTo>
                    <a:lnTo>
                      <a:pt x="905" y="388"/>
                    </a:lnTo>
                    <a:lnTo>
                      <a:pt x="874" y="381"/>
                    </a:lnTo>
                    <a:lnTo>
                      <a:pt x="845" y="377"/>
                    </a:lnTo>
                    <a:lnTo>
                      <a:pt x="815" y="376"/>
                    </a:lnTo>
                    <a:lnTo>
                      <a:pt x="785" y="376"/>
                    </a:lnTo>
                    <a:lnTo>
                      <a:pt x="755" y="379"/>
                    </a:lnTo>
                    <a:lnTo>
                      <a:pt x="725" y="384"/>
                    </a:lnTo>
                    <a:lnTo>
                      <a:pt x="696" y="389"/>
                    </a:lnTo>
                    <a:lnTo>
                      <a:pt x="667" y="395"/>
                    </a:lnTo>
                    <a:lnTo>
                      <a:pt x="636" y="404"/>
                    </a:lnTo>
                    <a:lnTo>
                      <a:pt x="607" y="413"/>
                    </a:lnTo>
                    <a:lnTo>
                      <a:pt x="578" y="422"/>
                    </a:lnTo>
                    <a:lnTo>
                      <a:pt x="521" y="444"/>
                    </a:lnTo>
                    <a:lnTo>
                      <a:pt x="465" y="467"/>
                    </a:lnTo>
                    <a:lnTo>
                      <a:pt x="465" y="467"/>
                    </a:lnTo>
                    <a:lnTo>
                      <a:pt x="421" y="483"/>
                    </a:lnTo>
                    <a:lnTo>
                      <a:pt x="399" y="492"/>
                    </a:lnTo>
                    <a:lnTo>
                      <a:pt x="375" y="498"/>
                    </a:lnTo>
                    <a:lnTo>
                      <a:pt x="352" y="505"/>
                    </a:lnTo>
                    <a:lnTo>
                      <a:pt x="328" y="509"/>
                    </a:lnTo>
                    <a:lnTo>
                      <a:pt x="304" y="511"/>
                    </a:lnTo>
                    <a:lnTo>
                      <a:pt x="293" y="511"/>
                    </a:lnTo>
                    <a:lnTo>
                      <a:pt x="281" y="510"/>
                    </a:lnTo>
                    <a:lnTo>
                      <a:pt x="281" y="510"/>
                    </a:lnTo>
                    <a:lnTo>
                      <a:pt x="272" y="509"/>
                    </a:lnTo>
                    <a:lnTo>
                      <a:pt x="263" y="507"/>
                    </a:lnTo>
                    <a:lnTo>
                      <a:pt x="254" y="502"/>
                    </a:lnTo>
                    <a:lnTo>
                      <a:pt x="247" y="497"/>
                    </a:lnTo>
                    <a:lnTo>
                      <a:pt x="242" y="492"/>
                    </a:lnTo>
                    <a:lnTo>
                      <a:pt x="236" y="485"/>
                    </a:lnTo>
                    <a:lnTo>
                      <a:pt x="234" y="478"/>
                    </a:lnTo>
                    <a:lnTo>
                      <a:pt x="231" y="470"/>
                    </a:lnTo>
                    <a:lnTo>
                      <a:pt x="231" y="470"/>
                    </a:lnTo>
                    <a:lnTo>
                      <a:pt x="206" y="542"/>
                    </a:lnTo>
                    <a:lnTo>
                      <a:pt x="181" y="606"/>
                    </a:lnTo>
                    <a:lnTo>
                      <a:pt x="136" y="716"/>
                    </a:lnTo>
                    <a:lnTo>
                      <a:pt x="116" y="766"/>
                    </a:lnTo>
                    <a:lnTo>
                      <a:pt x="98" y="816"/>
                    </a:lnTo>
                    <a:lnTo>
                      <a:pt x="89" y="840"/>
                    </a:lnTo>
                    <a:lnTo>
                      <a:pt x="81" y="866"/>
                    </a:lnTo>
                    <a:lnTo>
                      <a:pt x="74" y="893"/>
                    </a:lnTo>
                    <a:lnTo>
                      <a:pt x="68" y="921"/>
                    </a:lnTo>
                    <a:lnTo>
                      <a:pt x="68" y="921"/>
                    </a:lnTo>
                    <a:lnTo>
                      <a:pt x="74" y="960"/>
                    </a:lnTo>
                    <a:lnTo>
                      <a:pt x="77" y="980"/>
                    </a:lnTo>
                    <a:lnTo>
                      <a:pt x="79" y="1000"/>
                    </a:lnTo>
                    <a:lnTo>
                      <a:pt x="79" y="1000"/>
                    </a:lnTo>
                    <a:lnTo>
                      <a:pt x="80" y="1026"/>
                    </a:lnTo>
                    <a:lnTo>
                      <a:pt x="80" y="1049"/>
                    </a:lnTo>
                    <a:lnTo>
                      <a:pt x="79" y="1070"/>
                    </a:lnTo>
                    <a:lnTo>
                      <a:pt x="79" y="1070"/>
                    </a:lnTo>
                    <a:lnTo>
                      <a:pt x="79" y="1073"/>
                    </a:lnTo>
                    <a:lnTo>
                      <a:pt x="78" y="1074"/>
                    </a:lnTo>
                    <a:lnTo>
                      <a:pt x="78" y="1074"/>
                    </a:lnTo>
                    <a:lnTo>
                      <a:pt x="69" y="1076"/>
                    </a:lnTo>
                    <a:lnTo>
                      <a:pt x="64" y="1077"/>
                    </a:lnTo>
                    <a:lnTo>
                      <a:pt x="63" y="1076"/>
                    </a:lnTo>
                    <a:lnTo>
                      <a:pt x="62" y="1076"/>
                    </a:lnTo>
                    <a:lnTo>
                      <a:pt x="62" y="1076"/>
                    </a:lnTo>
                    <a:lnTo>
                      <a:pt x="59" y="1070"/>
                    </a:lnTo>
                    <a:lnTo>
                      <a:pt x="55" y="1065"/>
                    </a:lnTo>
                    <a:lnTo>
                      <a:pt x="55" y="1065"/>
                    </a:lnTo>
                    <a:lnTo>
                      <a:pt x="53" y="1051"/>
                    </a:lnTo>
                    <a:lnTo>
                      <a:pt x="52" y="1037"/>
                    </a:lnTo>
                    <a:lnTo>
                      <a:pt x="52" y="1037"/>
                    </a:lnTo>
                    <a:lnTo>
                      <a:pt x="45" y="996"/>
                    </a:lnTo>
                    <a:lnTo>
                      <a:pt x="45" y="996"/>
                    </a:lnTo>
                    <a:lnTo>
                      <a:pt x="36" y="959"/>
                    </a:lnTo>
                    <a:lnTo>
                      <a:pt x="27" y="914"/>
                    </a:lnTo>
                    <a:lnTo>
                      <a:pt x="19" y="860"/>
                    </a:lnTo>
                    <a:lnTo>
                      <a:pt x="12" y="799"/>
                    </a:lnTo>
                    <a:lnTo>
                      <a:pt x="5" y="733"/>
                    </a:lnTo>
                    <a:lnTo>
                      <a:pt x="3" y="699"/>
                    </a:lnTo>
                    <a:lnTo>
                      <a:pt x="2" y="664"/>
                    </a:lnTo>
                    <a:lnTo>
                      <a:pt x="0" y="629"/>
                    </a:lnTo>
                    <a:lnTo>
                      <a:pt x="0" y="593"/>
                    </a:lnTo>
                    <a:lnTo>
                      <a:pt x="2" y="556"/>
                    </a:lnTo>
                    <a:lnTo>
                      <a:pt x="4" y="521"/>
                    </a:lnTo>
                    <a:lnTo>
                      <a:pt x="6" y="485"/>
                    </a:lnTo>
                    <a:lnTo>
                      <a:pt x="10" y="451"/>
                    </a:lnTo>
                    <a:lnTo>
                      <a:pt x="16" y="416"/>
                    </a:lnTo>
                    <a:lnTo>
                      <a:pt x="22" y="383"/>
                    </a:lnTo>
                    <a:lnTo>
                      <a:pt x="30" y="350"/>
                    </a:lnTo>
                    <a:lnTo>
                      <a:pt x="40" y="319"/>
                    </a:lnTo>
                    <a:lnTo>
                      <a:pt x="50" y="289"/>
                    </a:lnTo>
                    <a:lnTo>
                      <a:pt x="63" y="260"/>
                    </a:lnTo>
                    <a:lnTo>
                      <a:pt x="77" y="233"/>
                    </a:lnTo>
                    <a:lnTo>
                      <a:pt x="85" y="222"/>
                    </a:lnTo>
                    <a:lnTo>
                      <a:pt x="92" y="210"/>
                    </a:lnTo>
                    <a:lnTo>
                      <a:pt x="101" y="198"/>
                    </a:lnTo>
                    <a:lnTo>
                      <a:pt x="110" y="187"/>
                    </a:lnTo>
                    <a:lnTo>
                      <a:pt x="120" y="177"/>
                    </a:lnTo>
                    <a:lnTo>
                      <a:pt x="131" y="168"/>
                    </a:lnTo>
                    <a:lnTo>
                      <a:pt x="141" y="159"/>
                    </a:lnTo>
                    <a:lnTo>
                      <a:pt x="152" y="150"/>
                    </a:lnTo>
                    <a:lnTo>
                      <a:pt x="163" y="143"/>
                    </a:lnTo>
                    <a:lnTo>
                      <a:pt x="175" y="136"/>
                    </a:lnTo>
                    <a:lnTo>
                      <a:pt x="188" y="130"/>
                    </a:lnTo>
                    <a:lnTo>
                      <a:pt x="201" y="124"/>
                    </a:lnTo>
                    <a:lnTo>
                      <a:pt x="215" y="120"/>
                    </a:lnTo>
                    <a:lnTo>
                      <a:pt x="229" y="117"/>
                    </a:lnTo>
                    <a:lnTo>
                      <a:pt x="229" y="117"/>
                    </a:lnTo>
                    <a:close/>
                    <a:moveTo>
                      <a:pt x="673" y="335"/>
                    </a:moveTo>
                    <a:lnTo>
                      <a:pt x="673" y="335"/>
                    </a:lnTo>
                    <a:lnTo>
                      <a:pt x="688" y="331"/>
                    </a:lnTo>
                    <a:lnTo>
                      <a:pt x="688" y="331"/>
                    </a:lnTo>
                    <a:lnTo>
                      <a:pt x="667" y="336"/>
                    </a:lnTo>
                    <a:lnTo>
                      <a:pt x="667" y="336"/>
                    </a:lnTo>
                    <a:lnTo>
                      <a:pt x="673" y="335"/>
                    </a:lnTo>
                    <a:lnTo>
                      <a:pt x="673" y="335"/>
                    </a:lnTo>
                    <a:close/>
                  </a:path>
                </a:pathLst>
              </a:custGeom>
              <a:solidFill>
                <a:srgbClr val="615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73"/>
              <p:cNvSpPr>
                <a:spLocks/>
              </p:cNvSpPr>
              <p:nvPr/>
            </p:nvSpPr>
            <p:spPr bwMode="auto">
              <a:xfrm flipH="1">
                <a:off x="5868978" y="4520943"/>
                <a:ext cx="254183" cy="495070"/>
              </a:xfrm>
              <a:custGeom>
                <a:avLst/>
                <a:gdLst>
                  <a:gd name="T0" fmla="*/ 19 w 299"/>
                  <a:gd name="T1" fmla="*/ 0 h 578"/>
                  <a:gd name="T2" fmla="*/ 0 w 299"/>
                  <a:gd name="T3" fmla="*/ 91 h 578"/>
                  <a:gd name="T4" fmla="*/ 65 w 299"/>
                  <a:gd name="T5" fmla="*/ 578 h 578"/>
                  <a:gd name="T6" fmla="*/ 299 w 299"/>
                  <a:gd name="T7" fmla="*/ 339 h 578"/>
                  <a:gd name="T8" fmla="*/ 19 w 299"/>
                  <a:gd name="T9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578">
                    <a:moveTo>
                      <a:pt x="19" y="0"/>
                    </a:moveTo>
                    <a:lnTo>
                      <a:pt x="0" y="91"/>
                    </a:lnTo>
                    <a:lnTo>
                      <a:pt x="65" y="578"/>
                    </a:lnTo>
                    <a:lnTo>
                      <a:pt x="299" y="33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6271182" y="2872136"/>
              <a:ext cx="2226639" cy="2417509"/>
              <a:chOff x="4755659" y="3126289"/>
              <a:chExt cx="2226639" cy="2445171"/>
            </a:xfrm>
          </p:grpSpPr>
          <p:sp>
            <p:nvSpPr>
              <p:cNvPr id="194" name="Freeform 253"/>
              <p:cNvSpPr>
                <a:spLocks/>
              </p:cNvSpPr>
              <p:nvPr/>
            </p:nvSpPr>
            <p:spPr bwMode="auto">
              <a:xfrm flipH="1">
                <a:off x="4755659" y="4581316"/>
                <a:ext cx="2226639" cy="990144"/>
              </a:xfrm>
              <a:custGeom>
                <a:avLst/>
                <a:gdLst>
                  <a:gd name="T0" fmla="*/ 1577 w 2627"/>
                  <a:gd name="T1" fmla="*/ 0 h 1148"/>
                  <a:gd name="T2" fmla="*/ 1776 w 2627"/>
                  <a:gd name="T3" fmla="*/ 87 h 1148"/>
                  <a:gd name="T4" fmla="*/ 1941 w 2627"/>
                  <a:gd name="T5" fmla="*/ 163 h 1148"/>
                  <a:gd name="T6" fmla="*/ 2074 w 2627"/>
                  <a:gd name="T7" fmla="*/ 230 h 1148"/>
                  <a:gd name="T8" fmla="*/ 2181 w 2627"/>
                  <a:gd name="T9" fmla="*/ 288 h 1148"/>
                  <a:gd name="T10" fmla="*/ 2263 w 2627"/>
                  <a:gd name="T11" fmla="*/ 336 h 1148"/>
                  <a:gd name="T12" fmla="*/ 2324 w 2627"/>
                  <a:gd name="T13" fmla="*/ 377 h 1148"/>
                  <a:gd name="T14" fmla="*/ 2369 w 2627"/>
                  <a:gd name="T15" fmla="*/ 410 h 1148"/>
                  <a:gd name="T16" fmla="*/ 2401 w 2627"/>
                  <a:gd name="T17" fmla="*/ 434 h 1148"/>
                  <a:gd name="T18" fmla="*/ 2420 w 2627"/>
                  <a:gd name="T19" fmla="*/ 455 h 1148"/>
                  <a:gd name="T20" fmla="*/ 2438 w 2627"/>
                  <a:gd name="T21" fmla="*/ 480 h 1148"/>
                  <a:gd name="T22" fmla="*/ 2455 w 2627"/>
                  <a:gd name="T23" fmla="*/ 510 h 1148"/>
                  <a:gd name="T24" fmla="*/ 2487 w 2627"/>
                  <a:gd name="T25" fmla="*/ 582 h 1148"/>
                  <a:gd name="T26" fmla="*/ 2516 w 2627"/>
                  <a:gd name="T27" fmla="*/ 670 h 1148"/>
                  <a:gd name="T28" fmla="*/ 2543 w 2627"/>
                  <a:gd name="T29" fmla="*/ 768 h 1148"/>
                  <a:gd name="T30" fmla="*/ 2581 w 2627"/>
                  <a:gd name="T31" fmla="*/ 929 h 1148"/>
                  <a:gd name="T32" fmla="*/ 1314 w 2627"/>
                  <a:gd name="T33" fmla="*/ 1148 h 1148"/>
                  <a:gd name="T34" fmla="*/ 0 w 2627"/>
                  <a:gd name="T35" fmla="*/ 1148 h 1148"/>
                  <a:gd name="T36" fmla="*/ 72 w 2627"/>
                  <a:gd name="T37" fmla="*/ 821 h 1148"/>
                  <a:gd name="T38" fmla="*/ 97 w 2627"/>
                  <a:gd name="T39" fmla="*/ 718 h 1148"/>
                  <a:gd name="T40" fmla="*/ 126 w 2627"/>
                  <a:gd name="T41" fmla="*/ 624 h 1148"/>
                  <a:gd name="T42" fmla="*/ 156 w 2627"/>
                  <a:gd name="T43" fmla="*/ 545 h 1148"/>
                  <a:gd name="T44" fmla="*/ 182 w 2627"/>
                  <a:gd name="T45" fmla="*/ 494 h 1148"/>
                  <a:gd name="T46" fmla="*/ 200 w 2627"/>
                  <a:gd name="T47" fmla="*/ 467 h 1148"/>
                  <a:gd name="T48" fmla="*/ 218 w 2627"/>
                  <a:gd name="T49" fmla="*/ 444 h 1148"/>
                  <a:gd name="T50" fmla="*/ 228 w 2627"/>
                  <a:gd name="T51" fmla="*/ 434 h 1148"/>
                  <a:gd name="T52" fmla="*/ 279 w 2627"/>
                  <a:gd name="T53" fmla="*/ 394 h 1148"/>
                  <a:gd name="T54" fmla="*/ 331 w 2627"/>
                  <a:gd name="T55" fmla="*/ 359 h 1148"/>
                  <a:gd name="T56" fmla="*/ 401 w 2627"/>
                  <a:gd name="T57" fmla="*/ 315 h 1148"/>
                  <a:gd name="T58" fmla="*/ 493 w 2627"/>
                  <a:gd name="T59" fmla="*/ 262 h 1148"/>
                  <a:gd name="T60" fmla="*/ 612 w 2627"/>
                  <a:gd name="T61" fmla="*/ 201 h 1148"/>
                  <a:gd name="T62" fmla="*/ 759 w 2627"/>
                  <a:gd name="T63" fmla="*/ 130 h 1148"/>
                  <a:gd name="T64" fmla="*/ 941 w 2627"/>
                  <a:gd name="T65" fmla="*/ 49 h 1148"/>
                  <a:gd name="T66" fmla="*/ 1577 w 2627"/>
                  <a:gd name="T67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27" h="1148">
                    <a:moveTo>
                      <a:pt x="1577" y="0"/>
                    </a:moveTo>
                    <a:lnTo>
                      <a:pt x="1577" y="0"/>
                    </a:lnTo>
                    <a:lnTo>
                      <a:pt x="1680" y="46"/>
                    </a:lnTo>
                    <a:lnTo>
                      <a:pt x="1776" y="87"/>
                    </a:lnTo>
                    <a:lnTo>
                      <a:pt x="1862" y="127"/>
                    </a:lnTo>
                    <a:lnTo>
                      <a:pt x="1941" y="163"/>
                    </a:lnTo>
                    <a:lnTo>
                      <a:pt x="2011" y="198"/>
                    </a:lnTo>
                    <a:lnTo>
                      <a:pt x="2074" y="230"/>
                    </a:lnTo>
                    <a:lnTo>
                      <a:pt x="2130" y="261"/>
                    </a:lnTo>
                    <a:lnTo>
                      <a:pt x="2181" y="288"/>
                    </a:lnTo>
                    <a:lnTo>
                      <a:pt x="2224" y="313"/>
                    </a:lnTo>
                    <a:lnTo>
                      <a:pt x="2263" y="336"/>
                    </a:lnTo>
                    <a:lnTo>
                      <a:pt x="2296" y="358"/>
                    </a:lnTo>
                    <a:lnTo>
                      <a:pt x="2324" y="377"/>
                    </a:lnTo>
                    <a:lnTo>
                      <a:pt x="2349" y="394"/>
                    </a:lnTo>
                    <a:lnTo>
                      <a:pt x="2369" y="410"/>
                    </a:lnTo>
                    <a:lnTo>
                      <a:pt x="2401" y="434"/>
                    </a:lnTo>
                    <a:lnTo>
                      <a:pt x="2401" y="434"/>
                    </a:lnTo>
                    <a:lnTo>
                      <a:pt x="2411" y="444"/>
                    </a:lnTo>
                    <a:lnTo>
                      <a:pt x="2420" y="455"/>
                    </a:lnTo>
                    <a:lnTo>
                      <a:pt x="2429" y="467"/>
                    </a:lnTo>
                    <a:lnTo>
                      <a:pt x="2438" y="480"/>
                    </a:lnTo>
                    <a:lnTo>
                      <a:pt x="2447" y="494"/>
                    </a:lnTo>
                    <a:lnTo>
                      <a:pt x="2455" y="510"/>
                    </a:lnTo>
                    <a:lnTo>
                      <a:pt x="2472" y="545"/>
                    </a:lnTo>
                    <a:lnTo>
                      <a:pt x="2487" y="582"/>
                    </a:lnTo>
                    <a:lnTo>
                      <a:pt x="2503" y="624"/>
                    </a:lnTo>
                    <a:lnTo>
                      <a:pt x="2516" y="670"/>
                    </a:lnTo>
                    <a:lnTo>
                      <a:pt x="2531" y="718"/>
                    </a:lnTo>
                    <a:lnTo>
                      <a:pt x="2543" y="768"/>
                    </a:lnTo>
                    <a:lnTo>
                      <a:pt x="2556" y="821"/>
                    </a:lnTo>
                    <a:lnTo>
                      <a:pt x="2581" y="929"/>
                    </a:lnTo>
                    <a:lnTo>
                      <a:pt x="2627" y="1148"/>
                    </a:lnTo>
                    <a:lnTo>
                      <a:pt x="1314" y="1148"/>
                    </a:lnTo>
                    <a:lnTo>
                      <a:pt x="0" y="1148"/>
                    </a:lnTo>
                    <a:lnTo>
                      <a:pt x="0" y="1148"/>
                    </a:lnTo>
                    <a:lnTo>
                      <a:pt x="47" y="929"/>
                    </a:lnTo>
                    <a:lnTo>
                      <a:pt x="72" y="821"/>
                    </a:lnTo>
                    <a:lnTo>
                      <a:pt x="84" y="768"/>
                    </a:lnTo>
                    <a:lnTo>
                      <a:pt x="97" y="718"/>
                    </a:lnTo>
                    <a:lnTo>
                      <a:pt x="111" y="670"/>
                    </a:lnTo>
                    <a:lnTo>
                      <a:pt x="126" y="624"/>
                    </a:lnTo>
                    <a:lnTo>
                      <a:pt x="140" y="582"/>
                    </a:lnTo>
                    <a:lnTo>
                      <a:pt x="156" y="545"/>
                    </a:lnTo>
                    <a:lnTo>
                      <a:pt x="173" y="510"/>
                    </a:lnTo>
                    <a:lnTo>
                      <a:pt x="182" y="494"/>
                    </a:lnTo>
                    <a:lnTo>
                      <a:pt x="189" y="480"/>
                    </a:lnTo>
                    <a:lnTo>
                      <a:pt x="200" y="467"/>
                    </a:lnTo>
                    <a:lnTo>
                      <a:pt x="209" y="455"/>
                    </a:lnTo>
                    <a:lnTo>
                      <a:pt x="218" y="444"/>
                    </a:lnTo>
                    <a:lnTo>
                      <a:pt x="228" y="434"/>
                    </a:lnTo>
                    <a:lnTo>
                      <a:pt x="228" y="434"/>
                    </a:lnTo>
                    <a:lnTo>
                      <a:pt x="259" y="410"/>
                    </a:lnTo>
                    <a:lnTo>
                      <a:pt x="279" y="394"/>
                    </a:lnTo>
                    <a:lnTo>
                      <a:pt x="303" y="377"/>
                    </a:lnTo>
                    <a:lnTo>
                      <a:pt x="331" y="359"/>
                    </a:lnTo>
                    <a:lnTo>
                      <a:pt x="363" y="337"/>
                    </a:lnTo>
                    <a:lnTo>
                      <a:pt x="401" y="315"/>
                    </a:lnTo>
                    <a:lnTo>
                      <a:pt x="444" y="290"/>
                    </a:lnTo>
                    <a:lnTo>
                      <a:pt x="493" y="262"/>
                    </a:lnTo>
                    <a:lnTo>
                      <a:pt x="550" y="232"/>
                    </a:lnTo>
                    <a:lnTo>
                      <a:pt x="612" y="201"/>
                    </a:lnTo>
                    <a:lnTo>
                      <a:pt x="682" y="167"/>
                    </a:lnTo>
                    <a:lnTo>
                      <a:pt x="759" y="130"/>
                    </a:lnTo>
                    <a:lnTo>
                      <a:pt x="846" y="90"/>
                    </a:lnTo>
                    <a:lnTo>
                      <a:pt x="941" y="49"/>
                    </a:lnTo>
                    <a:lnTo>
                      <a:pt x="1045" y="4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255"/>
              <p:cNvSpPr>
                <a:spLocks/>
              </p:cNvSpPr>
              <p:nvPr/>
            </p:nvSpPr>
            <p:spPr bwMode="auto">
              <a:xfrm flipH="1">
                <a:off x="5630047" y="3947384"/>
                <a:ext cx="477863" cy="863357"/>
              </a:xfrm>
              <a:custGeom>
                <a:avLst/>
                <a:gdLst>
                  <a:gd name="T0" fmla="*/ 564 w 564"/>
                  <a:gd name="T1" fmla="*/ 665 h 1004"/>
                  <a:gd name="T2" fmla="*/ 564 w 564"/>
                  <a:gd name="T3" fmla="*/ 870 h 1004"/>
                  <a:gd name="T4" fmla="*/ 534 w 564"/>
                  <a:gd name="T5" fmla="*/ 900 h 1004"/>
                  <a:gd name="T6" fmla="*/ 501 w 564"/>
                  <a:gd name="T7" fmla="*/ 928 h 1004"/>
                  <a:gd name="T8" fmla="*/ 468 w 564"/>
                  <a:gd name="T9" fmla="*/ 951 h 1004"/>
                  <a:gd name="T10" fmla="*/ 432 w 564"/>
                  <a:gd name="T11" fmla="*/ 969 h 1004"/>
                  <a:gd name="T12" fmla="*/ 396 w 564"/>
                  <a:gd name="T13" fmla="*/ 984 h 1004"/>
                  <a:gd name="T14" fmla="*/ 358 w 564"/>
                  <a:gd name="T15" fmla="*/ 995 h 1004"/>
                  <a:gd name="T16" fmla="*/ 321 w 564"/>
                  <a:gd name="T17" fmla="*/ 1002 h 1004"/>
                  <a:gd name="T18" fmla="*/ 282 w 564"/>
                  <a:gd name="T19" fmla="*/ 1004 h 1004"/>
                  <a:gd name="T20" fmla="*/ 243 w 564"/>
                  <a:gd name="T21" fmla="*/ 1003 h 1004"/>
                  <a:gd name="T22" fmla="*/ 205 w 564"/>
                  <a:gd name="T23" fmla="*/ 996 h 1004"/>
                  <a:gd name="T24" fmla="*/ 168 w 564"/>
                  <a:gd name="T25" fmla="*/ 987 h 1004"/>
                  <a:gd name="T26" fmla="*/ 132 w 564"/>
                  <a:gd name="T27" fmla="*/ 972 h 1004"/>
                  <a:gd name="T28" fmla="*/ 96 w 564"/>
                  <a:gd name="T29" fmla="*/ 953 h 1004"/>
                  <a:gd name="T30" fmla="*/ 63 w 564"/>
                  <a:gd name="T31" fmla="*/ 929 h 1004"/>
                  <a:gd name="T32" fmla="*/ 30 w 564"/>
                  <a:gd name="T33" fmla="*/ 901 h 1004"/>
                  <a:gd name="T34" fmla="*/ 0 w 564"/>
                  <a:gd name="T35" fmla="*/ 870 h 1004"/>
                  <a:gd name="T36" fmla="*/ 0 w 564"/>
                  <a:gd name="T37" fmla="*/ 250 h 1004"/>
                  <a:gd name="T38" fmla="*/ 0 w 564"/>
                  <a:gd name="T39" fmla="*/ 235 h 1004"/>
                  <a:gd name="T40" fmla="*/ 3 w 564"/>
                  <a:gd name="T41" fmla="*/ 205 h 1004"/>
                  <a:gd name="T42" fmla="*/ 10 w 564"/>
                  <a:gd name="T43" fmla="*/ 178 h 1004"/>
                  <a:gd name="T44" fmla="*/ 19 w 564"/>
                  <a:gd name="T45" fmla="*/ 152 h 1004"/>
                  <a:gd name="T46" fmla="*/ 30 w 564"/>
                  <a:gd name="T47" fmla="*/ 129 h 1004"/>
                  <a:gd name="T48" fmla="*/ 45 w 564"/>
                  <a:gd name="T49" fmla="*/ 108 h 1004"/>
                  <a:gd name="T50" fmla="*/ 61 w 564"/>
                  <a:gd name="T51" fmla="*/ 87 h 1004"/>
                  <a:gd name="T52" fmla="*/ 78 w 564"/>
                  <a:gd name="T53" fmla="*/ 70 h 1004"/>
                  <a:gd name="T54" fmla="*/ 109 w 564"/>
                  <a:gd name="T55" fmla="*/ 47 h 1004"/>
                  <a:gd name="T56" fmla="*/ 154 w 564"/>
                  <a:gd name="T57" fmla="*/ 23 h 1004"/>
                  <a:gd name="T58" fmla="*/ 204 w 564"/>
                  <a:gd name="T59" fmla="*/ 8 h 1004"/>
                  <a:gd name="T60" fmla="*/ 256 w 564"/>
                  <a:gd name="T61" fmla="*/ 0 h 1004"/>
                  <a:gd name="T62" fmla="*/ 308 w 564"/>
                  <a:gd name="T63" fmla="*/ 0 h 1004"/>
                  <a:gd name="T64" fmla="*/ 360 w 564"/>
                  <a:gd name="T65" fmla="*/ 8 h 1004"/>
                  <a:gd name="T66" fmla="*/ 409 w 564"/>
                  <a:gd name="T67" fmla="*/ 23 h 1004"/>
                  <a:gd name="T68" fmla="*/ 455 w 564"/>
                  <a:gd name="T69" fmla="*/ 47 h 1004"/>
                  <a:gd name="T70" fmla="*/ 486 w 564"/>
                  <a:gd name="T71" fmla="*/ 70 h 1004"/>
                  <a:gd name="T72" fmla="*/ 504 w 564"/>
                  <a:gd name="T73" fmla="*/ 87 h 1004"/>
                  <a:gd name="T74" fmla="*/ 519 w 564"/>
                  <a:gd name="T75" fmla="*/ 108 h 1004"/>
                  <a:gd name="T76" fmla="*/ 534 w 564"/>
                  <a:gd name="T77" fmla="*/ 129 h 1004"/>
                  <a:gd name="T78" fmla="*/ 545 w 564"/>
                  <a:gd name="T79" fmla="*/ 152 h 1004"/>
                  <a:gd name="T80" fmla="*/ 554 w 564"/>
                  <a:gd name="T81" fmla="*/ 178 h 1004"/>
                  <a:gd name="T82" fmla="*/ 561 w 564"/>
                  <a:gd name="T83" fmla="*/ 205 h 1004"/>
                  <a:gd name="T84" fmla="*/ 563 w 564"/>
                  <a:gd name="T85" fmla="*/ 235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4" h="1004">
                    <a:moveTo>
                      <a:pt x="564" y="250"/>
                    </a:moveTo>
                    <a:lnTo>
                      <a:pt x="564" y="665"/>
                    </a:lnTo>
                    <a:lnTo>
                      <a:pt x="564" y="870"/>
                    </a:lnTo>
                    <a:lnTo>
                      <a:pt x="564" y="870"/>
                    </a:lnTo>
                    <a:lnTo>
                      <a:pt x="550" y="886"/>
                    </a:lnTo>
                    <a:lnTo>
                      <a:pt x="534" y="900"/>
                    </a:lnTo>
                    <a:lnTo>
                      <a:pt x="518" y="914"/>
                    </a:lnTo>
                    <a:lnTo>
                      <a:pt x="501" y="928"/>
                    </a:lnTo>
                    <a:lnTo>
                      <a:pt x="485" y="940"/>
                    </a:lnTo>
                    <a:lnTo>
                      <a:pt x="468" y="951"/>
                    </a:lnTo>
                    <a:lnTo>
                      <a:pt x="450" y="961"/>
                    </a:lnTo>
                    <a:lnTo>
                      <a:pt x="432" y="969"/>
                    </a:lnTo>
                    <a:lnTo>
                      <a:pt x="414" y="978"/>
                    </a:lnTo>
                    <a:lnTo>
                      <a:pt x="396" y="984"/>
                    </a:lnTo>
                    <a:lnTo>
                      <a:pt x="377" y="991"/>
                    </a:lnTo>
                    <a:lnTo>
                      <a:pt x="358" y="995"/>
                    </a:lnTo>
                    <a:lnTo>
                      <a:pt x="340" y="1000"/>
                    </a:lnTo>
                    <a:lnTo>
                      <a:pt x="321" y="1002"/>
                    </a:lnTo>
                    <a:lnTo>
                      <a:pt x="301" y="1004"/>
                    </a:lnTo>
                    <a:lnTo>
                      <a:pt x="282" y="1004"/>
                    </a:lnTo>
                    <a:lnTo>
                      <a:pt x="262" y="1004"/>
                    </a:lnTo>
                    <a:lnTo>
                      <a:pt x="243" y="1003"/>
                    </a:lnTo>
                    <a:lnTo>
                      <a:pt x="224" y="1000"/>
                    </a:lnTo>
                    <a:lnTo>
                      <a:pt x="205" y="996"/>
                    </a:lnTo>
                    <a:lnTo>
                      <a:pt x="187" y="992"/>
                    </a:lnTo>
                    <a:lnTo>
                      <a:pt x="168" y="987"/>
                    </a:lnTo>
                    <a:lnTo>
                      <a:pt x="150" y="979"/>
                    </a:lnTo>
                    <a:lnTo>
                      <a:pt x="132" y="972"/>
                    </a:lnTo>
                    <a:lnTo>
                      <a:pt x="114" y="963"/>
                    </a:lnTo>
                    <a:lnTo>
                      <a:pt x="96" y="953"/>
                    </a:lnTo>
                    <a:lnTo>
                      <a:pt x="80" y="941"/>
                    </a:lnTo>
                    <a:lnTo>
                      <a:pt x="63" y="929"/>
                    </a:lnTo>
                    <a:lnTo>
                      <a:pt x="46" y="916"/>
                    </a:lnTo>
                    <a:lnTo>
                      <a:pt x="30" y="901"/>
                    </a:lnTo>
                    <a:lnTo>
                      <a:pt x="15" y="886"/>
                    </a:lnTo>
                    <a:lnTo>
                      <a:pt x="0" y="870"/>
                    </a:lnTo>
                    <a:lnTo>
                      <a:pt x="0" y="665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35"/>
                    </a:lnTo>
                    <a:lnTo>
                      <a:pt x="2" y="220"/>
                    </a:lnTo>
                    <a:lnTo>
                      <a:pt x="3" y="205"/>
                    </a:lnTo>
                    <a:lnTo>
                      <a:pt x="7" y="191"/>
                    </a:lnTo>
                    <a:lnTo>
                      <a:pt x="10" y="178"/>
                    </a:lnTo>
                    <a:lnTo>
                      <a:pt x="15" y="165"/>
                    </a:lnTo>
                    <a:lnTo>
                      <a:pt x="19" y="152"/>
                    </a:lnTo>
                    <a:lnTo>
                      <a:pt x="25" y="140"/>
                    </a:lnTo>
                    <a:lnTo>
                      <a:pt x="30" y="129"/>
                    </a:lnTo>
                    <a:lnTo>
                      <a:pt x="37" y="117"/>
                    </a:lnTo>
                    <a:lnTo>
                      <a:pt x="45" y="108"/>
                    </a:lnTo>
                    <a:lnTo>
                      <a:pt x="52" y="97"/>
                    </a:lnTo>
                    <a:lnTo>
                      <a:pt x="61" y="87"/>
                    </a:lnTo>
                    <a:lnTo>
                      <a:pt x="69" y="78"/>
                    </a:lnTo>
                    <a:lnTo>
                      <a:pt x="78" y="70"/>
                    </a:lnTo>
                    <a:lnTo>
                      <a:pt x="89" y="62"/>
                    </a:lnTo>
                    <a:lnTo>
                      <a:pt x="109" y="47"/>
                    </a:lnTo>
                    <a:lnTo>
                      <a:pt x="131" y="34"/>
                    </a:lnTo>
                    <a:lnTo>
                      <a:pt x="154" y="23"/>
                    </a:lnTo>
                    <a:lnTo>
                      <a:pt x="178" y="15"/>
                    </a:lnTo>
                    <a:lnTo>
                      <a:pt x="204" y="8"/>
                    </a:lnTo>
                    <a:lnTo>
                      <a:pt x="230" y="3"/>
                    </a:lnTo>
                    <a:lnTo>
                      <a:pt x="256" y="0"/>
                    </a:lnTo>
                    <a:lnTo>
                      <a:pt x="282" y="0"/>
                    </a:lnTo>
                    <a:lnTo>
                      <a:pt x="308" y="0"/>
                    </a:lnTo>
                    <a:lnTo>
                      <a:pt x="334" y="3"/>
                    </a:lnTo>
                    <a:lnTo>
                      <a:pt x="360" y="8"/>
                    </a:lnTo>
                    <a:lnTo>
                      <a:pt x="386" y="15"/>
                    </a:lnTo>
                    <a:lnTo>
                      <a:pt x="409" y="23"/>
                    </a:lnTo>
                    <a:lnTo>
                      <a:pt x="433" y="34"/>
                    </a:lnTo>
                    <a:lnTo>
                      <a:pt x="455" y="47"/>
                    </a:lnTo>
                    <a:lnTo>
                      <a:pt x="476" y="62"/>
                    </a:lnTo>
                    <a:lnTo>
                      <a:pt x="486" y="70"/>
                    </a:lnTo>
                    <a:lnTo>
                      <a:pt x="495" y="78"/>
                    </a:lnTo>
                    <a:lnTo>
                      <a:pt x="504" y="87"/>
                    </a:lnTo>
                    <a:lnTo>
                      <a:pt x="511" y="97"/>
                    </a:lnTo>
                    <a:lnTo>
                      <a:pt x="519" y="108"/>
                    </a:lnTo>
                    <a:lnTo>
                      <a:pt x="527" y="117"/>
                    </a:lnTo>
                    <a:lnTo>
                      <a:pt x="534" y="129"/>
                    </a:lnTo>
                    <a:lnTo>
                      <a:pt x="540" y="140"/>
                    </a:lnTo>
                    <a:lnTo>
                      <a:pt x="545" y="152"/>
                    </a:lnTo>
                    <a:lnTo>
                      <a:pt x="550" y="165"/>
                    </a:lnTo>
                    <a:lnTo>
                      <a:pt x="554" y="178"/>
                    </a:lnTo>
                    <a:lnTo>
                      <a:pt x="557" y="191"/>
                    </a:lnTo>
                    <a:lnTo>
                      <a:pt x="561" y="205"/>
                    </a:lnTo>
                    <a:lnTo>
                      <a:pt x="562" y="220"/>
                    </a:lnTo>
                    <a:lnTo>
                      <a:pt x="563" y="235"/>
                    </a:lnTo>
                    <a:lnTo>
                      <a:pt x="564" y="250"/>
                    </a:lnTo>
                    <a:close/>
                  </a:path>
                </a:pathLst>
              </a:custGeom>
              <a:solidFill>
                <a:srgbClr val="F6C6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259"/>
              <p:cNvSpPr>
                <a:spLocks/>
              </p:cNvSpPr>
              <p:nvPr/>
            </p:nvSpPr>
            <p:spPr bwMode="auto">
              <a:xfrm flipH="1">
                <a:off x="5538541" y="4810738"/>
                <a:ext cx="630373" cy="760718"/>
              </a:xfrm>
              <a:custGeom>
                <a:avLst/>
                <a:gdLst>
                  <a:gd name="T0" fmla="*/ 351 w 745"/>
                  <a:gd name="T1" fmla="*/ 0 h 882"/>
                  <a:gd name="T2" fmla="*/ 351 w 745"/>
                  <a:gd name="T3" fmla="*/ 0 h 882"/>
                  <a:gd name="T4" fmla="*/ 413 w 745"/>
                  <a:gd name="T5" fmla="*/ 15 h 882"/>
                  <a:gd name="T6" fmla="*/ 476 w 745"/>
                  <a:gd name="T7" fmla="*/ 30 h 882"/>
                  <a:gd name="T8" fmla="*/ 548 w 745"/>
                  <a:gd name="T9" fmla="*/ 49 h 882"/>
                  <a:gd name="T10" fmla="*/ 621 w 745"/>
                  <a:gd name="T11" fmla="*/ 68 h 882"/>
                  <a:gd name="T12" fmla="*/ 683 w 745"/>
                  <a:gd name="T13" fmla="*/ 86 h 882"/>
                  <a:gd name="T14" fmla="*/ 708 w 745"/>
                  <a:gd name="T15" fmla="*/ 95 h 882"/>
                  <a:gd name="T16" fmla="*/ 728 w 745"/>
                  <a:gd name="T17" fmla="*/ 103 h 882"/>
                  <a:gd name="T18" fmla="*/ 741 w 745"/>
                  <a:gd name="T19" fmla="*/ 109 h 882"/>
                  <a:gd name="T20" fmla="*/ 744 w 745"/>
                  <a:gd name="T21" fmla="*/ 111 h 882"/>
                  <a:gd name="T22" fmla="*/ 745 w 745"/>
                  <a:gd name="T23" fmla="*/ 113 h 882"/>
                  <a:gd name="T24" fmla="*/ 745 w 745"/>
                  <a:gd name="T25" fmla="*/ 113 h 882"/>
                  <a:gd name="T26" fmla="*/ 743 w 745"/>
                  <a:gd name="T27" fmla="*/ 126 h 882"/>
                  <a:gd name="T28" fmla="*/ 738 w 745"/>
                  <a:gd name="T29" fmla="*/ 153 h 882"/>
                  <a:gd name="T30" fmla="*/ 722 w 745"/>
                  <a:gd name="T31" fmla="*/ 244 h 882"/>
                  <a:gd name="T32" fmla="*/ 670 w 745"/>
                  <a:gd name="T33" fmla="*/ 506 h 882"/>
                  <a:gd name="T34" fmla="*/ 595 w 745"/>
                  <a:gd name="T35" fmla="*/ 882 h 882"/>
                  <a:gd name="T36" fmla="*/ 61 w 745"/>
                  <a:gd name="T37" fmla="*/ 882 h 882"/>
                  <a:gd name="T38" fmla="*/ 0 w 745"/>
                  <a:gd name="T39" fmla="*/ 117 h 882"/>
                  <a:gd name="T40" fmla="*/ 351 w 745"/>
                  <a:gd name="T41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5" h="882">
                    <a:moveTo>
                      <a:pt x="351" y="0"/>
                    </a:moveTo>
                    <a:lnTo>
                      <a:pt x="351" y="0"/>
                    </a:lnTo>
                    <a:lnTo>
                      <a:pt x="413" y="15"/>
                    </a:lnTo>
                    <a:lnTo>
                      <a:pt x="476" y="30"/>
                    </a:lnTo>
                    <a:lnTo>
                      <a:pt x="548" y="49"/>
                    </a:lnTo>
                    <a:lnTo>
                      <a:pt x="621" y="68"/>
                    </a:lnTo>
                    <a:lnTo>
                      <a:pt x="683" y="86"/>
                    </a:lnTo>
                    <a:lnTo>
                      <a:pt x="708" y="95"/>
                    </a:lnTo>
                    <a:lnTo>
                      <a:pt x="728" y="103"/>
                    </a:lnTo>
                    <a:lnTo>
                      <a:pt x="741" y="109"/>
                    </a:lnTo>
                    <a:lnTo>
                      <a:pt x="744" y="111"/>
                    </a:lnTo>
                    <a:lnTo>
                      <a:pt x="745" y="113"/>
                    </a:lnTo>
                    <a:lnTo>
                      <a:pt x="745" y="113"/>
                    </a:lnTo>
                    <a:lnTo>
                      <a:pt x="743" y="126"/>
                    </a:lnTo>
                    <a:lnTo>
                      <a:pt x="738" y="153"/>
                    </a:lnTo>
                    <a:lnTo>
                      <a:pt x="722" y="244"/>
                    </a:lnTo>
                    <a:lnTo>
                      <a:pt x="670" y="506"/>
                    </a:lnTo>
                    <a:lnTo>
                      <a:pt x="595" y="882"/>
                    </a:lnTo>
                    <a:lnTo>
                      <a:pt x="61" y="882"/>
                    </a:lnTo>
                    <a:lnTo>
                      <a:pt x="0" y="11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A0B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261"/>
              <p:cNvSpPr>
                <a:spLocks/>
              </p:cNvSpPr>
              <p:nvPr/>
            </p:nvSpPr>
            <p:spPr bwMode="auto">
              <a:xfrm flipH="1">
                <a:off x="5319944" y="4587352"/>
                <a:ext cx="416859" cy="984104"/>
              </a:xfrm>
              <a:custGeom>
                <a:avLst/>
                <a:gdLst>
                  <a:gd name="T0" fmla="*/ 122 w 491"/>
                  <a:gd name="T1" fmla="*/ 0 h 1139"/>
                  <a:gd name="T2" fmla="*/ 122 w 491"/>
                  <a:gd name="T3" fmla="*/ 123 h 1139"/>
                  <a:gd name="T4" fmla="*/ 0 w 491"/>
                  <a:gd name="T5" fmla="*/ 1139 h 1139"/>
                  <a:gd name="T6" fmla="*/ 210 w 491"/>
                  <a:gd name="T7" fmla="*/ 1139 h 1139"/>
                  <a:gd name="T8" fmla="*/ 442 w 491"/>
                  <a:gd name="T9" fmla="*/ 687 h 1139"/>
                  <a:gd name="T10" fmla="*/ 221 w 491"/>
                  <a:gd name="T11" fmla="*/ 544 h 1139"/>
                  <a:gd name="T12" fmla="*/ 491 w 491"/>
                  <a:gd name="T13" fmla="*/ 423 h 1139"/>
                  <a:gd name="T14" fmla="*/ 242 w 491"/>
                  <a:gd name="T15" fmla="*/ 52 h 1139"/>
                  <a:gd name="T16" fmla="*/ 122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122" y="0"/>
                    </a:moveTo>
                    <a:lnTo>
                      <a:pt x="122" y="123"/>
                    </a:lnTo>
                    <a:lnTo>
                      <a:pt x="0" y="1139"/>
                    </a:lnTo>
                    <a:lnTo>
                      <a:pt x="210" y="1139"/>
                    </a:lnTo>
                    <a:lnTo>
                      <a:pt x="442" y="687"/>
                    </a:lnTo>
                    <a:lnTo>
                      <a:pt x="221" y="544"/>
                    </a:lnTo>
                    <a:lnTo>
                      <a:pt x="491" y="423"/>
                    </a:lnTo>
                    <a:lnTo>
                      <a:pt x="242" y="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262"/>
              <p:cNvSpPr>
                <a:spLocks/>
              </p:cNvSpPr>
              <p:nvPr/>
            </p:nvSpPr>
            <p:spPr bwMode="auto">
              <a:xfrm flipH="1">
                <a:off x="6006237" y="4587352"/>
                <a:ext cx="416859" cy="984104"/>
              </a:xfrm>
              <a:custGeom>
                <a:avLst/>
                <a:gdLst>
                  <a:gd name="T0" fmla="*/ 368 w 491"/>
                  <a:gd name="T1" fmla="*/ 0 h 1139"/>
                  <a:gd name="T2" fmla="*/ 368 w 491"/>
                  <a:gd name="T3" fmla="*/ 123 h 1139"/>
                  <a:gd name="T4" fmla="*/ 491 w 491"/>
                  <a:gd name="T5" fmla="*/ 1139 h 1139"/>
                  <a:gd name="T6" fmla="*/ 282 w 491"/>
                  <a:gd name="T7" fmla="*/ 1139 h 1139"/>
                  <a:gd name="T8" fmla="*/ 49 w 491"/>
                  <a:gd name="T9" fmla="*/ 687 h 1139"/>
                  <a:gd name="T10" fmla="*/ 270 w 491"/>
                  <a:gd name="T11" fmla="*/ 544 h 1139"/>
                  <a:gd name="T12" fmla="*/ 0 w 491"/>
                  <a:gd name="T13" fmla="*/ 423 h 1139"/>
                  <a:gd name="T14" fmla="*/ 221 w 491"/>
                  <a:gd name="T15" fmla="*/ 64 h 1139"/>
                  <a:gd name="T16" fmla="*/ 368 w 491"/>
                  <a:gd name="T17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1139">
                    <a:moveTo>
                      <a:pt x="368" y="0"/>
                    </a:moveTo>
                    <a:lnTo>
                      <a:pt x="368" y="123"/>
                    </a:lnTo>
                    <a:lnTo>
                      <a:pt x="491" y="1139"/>
                    </a:lnTo>
                    <a:lnTo>
                      <a:pt x="282" y="1139"/>
                    </a:lnTo>
                    <a:lnTo>
                      <a:pt x="49" y="687"/>
                    </a:lnTo>
                    <a:lnTo>
                      <a:pt x="270" y="544"/>
                    </a:lnTo>
                    <a:lnTo>
                      <a:pt x="0" y="423"/>
                    </a:lnTo>
                    <a:lnTo>
                      <a:pt x="221" y="64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63"/>
              <p:cNvSpPr>
                <a:spLocks/>
              </p:cNvSpPr>
              <p:nvPr/>
            </p:nvSpPr>
            <p:spPr bwMode="auto">
              <a:xfrm flipH="1">
                <a:off x="5767305" y="4810738"/>
                <a:ext cx="203346" cy="199235"/>
              </a:xfrm>
              <a:custGeom>
                <a:avLst/>
                <a:gdLst>
                  <a:gd name="T0" fmla="*/ 243 w 243"/>
                  <a:gd name="T1" fmla="*/ 126 h 228"/>
                  <a:gd name="T2" fmla="*/ 175 w 243"/>
                  <a:gd name="T3" fmla="*/ 228 h 228"/>
                  <a:gd name="T4" fmla="*/ 175 w 243"/>
                  <a:gd name="T5" fmla="*/ 228 h 228"/>
                  <a:gd name="T6" fmla="*/ 69 w 243"/>
                  <a:gd name="T7" fmla="*/ 228 h 228"/>
                  <a:gd name="T8" fmla="*/ 0 w 243"/>
                  <a:gd name="T9" fmla="*/ 126 h 228"/>
                  <a:gd name="T10" fmla="*/ 120 w 243"/>
                  <a:gd name="T11" fmla="*/ 0 h 228"/>
                  <a:gd name="T12" fmla="*/ 243 w 243"/>
                  <a:gd name="T13" fmla="*/ 12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28">
                    <a:moveTo>
                      <a:pt x="243" y="126"/>
                    </a:moveTo>
                    <a:lnTo>
                      <a:pt x="175" y="228"/>
                    </a:lnTo>
                    <a:lnTo>
                      <a:pt x="175" y="228"/>
                    </a:lnTo>
                    <a:lnTo>
                      <a:pt x="69" y="228"/>
                    </a:lnTo>
                    <a:lnTo>
                      <a:pt x="0" y="126"/>
                    </a:lnTo>
                    <a:lnTo>
                      <a:pt x="120" y="0"/>
                    </a:lnTo>
                    <a:lnTo>
                      <a:pt x="243" y="126"/>
                    </a:lnTo>
                    <a:close/>
                  </a:path>
                </a:pathLst>
              </a:custGeom>
              <a:solidFill>
                <a:srgbClr val="30A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67"/>
              <p:cNvSpPr>
                <a:spLocks/>
              </p:cNvSpPr>
              <p:nvPr/>
            </p:nvSpPr>
            <p:spPr bwMode="auto">
              <a:xfrm flipH="1">
                <a:off x="5609712" y="4520943"/>
                <a:ext cx="259266" cy="489034"/>
              </a:xfrm>
              <a:custGeom>
                <a:avLst/>
                <a:gdLst>
                  <a:gd name="T0" fmla="*/ 284 w 309"/>
                  <a:gd name="T1" fmla="*/ 0 h 573"/>
                  <a:gd name="T2" fmla="*/ 309 w 309"/>
                  <a:gd name="T3" fmla="*/ 93 h 573"/>
                  <a:gd name="T4" fmla="*/ 239 w 309"/>
                  <a:gd name="T5" fmla="*/ 573 h 573"/>
                  <a:gd name="T6" fmla="*/ 0 w 309"/>
                  <a:gd name="T7" fmla="*/ 339 h 573"/>
                  <a:gd name="T8" fmla="*/ 284 w 309"/>
                  <a:gd name="T9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573">
                    <a:moveTo>
                      <a:pt x="284" y="0"/>
                    </a:moveTo>
                    <a:lnTo>
                      <a:pt x="309" y="93"/>
                    </a:lnTo>
                    <a:lnTo>
                      <a:pt x="239" y="573"/>
                    </a:lnTo>
                    <a:lnTo>
                      <a:pt x="0" y="33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69"/>
              <p:cNvSpPr>
                <a:spLocks/>
              </p:cNvSpPr>
              <p:nvPr/>
            </p:nvSpPr>
            <p:spPr bwMode="auto">
              <a:xfrm flipH="1">
                <a:off x="5630047" y="4418304"/>
                <a:ext cx="477863" cy="163013"/>
              </a:xfrm>
              <a:custGeom>
                <a:avLst/>
                <a:gdLst>
                  <a:gd name="T0" fmla="*/ 564 w 564"/>
                  <a:gd name="T1" fmla="*/ 0 h 190"/>
                  <a:gd name="T2" fmla="*/ 564 w 564"/>
                  <a:gd name="T3" fmla="*/ 20 h 190"/>
                  <a:gd name="T4" fmla="*/ 564 w 564"/>
                  <a:gd name="T5" fmla="*/ 20 h 190"/>
                  <a:gd name="T6" fmla="*/ 557 w 564"/>
                  <a:gd name="T7" fmla="*/ 26 h 190"/>
                  <a:gd name="T8" fmla="*/ 540 w 564"/>
                  <a:gd name="T9" fmla="*/ 46 h 190"/>
                  <a:gd name="T10" fmla="*/ 511 w 564"/>
                  <a:gd name="T11" fmla="*/ 72 h 190"/>
                  <a:gd name="T12" fmla="*/ 494 w 564"/>
                  <a:gd name="T13" fmla="*/ 87 h 190"/>
                  <a:gd name="T14" fmla="*/ 474 w 564"/>
                  <a:gd name="T15" fmla="*/ 103 h 190"/>
                  <a:gd name="T16" fmla="*/ 454 w 564"/>
                  <a:gd name="T17" fmla="*/ 118 h 190"/>
                  <a:gd name="T18" fmla="*/ 432 w 564"/>
                  <a:gd name="T19" fmla="*/ 133 h 190"/>
                  <a:gd name="T20" fmla="*/ 408 w 564"/>
                  <a:gd name="T21" fmla="*/ 148 h 190"/>
                  <a:gd name="T22" fmla="*/ 385 w 564"/>
                  <a:gd name="T23" fmla="*/ 161 h 190"/>
                  <a:gd name="T24" fmla="*/ 359 w 564"/>
                  <a:gd name="T25" fmla="*/ 172 h 190"/>
                  <a:gd name="T26" fmla="*/ 334 w 564"/>
                  <a:gd name="T27" fmla="*/ 181 h 190"/>
                  <a:gd name="T28" fmla="*/ 321 w 564"/>
                  <a:gd name="T29" fmla="*/ 185 h 190"/>
                  <a:gd name="T30" fmla="*/ 308 w 564"/>
                  <a:gd name="T31" fmla="*/ 187 h 190"/>
                  <a:gd name="T32" fmla="*/ 295 w 564"/>
                  <a:gd name="T33" fmla="*/ 189 h 190"/>
                  <a:gd name="T34" fmla="*/ 283 w 564"/>
                  <a:gd name="T35" fmla="*/ 190 h 190"/>
                  <a:gd name="T36" fmla="*/ 283 w 564"/>
                  <a:gd name="T37" fmla="*/ 190 h 190"/>
                  <a:gd name="T38" fmla="*/ 275 w 564"/>
                  <a:gd name="T39" fmla="*/ 190 h 190"/>
                  <a:gd name="T40" fmla="*/ 275 w 564"/>
                  <a:gd name="T41" fmla="*/ 190 h 190"/>
                  <a:gd name="T42" fmla="*/ 262 w 564"/>
                  <a:gd name="T43" fmla="*/ 189 h 190"/>
                  <a:gd name="T44" fmla="*/ 250 w 564"/>
                  <a:gd name="T45" fmla="*/ 188 h 190"/>
                  <a:gd name="T46" fmla="*/ 237 w 564"/>
                  <a:gd name="T47" fmla="*/ 186 h 190"/>
                  <a:gd name="T48" fmla="*/ 224 w 564"/>
                  <a:gd name="T49" fmla="*/ 184 h 190"/>
                  <a:gd name="T50" fmla="*/ 212 w 564"/>
                  <a:gd name="T51" fmla="*/ 180 h 190"/>
                  <a:gd name="T52" fmla="*/ 200 w 564"/>
                  <a:gd name="T53" fmla="*/ 175 h 190"/>
                  <a:gd name="T54" fmla="*/ 175 w 564"/>
                  <a:gd name="T55" fmla="*/ 166 h 190"/>
                  <a:gd name="T56" fmla="*/ 151 w 564"/>
                  <a:gd name="T57" fmla="*/ 154 h 190"/>
                  <a:gd name="T58" fmla="*/ 129 w 564"/>
                  <a:gd name="T59" fmla="*/ 140 h 190"/>
                  <a:gd name="T60" fmla="*/ 108 w 564"/>
                  <a:gd name="T61" fmla="*/ 126 h 190"/>
                  <a:gd name="T62" fmla="*/ 87 w 564"/>
                  <a:gd name="T63" fmla="*/ 111 h 190"/>
                  <a:gd name="T64" fmla="*/ 68 w 564"/>
                  <a:gd name="T65" fmla="*/ 95 h 190"/>
                  <a:gd name="T66" fmla="*/ 52 w 564"/>
                  <a:gd name="T67" fmla="*/ 81 h 190"/>
                  <a:gd name="T68" fmla="*/ 23 w 564"/>
                  <a:gd name="T69" fmla="*/ 55 h 190"/>
                  <a:gd name="T70" fmla="*/ 7 w 564"/>
                  <a:gd name="T71" fmla="*/ 38 h 190"/>
                  <a:gd name="T72" fmla="*/ 0 w 564"/>
                  <a:gd name="T73" fmla="*/ 31 h 190"/>
                  <a:gd name="T74" fmla="*/ 0 w 564"/>
                  <a:gd name="T75" fmla="*/ 0 h 190"/>
                  <a:gd name="T76" fmla="*/ 564 w 564"/>
                  <a:gd name="T7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4" h="190">
                    <a:moveTo>
                      <a:pt x="564" y="0"/>
                    </a:moveTo>
                    <a:lnTo>
                      <a:pt x="564" y="20"/>
                    </a:lnTo>
                    <a:lnTo>
                      <a:pt x="564" y="20"/>
                    </a:lnTo>
                    <a:lnTo>
                      <a:pt x="557" y="26"/>
                    </a:lnTo>
                    <a:lnTo>
                      <a:pt x="540" y="46"/>
                    </a:lnTo>
                    <a:lnTo>
                      <a:pt x="511" y="72"/>
                    </a:lnTo>
                    <a:lnTo>
                      <a:pt x="494" y="87"/>
                    </a:lnTo>
                    <a:lnTo>
                      <a:pt x="474" y="103"/>
                    </a:lnTo>
                    <a:lnTo>
                      <a:pt x="454" y="118"/>
                    </a:lnTo>
                    <a:lnTo>
                      <a:pt x="432" y="133"/>
                    </a:lnTo>
                    <a:lnTo>
                      <a:pt x="408" y="148"/>
                    </a:lnTo>
                    <a:lnTo>
                      <a:pt x="385" y="161"/>
                    </a:lnTo>
                    <a:lnTo>
                      <a:pt x="359" y="172"/>
                    </a:lnTo>
                    <a:lnTo>
                      <a:pt x="334" y="181"/>
                    </a:lnTo>
                    <a:lnTo>
                      <a:pt x="321" y="185"/>
                    </a:lnTo>
                    <a:lnTo>
                      <a:pt x="308" y="187"/>
                    </a:lnTo>
                    <a:lnTo>
                      <a:pt x="295" y="189"/>
                    </a:lnTo>
                    <a:lnTo>
                      <a:pt x="283" y="190"/>
                    </a:lnTo>
                    <a:lnTo>
                      <a:pt x="283" y="190"/>
                    </a:lnTo>
                    <a:lnTo>
                      <a:pt x="275" y="190"/>
                    </a:lnTo>
                    <a:lnTo>
                      <a:pt x="275" y="190"/>
                    </a:lnTo>
                    <a:lnTo>
                      <a:pt x="262" y="189"/>
                    </a:lnTo>
                    <a:lnTo>
                      <a:pt x="250" y="188"/>
                    </a:lnTo>
                    <a:lnTo>
                      <a:pt x="237" y="186"/>
                    </a:lnTo>
                    <a:lnTo>
                      <a:pt x="224" y="184"/>
                    </a:lnTo>
                    <a:lnTo>
                      <a:pt x="212" y="180"/>
                    </a:lnTo>
                    <a:lnTo>
                      <a:pt x="200" y="175"/>
                    </a:lnTo>
                    <a:lnTo>
                      <a:pt x="175" y="166"/>
                    </a:lnTo>
                    <a:lnTo>
                      <a:pt x="151" y="154"/>
                    </a:lnTo>
                    <a:lnTo>
                      <a:pt x="129" y="140"/>
                    </a:lnTo>
                    <a:lnTo>
                      <a:pt x="108" y="126"/>
                    </a:lnTo>
                    <a:lnTo>
                      <a:pt x="87" y="111"/>
                    </a:lnTo>
                    <a:lnTo>
                      <a:pt x="68" y="95"/>
                    </a:lnTo>
                    <a:lnTo>
                      <a:pt x="52" y="81"/>
                    </a:lnTo>
                    <a:lnTo>
                      <a:pt x="23" y="55"/>
                    </a:lnTo>
                    <a:lnTo>
                      <a:pt x="7" y="38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B39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71"/>
              <p:cNvSpPr>
                <a:spLocks/>
              </p:cNvSpPr>
              <p:nvPr/>
            </p:nvSpPr>
            <p:spPr bwMode="auto">
              <a:xfrm flipH="1">
                <a:off x="5370780" y="3198738"/>
                <a:ext cx="996396" cy="1334277"/>
              </a:xfrm>
              <a:custGeom>
                <a:avLst/>
                <a:gdLst>
                  <a:gd name="T0" fmla="*/ 627 w 1175"/>
                  <a:gd name="T1" fmla="*/ 1 h 1541"/>
                  <a:gd name="T2" fmla="*/ 737 w 1175"/>
                  <a:gd name="T3" fmla="*/ 13 h 1541"/>
                  <a:gd name="T4" fmla="*/ 831 w 1175"/>
                  <a:gd name="T5" fmla="*/ 38 h 1541"/>
                  <a:gd name="T6" fmla="*/ 912 w 1175"/>
                  <a:gd name="T7" fmla="*/ 75 h 1541"/>
                  <a:gd name="T8" fmla="*/ 980 w 1175"/>
                  <a:gd name="T9" fmla="*/ 123 h 1541"/>
                  <a:gd name="T10" fmla="*/ 1036 w 1175"/>
                  <a:gd name="T11" fmla="*/ 180 h 1541"/>
                  <a:gd name="T12" fmla="*/ 1081 w 1175"/>
                  <a:gd name="T13" fmla="*/ 245 h 1541"/>
                  <a:gd name="T14" fmla="*/ 1117 w 1175"/>
                  <a:gd name="T15" fmla="*/ 316 h 1541"/>
                  <a:gd name="T16" fmla="*/ 1143 w 1175"/>
                  <a:gd name="T17" fmla="*/ 392 h 1541"/>
                  <a:gd name="T18" fmla="*/ 1161 w 1175"/>
                  <a:gd name="T19" fmla="*/ 472 h 1541"/>
                  <a:gd name="T20" fmla="*/ 1171 w 1175"/>
                  <a:gd name="T21" fmla="*/ 555 h 1541"/>
                  <a:gd name="T22" fmla="*/ 1175 w 1175"/>
                  <a:gd name="T23" fmla="*/ 694 h 1541"/>
                  <a:gd name="T24" fmla="*/ 1162 w 1175"/>
                  <a:gd name="T25" fmla="*/ 855 h 1541"/>
                  <a:gd name="T26" fmla="*/ 1137 w 1175"/>
                  <a:gd name="T27" fmla="*/ 1002 h 1541"/>
                  <a:gd name="T28" fmla="*/ 1107 w 1175"/>
                  <a:gd name="T29" fmla="*/ 1121 h 1541"/>
                  <a:gd name="T30" fmla="*/ 1079 w 1175"/>
                  <a:gd name="T31" fmla="*/ 1203 h 1541"/>
                  <a:gd name="T32" fmla="*/ 1065 w 1175"/>
                  <a:gd name="T33" fmla="*/ 1231 h 1541"/>
                  <a:gd name="T34" fmla="*/ 1010 w 1175"/>
                  <a:gd name="T35" fmla="*/ 1296 h 1541"/>
                  <a:gd name="T36" fmla="*/ 924 w 1175"/>
                  <a:gd name="T37" fmla="*/ 1371 h 1541"/>
                  <a:gd name="T38" fmla="*/ 820 w 1175"/>
                  <a:gd name="T39" fmla="*/ 1446 h 1541"/>
                  <a:gd name="T40" fmla="*/ 712 w 1175"/>
                  <a:gd name="T41" fmla="*/ 1506 h 1541"/>
                  <a:gd name="T42" fmla="*/ 646 w 1175"/>
                  <a:gd name="T43" fmla="*/ 1531 h 1541"/>
                  <a:gd name="T44" fmla="*/ 601 w 1175"/>
                  <a:gd name="T45" fmla="*/ 1540 h 1541"/>
                  <a:gd name="T46" fmla="*/ 574 w 1175"/>
                  <a:gd name="T47" fmla="*/ 1540 h 1541"/>
                  <a:gd name="T48" fmla="*/ 529 w 1175"/>
                  <a:gd name="T49" fmla="*/ 1531 h 1541"/>
                  <a:gd name="T50" fmla="*/ 462 w 1175"/>
                  <a:gd name="T51" fmla="*/ 1506 h 1541"/>
                  <a:gd name="T52" fmla="*/ 355 w 1175"/>
                  <a:gd name="T53" fmla="*/ 1446 h 1541"/>
                  <a:gd name="T54" fmla="*/ 251 w 1175"/>
                  <a:gd name="T55" fmla="*/ 1371 h 1541"/>
                  <a:gd name="T56" fmla="*/ 165 w 1175"/>
                  <a:gd name="T57" fmla="*/ 1296 h 1541"/>
                  <a:gd name="T58" fmla="*/ 110 w 1175"/>
                  <a:gd name="T59" fmla="*/ 1231 h 1541"/>
                  <a:gd name="T60" fmla="*/ 96 w 1175"/>
                  <a:gd name="T61" fmla="*/ 1203 h 1541"/>
                  <a:gd name="T62" fmla="*/ 68 w 1175"/>
                  <a:gd name="T63" fmla="*/ 1121 h 1541"/>
                  <a:gd name="T64" fmla="*/ 38 w 1175"/>
                  <a:gd name="T65" fmla="*/ 1002 h 1541"/>
                  <a:gd name="T66" fmla="*/ 13 w 1175"/>
                  <a:gd name="T67" fmla="*/ 855 h 1541"/>
                  <a:gd name="T68" fmla="*/ 0 w 1175"/>
                  <a:gd name="T69" fmla="*/ 694 h 1541"/>
                  <a:gd name="T70" fmla="*/ 4 w 1175"/>
                  <a:gd name="T71" fmla="*/ 555 h 1541"/>
                  <a:gd name="T72" fmla="*/ 14 w 1175"/>
                  <a:gd name="T73" fmla="*/ 472 h 1541"/>
                  <a:gd name="T74" fmla="*/ 32 w 1175"/>
                  <a:gd name="T75" fmla="*/ 392 h 1541"/>
                  <a:gd name="T76" fmla="*/ 58 w 1175"/>
                  <a:gd name="T77" fmla="*/ 316 h 1541"/>
                  <a:gd name="T78" fmla="*/ 94 w 1175"/>
                  <a:gd name="T79" fmla="*/ 245 h 1541"/>
                  <a:gd name="T80" fmla="*/ 139 w 1175"/>
                  <a:gd name="T81" fmla="*/ 180 h 1541"/>
                  <a:gd name="T82" fmla="*/ 195 w 1175"/>
                  <a:gd name="T83" fmla="*/ 123 h 1541"/>
                  <a:gd name="T84" fmla="*/ 263 w 1175"/>
                  <a:gd name="T85" fmla="*/ 75 h 1541"/>
                  <a:gd name="T86" fmla="*/ 344 w 1175"/>
                  <a:gd name="T87" fmla="*/ 38 h 1541"/>
                  <a:gd name="T88" fmla="*/ 438 w 1175"/>
                  <a:gd name="T89" fmla="*/ 13 h 1541"/>
                  <a:gd name="T90" fmla="*/ 548 w 1175"/>
                  <a:gd name="T91" fmla="*/ 1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5" h="1541">
                    <a:moveTo>
                      <a:pt x="588" y="0"/>
                    </a:moveTo>
                    <a:lnTo>
                      <a:pt x="588" y="0"/>
                    </a:lnTo>
                    <a:lnTo>
                      <a:pt x="627" y="1"/>
                    </a:lnTo>
                    <a:lnTo>
                      <a:pt x="665" y="3"/>
                    </a:lnTo>
                    <a:lnTo>
                      <a:pt x="702" y="7"/>
                    </a:lnTo>
                    <a:lnTo>
                      <a:pt x="737" y="13"/>
                    </a:lnTo>
                    <a:lnTo>
                      <a:pt x="769" y="19"/>
                    </a:lnTo>
                    <a:lnTo>
                      <a:pt x="801" y="28"/>
                    </a:lnTo>
                    <a:lnTo>
                      <a:pt x="831" y="38"/>
                    </a:lnTo>
                    <a:lnTo>
                      <a:pt x="859" y="48"/>
                    </a:lnTo>
                    <a:lnTo>
                      <a:pt x="886" y="61"/>
                    </a:lnTo>
                    <a:lnTo>
                      <a:pt x="912" y="75"/>
                    </a:lnTo>
                    <a:lnTo>
                      <a:pt x="936" y="90"/>
                    </a:lnTo>
                    <a:lnTo>
                      <a:pt x="959" y="106"/>
                    </a:lnTo>
                    <a:lnTo>
                      <a:pt x="980" y="123"/>
                    </a:lnTo>
                    <a:lnTo>
                      <a:pt x="1000" y="141"/>
                    </a:lnTo>
                    <a:lnTo>
                      <a:pt x="1018" y="160"/>
                    </a:lnTo>
                    <a:lnTo>
                      <a:pt x="1036" y="180"/>
                    </a:lnTo>
                    <a:lnTo>
                      <a:pt x="1052" y="201"/>
                    </a:lnTo>
                    <a:lnTo>
                      <a:pt x="1068" y="222"/>
                    </a:lnTo>
                    <a:lnTo>
                      <a:pt x="1081" y="245"/>
                    </a:lnTo>
                    <a:lnTo>
                      <a:pt x="1095" y="268"/>
                    </a:lnTo>
                    <a:lnTo>
                      <a:pt x="1106" y="291"/>
                    </a:lnTo>
                    <a:lnTo>
                      <a:pt x="1117" y="316"/>
                    </a:lnTo>
                    <a:lnTo>
                      <a:pt x="1126" y="341"/>
                    </a:lnTo>
                    <a:lnTo>
                      <a:pt x="1135" y="366"/>
                    </a:lnTo>
                    <a:lnTo>
                      <a:pt x="1143" y="392"/>
                    </a:lnTo>
                    <a:lnTo>
                      <a:pt x="1150" y="419"/>
                    </a:lnTo>
                    <a:lnTo>
                      <a:pt x="1155" y="445"/>
                    </a:lnTo>
                    <a:lnTo>
                      <a:pt x="1161" y="472"/>
                    </a:lnTo>
                    <a:lnTo>
                      <a:pt x="1165" y="500"/>
                    </a:lnTo>
                    <a:lnTo>
                      <a:pt x="1169" y="527"/>
                    </a:lnTo>
                    <a:lnTo>
                      <a:pt x="1171" y="555"/>
                    </a:lnTo>
                    <a:lnTo>
                      <a:pt x="1173" y="583"/>
                    </a:lnTo>
                    <a:lnTo>
                      <a:pt x="1175" y="638"/>
                    </a:lnTo>
                    <a:lnTo>
                      <a:pt x="1175" y="694"/>
                    </a:lnTo>
                    <a:lnTo>
                      <a:pt x="1172" y="749"/>
                    </a:lnTo>
                    <a:lnTo>
                      <a:pt x="1167" y="803"/>
                    </a:lnTo>
                    <a:lnTo>
                      <a:pt x="1162" y="855"/>
                    </a:lnTo>
                    <a:lnTo>
                      <a:pt x="1155" y="907"/>
                    </a:lnTo>
                    <a:lnTo>
                      <a:pt x="1146" y="956"/>
                    </a:lnTo>
                    <a:lnTo>
                      <a:pt x="1137" y="1002"/>
                    </a:lnTo>
                    <a:lnTo>
                      <a:pt x="1127" y="1045"/>
                    </a:lnTo>
                    <a:lnTo>
                      <a:pt x="1117" y="1085"/>
                    </a:lnTo>
                    <a:lnTo>
                      <a:pt x="1107" y="1121"/>
                    </a:lnTo>
                    <a:lnTo>
                      <a:pt x="1097" y="1153"/>
                    </a:lnTo>
                    <a:lnTo>
                      <a:pt x="1088" y="1180"/>
                    </a:lnTo>
                    <a:lnTo>
                      <a:pt x="1079" y="1203"/>
                    </a:lnTo>
                    <a:lnTo>
                      <a:pt x="1072" y="1220"/>
                    </a:lnTo>
                    <a:lnTo>
                      <a:pt x="1065" y="1231"/>
                    </a:lnTo>
                    <a:lnTo>
                      <a:pt x="1065" y="1231"/>
                    </a:lnTo>
                    <a:lnTo>
                      <a:pt x="1052" y="1250"/>
                    </a:lnTo>
                    <a:lnTo>
                      <a:pt x="1033" y="1272"/>
                    </a:lnTo>
                    <a:lnTo>
                      <a:pt x="1010" y="1296"/>
                    </a:lnTo>
                    <a:lnTo>
                      <a:pt x="985" y="1321"/>
                    </a:lnTo>
                    <a:lnTo>
                      <a:pt x="955" y="1345"/>
                    </a:lnTo>
                    <a:lnTo>
                      <a:pt x="924" y="1371"/>
                    </a:lnTo>
                    <a:lnTo>
                      <a:pt x="890" y="1397"/>
                    </a:lnTo>
                    <a:lnTo>
                      <a:pt x="856" y="1422"/>
                    </a:lnTo>
                    <a:lnTo>
                      <a:pt x="820" y="1446"/>
                    </a:lnTo>
                    <a:lnTo>
                      <a:pt x="784" y="1469"/>
                    </a:lnTo>
                    <a:lnTo>
                      <a:pt x="748" y="1488"/>
                    </a:lnTo>
                    <a:lnTo>
                      <a:pt x="712" y="1506"/>
                    </a:lnTo>
                    <a:lnTo>
                      <a:pt x="678" y="1520"/>
                    </a:lnTo>
                    <a:lnTo>
                      <a:pt x="662" y="1526"/>
                    </a:lnTo>
                    <a:lnTo>
                      <a:pt x="646" y="1531"/>
                    </a:lnTo>
                    <a:lnTo>
                      <a:pt x="630" y="1535"/>
                    </a:lnTo>
                    <a:lnTo>
                      <a:pt x="616" y="1539"/>
                    </a:lnTo>
                    <a:lnTo>
                      <a:pt x="601" y="1540"/>
                    </a:lnTo>
                    <a:lnTo>
                      <a:pt x="588" y="1541"/>
                    </a:lnTo>
                    <a:lnTo>
                      <a:pt x="588" y="1541"/>
                    </a:lnTo>
                    <a:lnTo>
                      <a:pt x="574" y="1540"/>
                    </a:lnTo>
                    <a:lnTo>
                      <a:pt x="559" y="1539"/>
                    </a:lnTo>
                    <a:lnTo>
                      <a:pt x="545" y="1535"/>
                    </a:lnTo>
                    <a:lnTo>
                      <a:pt x="529" y="1531"/>
                    </a:lnTo>
                    <a:lnTo>
                      <a:pt x="513" y="1526"/>
                    </a:lnTo>
                    <a:lnTo>
                      <a:pt x="497" y="1520"/>
                    </a:lnTo>
                    <a:lnTo>
                      <a:pt x="462" y="1506"/>
                    </a:lnTo>
                    <a:lnTo>
                      <a:pt x="427" y="1488"/>
                    </a:lnTo>
                    <a:lnTo>
                      <a:pt x="391" y="1469"/>
                    </a:lnTo>
                    <a:lnTo>
                      <a:pt x="355" y="1446"/>
                    </a:lnTo>
                    <a:lnTo>
                      <a:pt x="319" y="1422"/>
                    </a:lnTo>
                    <a:lnTo>
                      <a:pt x="285" y="1397"/>
                    </a:lnTo>
                    <a:lnTo>
                      <a:pt x="251" y="1371"/>
                    </a:lnTo>
                    <a:lnTo>
                      <a:pt x="220" y="1345"/>
                    </a:lnTo>
                    <a:lnTo>
                      <a:pt x="190" y="1321"/>
                    </a:lnTo>
                    <a:lnTo>
                      <a:pt x="165" y="1296"/>
                    </a:lnTo>
                    <a:lnTo>
                      <a:pt x="142" y="1272"/>
                    </a:lnTo>
                    <a:lnTo>
                      <a:pt x="123" y="1250"/>
                    </a:lnTo>
                    <a:lnTo>
                      <a:pt x="110" y="1231"/>
                    </a:lnTo>
                    <a:lnTo>
                      <a:pt x="110" y="1231"/>
                    </a:lnTo>
                    <a:lnTo>
                      <a:pt x="103" y="1220"/>
                    </a:lnTo>
                    <a:lnTo>
                      <a:pt x="96" y="1203"/>
                    </a:lnTo>
                    <a:lnTo>
                      <a:pt x="87" y="1180"/>
                    </a:lnTo>
                    <a:lnTo>
                      <a:pt x="78" y="1153"/>
                    </a:lnTo>
                    <a:lnTo>
                      <a:pt x="68" y="1121"/>
                    </a:lnTo>
                    <a:lnTo>
                      <a:pt x="58" y="1085"/>
                    </a:lnTo>
                    <a:lnTo>
                      <a:pt x="48" y="1045"/>
                    </a:lnTo>
                    <a:lnTo>
                      <a:pt x="38" y="1002"/>
                    </a:lnTo>
                    <a:lnTo>
                      <a:pt x="29" y="956"/>
                    </a:lnTo>
                    <a:lnTo>
                      <a:pt x="20" y="907"/>
                    </a:lnTo>
                    <a:lnTo>
                      <a:pt x="13" y="855"/>
                    </a:lnTo>
                    <a:lnTo>
                      <a:pt x="6" y="803"/>
                    </a:lnTo>
                    <a:lnTo>
                      <a:pt x="3" y="749"/>
                    </a:lnTo>
                    <a:lnTo>
                      <a:pt x="0" y="694"/>
                    </a:lnTo>
                    <a:lnTo>
                      <a:pt x="0" y="638"/>
                    </a:lnTo>
                    <a:lnTo>
                      <a:pt x="2" y="583"/>
                    </a:lnTo>
                    <a:lnTo>
                      <a:pt x="4" y="555"/>
                    </a:lnTo>
                    <a:lnTo>
                      <a:pt x="6" y="527"/>
                    </a:lnTo>
                    <a:lnTo>
                      <a:pt x="10" y="500"/>
                    </a:lnTo>
                    <a:lnTo>
                      <a:pt x="14" y="472"/>
                    </a:lnTo>
                    <a:lnTo>
                      <a:pt x="20" y="445"/>
                    </a:lnTo>
                    <a:lnTo>
                      <a:pt x="25" y="419"/>
                    </a:lnTo>
                    <a:lnTo>
                      <a:pt x="32" y="392"/>
                    </a:lnTo>
                    <a:lnTo>
                      <a:pt x="40" y="366"/>
                    </a:lnTo>
                    <a:lnTo>
                      <a:pt x="49" y="341"/>
                    </a:lnTo>
                    <a:lnTo>
                      <a:pt x="58" y="316"/>
                    </a:lnTo>
                    <a:lnTo>
                      <a:pt x="69" y="291"/>
                    </a:lnTo>
                    <a:lnTo>
                      <a:pt x="80" y="268"/>
                    </a:lnTo>
                    <a:lnTo>
                      <a:pt x="94" y="245"/>
                    </a:lnTo>
                    <a:lnTo>
                      <a:pt x="107" y="222"/>
                    </a:lnTo>
                    <a:lnTo>
                      <a:pt x="123" y="201"/>
                    </a:lnTo>
                    <a:lnTo>
                      <a:pt x="139" y="180"/>
                    </a:lnTo>
                    <a:lnTo>
                      <a:pt x="157" y="160"/>
                    </a:lnTo>
                    <a:lnTo>
                      <a:pt x="175" y="141"/>
                    </a:lnTo>
                    <a:lnTo>
                      <a:pt x="195" y="123"/>
                    </a:lnTo>
                    <a:lnTo>
                      <a:pt x="216" y="106"/>
                    </a:lnTo>
                    <a:lnTo>
                      <a:pt x="239" y="90"/>
                    </a:lnTo>
                    <a:lnTo>
                      <a:pt x="263" y="75"/>
                    </a:lnTo>
                    <a:lnTo>
                      <a:pt x="289" y="61"/>
                    </a:lnTo>
                    <a:lnTo>
                      <a:pt x="316" y="48"/>
                    </a:lnTo>
                    <a:lnTo>
                      <a:pt x="344" y="38"/>
                    </a:lnTo>
                    <a:lnTo>
                      <a:pt x="374" y="28"/>
                    </a:lnTo>
                    <a:lnTo>
                      <a:pt x="406" y="19"/>
                    </a:lnTo>
                    <a:lnTo>
                      <a:pt x="438" y="13"/>
                    </a:lnTo>
                    <a:lnTo>
                      <a:pt x="473" y="7"/>
                    </a:lnTo>
                    <a:lnTo>
                      <a:pt x="510" y="3"/>
                    </a:lnTo>
                    <a:lnTo>
                      <a:pt x="548" y="1"/>
                    </a:lnTo>
                    <a:lnTo>
                      <a:pt x="588" y="0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F6C6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72"/>
              <p:cNvSpPr>
                <a:spLocks noEditPoints="1"/>
              </p:cNvSpPr>
              <p:nvPr/>
            </p:nvSpPr>
            <p:spPr bwMode="auto">
              <a:xfrm flipH="1">
                <a:off x="5355529" y="3126289"/>
                <a:ext cx="1037065" cy="923731"/>
              </a:xfrm>
              <a:custGeom>
                <a:avLst/>
                <a:gdLst>
                  <a:gd name="T0" fmla="*/ 286 w 1225"/>
                  <a:gd name="T1" fmla="*/ 79 h 1077"/>
                  <a:gd name="T2" fmla="*/ 408 w 1225"/>
                  <a:gd name="T3" fmla="*/ 27 h 1077"/>
                  <a:gd name="T4" fmla="*/ 537 w 1225"/>
                  <a:gd name="T5" fmla="*/ 2 h 1077"/>
                  <a:gd name="T6" fmla="*/ 666 w 1225"/>
                  <a:gd name="T7" fmla="*/ 3 h 1077"/>
                  <a:gd name="T8" fmla="*/ 790 w 1225"/>
                  <a:gd name="T9" fmla="*/ 24 h 1077"/>
                  <a:gd name="T10" fmla="*/ 906 w 1225"/>
                  <a:gd name="T11" fmla="*/ 63 h 1077"/>
                  <a:gd name="T12" fmla="*/ 1004 w 1225"/>
                  <a:gd name="T13" fmla="*/ 115 h 1077"/>
                  <a:gd name="T14" fmla="*/ 1082 w 1225"/>
                  <a:gd name="T15" fmla="*/ 177 h 1077"/>
                  <a:gd name="T16" fmla="*/ 1127 w 1225"/>
                  <a:gd name="T17" fmla="*/ 233 h 1077"/>
                  <a:gd name="T18" fmla="*/ 1175 w 1225"/>
                  <a:gd name="T19" fmla="*/ 329 h 1077"/>
                  <a:gd name="T20" fmla="*/ 1206 w 1225"/>
                  <a:gd name="T21" fmla="*/ 431 h 1077"/>
                  <a:gd name="T22" fmla="*/ 1222 w 1225"/>
                  <a:gd name="T23" fmla="*/ 539 h 1077"/>
                  <a:gd name="T24" fmla="*/ 1224 w 1225"/>
                  <a:gd name="T25" fmla="*/ 679 h 1077"/>
                  <a:gd name="T26" fmla="*/ 1204 w 1225"/>
                  <a:gd name="T27" fmla="*/ 902 h 1077"/>
                  <a:gd name="T28" fmla="*/ 1182 w 1225"/>
                  <a:gd name="T29" fmla="*/ 1057 h 1077"/>
                  <a:gd name="T30" fmla="*/ 1176 w 1225"/>
                  <a:gd name="T31" fmla="*/ 1070 h 1077"/>
                  <a:gd name="T32" fmla="*/ 1170 w 1225"/>
                  <a:gd name="T33" fmla="*/ 1077 h 1077"/>
                  <a:gd name="T34" fmla="*/ 1156 w 1225"/>
                  <a:gd name="T35" fmla="*/ 1073 h 1077"/>
                  <a:gd name="T36" fmla="*/ 1155 w 1225"/>
                  <a:gd name="T37" fmla="*/ 1026 h 1077"/>
                  <a:gd name="T38" fmla="*/ 1163 w 1225"/>
                  <a:gd name="T39" fmla="*/ 946 h 1077"/>
                  <a:gd name="T40" fmla="*/ 1160 w 1225"/>
                  <a:gd name="T41" fmla="*/ 836 h 1077"/>
                  <a:gd name="T42" fmla="*/ 1123 w 1225"/>
                  <a:gd name="T43" fmla="*/ 745 h 1077"/>
                  <a:gd name="T44" fmla="*/ 1059 w 1225"/>
                  <a:gd name="T45" fmla="*/ 615 h 1077"/>
                  <a:gd name="T46" fmla="*/ 1021 w 1225"/>
                  <a:gd name="T47" fmla="*/ 492 h 1077"/>
                  <a:gd name="T48" fmla="*/ 993 w 1225"/>
                  <a:gd name="T49" fmla="*/ 452 h 1077"/>
                  <a:gd name="T50" fmla="*/ 955 w 1225"/>
                  <a:gd name="T51" fmla="*/ 411 h 1077"/>
                  <a:gd name="T52" fmla="*/ 919 w 1225"/>
                  <a:gd name="T53" fmla="*/ 392 h 1077"/>
                  <a:gd name="T54" fmla="*/ 815 w 1225"/>
                  <a:gd name="T55" fmla="*/ 376 h 1077"/>
                  <a:gd name="T56" fmla="*/ 696 w 1225"/>
                  <a:gd name="T57" fmla="*/ 389 h 1077"/>
                  <a:gd name="T58" fmla="*/ 578 w 1225"/>
                  <a:gd name="T59" fmla="*/ 422 h 1077"/>
                  <a:gd name="T60" fmla="*/ 421 w 1225"/>
                  <a:gd name="T61" fmla="*/ 483 h 1077"/>
                  <a:gd name="T62" fmla="*/ 328 w 1225"/>
                  <a:gd name="T63" fmla="*/ 509 h 1077"/>
                  <a:gd name="T64" fmla="*/ 281 w 1225"/>
                  <a:gd name="T65" fmla="*/ 510 h 1077"/>
                  <a:gd name="T66" fmla="*/ 247 w 1225"/>
                  <a:gd name="T67" fmla="*/ 497 h 1077"/>
                  <a:gd name="T68" fmla="*/ 231 w 1225"/>
                  <a:gd name="T69" fmla="*/ 470 h 1077"/>
                  <a:gd name="T70" fmla="*/ 136 w 1225"/>
                  <a:gd name="T71" fmla="*/ 716 h 1077"/>
                  <a:gd name="T72" fmla="*/ 81 w 1225"/>
                  <a:gd name="T73" fmla="*/ 866 h 1077"/>
                  <a:gd name="T74" fmla="*/ 74 w 1225"/>
                  <a:gd name="T75" fmla="*/ 960 h 1077"/>
                  <a:gd name="T76" fmla="*/ 80 w 1225"/>
                  <a:gd name="T77" fmla="*/ 1026 h 1077"/>
                  <a:gd name="T78" fmla="*/ 79 w 1225"/>
                  <a:gd name="T79" fmla="*/ 1073 h 1077"/>
                  <a:gd name="T80" fmla="*/ 64 w 1225"/>
                  <a:gd name="T81" fmla="*/ 1077 h 1077"/>
                  <a:gd name="T82" fmla="*/ 59 w 1225"/>
                  <a:gd name="T83" fmla="*/ 1070 h 1077"/>
                  <a:gd name="T84" fmla="*/ 52 w 1225"/>
                  <a:gd name="T85" fmla="*/ 1037 h 1077"/>
                  <a:gd name="T86" fmla="*/ 36 w 1225"/>
                  <a:gd name="T87" fmla="*/ 959 h 1077"/>
                  <a:gd name="T88" fmla="*/ 5 w 1225"/>
                  <a:gd name="T89" fmla="*/ 733 h 1077"/>
                  <a:gd name="T90" fmla="*/ 0 w 1225"/>
                  <a:gd name="T91" fmla="*/ 593 h 1077"/>
                  <a:gd name="T92" fmla="*/ 10 w 1225"/>
                  <a:gd name="T93" fmla="*/ 451 h 1077"/>
                  <a:gd name="T94" fmla="*/ 40 w 1225"/>
                  <a:gd name="T95" fmla="*/ 319 h 1077"/>
                  <a:gd name="T96" fmla="*/ 85 w 1225"/>
                  <a:gd name="T97" fmla="*/ 222 h 1077"/>
                  <a:gd name="T98" fmla="*/ 120 w 1225"/>
                  <a:gd name="T99" fmla="*/ 177 h 1077"/>
                  <a:gd name="T100" fmla="*/ 163 w 1225"/>
                  <a:gd name="T101" fmla="*/ 143 h 1077"/>
                  <a:gd name="T102" fmla="*/ 215 w 1225"/>
                  <a:gd name="T103" fmla="*/ 120 h 1077"/>
                  <a:gd name="T104" fmla="*/ 673 w 1225"/>
                  <a:gd name="T105" fmla="*/ 335 h 1077"/>
                  <a:gd name="T106" fmla="*/ 667 w 1225"/>
                  <a:gd name="T107" fmla="*/ 33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5" h="1077">
                    <a:moveTo>
                      <a:pt x="229" y="117"/>
                    </a:moveTo>
                    <a:lnTo>
                      <a:pt x="229" y="117"/>
                    </a:lnTo>
                    <a:lnTo>
                      <a:pt x="257" y="96"/>
                    </a:lnTo>
                    <a:lnTo>
                      <a:pt x="286" y="79"/>
                    </a:lnTo>
                    <a:lnTo>
                      <a:pt x="316" y="63"/>
                    </a:lnTo>
                    <a:lnTo>
                      <a:pt x="346" y="49"/>
                    </a:lnTo>
                    <a:lnTo>
                      <a:pt x="376" y="37"/>
                    </a:lnTo>
                    <a:lnTo>
                      <a:pt x="408" y="27"/>
                    </a:lnTo>
                    <a:lnTo>
                      <a:pt x="439" y="19"/>
                    </a:lnTo>
                    <a:lnTo>
                      <a:pt x="472" y="12"/>
                    </a:lnTo>
                    <a:lnTo>
                      <a:pt x="504" y="7"/>
                    </a:lnTo>
                    <a:lnTo>
                      <a:pt x="537" y="2"/>
                    </a:lnTo>
                    <a:lnTo>
                      <a:pt x="569" y="1"/>
                    </a:lnTo>
                    <a:lnTo>
                      <a:pt x="602" y="0"/>
                    </a:lnTo>
                    <a:lnTo>
                      <a:pt x="633" y="1"/>
                    </a:lnTo>
                    <a:lnTo>
                      <a:pt x="666" y="3"/>
                    </a:lnTo>
                    <a:lnTo>
                      <a:pt x="697" y="7"/>
                    </a:lnTo>
                    <a:lnTo>
                      <a:pt x="728" y="11"/>
                    </a:lnTo>
                    <a:lnTo>
                      <a:pt x="760" y="18"/>
                    </a:lnTo>
                    <a:lnTo>
                      <a:pt x="790" y="24"/>
                    </a:lnTo>
                    <a:lnTo>
                      <a:pt x="820" y="33"/>
                    </a:lnTo>
                    <a:lnTo>
                      <a:pt x="850" y="41"/>
                    </a:lnTo>
                    <a:lnTo>
                      <a:pt x="878" y="52"/>
                    </a:lnTo>
                    <a:lnTo>
                      <a:pt x="906" y="63"/>
                    </a:lnTo>
                    <a:lnTo>
                      <a:pt x="931" y="75"/>
                    </a:lnTo>
                    <a:lnTo>
                      <a:pt x="957" y="88"/>
                    </a:lnTo>
                    <a:lnTo>
                      <a:pt x="981" y="101"/>
                    </a:lnTo>
                    <a:lnTo>
                      <a:pt x="1004" y="115"/>
                    </a:lnTo>
                    <a:lnTo>
                      <a:pt x="1026" y="130"/>
                    </a:lnTo>
                    <a:lnTo>
                      <a:pt x="1046" y="145"/>
                    </a:lnTo>
                    <a:lnTo>
                      <a:pt x="1065" y="161"/>
                    </a:lnTo>
                    <a:lnTo>
                      <a:pt x="1082" y="177"/>
                    </a:lnTo>
                    <a:lnTo>
                      <a:pt x="1098" y="195"/>
                    </a:lnTo>
                    <a:lnTo>
                      <a:pt x="1111" y="212"/>
                    </a:lnTo>
                    <a:lnTo>
                      <a:pt x="1111" y="212"/>
                    </a:lnTo>
                    <a:lnTo>
                      <a:pt x="1127" y="233"/>
                    </a:lnTo>
                    <a:lnTo>
                      <a:pt x="1140" y="256"/>
                    </a:lnTo>
                    <a:lnTo>
                      <a:pt x="1154" y="280"/>
                    </a:lnTo>
                    <a:lnTo>
                      <a:pt x="1165" y="304"/>
                    </a:lnTo>
                    <a:lnTo>
                      <a:pt x="1175" y="329"/>
                    </a:lnTo>
                    <a:lnTo>
                      <a:pt x="1185" y="353"/>
                    </a:lnTo>
                    <a:lnTo>
                      <a:pt x="1193" y="378"/>
                    </a:lnTo>
                    <a:lnTo>
                      <a:pt x="1200" y="404"/>
                    </a:lnTo>
                    <a:lnTo>
                      <a:pt x="1206" y="431"/>
                    </a:lnTo>
                    <a:lnTo>
                      <a:pt x="1212" y="457"/>
                    </a:lnTo>
                    <a:lnTo>
                      <a:pt x="1215" y="484"/>
                    </a:lnTo>
                    <a:lnTo>
                      <a:pt x="1219" y="512"/>
                    </a:lnTo>
                    <a:lnTo>
                      <a:pt x="1222" y="539"/>
                    </a:lnTo>
                    <a:lnTo>
                      <a:pt x="1224" y="567"/>
                    </a:lnTo>
                    <a:lnTo>
                      <a:pt x="1225" y="595"/>
                    </a:lnTo>
                    <a:lnTo>
                      <a:pt x="1225" y="623"/>
                    </a:lnTo>
                    <a:lnTo>
                      <a:pt x="1224" y="679"/>
                    </a:lnTo>
                    <a:lnTo>
                      <a:pt x="1222" y="736"/>
                    </a:lnTo>
                    <a:lnTo>
                      <a:pt x="1218" y="792"/>
                    </a:lnTo>
                    <a:lnTo>
                      <a:pt x="1212" y="847"/>
                    </a:lnTo>
                    <a:lnTo>
                      <a:pt x="1204" y="902"/>
                    </a:lnTo>
                    <a:lnTo>
                      <a:pt x="1197" y="956"/>
                    </a:lnTo>
                    <a:lnTo>
                      <a:pt x="1182" y="1059"/>
                    </a:lnTo>
                    <a:lnTo>
                      <a:pt x="1182" y="1059"/>
                    </a:lnTo>
                    <a:lnTo>
                      <a:pt x="1182" y="1057"/>
                    </a:lnTo>
                    <a:lnTo>
                      <a:pt x="1182" y="1057"/>
                    </a:lnTo>
                    <a:lnTo>
                      <a:pt x="1179" y="1065"/>
                    </a:lnTo>
                    <a:lnTo>
                      <a:pt x="1179" y="1065"/>
                    </a:lnTo>
                    <a:lnTo>
                      <a:pt x="1176" y="1070"/>
                    </a:lnTo>
                    <a:lnTo>
                      <a:pt x="1173" y="1076"/>
                    </a:lnTo>
                    <a:lnTo>
                      <a:pt x="1173" y="1076"/>
                    </a:lnTo>
                    <a:lnTo>
                      <a:pt x="1173" y="1076"/>
                    </a:lnTo>
                    <a:lnTo>
                      <a:pt x="1170" y="1077"/>
                    </a:lnTo>
                    <a:lnTo>
                      <a:pt x="1166" y="1076"/>
                    </a:lnTo>
                    <a:lnTo>
                      <a:pt x="1158" y="1074"/>
                    </a:lnTo>
                    <a:lnTo>
                      <a:pt x="1158" y="1074"/>
                    </a:lnTo>
                    <a:lnTo>
                      <a:pt x="1156" y="1073"/>
                    </a:lnTo>
                    <a:lnTo>
                      <a:pt x="1156" y="1070"/>
                    </a:lnTo>
                    <a:lnTo>
                      <a:pt x="1156" y="1070"/>
                    </a:lnTo>
                    <a:lnTo>
                      <a:pt x="1155" y="1049"/>
                    </a:lnTo>
                    <a:lnTo>
                      <a:pt x="1155" y="1026"/>
                    </a:lnTo>
                    <a:lnTo>
                      <a:pt x="1156" y="1000"/>
                    </a:lnTo>
                    <a:lnTo>
                      <a:pt x="1156" y="1000"/>
                    </a:lnTo>
                    <a:lnTo>
                      <a:pt x="1159" y="973"/>
                    </a:lnTo>
                    <a:lnTo>
                      <a:pt x="1163" y="946"/>
                    </a:lnTo>
                    <a:lnTo>
                      <a:pt x="1173" y="893"/>
                    </a:lnTo>
                    <a:lnTo>
                      <a:pt x="1173" y="893"/>
                    </a:lnTo>
                    <a:lnTo>
                      <a:pt x="1167" y="863"/>
                    </a:lnTo>
                    <a:lnTo>
                      <a:pt x="1160" y="836"/>
                    </a:lnTo>
                    <a:lnTo>
                      <a:pt x="1152" y="811"/>
                    </a:lnTo>
                    <a:lnTo>
                      <a:pt x="1144" y="789"/>
                    </a:lnTo>
                    <a:lnTo>
                      <a:pt x="1133" y="767"/>
                    </a:lnTo>
                    <a:lnTo>
                      <a:pt x="1123" y="745"/>
                    </a:lnTo>
                    <a:lnTo>
                      <a:pt x="1103" y="705"/>
                    </a:lnTo>
                    <a:lnTo>
                      <a:pt x="1081" y="662"/>
                    </a:lnTo>
                    <a:lnTo>
                      <a:pt x="1069" y="640"/>
                    </a:lnTo>
                    <a:lnTo>
                      <a:pt x="1059" y="615"/>
                    </a:lnTo>
                    <a:lnTo>
                      <a:pt x="1049" y="589"/>
                    </a:lnTo>
                    <a:lnTo>
                      <a:pt x="1039" y="560"/>
                    </a:lnTo>
                    <a:lnTo>
                      <a:pt x="1030" y="527"/>
                    </a:lnTo>
                    <a:lnTo>
                      <a:pt x="1021" y="492"/>
                    </a:lnTo>
                    <a:lnTo>
                      <a:pt x="1021" y="492"/>
                    </a:lnTo>
                    <a:lnTo>
                      <a:pt x="1008" y="471"/>
                    </a:lnTo>
                    <a:lnTo>
                      <a:pt x="993" y="452"/>
                    </a:lnTo>
                    <a:lnTo>
                      <a:pt x="993" y="452"/>
                    </a:lnTo>
                    <a:lnTo>
                      <a:pt x="975" y="431"/>
                    </a:lnTo>
                    <a:lnTo>
                      <a:pt x="965" y="420"/>
                    </a:lnTo>
                    <a:lnTo>
                      <a:pt x="955" y="411"/>
                    </a:lnTo>
                    <a:lnTo>
                      <a:pt x="955" y="411"/>
                    </a:lnTo>
                    <a:lnTo>
                      <a:pt x="944" y="404"/>
                    </a:lnTo>
                    <a:lnTo>
                      <a:pt x="934" y="397"/>
                    </a:lnTo>
                    <a:lnTo>
                      <a:pt x="934" y="397"/>
                    </a:lnTo>
                    <a:lnTo>
                      <a:pt x="919" y="392"/>
                    </a:lnTo>
                    <a:lnTo>
                      <a:pt x="905" y="388"/>
                    </a:lnTo>
                    <a:lnTo>
                      <a:pt x="874" y="381"/>
                    </a:lnTo>
                    <a:lnTo>
                      <a:pt x="845" y="377"/>
                    </a:lnTo>
                    <a:lnTo>
                      <a:pt x="815" y="376"/>
                    </a:lnTo>
                    <a:lnTo>
                      <a:pt x="785" y="376"/>
                    </a:lnTo>
                    <a:lnTo>
                      <a:pt x="755" y="379"/>
                    </a:lnTo>
                    <a:lnTo>
                      <a:pt x="725" y="384"/>
                    </a:lnTo>
                    <a:lnTo>
                      <a:pt x="696" y="389"/>
                    </a:lnTo>
                    <a:lnTo>
                      <a:pt x="667" y="395"/>
                    </a:lnTo>
                    <a:lnTo>
                      <a:pt x="636" y="404"/>
                    </a:lnTo>
                    <a:lnTo>
                      <a:pt x="607" y="413"/>
                    </a:lnTo>
                    <a:lnTo>
                      <a:pt x="578" y="422"/>
                    </a:lnTo>
                    <a:lnTo>
                      <a:pt x="521" y="444"/>
                    </a:lnTo>
                    <a:lnTo>
                      <a:pt x="465" y="467"/>
                    </a:lnTo>
                    <a:lnTo>
                      <a:pt x="465" y="467"/>
                    </a:lnTo>
                    <a:lnTo>
                      <a:pt x="421" y="483"/>
                    </a:lnTo>
                    <a:lnTo>
                      <a:pt x="399" y="492"/>
                    </a:lnTo>
                    <a:lnTo>
                      <a:pt x="375" y="498"/>
                    </a:lnTo>
                    <a:lnTo>
                      <a:pt x="352" y="505"/>
                    </a:lnTo>
                    <a:lnTo>
                      <a:pt x="328" y="509"/>
                    </a:lnTo>
                    <a:lnTo>
                      <a:pt x="304" y="511"/>
                    </a:lnTo>
                    <a:lnTo>
                      <a:pt x="293" y="511"/>
                    </a:lnTo>
                    <a:lnTo>
                      <a:pt x="281" y="510"/>
                    </a:lnTo>
                    <a:lnTo>
                      <a:pt x="281" y="510"/>
                    </a:lnTo>
                    <a:lnTo>
                      <a:pt x="272" y="509"/>
                    </a:lnTo>
                    <a:lnTo>
                      <a:pt x="263" y="507"/>
                    </a:lnTo>
                    <a:lnTo>
                      <a:pt x="254" y="502"/>
                    </a:lnTo>
                    <a:lnTo>
                      <a:pt x="247" y="497"/>
                    </a:lnTo>
                    <a:lnTo>
                      <a:pt x="242" y="492"/>
                    </a:lnTo>
                    <a:lnTo>
                      <a:pt x="236" y="485"/>
                    </a:lnTo>
                    <a:lnTo>
                      <a:pt x="234" y="478"/>
                    </a:lnTo>
                    <a:lnTo>
                      <a:pt x="231" y="470"/>
                    </a:lnTo>
                    <a:lnTo>
                      <a:pt x="231" y="470"/>
                    </a:lnTo>
                    <a:lnTo>
                      <a:pt x="206" y="542"/>
                    </a:lnTo>
                    <a:lnTo>
                      <a:pt x="181" y="606"/>
                    </a:lnTo>
                    <a:lnTo>
                      <a:pt x="136" y="716"/>
                    </a:lnTo>
                    <a:lnTo>
                      <a:pt x="116" y="766"/>
                    </a:lnTo>
                    <a:lnTo>
                      <a:pt x="98" y="816"/>
                    </a:lnTo>
                    <a:lnTo>
                      <a:pt x="89" y="840"/>
                    </a:lnTo>
                    <a:lnTo>
                      <a:pt x="81" y="866"/>
                    </a:lnTo>
                    <a:lnTo>
                      <a:pt x="74" y="893"/>
                    </a:lnTo>
                    <a:lnTo>
                      <a:pt x="68" y="921"/>
                    </a:lnTo>
                    <a:lnTo>
                      <a:pt x="68" y="921"/>
                    </a:lnTo>
                    <a:lnTo>
                      <a:pt x="74" y="960"/>
                    </a:lnTo>
                    <a:lnTo>
                      <a:pt x="77" y="980"/>
                    </a:lnTo>
                    <a:lnTo>
                      <a:pt x="79" y="1000"/>
                    </a:lnTo>
                    <a:lnTo>
                      <a:pt x="79" y="1000"/>
                    </a:lnTo>
                    <a:lnTo>
                      <a:pt x="80" y="1026"/>
                    </a:lnTo>
                    <a:lnTo>
                      <a:pt x="80" y="1049"/>
                    </a:lnTo>
                    <a:lnTo>
                      <a:pt x="79" y="1070"/>
                    </a:lnTo>
                    <a:lnTo>
                      <a:pt x="79" y="1070"/>
                    </a:lnTo>
                    <a:lnTo>
                      <a:pt x="79" y="1073"/>
                    </a:lnTo>
                    <a:lnTo>
                      <a:pt x="78" y="1074"/>
                    </a:lnTo>
                    <a:lnTo>
                      <a:pt x="78" y="1074"/>
                    </a:lnTo>
                    <a:lnTo>
                      <a:pt x="69" y="1076"/>
                    </a:lnTo>
                    <a:lnTo>
                      <a:pt x="64" y="1077"/>
                    </a:lnTo>
                    <a:lnTo>
                      <a:pt x="63" y="1076"/>
                    </a:lnTo>
                    <a:lnTo>
                      <a:pt x="62" y="1076"/>
                    </a:lnTo>
                    <a:lnTo>
                      <a:pt x="62" y="1076"/>
                    </a:lnTo>
                    <a:lnTo>
                      <a:pt x="59" y="1070"/>
                    </a:lnTo>
                    <a:lnTo>
                      <a:pt x="55" y="1065"/>
                    </a:lnTo>
                    <a:lnTo>
                      <a:pt x="55" y="1065"/>
                    </a:lnTo>
                    <a:lnTo>
                      <a:pt x="53" y="1051"/>
                    </a:lnTo>
                    <a:lnTo>
                      <a:pt x="52" y="1037"/>
                    </a:lnTo>
                    <a:lnTo>
                      <a:pt x="52" y="1037"/>
                    </a:lnTo>
                    <a:lnTo>
                      <a:pt x="45" y="996"/>
                    </a:lnTo>
                    <a:lnTo>
                      <a:pt x="45" y="996"/>
                    </a:lnTo>
                    <a:lnTo>
                      <a:pt x="36" y="959"/>
                    </a:lnTo>
                    <a:lnTo>
                      <a:pt x="27" y="914"/>
                    </a:lnTo>
                    <a:lnTo>
                      <a:pt x="19" y="860"/>
                    </a:lnTo>
                    <a:lnTo>
                      <a:pt x="12" y="799"/>
                    </a:lnTo>
                    <a:lnTo>
                      <a:pt x="5" y="733"/>
                    </a:lnTo>
                    <a:lnTo>
                      <a:pt x="3" y="699"/>
                    </a:lnTo>
                    <a:lnTo>
                      <a:pt x="2" y="664"/>
                    </a:lnTo>
                    <a:lnTo>
                      <a:pt x="0" y="629"/>
                    </a:lnTo>
                    <a:lnTo>
                      <a:pt x="0" y="593"/>
                    </a:lnTo>
                    <a:lnTo>
                      <a:pt x="2" y="556"/>
                    </a:lnTo>
                    <a:lnTo>
                      <a:pt x="4" y="521"/>
                    </a:lnTo>
                    <a:lnTo>
                      <a:pt x="6" y="485"/>
                    </a:lnTo>
                    <a:lnTo>
                      <a:pt x="10" y="451"/>
                    </a:lnTo>
                    <a:lnTo>
                      <a:pt x="16" y="416"/>
                    </a:lnTo>
                    <a:lnTo>
                      <a:pt x="22" y="383"/>
                    </a:lnTo>
                    <a:lnTo>
                      <a:pt x="30" y="350"/>
                    </a:lnTo>
                    <a:lnTo>
                      <a:pt x="40" y="319"/>
                    </a:lnTo>
                    <a:lnTo>
                      <a:pt x="50" y="289"/>
                    </a:lnTo>
                    <a:lnTo>
                      <a:pt x="63" y="260"/>
                    </a:lnTo>
                    <a:lnTo>
                      <a:pt x="77" y="233"/>
                    </a:lnTo>
                    <a:lnTo>
                      <a:pt x="85" y="222"/>
                    </a:lnTo>
                    <a:lnTo>
                      <a:pt x="92" y="210"/>
                    </a:lnTo>
                    <a:lnTo>
                      <a:pt x="101" y="198"/>
                    </a:lnTo>
                    <a:lnTo>
                      <a:pt x="110" y="187"/>
                    </a:lnTo>
                    <a:lnTo>
                      <a:pt x="120" y="177"/>
                    </a:lnTo>
                    <a:lnTo>
                      <a:pt x="131" y="168"/>
                    </a:lnTo>
                    <a:lnTo>
                      <a:pt x="141" y="159"/>
                    </a:lnTo>
                    <a:lnTo>
                      <a:pt x="152" y="150"/>
                    </a:lnTo>
                    <a:lnTo>
                      <a:pt x="163" y="143"/>
                    </a:lnTo>
                    <a:lnTo>
                      <a:pt x="175" y="136"/>
                    </a:lnTo>
                    <a:lnTo>
                      <a:pt x="188" y="130"/>
                    </a:lnTo>
                    <a:lnTo>
                      <a:pt x="201" y="124"/>
                    </a:lnTo>
                    <a:lnTo>
                      <a:pt x="215" y="120"/>
                    </a:lnTo>
                    <a:lnTo>
                      <a:pt x="229" y="117"/>
                    </a:lnTo>
                    <a:lnTo>
                      <a:pt x="229" y="117"/>
                    </a:lnTo>
                    <a:close/>
                    <a:moveTo>
                      <a:pt x="673" y="335"/>
                    </a:moveTo>
                    <a:lnTo>
                      <a:pt x="673" y="335"/>
                    </a:lnTo>
                    <a:lnTo>
                      <a:pt x="688" y="331"/>
                    </a:lnTo>
                    <a:lnTo>
                      <a:pt x="688" y="331"/>
                    </a:lnTo>
                    <a:lnTo>
                      <a:pt x="667" y="336"/>
                    </a:lnTo>
                    <a:lnTo>
                      <a:pt x="667" y="336"/>
                    </a:lnTo>
                    <a:lnTo>
                      <a:pt x="673" y="335"/>
                    </a:lnTo>
                    <a:lnTo>
                      <a:pt x="673" y="335"/>
                    </a:lnTo>
                    <a:close/>
                  </a:path>
                </a:pathLst>
              </a:custGeom>
              <a:solidFill>
                <a:srgbClr val="615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73"/>
              <p:cNvSpPr>
                <a:spLocks/>
              </p:cNvSpPr>
              <p:nvPr/>
            </p:nvSpPr>
            <p:spPr bwMode="auto">
              <a:xfrm flipH="1">
                <a:off x="5868978" y="4520943"/>
                <a:ext cx="254183" cy="495070"/>
              </a:xfrm>
              <a:custGeom>
                <a:avLst/>
                <a:gdLst>
                  <a:gd name="T0" fmla="*/ 19 w 299"/>
                  <a:gd name="T1" fmla="*/ 0 h 578"/>
                  <a:gd name="T2" fmla="*/ 0 w 299"/>
                  <a:gd name="T3" fmla="*/ 91 h 578"/>
                  <a:gd name="T4" fmla="*/ 65 w 299"/>
                  <a:gd name="T5" fmla="*/ 578 h 578"/>
                  <a:gd name="T6" fmla="*/ 299 w 299"/>
                  <a:gd name="T7" fmla="*/ 339 h 578"/>
                  <a:gd name="T8" fmla="*/ 19 w 299"/>
                  <a:gd name="T9" fmla="*/ 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578">
                    <a:moveTo>
                      <a:pt x="19" y="0"/>
                    </a:moveTo>
                    <a:lnTo>
                      <a:pt x="0" y="91"/>
                    </a:lnTo>
                    <a:lnTo>
                      <a:pt x="65" y="578"/>
                    </a:lnTo>
                    <a:lnTo>
                      <a:pt x="299" y="33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5040490" y="3713631"/>
              <a:ext cx="2024180" cy="2095070"/>
              <a:chOff x="1382233" y="2894301"/>
              <a:chExt cx="2024180" cy="2119043"/>
            </a:xfrm>
          </p:grpSpPr>
          <p:sp>
            <p:nvSpPr>
              <p:cNvPr id="182" name="Freeform 107"/>
              <p:cNvSpPr>
                <a:spLocks/>
              </p:cNvSpPr>
              <p:nvPr/>
            </p:nvSpPr>
            <p:spPr bwMode="auto">
              <a:xfrm flipH="1">
                <a:off x="1878543" y="2894301"/>
                <a:ext cx="1060748" cy="1541123"/>
              </a:xfrm>
              <a:custGeom>
                <a:avLst/>
                <a:gdLst>
                  <a:gd name="T0" fmla="*/ 849 w 1307"/>
                  <a:gd name="T1" fmla="*/ 75 h 1849"/>
                  <a:gd name="T2" fmla="*/ 819 w 1307"/>
                  <a:gd name="T3" fmla="*/ 50 h 1849"/>
                  <a:gd name="T4" fmla="*/ 774 w 1307"/>
                  <a:gd name="T5" fmla="*/ 27 h 1849"/>
                  <a:gd name="T6" fmla="*/ 716 w 1307"/>
                  <a:gd name="T7" fmla="*/ 11 h 1849"/>
                  <a:gd name="T8" fmla="*/ 648 w 1307"/>
                  <a:gd name="T9" fmla="*/ 1 h 1849"/>
                  <a:gd name="T10" fmla="*/ 574 w 1307"/>
                  <a:gd name="T11" fmla="*/ 1 h 1849"/>
                  <a:gd name="T12" fmla="*/ 498 w 1307"/>
                  <a:gd name="T13" fmla="*/ 12 h 1849"/>
                  <a:gd name="T14" fmla="*/ 421 w 1307"/>
                  <a:gd name="T15" fmla="*/ 37 h 1849"/>
                  <a:gd name="T16" fmla="*/ 347 w 1307"/>
                  <a:gd name="T17" fmla="*/ 77 h 1849"/>
                  <a:gd name="T18" fmla="*/ 279 w 1307"/>
                  <a:gd name="T19" fmla="*/ 135 h 1849"/>
                  <a:gd name="T20" fmla="*/ 220 w 1307"/>
                  <a:gd name="T21" fmla="*/ 212 h 1849"/>
                  <a:gd name="T22" fmla="*/ 187 w 1307"/>
                  <a:gd name="T23" fmla="*/ 273 h 1849"/>
                  <a:gd name="T24" fmla="*/ 149 w 1307"/>
                  <a:gd name="T25" fmla="*/ 359 h 1849"/>
                  <a:gd name="T26" fmla="*/ 115 w 1307"/>
                  <a:gd name="T27" fmla="*/ 457 h 1849"/>
                  <a:gd name="T28" fmla="*/ 89 w 1307"/>
                  <a:gd name="T29" fmla="*/ 576 h 1849"/>
                  <a:gd name="T30" fmla="*/ 71 w 1307"/>
                  <a:gd name="T31" fmla="*/ 697 h 1849"/>
                  <a:gd name="T32" fmla="*/ 55 w 1307"/>
                  <a:gd name="T33" fmla="*/ 758 h 1849"/>
                  <a:gd name="T34" fmla="*/ 37 w 1307"/>
                  <a:gd name="T35" fmla="*/ 793 h 1849"/>
                  <a:gd name="T36" fmla="*/ 21 w 1307"/>
                  <a:gd name="T37" fmla="*/ 814 h 1849"/>
                  <a:gd name="T38" fmla="*/ 10 w 1307"/>
                  <a:gd name="T39" fmla="*/ 837 h 1849"/>
                  <a:gd name="T40" fmla="*/ 1 w 1307"/>
                  <a:gd name="T41" fmla="*/ 893 h 1849"/>
                  <a:gd name="T42" fmla="*/ 4 w 1307"/>
                  <a:gd name="T43" fmla="*/ 989 h 1849"/>
                  <a:gd name="T44" fmla="*/ 26 w 1307"/>
                  <a:gd name="T45" fmla="*/ 1108 h 1849"/>
                  <a:gd name="T46" fmla="*/ 63 w 1307"/>
                  <a:gd name="T47" fmla="*/ 1240 h 1849"/>
                  <a:gd name="T48" fmla="*/ 118 w 1307"/>
                  <a:gd name="T49" fmla="*/ 1378 h 1849"/>
                  <a:gd name="T50" fmla="*/ 188 w 1307"/>
                  <a:gd name="T51" fmla="*/ 1512 h 1849"/>
                  <a:gd name="T52" fmla="*/ 260 w 1307"/>
                  <a:gd name="T53" fmla="*/ 1616 h 1849"/>
                  <a:gd name="T54" fmla="*/ 308 w 1307"/>
                  <a:gd name="T55" fmla="*/ 1672 h 1849"/>
                  <a:gd name="T56" fmla="*/ 361 w 1307"/>
                  <a:gd name="T57" fmla="*/ 1721 h 1849"/>
                  <a:gd name="T58" fmla="*/ 418 w 1307"/>
                  <a:gd name="T59" fmla="*/ 1766 h 1849"/>
                  <a:gd name="T60" fmla="*/ 479 w 1307"/>
                  <a:gd name="T61" fmla="*/ 1800 h 1849"/>
                  <a:gd name="T62" fmla="*/ 544 w 1307"/>
                  <a:gd name="T63" fmla="*/ 1827 h 1849"/>
                  <a:gd name="T64" fmla="*/ 612 w 1307"/>
                  <a:gd name="T65" fmla="*/ 1843 h 1849"/>
                  <a:gd name="T66" fmla="*/ 686 w 1307"/>
                  <a:gd name="T67" fmla="*/ 1849 h 1849"/>
                  <a:gd name="T68" fmla="*/ 738 w 1307"/>
                  <a:gd name="T69" fmla="*/ 1847 h 1849"/>
                  <a:gd name="T70" fmla="*/ 812 w 1307"/>
                  <a:gd name="T71" fmla="*/ 1834 h 1849"/>
                  <a:gd name="T72" fmla="*/ 879 w 1307"/>
                  <a:gd name="T73" fmla="*/ 1810 h 1849"/>
                  <a:gd name="T74" fmla="*/ 942 w 1307"/>
                  <a:gd name="T75" fmla="*/ 1779 h 1849"/>
                  <a:gd name="T76" fmla="*/ 999 w 1307"/>
                  <a:gd name="T77" fmla="*/ 1738 h 1849"/>
                  <a:gd name="T78" fmla="*/ 1051 w 1307"/>
                  <a:gd name="T79" fmla="*/ 1691 h 1849"/>
                  <a:gd name="T80" fmla="*/ 1097 w 1307"/>
                  <a:gd name="T81" fmla="*/ 1638 h 1849"/>
                  <a:gd name="T82" fmla="*/ 1139 w 1307"/>
                  <a:gd name="T83" fmla="*/ 1580 h 1849"/>
                  <a:gd name="T84" fmla="*/ 1197 w 1307"/>
                  <a:gd name="T85" fmla="*/ 1474 h 1849"/>
                  <a:gd name="T86" fmla="*/ 1250 w 1307"/>
                  <a:gd name="T87" fmla="*/ 1339 h 1849"/>
                  <a:gd name="T88" fmla="*/ 1284 w 1307"/>
                  <a:gd name="T89" fmla="*/ 1202 h 1849"/>
                  <a:gd name="T90" fmla="*/ 1303 w 1307"/>
                  <a:gd name="T91" fmla="*/ 1070 h 1849"/>
                  <a:gd name="T92" fmla="*/ 1306 w 1307"/>
                  <a:gd name="T93" fmla="*/ 953 h 1849"/>
                  <a:gd name="T94" fmla="*/ 1294 w 1307"/>
                  <a:gd name="T95" fmla="*/ 856 h 1849"/>
                  <a:gd name="T96" fmla="*/ 1273 w 1307"/>
                  <a:gd name="T97" fmla="*/ 798 h 1849"/>
                  <a:gd name="T98" fmla="*/ 1259 w 1307"/>
                  <a:gd name="T99" fmla="*/ 771 h 1849"/>
                  <a:gd name="T100" fmla="*/ 1235 w 1307"/>
                  <a:gd name="T101" fmla="*/ 707 h 1849"/>
                  <a:gd name="T102" fmla="*/ 1213 w 1307"/>
                  <a:gd name="T103" fmla="*/ 604 h 1849"/>
                  <a:gd name="T104" fmla="*/ 1176 w 1307"/>
                  <a:gd name="T105" fmla="*/ 399 h 1849"/>
                  <a:gd name="T106" fmla="*/ 1152 w 1307"/>
                  <a:gd name="T107" fmla="*/ 313 h 1849"/>
                  <a:gd name="T108" fmla="*/ 1119 w 1307"/>
                  <a:gd name="T109" fmla="*/ 234 h 1849"/>
                  <a:gd name="T110" fmla="*/ 1072 w 1307"/>
                  <a:gd name="T111" fmla="*/ 169 h 1849"/>
                  <a:gd name="T112" fmla="*/ 1043 w 1307"/>
                  <a:gd name="T113" fmla="*/ 142 h 1849"/>
                  <a:gd name="T114" fmla="*/ 1008 w 1307"/>
                  <a:gd name="T115" fmla="*/ 119 h 1849"/>
                  <a:gd name="T116" fmla="*/ 969 w 1307"/>
                  <a:gd name="T117" fmla="*/ 102 h 1849"/>
                  <a:gd name="T118" fmla="*/ 924 w 1307"/>
                  <a:gd name="T119" fmla="*/ 90 h 1849"/>
                  <a:gd name="T120" fmla="*/ 874 w 1307"/>
                  <a:gd name="T121" fmla="*/ 84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7" h="1849">
                    <a:moveTo>
                      <a:pt x="856" y="83"/>
                    </a:moveTo>
                    <a:lnTo>
                      <a:pt x="856" y="83"/>
                    </a:lnTo>
                    <a:lnTo>
                      <a:pt x="849" y="75"/>
                    </a:lnTo>
                    <a:lnTo>
                      <a:pt x="841" y="66"/>
                    </a:lnTo>
                    <a:lnTo>
                      <a:pt x="831" y="57"/>
                    </a:lnTo>
                    <a:lnTo>
                      <a:pt x="819" y="50"/>
                    </a:lnTo>
                    <a:lnTo>
                      <a:pt x="805" y="41"/>
                    </a:lnTo>
                    <a:lnTo>
                      <a:pt x="791" y="35"/>
                    </a:lnTo>
                    <a:lnTo>
                      <a:pt x="774" y="27"/>
                    </a:lnTo>
                    <a:lnTo>
                      <a:pt x="756" y="21"/>
                    </a:lnTo>
                    <a:lnTo>
                      <a:pt x="736" y="15"/>
                    </a:lnTo>
                    <a:lnTo>
                      <a:pt x="716" y="11"/>
                    </a:lnTo>
                    <a:lnTo>
                      <a:pt x="694" y="7"/>
                    </a:lnTo>
                    <a:lnTo>
                      <a:pt x="672" y="3"/>
                    </a:lnTo>
                    <a:lnTo>
                      <a:pt x="648" y="1"/>
                    </a:lnTo>
                    <a:lnTo>
                      <a:pt x="624" y="0"/>
                    </a:lnTo>
                    <a:lnTo>
                      <a:pt x="600" y="0"/>
                    </a:lnTo>
                    <a:lnTo>
                      <a:pt x="574" y="1"/>
                    </a:lnTo>
                    <a:lnTo>
                      <a:pt x="550" y="3"/>
                    </a:lnTo>
                    <a:lnTo>
                      <a:pt x="524" y="8"/>
                    </a:lnTo>
                    <a:lnTo>
                      <a:pt x="498" y="12"/>
                    </a:lnTo>
                    <a:lnTo>
                      <a:pt x="472" y="19"/>
                    </a:lnTo>
                    <a:lnTo>
                      <a:pt x="446" y="27"/>
                    </a:lnTo>
                    <a:lnTo>
                      <a:pt x="421" y="37"/>
                    </a:lnTo>
                    <a:lnTo>
                      <a:pt x="396" y="49"/>
                    </a:lnTo>
                    <a:lnTo>
                      <a:pt x="371" y="62"/>
                    </a:lnTo>
                    <a:lnTo>
                      <a:pt x="347" y="77"/>
                    </a:lnTo>
                    <a:lnTo>
                      <a:pt x="323" y="94"/>
                    </a:lnTo>
                    <a:lnTo>
                      <a:pt x="301" y="113"/>
                    </a:lnTo>
                    <a:lnTo>
                      <a:pt x="279" y="135"/>
                    </a:lnTo>
                    <a:lnTo>
                      <a:pt x="258" y="158"/>
                    </a:lnTo>
                    <a:lnTo>
                      <a:pt x="239" y="184"/>
                    </a:lnTo>
                    <a:lnTo>
                      <a:pt x="220" y="212"/>
                    </a:lnTo>
                    <a:lnTo>
                      <a:pt x="203" y="242"/>
                    </a:lnTo>
                    <a:lnTo>
                      <a:pt x="203" y="242"/>
                    </a:lnTo>
                    <a:lnTo>
                      <a:pt x="187" y="273"/>
                    </a:lnTo>
                    <a:lnTo>
                      <a:pt x="174" y="302"/>
                    </a:lnTo>
                    <a:lnTo>
                      <a:pt x="161" y="330"/>
                    </a:lnTo>
                    <a:lnTo>
                      <a:pt x="149" y="359"/>
                    </a:lnTo>
                    <a:lnTo>
                      <a:pt x="139" y="384"/>
                    </a:lnTo>
                    <a:lnTo>
                      <a:pt x="130" y="409"/>
                    </a:lnTo>
                    <a:lnTo>
                      <a:pt x="115" y="457"/>
                    </a:lnTo>
                    <a:lnTo>
                      <a:pt x="103" y="500"/>
                    </a:lnTo>
                    <a:lnTo>
                      <a:pt x="94" y="540"/>
                    </a:lnTo>
                    <a:lnTo>
                      <a:pt x="89" y="576"/>
                    </a:lnTo>
                    <a:lnTo>
                      <a:pt x="83" y="610"/>
                    </a:lnTo>
                    <a:lnTo>
                      <a:pt x="75" y="670"/>
                    </a:lnTo>
                    <a:lnTo>
                      <a:pt x="71" y="697"/>
                    </a:lnTo>
                    <a:lnTo>
                      <a:pt x="66" y="722"/>
                    </a:lnTo>
                    <a:lnTo>
                      <a:pt x="59" y="746"/>
                    </a:lnTo>
                    <a:lnTo>
                      <a:pt x="55" y="758"/>
                    </a:lnTo>
                    <a:lnTo>
                      <a:pt x="49" y="770"/>
                    </a:lnTo>
                    <a:lnTo>
                      <a:pt x="44" y="781"/>
                    </a:lnTo>
                    <a:lnTo>
                      <a:pt x="37" y="793"/>
                    </a:lnTo>
                    <a:lnTo>
                      <a:pt x="30" y="803"/>
                    </a:lnTo>
                    <a:lnTo>
                      <a:pt x="21" y="814"/>
                    </a:lnTo>
                    <a:lnTo>
                      <a:pt x="21" y="814"/>
                    </a:lnTo>
                    <a:lnTo>
                      <a:pt x="17" y="821"/>
                    </a:lnTo>
                    <a:lnTo>
                      <a:pt x="13" y="828"/>
                    </a:lnTo>
                    <a:lnTo>
                      <a:pt x="10" y="837"/>
                    </a:lnTo>
                    <a:lnTo>
                      <a:pt x="8" y="846"/>
                    </a:lnTo>
                    <a:lnTo>
                      <a:pt x="3" y="868"/>
                    </a:lnTo>
                    <a:lnTo>
                      <a:pt x="1" y="893"/>
                    </a:lnTo>
                    <a:lnTo>
                      <a:pt x="0" y="922"/>
                    </a:lnTo>
                    <a:lnTo>
                      <a:pt x="1" y="955"/>
                    </a:lnTo>
                    <a:lnTo>
                      <a:pt x="4" y="989"/>
                    </a:lnTo>
                    <a:lnTo>
                      <a:pt x="10" y="1027"/>
                    </a:lnTo>
                    <a:lnTo>
                      <a:pt x="17" y="1066"/>
                    </a:lnTo>
                    <a:lnTo>
                      <a:pt x="26" y="1108"/>
                    </a:lnTo>
                    <a:lnTo>
                      <a:pt x="36" y="1151"/>
                    </a:lnTo>
                    <a:lnTo>
                      <a:pt x="48" y="1195"/>
                    </a:lnTo>
                    <a:lnTo>
                      <a:pt x="63" y="1240"/>
                    </a:lnTo>
                    <a:lnTo>
                      <a:pt x="80" y="1286"/>
                    </a:lnTo>
                    <a:lnTo>
                      <a:pt x="98" y="1332"/>
                    </a:lnTo>
                    <a:lnTo>
                      <a:pt x="118" y="1378"/>
                    </a:lnTo>
                    <a:lnTo>
                      <a:pt x="139" y="1423"/>
                    </a:lnTo>
                    <a:lnTo>
                      <a:pt x="163" y="1468"/>
                    </a:lnTo>
                    <a:lnTo>
                      <a:pt x="188" y="1512"/>
                    </a:lnTo>
                    <a:lnTo>
                      <a:pt x="215" y="1555"/>
                    </a:lnTo>
                    <a:lnTo>
                      <a:pt x="244" y="1595"/>
                    </a:lnTo>
                    <a:lnTo>
                      <a:pt x="260" y="1616"/>
                    </a:lnTo>
                    <a:lnTo>
                      <a:pt x="276" y="1635"/>
                    </a:lnTo>
                    <a:lnTo>
                      <a:pt x="292" y="1653"/>
                    </a:lnTo>
                    <a:lnTo>
                      <a:pt x="308" y="1672"/>
                    </a:lnTo>
                    <a:lnTo>
                      <a:pt x="325" y="1689"/>
                    </a:lnTo>
                    <a:lnTo>
                      <a:pt x="343" y="1705"/>
                    </a:lnTo>
                    <a:lnTo>
                      <a:pt x="361" y="1721"/>
                    </a:lnTo>
                    <a:lnTo>
                      <a:pt x="380" y="1737"/>
                    </a:lnTo>
                    <a:lnTo>
                      <a:pt x="398" y="1752"/>
                    </a:lnTo>
                    <a:lnTo>
                      <a:pt x="418" y="1766"/>
                    </a:lnTo>
                    <a:lnTo>
                      <a:pt x="437" y="1778"/>
                    </a:lnTo>
                    <a:lnTo>
                      <a:pt x="458" y="1789"/>
                    </a:lnTo>
                    <a:lnTo>
                      <a:pt x="479" y="1800"/>
                    </a:lnTo>
                    <a:lnTo>
                      <a:pt x="500" y="1811"/>
                    </a:lnTo>
                    <a:lnTo>
                      <a:pt x="522" y="1820"/>
                    </a:lnTo>
                    <a:lnTo>
                      <a:pt x="544" y="1827"/>
                    </a:lnTo>
                    <a:lnTo>
                      <a:pt x="566" y="1834"/>
                    </a:lnTo>
                    <a:lnTo>
                      <a:pt x="590" y="1839"/>
                    </a:lnTo>
                    <a:lnTo>
                      <a:pt x="612" y="1843"/>
                    </a:lnTo>
                    <a:lnTo>
                      <a:pt x="637" y="1847"/>
                    </a:lnTo>
                    <a:lnTo>
                      <a:pt x="662" y="1849"/>
                    </a:lnTo>
                    <a:lnTo>
                      <a:pt x="686" y="1849"/>
                    </a:lnTo>
                    <a:lnTo>
                      <a:pt x="686" y="1849"/>
                    </a:lnTo>
                    <a:lnTo>
                      <a:pt x="712" y="1849"/>
                    </a:lnTo>
                    <a:lnTo>
                      <a:pt x="738" y="1847"/>
                    </a:lnTo>
                    <a:lnTo>
                      <a:pt x="764" y="1843"/>
                    </a:lnTo>
                    <a:lnTo>
                      <a:pt x="789" y="1839"/>
                    </a:lnTo>
                    <a:lnTo>
                      <a:pt x="812" y="1834"/>
                    </a:lnTo>
                    <a:lnTo>
                      <a:pt x="836" y="1826"/>
                    </a:lnTo>
                    <a:lnTo>
                      <a:pt x="858" y="1819"/>
                    </a:lnTo>
                    <a:lnTo>
                      <a:pt x="879" y="1810"/>
                    </a:lnTo>
                    <a:lnTo>
                      <a:pt x="901" y="1800"/>
                    </a:lnTo>
                    <a:lnTo>
                      <a:pt x="922" y="1789"/>
                    </a:lnTo>
                    <a:lnTo>
                      <a:pt x="942" y="1779"/>
                    </a:lnTo>
                    <a:lnTo>
                      <a:pt x="961" y="1766"/>
                    </a:lnTo>
                    <a:lnTo>
                      <a:pt x="980" y="1753"/>
                    </a:lnTo>
                    <a:lnTo>
                      <a:pt x="999" y="1738"/>
                    </a:lnTo>
                    <a:lnTo>
                      <a:pt x="1017" y="1724"/>
                    </a:lnTo>
                    <a:lnTo>
                      <a:pt x="1034" y="1707"/>
                    </a:lnTo>
                    <a:lnTo>
                      <a:pt x="1051" y="1691"/>
                    </a:lnTo>
                    <a:lnTo>
                      <a:pt x="1067" y="1674"/>
                    </a:lnTo>
                    <a:lnTo>
                      <a:pt x="1082" y="1657"/>
                    </a:lnTo>
                    <a:lnTo>
                      <a:pt x="1097" y="1638"/>
                    </a:lnTo>
                    <a:lnTo>
                      <a:pt x="1112" y="1619"/>
                    </a:lnTo>
                    <a:lnTo>
                      <a:pt x="1125" y="1599"/>
                    </a:lnTo>
                    <a:lnTo>
                      <a:pt x="1139" y="1580"/>
                    </a:lnTo>
                    <a:lnTo>
                      <a:pt x="1152" y="1559"/>
                    </a:lnTo>
                    <a:lnTo>
                      <a:pt x="1176" y="1517"/>
                    </a:lnTo>
                    <a:lnTo>
                      <a:pt x="1197" y="1474"/>
                    </a:lnTo>
                    <a:lnTo>
                      <a:pt x="1217" y="1430"/>
                    </a:lnTo>
                    <a:lnTo>
                      <a:pt x="1234" y="1384"/>
                    </a:lnTo>
                    <a:lnTo>
                      <a:pt x="1250" y="1339"/>
                    </a:lnTo>
                    <a:lnTo>
                      <a:pt x="1263" y="1294"/>
                    </a:lnTo>
                    <a:lnTo>
                      <a:pt x="1275" y="1247"/>
                    </a:lnTo>
                    <a:lnTo>
                      <a:pt x="1284" y="1202"/>
                    </a:lnTo>
                    <a:lnTo>
                      <a:pt x="1293" y="1158"/>
                    </a:lnTo>
                    <a:lnTo>
                      <a:pt x="1299" y="1113"/>
                    </a:lnTo>
                    <a:lnTo>
                      <a:pt x="1303" y="1070"/>
                    </a:lnTo>
                    <a:lnTo>
                      <a:pt x="1306" y="1029"/>
                    </a:lnTo>
                    <a:lnTo>
                      <a:pt x="1307" y="990"/>
                    </a:lnTo>
                    <a:lnTo>
                      <a:pt x="1306" y="953"/>
                    </a:lnTo>
                    <a:lnTo>
                      <a:pt x="1303" y="918"/>
                    </a:lnTo>
                    <a:lnTo>
                      <a:pt x="1300" y="886"/>
                    </a:lnTo>
                    <a:lnTo>
                      <a:pt x="1294" y="856"/>
                    </a:lnTo>
                    <a:lnTo>
                      <a:pt x="1287" y="830"/>
                    </a:lnTo>
                    <a:lnTo>
                      <a:pt x="1279" y="808"/>
                    </a:lnTo>
                    <a:lnTo>
                      <a:pt x="1273" y="798"/>
                    </a:lnTo>
                    <a:lnTo>
                      <a:pt x="1269" y="789"/>
                    </a:lnTo>
                    <a:lnTo>
                      <a:pt x="1269" y="789"/>
                    </a:lnTo>
                    <a:lnTo>
                      <a:pt x="1259" y="771"/>
                    </a:lnTo>
                    <a:lnTo>
                      <a:pt x="1250" y="752"/>
                    </a:lnTo>
                    <a:lnTo>
                      <a:pt x="1242" y="730"/>
                    </a:lnTo>
                    <a:lnTo>
                      <a:pt x="1235" y="707"/>
                    </a:lnTo>
                    <a:lnTo>
                      <a:pt x="1228" y="684"/>
                    </a:lnTo>
                    <a:lnTo>
                      <a:pt x="1223" y="658"/>
                    </a:lnTo>
                    <a:lnTo>
                      <a:pt x="1213" y="604"/>
                    </a:lnTo>
                    <a:lnTo>
                      <a:pt x="1194" y="487"/>
                    </a:lnTo>
                    <a:lnTo>
                      <a:pt x="1182" y="428"/>
                    </a:lnTo>
                    <a:lnTo>
                      <a:pt x="1176" y="399"/>
                    </a:lnTo>
                    <a:lnTo>
                      <a:pt x="1169" y="369"/>
                    </a:lnTo>
                    <a:lnTo>
                      <a:pt x="1161" y="341"/>
                    </a:lnTo>
                    <a:lnTo>
                      <a:pt x="1152" y="313"/>
                    </a:lnTo>
                    <a:lnTo>
                      <a:pt x="1142" y="286"/>
                    </a:lnTo>
                    <a:lnTo>
                      <a:pt x="1132" y="259"/>
                    </a:lnTo>
                    <a:lnTo>
                      <a:pt x="1119" y="234"/>
                    </a:lnTo>
                    <a:lnTo>
                      <a:pt x="1105" y="212"/>
                    </a:lnTo>
                    <a:lnTo>
                      <a:pt x="1089" y="189"/>
                    </a:lnTo>
                    <a:lnTo>
                      <a:pt x="1072" y="169"/>
                    </a:lnTo>
                    <a:lnTo>
                      <a:pt x="1063" y="159"/>
                    </a:lnTo>
                    <a:lnTo>
                      <a:pt x="1053" y="150"/>
                    </a:lnTo>
                    <a:lnTo>
                      <a:pt x="1043" y="142"/>
                    </a:lnTo>
                    <a:lnTo>
                      <a:pt x="1032" y="133"/>
                    </a:lnTo>
                    <a:lnTo>
                      <a:pt x="1021" y="125"/>
                    </a:lnTo>
                    <a:lnTo>
                      <a:pt x="1008" y="119"/>
                    </a:lnTo>
                    <a:lnTo>
                      <a:pt x="996" y="112"/>
                    </a:lnTo>
                    <a:lnTo>
                      <a:pt x="983" y="107"/>
                    </a:lnTo>
                    <a:lnTo>
                      <a:pt x="969" y="102"/>
                    </a:lnTo>
                    <a:lnTo>
                      <a:pt x="955" y="96"/>
                    </a:lnTo>
                    <a:lnTo>
                      <a:pt x="940" y="93"/>
                    </a:lnTo>
                    <a:lnTo>
                      <a:pt x="924" y="90"/>
                    </a:lnTo>
                    <a:lnTo>
                      <a:pt x="909" y="86"/>
                    </a:lnTo>
                    <a:lnTo>
                      <a:pt x="892" y="85"/>
                    </a:lnTo>
                    <a:lnTo>
                      <a:pt x="874" y="84"/>
                    </a:lnTo>
                    <a:lnTo>
                      <a:pt x="856" y="83"/>
                    </a:lnTo>
                    <a:close/>
                  </a:path>
                </a:pathLst>
              </a:custGeom>
              <a:solidFill>
                <a:srgbClr val="634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109"/>
              <p:cNvSpPr>
                <a:spLocks/>
              </p:cNvSpPr>
              <p:nvPr/>
            </p:nvSpPr>
            <p:spPr bwMode="auto">
              <a:xfrm flipH="1">
                <a:off x="1382233" y="4266133"/>
                <a:ext cx="2024180" cy="747210"/>
              </a:xfrm>
              <a:custGeom>
                <a:avLst/>
                <a:gdLst>
                  <a:gd name="T0" fmla="*/ 1010 w 2492"/>
                  <a:gd name="T1" fmla="*/ 0 h 896"/>
                  <a:gd name="T2" fmla="*/ 1033 w 2492"/>
                  <a:gd name="T3" fmla="*/ 2 h 896"/>
                  <a:gd name="T4" fmla="*/ 1253 w 2492"/>
                  <a:gd name="T5" fmla="*/ 11 h 896"/>
                  <a:gd name="T6" fmla="*/ 1475 w 2492"/>
                  <a:gd name="T7" fmla="*/ 18 h 896"/>
                  <a:gd name="T8" fmla="*/ 1496 w 2492"/>
                  <a:gd name="T9" fmla="*/ 22 h 896"/>
                  <a:gd name="T10" fmla="*/ 1511 w 2492"/>
                  <a:gd name="T11" fmla="*/ 40 h 896"/>
                  <a:gd name="T12" fmla="*/ 1543 w 2492"/>
                  <a:gd name="T13" fmla="*/ 76 h 896"/>
                  <a:gd name="T14" fmla="*/ 1578 w 2492"/>
                  <a:gd name="T15" fmla="*/ 106 h 896"/>
                  <a:gd name="T16" fmla="*/ 1617 w 2492"/>
                  <a:gd name="T17" fmla="*/ 134 h 896"/>
                  <a:gd name="T18" fmla="*/ 1659 w 2492"/>
                  <a:gd name="T19" fmla="*/ 159 h 896"/>
                  <a:gd name="T20" fmla="*/ 1702 w 2492"/>
                  <a:gd name="T21" fmla="*/ 181 h 896"/>
                  <a:gd name="T22" fmla="*/ 1748 w 2492"/>
                  <a:gd name="T23" fmla="*/ 201 h 896"/>
                  <a:gd name="T24" fmla="*/ 1821 w 2492"/>
                  <a:gd name="T25" fmla="*/ 227 h 896"/>
                  <a:gd name="T26" fmla="*/ 1921 w 2492"/>
                  <a:gd name="T27" fmla="*/ 256 h 896"/>
                  <a:gd name="T28" fmla="*/ 2024 w 2492"/>
                  <a:gd name="T29" fmla="*/ 279 h 896"/>
                  <a:gd name="T30" fmla="*/ 2226 w 2492"/>
                  <a:gd name="T31" fmla="*/ 320 h 896"/>
                  <a:gd name="T32" fmla="*/ 2249 w 2492"/>
                  <a:gd name="T33" fmla="*/ 326 h 896"/>
                  <a:gd name="T34" fmla="*/ 2291 w 2492"/>
                  <a:gd name="T35" fmla="*/ 342 h 896"/>
                  <a:gd name="T36" fmla="*/ 2328 w 2492"/>
                  <a:gd name="T37" fmla="*/ 363 h 896"/>
                  <a:gd name="T38" fmla="*/ 2361 w 2492"/>
                  <a:gd name="T39" fmla="*/ 390 h 896"/>
                  <a:gd name="T40" fmla="*/ 2388 w 2492"/>
                  <a:gd name="T41" fmla="*/ 420 h 896"/>
                  <a:gd name="T42" fmla="*/ 2411 w 2492"/>
                  <a:gd name="T43" fmla="*/ 454 h 896"/>
                  <a:gd name="T44" fmla="*/ 2432 w 2492"/>
                  <a:gd name="T45" fmla="*/ 490 h 896"/>
                  <a:gd name="T46" fmla="*/ 2447 w 2492"/>
                  <a:gd name="T47" fmla="*/ 530 h 896"/>
                  <a:gd name="T48" fmla="*/ 2461 w 2492"/>
                  <a:gd name="T49" fmla="*/ 571 h 896"/>
                  <a:gd name="T50" fmla="*/ 2471 w 2492"/>
                  <a:gd name="T51" fmla="*/ 614 h 896"/>
                  <a:gd name="T52" fmla="*/ 2481 w 2492"/>
                  <a:gd name="T53" fmla="*/ 681 h 896"/>
                  <a:gd name="T54" fmla="*/ 2489 w 2492"/>
                  <a:gd name="T55" fmla="*/ 770 h 896"/>
                  <a:gd name="T56" fmla="*/ 2492 w 2492"/>
                  <a:gd name="T57" fmla="*/ 896 h 896"/>
                  <a:gd name="T58" fmla="*/ 0 w 2492"/>
                  <a:gd name="T59" fmla="*/ 896 h 896"/>
                  <a:gd name="T60" fmla="*/ 2 w 2492"/>
                  <a:gd name="T61" fmla="*/ 770 h 896"/>
                  <a:gd name="T62" fmla="*/ 9 w 2492"/>
                  <a:gd name="T63" fmla="*/ 681 h 896"/>
                  <a:gd name="T64" fmla="*/ 19 w 2492"/>
                  <a:gd name="T65" fmla="*/ 615 h 896"/>
                  <a:gd name="T66" fmla="*/ 29 w 2492"/>
                  <a:gd name="T67" fmla="*/ 572 h 896"/>
                  <a:gd name="T68" fmla="*/ 42 w 2492"/>
                  <a:gd name="T69" fmla="*/ 530 h 896"/>
                  <a:gd name="T70" fmla="*/ 58 w 2492"/>
                  <a:gd name="T71" fmla="*/ 491 h 896"/>
                  <a:gd name="T72" fmla="*/ 77 w 2492"/>
                  <a:gd name="T73" fmla="*/ 454 h 896"/>
                  <a:gd name="T74" fmla="*/ 101 w 2492"/>
                  <a:gd name="T75" fmla="*/ 420 h 896"/>
                  <a:gd name="T76" fmla="*/ 129 w 2492"/>
                  <a:gd name="T77" fmla="*/ 390 h 896"/>
                  <a:gd name="T78" fmla="*/ 161 w 2492"/>
                  <a:gd name="T79" fmla="*/ 364 h 896"/>
                  <a:gd name="T80" fmla="*/ 199 w 2492"/>
                  <a:gd name="T81" fmla="*/ 342 h 896"/>
                  <a:gd name="T82" fmla="*/ 242 w 2492"/>
                  <a:gd name="T83" fmla="*/ 326 h 896"/>
                  <a:gd name="T84" fmla="*/ 265 w 2492"/>
                  <a:gd name="T85" fmla="*/ 320 h 896"/>
                  <a:gd name="T86" fmla="*/ 472 w 2492"/>
                  <a:gd name="T87" fmla="*/ 276 h 896"/>
                  <a:gd name="T88" fmla="*/ 578 w 2492"/>
                  <a:gd name="T89" fmla="*/ 250 h 896"/>
                  <a:gd name="T90" fmla="*/ 683 w 2492"/>
                  <a:gd name="T91" fmla="*/ 219 h 896"/>
                  <a:gd name="T92" fmla="*/ 757 w 2492"/>
                  <a:gd name="T93" fmla="*/ 191 h 896"/>
                  <a:gd name="T94" fmla="*/ 804 w 2492"/>
                  <a:gd name="T95" fmla="*/ 169 h 896"/>
                  <a:gd name="T96" fmla="*/ 849 w 2492"/>
                  <a:gd name="T97" fmla="*/ 146 h 896"/>
                  <a:gd name="T98" fmla="*/ 891 w 2492"/>
                  <a:gd name="T99" fmla="*/ 119 h 896"/>
                  <a:gd name="T100" fmla="*/ 931 w 2492"/>
                  <a:gd name="T101" fmla="*/ 89 h 896"/>
                  <a:gd name="T102" fmla="*/ 965 w 2492"/>
                  <a:gd name="T103" fmla="*/ 56 h 896"/>
                  <a:gd name="T104" fmla="*/ 997 w 2492"/>
                  <a:gd name="T105" fmla="*/ 19 h 896"/>
                  <a:gd name="T106" fmla="*/ 1010 w 2492"/>
                  <a:gd name="T107" fmla="*/ 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92" h="896">
                    <a:moveTo>
                      <a:pt x="1010" y="0"/>
                    </a:moveTo>
                    <a:lnTo>
                      <a:pt x="1010" y="0"/>
                    </a:lnTo>
                    <a:lnTo>
                      <a:pt x="1016" y="1"/>
                    </a:lnTo>
                    <a:lnTo>
                      <a:pt x="1033" y="2"/>
                    </a:lnTo>
                    <a:lnTo>
                      <a:pt x="1088" y="5"/>
                    </a:lnTo>
                    <a:lnTo>
                      <a:pt x="1253" y="11"/>
                    </a:lnTo>
                    <a:lnTo>
                      <a:pt x="1419" y="16"/>
                    </a:lnTo>
                    <a:lnTo>
                      <a:pt x="1475" y="18"/>
                    </a:lnTo>
                    <a:lnTo>
                      <a:pt x="1490" y="20"/>
                    </a:lnTo>
                    <a:lnTo>
                      <a:pt x="1496" y="22"/>
                    </a:lnTo>
                    <a:lnTo>
                      <a:pt x="1496" y="22"/>
                    </a:lnTo>
                    <a:lnTo>
                      <a:pt x="1511" y="40"/>
                    </a:lnTo>
                    <a:lnTo>
                      <a:pt x="1526" y="58"/>
                    </a:lnTo>
                    <a:lnTo>
                      <a:pt x="1543" y="76"/>
                    </a:lnTo>
                    <a:lnTo>
                      <a:pt x="1560" y="91"/>
                    </a:lnTo>
                    <a:lnTo>
                      <a:pt x="1578" y="106"/>
                    </a:lnTo>
                    <a:lnTo>
                      <a:pt x="1597" y="121"/>
                    </a:lnTo>
                    <a:lnTo>
                      <a:pt x="1617" y="134"/>
                    </a:lnTo>
                    <a:lnTo>
                      <a:pt x="1637" y="147"/>
                    </a:lnTo>
                    <a:lnTo>
                      <a:pt x="1659" y="159"/>
                    </a:lnTo>
                    <a:lnTo>
                      <a:pt x="1680" y="171"/>
                    </a:lnTo>
                    <a:lnTo>
                      <a:pt x="1702" y="181"/>
                    </a:lnTo>
                    <a:lnTo>
                      <a:pt x="1725" y="192"/>
                    </a:lnTo>
                    <a:lnTo>
                      <a:pt x="1748" y="201"/>
                    </a:lnTo>
                    <a:lnTo>
                      <a:pt x="1772" y="211"/>
                    </a:lnTo>
                    <a:lnTo>
                      <a:pt x="1821" y="227"/>
                    </a:lnTo>
                    <a:lnTo>
                      <a:pt x="1871" y="242"/>
                    </a:lnTo>
                    <a:lnTo>
                      <a:pt x="1921" y="256"/>
                    </a:lnTo>
                    <a:lnTo>
                      <a:pt x="1973" y="268"/>
                    </a:lnTo>
                    <a:lnTo>
                      <a:pt x="2024" y="279"/>
                    </a:lnTo>
                    <a:lnTo>
                      <a:pt x="2126" y="300"/>
                    </a:lnTo>
                    <a:lnTo>
                      <a:pt x="2226" y="320"/>
                    </a:lnTo>
                    <a:lnTo>
                      <a:pt x="2226" y="320"/>
                    </a:lnTo>
                    <a:lnTo>
                      <a:pt x="2249" y="326"/>
                    </a:lnTo>
                    <a:lnTo>
                      <a:pt x="2271" y="334"/>
                    </a:lnTo>
                    <a:lnTo>
                      <a:pt x="2291" y="342"/>
                    </a:lnTo>
                    <a:lnTo>
                      <a:pt x="2310" y="352"/>
                    </a:lnTo>
                    <a:lnTo>
                      <a:pt x="2328" y="363"/>
                    </a:lnTo>
                    <a:lnTo>
                      <a:pt x="2345" y="376"/>
                    </a:lnTo>
                    <a:lnTo>
                      <a:pt x="2361" y="390"/>
                    </a:lnTo>
                    <a:lnTo>
                      <a:pt x="2376" y="404"/>
                    </a:lnTo>
                    <a:lnTo>
                      <a:pt x="2388" y="420"/>
                    </a:lnTo>
                    <a:lnTo>
                      <a:pt x="2400" y="436"/>
                    </a:lnTo>
                    <a:lnTo>
                      <a:pt x="2411" y="454"/>
                    </a:lnTo>
                    <a:lnTo>
                      <a:pt x="2423" y="472"/>
                    </a:lnTo>
                    <a:lnTo>
                      <a:pt x="2432" y="490"/>
                    </a:lnTo>
                    <a:lnTo>
                      <a:pt x="2439" y="510"/>
                    </a:lnTo>
                    <a:lnTo>
                      <a:pt x="2447" y="530"/>
                    </a:lnTo>
                    <a:lnTo>
                      <a:pt x="2454" y="551"/>
                    </a:lnTo>
                    <a:lnTo>
                      <a:pt x="2461" y="571"/>
                    </a:lnTo>
                    <a:lnTo>
                      <a:pt x="2466" y="593"/>
                    </a:lnTo>
                    <a:lnTo>
                      <a:pt x="2471" y="614"/>
                    </a:lnTo>
                    <a:lnTo>
                      <a:pt x="2474" y="637"/>
                    </a:lnTo>
                    <a:lnTo>
                      <a:pt x="2481" y="681"/>
                    </a:lnTo>
                    <a:lnTo>
                      <a:pt x="2485" y="726"/>
                    </a:lnTo>
                    <a:lnTo>
                      <a:pt x="2489" y="770"/>
                    </a:lnTo>
                    <a:lnTo>
                      <a:pt x="2491" y="813"/>
                    </a:lnTo>
                    <a:lnTo>
                      <a:pt x="2492" y="896"/>
                    </a:lnTo>
                    <a:lnTo>
                      <a:pt x="0" y="896"/>
                    </a:lnTo>
                    <a:lnTo>
                      <a:pt x="0" y="896"/>
                    </a:lnTo>
                    <a:lnTo>
                      <a:pt x="1" y="813"/>
                    </a:lnTo>
                    <a:lnTo>
                      <a:pt x="2" y="770"/>
                    </a:lnTo>
                    <a:lnTo>
                      <a:pt x="5" y="726"/>
                    </a:lnTo>
                    <a:lnTo>
                      <a:pt x="9" y="681"/>
                    </a:lnTo>
                    <a:lnTo>
                      <a:pt x="15" y="637"/>
                    </a:lnTo>
                    <a:lnTo>
                      <a:pt x="19" y="615"/>
                    </a:lnTo>
                    <a:lnTo>
                      <a:pt x="24" y="593"/>
                    </a:lnTo>
                    <a:lnTo>
                      <a:pt x="29" y="572"/>
                    </a:lnTo>
                    <a:lnTo>
                      <a:pt x="35" y="551"/>
                    </a:lnTo>
                    <a:lnTo>
                      <a:pt x="42" y="530"/>
                    </a:lnTo>
                    <a:lnTo>
                      <a:pt x="49" y="511"/>
                    </a:lnTo>
                    <a:lnTo>
                      <a:pt x="58" y="491"/>
                    </a:lnTo>
                    <a:lnTo>
                      <a:pt x="67" y="472"/>
                    </a:lnTo>
                    <a:lnTo>
                      <a:pt x="77" y="454"/>
                    </a:lnTo>
                    <a:lnTo>
                      <a:pt x="88" y="436"/>
                    </a:lnTo>
                    <a:lnTo>
                      <a:pt x="101" y="420"/>
                    </a:lnTo>
                    <a:lnTo>
                      <a:pt x="114" y="405"/>
                    </a:lnTo>
                    <a:lnTo>
                      <a:pt x="129" y="390"/>
                    </a:lnTo>
                    <a:lnTo>
                      <a:pt x="144" y="376"/>
                    </a:lnTo>
                    <a:lnTo>
                      <a:pt x="161" y="364"/>
                    </a:lnTo>
                    <a:lnTo>
                      <a:pt x="179" y="352"/>
                    </a:lnTo>
                    <a:lnTo>
                      <a:pt x="199" y="342"/>
                    </a:lnTo>
                    <a:lnTo>
                      <a:pt x="219" y="334"/>
                    </a:lnTo>
                    <a:lnTo>
                      <a:pt x="242" y="326"/>
                    </a:lnTo>
                    <a:lnTo>
                      <a:pt x="265" y="320"/>
                    </a:lnTo>
                    <a:lnTo>
                      <a:pt x="265" y="320"/>
                    </a:lnTo>
                    <a:lnTo>
                      <a:pt x="366" y="299"/>
                    </a:lnTo>
                    <a:lnTo>
                      <a:pt x="472" y="276"/>
                    </a:lnTo>
                    <a:lnTo>
                      <a:pt x="526" y="265"/>
                    </a:lnTo>
                    <a:lnTo>
                      <a:pt x="578" y="250"/>
                    </a:lnTo>
                    <a:lnTo>
                      <a:pt x="631" y="235"/>
                    </a:lnTo>
                    <a:lnTo>
                      <a:pt x="683" y="219"/>
                    </a:lnTo>
                    <a:lnTo>
                      <a:pt x="733" y="201"/>
                    </a:lnTo>
                    <a:lnTo>
                      <a:pt x="757" y="191"/>
                    </a:lnTo>
                    <a:lnTo>
                      <a:pt x="781" y="180"/>
                    </a:lnTo>
                    <a:lnTo>
                      <a:pt x="804" y="169"/>
                    </a:lnTo>
                    <a:lnTo>
                      <a:pt x="827" y="158"/>
                    </a:lnTo>
                    <a:lnTo>
                      <a:pt x="849" y="146"/>
                    </a:lnTo>
                    <a:lnTo>
                      <a:pt x="871" y="133"/>
                    </a:lnTo>
                    <a:lnTo>
                      <a:pt x="891" y="119"/>
                    </a:lnTo>
                    <a:lnTo>
                      <a:pt x="912" y="104"/>
                    </a:lnTo>
                    <a:lnTo>
                      <a:pt x="931" y="89"/>
                    </a:lnTo>
                    <a:lnTo>
                      <a:pt x="949" y="72"/>
                    </a:lnTo>
                    <a:lnTo>
                      <a:pt x="965" y="56"/>
                    </a:lnTo>
                    <a:lnTo>
                      <a:pt x="981" y="38"/>
                    </a:lnTo>
                    <a:lnTo>
                      <a:pt x="997" y="19"/>
                    </a:lnTo>
                    <a:lnTo>
                      <a:pt x="1010" y="0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267A7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110"/>
              <p:cNvSpPr>
                <a:spLocks/>
              </p:cNvSpPr>
              <p:nvPr/>
            </p:nvSpPr>
            <p:spPr bwMode="auto">
              <a:xfrm flipH="1">
                <a:off x="2189956" y="4266133"/>
                <a:ext cx="408729" cy="747210"/>
              </a:xfrm>
              <a:custGeom>
                <a:avLst/>
                <a:gdLst>
                  <a:gd name="T0" fmla="*/ 0 w 501"/>
                  <a:gd name="T1" fmla="*/ 20 h 896"/>
                  <a:gd name="T2" fmla="*/ 0 w 501"/>
                  <a:gd name="T3" fmla="*/ 133 h 896"/>
                  <a:gd name="T4" fmla="*/ 121 w 501"/>
                  <a:gd name="T5" fmla="*/ 896 h 896"/>
                  <a:gd name="T6" fmla="*/ 380 w 501"/>
                  <a:gd name="T7" fmla="*/ 896 h 896"/>
                  <a:gd name="T8" fmla="*/ 501 w 501"/>
                  <a:gd name="T9" fmla="*/ 141 h 896"/>
                  <a:gd name="T10" fmla="*/ 501 w 501"/>
                  <a:gd name="T11" fmla="*/ 23 h 896"/>
                  <a:gd name="T12" fmla="*/ 500 w 501"/>
                  <a:gd name="T13" fmla="*/ 22 h 896"/>
                  <a:gd name="T14" fmla="*/ 500 w 501"/>
                  <a:gd name="T15" fmla="*/ 22 h 896"/>
                  <a:gd name="T16" fmla="*/ 494 w 501"/>
                  <a:gd name="T17" fmla="*/ 20 h 896"/>
                  <a:gd name="T18" fmla="*/ 478 w 501"/>
                  <a:gd name="T19" fmla="*/ 19 h 896"/>
                  <a:gd name="T20" fmla="*/ 423 w 501"/>
                  <a:gd name="T21" fmla="*/ 16 h 896"/>
                  <a:gd name="T22" fmla="*/ 257 w 501"/>
                  <a:gd name="T23" fmla="*/ 11 h 896"/>
                  <a:gd name="T24" fmla="*/ 92 w 501"/>
                  <a:gd name="T25" fmla="*/ 5 h 896"/>
                  <a:gd name="T26" fmla="*/ 37 w 501"/>
                  <a:gd name="T27" fmla="*/ 2 h 896"/>
                  <a:gd name="T28" fmla="*/ 20 w 501"/>
                  <a:gd name="T29" fmla="*/ 1 h 896"/>
                  <a:gd name="T30" fmla="*/ 14 w 501"/>
                  <a:gd name="T31" fmla="*/ 0 h 896"/>
                  <a:gd name="T32" fmla="*/ 14 w 501"/>
                  <a:gd name="T33" fmla="*/ 0 h 896"/>
                  <a:gd name="T34" fmla="*/ 0 w 501"/>
                  <a:gd name="T35" fmla="*/ 20 h 896"/>
                  <a:gd name="T36" fmla="*/ 0 w 501"/>
                  <a:gd name="T37" fmla="*/ 2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1" h="896">
                    <a:moveTo>
                      <a:pt x="0" y="20"/>
                    </a:moveTo>
                    <a:lnTo>
                      <a:pt x="0" y="133"/>
                    </a:lnTo>
                    <a:lnTo>
                      <a:pt x="121" y="896"/>
                    </a:lnTo>
                    <a:lnTo>
                      <a:pt x="380" y="896"/>
                    </a:lnTo>
                    <a:lnTo>
                      <a:pt x="501" y="141"/>
                    </a:lnTo>
                    <a:lnTo>
                      <a:pt x="501" y="23"/>
                    </a:lnTo>
                    <a:lnTo>
                      <a:pt x="500" y="22"/>
                    </a:lnTo>
                    <a:lnTo>
                      <a:pt x="500" y="22"/>
                    </a:lnTo>
                    <a:lnTo>
                      <a:pt x="494" y="20"/>
                    </a:lnTo>
                    <a:lnTo>
                      <a:pt x="478" y="19"/>
                    </a:lnTo>
                    <a:lnTo>
                      <a:pt x="423" y="16"/>
                    </a:lnTo>
                    <a:lnTo>
                      <a:pt x="257" y="11"/>
                    </a:lnTo>
                    <a:lnTo>
                      <a:pt x="92" y="5"/>
                    </a:lnTo>
                    <a:lnTo>
                      <a:pt x="37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111"/>
              <p:cNvSpPr>
                <a:spLocks/>
              </p:cNvSpPr>
              <p:nvPr/>
            </p:nvSpPr>
            <p:spPr bwMode="auto">
              <a:xfrm flipH="1">
                <a:off x="2194822" y="3659023"/>
                <a:ext cx="403863" cy="846448"/>
              </a:xfrm>
              <a:custGeom>
                <a:avLst/>
                <a:gdLst>
                  <a:gd name="T0" fmla="*/ 499 w 499"/>
                  <a:gd name="T1" fmla="*/ 633 h 1014"/>
                  <a:gd name="T2" fmla="*/ 499 w 499"/>
                  <a:gd name="T3" fmla="*/ 827 h 1014"/>
                  <a:gd name="T4" fmla="*/ 474 w 499"/>
                  <a:gd name="T5" fmla="*/ 870 h 1014"/>
                  <a:gd name="T6" fmla="*/ 448 w 499"/>
                  <a:gd name="T7" fmla="*/ 908 h 1014"/>
                  <a:gd name="T8" fmla="*/ 419 w 499"/>
                  <a:gd name="T9" fmla="*/ 941 h 1014"/>
                  <a:gd name="T10" fmla="*/ 390 w 499"/>
                  <a:gd name="T11" fmla="*/ 967 h 1014"/>
                  <a:gd name="T12" fmla="*/ 359 w 499"/>
                  <a:gd name="T13" fmla="*/ 987 h 1014"/>
                  <a:gd name="T14" fmla="*/ 326 w 499"/>
                  <a:gd name="T15" fmla="*/ 1002 h 1014"/>
                  <a:gd name="T16" fmla="*/ 293 w 499"/>
                  <a:gd name="T17" fmla="*/ 1011 h 1014"/>
                  <a:gd name="T18" fmla="*/ 259 w 499"/>
                  <a:gd name="T19" fmla="*/ 1014 h 1014"/>
                  <a:gd name="T20" fmla="*/ 225 w 499"/>
                  <a:gd name="T21" fmla="*/ 1012 h 1014"/>
                  <a:gd name="T22" fmla="*/ 190 w 499"/>
                  <a:gd name="T23" fmla="*/ 1003 h 1014"/>
                  <a:gd name="T24" fmla="*/ 157 w 499"/>
                  <a:gd name="T25" fmla="*/ 988 h 1014"/>
                  <a:gd name="T26" fmla="*/ 123 w 499"/>
                  <a:gd name="T27" fmla="*/ 969 h 1014"/>
                  <a:gd name="T28" fmla="*/ 91 w 499"/>
                  <a:gd name="T29" fmla="*/ 942 h 1014"/>
                  <a:gd name="T30" fmla="*/ 59 w 499"/>
                  <a:gd name="T31" fmla="*/ 909 h 1014"/>
                  <a:gd name="T32" fmla="*/ 29 w 499"/>
                  <a:gd name="T33" fmla="*/ 872 h 1014"/>
                  <a:gd name="T34" fmla="*/ 0 w 499"/>
                  <a:gd name="T35" fmla="*/ 827 h 1014"/>
                  <a:gd name="T36" fmla="*/ 0 w 499"/>
                  <a:gd name="T37" fmla="*/ 238 h 1014"/>
                  <a:gd name="T38" fmla="*/ 1 w 499"/>
                  <a:gd name="T39" fmla="*/ 224 h 1014"/>
                  <a:gd name="T40" fmla="*/ 3 w 499"/>
                  <a:gd name="T41" fmla="*/ 195 h 1014"/>
                  <a:gd name="T42" fmla="*/ 9 w 499"/>
                  <a:gd name="T43" fmla="*/ 170 h 1014"/>
                  <a:gd name="T44" fmla="*/ 17 w 499"/>
                  <a:gd name="T45" fmla="*/ 145 h 1014"/>
                  <a:gd name="T46" fmla="*/ 27 w 499"/>
                  <a:gd name="T47" fmla="*/ 123 h 1014"/>
                  <a:gd name="T48" fmla="*/ 39 w 499"/>
                  <a:gd name="T49" fmla="*/ 103 h 1014"/>
                  <a:gd name="T50" fmla="*/ 61 w 499"/>
                  <a:gd name="T51" fmla="*/ 76 h 1014"/>
                  <a:gd name="T52" fmla="*/ 96 w 499"/>
                  <a:gd name="T53" fmla="*/ 45 h 1014"/>
                  <a:gd name="T54" fmla="*/ 137 w 499"/>
                  <a:gd name="T55" fmla="*/ 23 h 1014"/>
                  <a:gd name="T56" fmla="*/ 180 w 499"/>
                  <a:gd name="T57" fmla="*/ 8 h 1014"/>
                  <a:gd name="T58" fmla="*/ 226 w 499"/>
                  <a:gd name="T59" fmla="*/ 1 h 1014"/>
                  <a:gd name="T60" fmla="*/ 273 w 499"/>
                  <a:gd name="T61" fmla="*/ 1 h 1014"/>
                  <a:gd name="T62" fmla="*/ 319 w 499"/>
                  <a:gd name="T63" fmla="*/ 8 h 1014"/>
                  <a:gd name="T64" fmla="*/ 363 w 499"/>
                  <a:gd name="T65" fmla="*/ 23 h 1014"/>
                  <a:gd name="T66" fmla="*/ 404 w 499"/>
                  <a:gd name="T67" fmla="*/ 45 h 1014"/>
                  <a:gd name="T68" fmla="*/ 438 w 499"/>
                  <a:gd name="T69" fmla="*/ 76 h 1014"/>
                  <a:gd name="T70" fmla="*/ 460 w 499"/>
                  <a:gd name="T71" fmla="*/ 103 h 1014"/>
                  <a:gd name="T72" fmla="*/ 472 w 499"/>
                  <a:gd name="T73" fmla="*/ 123 h 1014"/>
                  <a:gd name="T74" fmla="*/ 483 w 499"/>
                  <a:gd name="T75" fmla="*/ 145 h 1014"/>
                  <a:gd name="T76" fmla="*/ 491 w 499"/>
                  <a:gd name="T77" fmla="*/ 170 h 1014"/>
                  <a:gd name="T78" fmla="*/ 497 w 499"/>
                  <a:gd name="T79" fmla="*/ 195 h 1014"/>
                  <a:gd name="T80" fmla="*/ 499 w 499"/>
                  <a:gd name="T81" fmla="*/ 224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99" h="1014">
                    <a:moveTo>
                      <a:pt x="499" y="238"/>
                    </a:moveTo>
                    <a:lnTo>
                      <a:pt x="499" y="633"/>
                    </a:lnTo>
                    <a:lnTo>
                      <a:pt x="499" y="827"/>
                    </a:lnTo>
                    <a:lnTo>
                      <a:pt x="499" y="827"/>
                    </a:lnTo>
                    <a:lnTo>
                      <a:pt x="488" y="849"/>
                    </a:lnTo>
                    <a:lnTo>
                      <a:pt x="474" y="870"/>
                    </a:lnTo>
                    <a:lnTo>
                      <a:pt x="462" y="890"/>
                    </a:lnTo>
                    <a:lnTo>
                      <a:pt x="448" y="908"/>
                    </a:lnTo>
                    <a:lnTo>
                      <a:pt x="434" y="924"/>
                    </a:lnTo>
                    <a:lnTo>
                      <a:pt x="419" y="941"/>
                    </a:lnTo>
                    <a:lnTo>
                      <a:pt x="405" y="954"/>
                    </a:lnTo>
                    <a:lnTo>
                      <a:pt x="390" y="967"/>
                    </a:lnTo>
                    <a:lnTo>
                      <a:pt x="374" y="977"/>
                    </a:lnTo>
                    <a:lnTo>
                      <a:pt x="359" y="987"/>
                    </a:lnTo>
                    <a:lnTo>
                      <a:pt x="342" y="996"/>
                    </a:lnTo>
                    <a:lnTo>
                      <a:pt x="326" y="1002"/>
                    </a:lnTo>
                    <a:lnTo>
                      <a:pt x="309" y="1008"/>
                    </a:lnTo>
                    <a:lnTo>
                      <a:pt x="293" y="1011"/>
                    </a:lnTo>
                    <a:lnTo>
                      <a:pt x="276" y="1013"/>
                    </a:lnTo>
                    <a:lnTo>
                      <a:pt x="259" y="1014"/>
                    </a:lnTo>
                    <a:lnTo>
                      <a:pt x="242" y="1014"/>
                    </a:lnTo>
                    <a:lnTo>
                      <a:pt x="225" y="1012"/>
                    </a:lnTo>
                    <a:lnTo>
                      <a:pt x="208" y="1008"/>
                    </a:lnTo>
                    <a:lnTo>
                      <a:pt x="190" y="1003"/>
                    </a:lnTo>
                    <a:lnTo>
                      <a:pt x="174" y="997"/>
                    </a:lnTo>
                    <a:lnTo>
                      <a:pt x="157" y="988"/>
                    </a:lnTo>
                    <a:lnTo>
                      <a:pt x="140" y="979"/>
                    </a:lnTo>
                    <a:lnTo>
                      <a:pt x="123" y="969"/>
                    </a:lnTo>
                    <a:lnTo>
                      <a:pt x="107" y="956"/>
                    </a:lnTo>
                    <a:lnTo>
                      <a:pt x="91" y="942"/>
                    </a:lnTo>
                    <a:lnTo>
                      <a:pt x="75" y="927"/>
                    </a:lnTo>
                    <a:lnTo>
                      <a:pt x="59" y="909"/>
                    </a:lnTo>
                    <a:lnTo>
                      <a:pt x="43" y="891"/>
                    </a:lnTo>
                    <a:lnTo>
                      <a:pt x="29" y="872"/>
                    </a:lnTo>
                    <a:lnTo>
                      <a:pt x="14" y="850"/>
                    </a:lnTo>
                    <a:lnTo>
                      <a:pt x="0" y="827"/>
                    </a:lnTo>
                    <a:lnTo>
                      <a:pt x="0" y="633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24"/>
                    </a:lnTo>
                    <a:lnTo>
                      <a:pt x="2" y="210"/>
                    </a:lnTo>
                    <a:lnTo>
                      <a:pt x="3" y="195"/>
                    </a:lnTo>
                    <a:lnTo>
                      <a:pt x="5" y="183"/>
                    </a:lnTo>
                    <a:lnTo>
                      <a:pt x="9" y="170"/>
                    </a:lnTo>
                    <a:lnTo>
                      <a:pt x="12" y="157"/>
                    </a:lnTo>
                    <a:lnTo>
                      <a:pt x="17" y="145"/>
                    </a:lnTo>
                    <a:lnTo>
                      <a:pt x="21" y="134"/>
                    </a:lnTo>
                    <a:lnTo>
                      <a:pt x="27" y="123"/>
                    </a:lnTo>
                    <a:lnTo>
                      <a:pt x="32" y="112"/>
                    </a:lnTo>
                    <a:lnTo>
                      <a:pt x="39" y="103"/>
                    </a:lnTo>
                    <a:lnTo>
                      <a:pt x="46" y="93"/>
                    </a:lnTo>
                    <a:lnTo>
                      <a:pt x="61" y="76"/>
                    </a:lnTo>
                    <a:lnTo>
                      <a:pt x="78" y="59"/>
                    </a:lnTo>
                    <a:lnTo>
                      <a:pt x="96" y="45"/>
                    </a:lnTo>
                    <a:lnTo>
                      <a:pt x="116" y="34"/>
                    </a:lnTo>
                    <a:lnTo>
                      <a:pt x="137" y="23"/>
                    </a:lnTo>
                    <a:lnTo>
                      <a:pt x="158" y="14"/>
                    </a:lnTo>
                    <a:lnTo>
                      <a:pt x="180" y="8"/>
                    </a:lnTo>
                    <a:lnTo>
                      <a:pt x="203" y="3"/>
                    </a:lnTo>
                    <a:lnTo>
                      <a:pt x="226" y="1"/>
                    </a:lnTo>
                    <a:lnTo>
                      <a:pt x="250" y="0"/>
                    </a:lnTo>
                    <a:lnTo>
                      <a:pt x="273" y="1"/>
                    </a:lnTo>
                    <a:lnTo>
                      <a:pt x="296" y="3"/>
                    </a:lnTo>
                    <a:lnTo>
                      <a:pt x="319" y="8"/>
                    </a:lnTo>
                    <a:lnTo>
                      <a:pt x="342" y="14"/>
                    </a:lnTo>
                    <a:lnTo>
                      <a:pt x="363" y="23"/>
                    </a:lnTo>
                    <a:lnTo>
                      <a:pt x="383" y="34"/>
                    </a:lnTo>
                    <a:lnTo>
                      <a:pt x="404" y="45"/>
                    </a:lnTo>
                    <a:lnTo>
                      <a:pt x="422" y="59"/>
                    </a:lnTo>
                    <a:lnTo>
                      <a:pt x="438" y="76"/>
                    </a:lnTo>
                    <a:lnTo>
                      <a:pt x="453" y="93"/>
                    </a:lnTo>
                    <a:lnTo>
                      <a:pt x="460" y="103"/>
                    </a:lnTo>
                    <a:lnTo>
                      <a:pt x="466" y="112"/>
                    </a:lnTo>
                    <a:lnTo>
                      <a:pt x="472" y="123"/>
                    </a:lnTo>
                    <a:lnTo>
                      <a:pt x="478" y="134"/>
                    </a:lnTo>
                    <a:lnTo>
                      <a:pt x="483" y="145"/>
                    </a:lnTo>
                    <a:lnTo>
                      <a:pt x="487" y="157"/>
                    </a:lnTo>
                    <a:lnTo>
                      <a:pt x="491" y="170"/>
                    </a:lnTo>
                    <a:lnTo>
                      <a:pt x="493" y="183"/>
                    </a:lnTo>
                    <a:lnTo>
                      <a:pt x="497" y="195"/>
                    </a:lnTo>
                    <a:lnTo>
                      <a:pt x="498" y="210"/>
                    </a:lnTo>
                    <a:lnTo>
                      <a:pt x="499" y="224"/>
                    </a:lnTo>
                    <a:lnTo>
                      <a:pt x="499" y="238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13"/>
              <p:cNvSpPr>
                <a:spLocks/>
              </p:cNvSpPr>
              <p:nvPr/>
            </p:nvSpPr>
            <p:spPr bwMode="auto">
              <a:xfrm flipH="1">
                <a:off x="2783585" y="3623996"/>
                <a:ext cx="184901" cy="268530"/>
              </a:xfrm>
              <a:custGeom>
                <a:avLst/>
                <a:gdLst>
                  <a:gd name="T0" fmla="*/ 46 w 226"/>
                  <a:gd name="T1" fmla="*/ 4 h 324"/>
                  <a:gd name="T2" fmla="*/ 65 w 226"/>
                  <a:gd name="T3" fmla="*/ 0 h 324"/>
                  <a:gd name="T4" fmla="*/ 87 w 226"/>
                  <a:gd name="T5" fmla="*/ 1 h 324"/>
                  <a:gd name="T6" fmla="*/ 108 w 226"/>
                  <a:gd name="T7" fmla="*/ 10 h 324"/>
                  <a:gd name="T8" fmla="*/ 129 w 226"/>
                  <a:gd name="T9" fmla="*/ 23 h 324"/>
                  <a:gd name="T10" fmla="*/ 151 w 226"/>
                  <a:gd name="T11" fmla="*/ 41 h 324"/>
                  <a:gd name="T12" fmla="*/ 170 w 226"/>
                  <a:gd name="T13" fmla="*/ 65 h 324"/>
                  <a:gd name="T14" fmla="*/ 188 w 226"/>
                  <a:gd name="T15" fmla="*/ 92 h 324"/>
                  <a:gd name="T16" fmla="*/ 203 w 226"/>
                  <a:gd name="T17" fmla="*/ 123 h 324"/>
                  <a:gd name="T18" fmla="*/ 210 w 226"/>
                  <a:gd name="T19" fmla="*/ 139 h 324"/>
                  <a:gd name="T20" fmla="*/ 219 w 226"/>
                  <a:gd name="T21" fmla="*/ 172 h 324"/>
                  <a:gd name="T22" fmla="*/ 225 w 226"/>
                  <a:gd name="T23" fmla="*/ 203 h 324"/>
                  <a:gd name="T24" fmla="*/ 226 w 226"/>
                  <a:gd name="T25" fmla="*/ 232 h 324"/>
                  <a:gd name="T26" fmla="*/ 223 w 226"/>
                  <a:gd name="T27" fmla="*/ 258 h 324"/>
                  <a:gd name="T28" fmla="*/ 215 w 226"/>
                  <a:gd name="T29" fmla="*/ 282 h 324"/>
                  <a:gd name="T30" fmla="*/ 205 w 226"/>
                  <a:gd name="T31" fmla="*/ 300 h 324"/>
                  <a:gd name="T32" fmla="*/ 189 w 226"/>
                  <a:gd name="T33" fmla="*/ 314 h 324"/>
                  <a:gd name="T34" fmla="*/ 180 w 226"/>
                  <a:gd name="T35" fmla="*/ 320 h 324"/>
                  <a:gd name="T36" fmla="*/ 161 w 226"/>
                  <a:gd name="T37" fmla="*/ 324 h 324"/>
                  <a:gd name="T38" fmla="*/ 140 w 226"/>
                  <a:gd name="T39" fmla="*/ 322 h 324"/>
                  <a:gd name="T40" fmla="*/ 118 w 226"/>
                  <a:gd name="T41" fmla="*/ 314 h 324"/>
                  <a:gd name="T42" fmla="*/ 97 w 226"/>
                  <a:gd name="T43" fmla="*/ 301 h 324"/>
                  <a:gd name="T44" fmla="*/ 76 w 226"/>
                  <a:gd name="T45" fmla="*/ 282 h 324"/>
                  <a:gd name="T46" fmla="*/ 56 w 226"/>
                  <a:gd name="T47" fmla="*/ 259 h 324"/>
                  <a:gd name="T48" fmla="*/ 39 w 226"/>
                  <a:gd name="T49" fmla="*/ 232 h 324"/>
                  <a:gd name="T50" fmla="*/ 23 w 226"/>
                  <a:gd name="T51" fmla="*/ 201 h 324"/>
                  <a:gd name="T52" fmla="*/ 16 w 226"/>
                  <a:gd name="T53" fmla="*/ 185 h 324"/>
                  <a:gd name="T54" fmla="*/ 7 w 226"/>
                  <a:gd name="T55" fmla="*/ 152 h 324"/>
                  <a:gd name="T56" fmla="*/ 2 w 226"/>
                  <a:gd name="T57" fmla="*/ 121 h 324"/>
                  <a:gd name="T58" fmla="*/ 0 w 226"/>
                  <a:gd name="T59" fmla="*/ 92 h 324"/>
                  <a:gd name="T60" fmla="*/ 4 w 226"/>
                  <a:gd name="T61" fmla="*/ 65 h 324"/>
                  <a:gd name="T62" fmla="*/ 12 w 226"/>
                  <a:gd name="T63" fmla="*/ 42 h 324"/>
                  <a:gd name="T64" fmla="*/ 22 w 226"/>
                  <a:gd name="T65" fmla="*/ 23 h 324"/>
                  <a:gd name="T66" fmla="*/ 37 w 226"/>
                  <a:gd name="T67" fmla="*/ 9 h 324"/>
                  <a:gd name="T68" fmla="*/ 46 w 226"/>
                  <a:gd name="T69" fmla="*/ 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6" h="324">
                    <a:moveTo>
                      <a:pt x="46" y="4"/>
                    </a:moveTo>
                    <a:lnTo>
                      <a:pt x="46" y="4"/>
                    </a:lnTo>
                    <a:lnTo>
                      <a:pt x="55" y="1"/>
                    </a:lnTo>
                    <a:lnTo>
                      <a:pt x="65" y="0"/>
                    </a:lnTo>
                    <a:lnTo>
                      <a:pt x="76" y="0"/>
                    </a:lnTo>
                    <a:lnTo>
                      <a:pt x="87" y="1"/>
                    </a:lnTo>
                    <a:lnTo>
                      <a:pt x="97" y="4"/>
                    </a:lnTo>
                    <a:lnTo>
                      <a:pt x="108" y="10"/>
                    </a:lnTo>
                    <a:lnTo>
                      <a:pt x="119" y="15"/>
                    </a:lnTo>
                    <a:lnTo>
                      <a:pt x="129" y="23"/>
                    </a:lnTo>
                    <a:lnTo>
                      <a:pt x="141" y="31"/>
                    </a:lnTo>
                    <a:lnTo>
                      <a:pt x="151" y="41"/>
                    </a:lnTo>
                    <a:lnTo>
                      <a:pt x="161" y="52"/>
                    </a:lnTo>
                    <a:lnTo>
                      <a:pt x="170" y="65"/>
                    </a:lnTo>
                    <a:lnTo>
                      <a:pt x="180" y="78"/>
                    </a:lnTo>
                    <a:lnTo>
                      <a:pt x="188" y="92"/>
                    </a:lnTo>
                    <a:lnTo>
                      <a:pt x="196" y="107"/>
                    </a:lnTo>
                    <a:lnTo>
                      <a:pt x="203" y="123"/>
                    </a:lnTo>
                    <a:lnTo>
                      <a:pt x="203" y="123"/>
                    </a:lnTo>
                    <a:lnTo>
                      <a:pt x="210" y="139"/>
                    </a:lnTo>
                    <a:lnTo>
                      <a:pt x="215" y="156"/>
                    </a:lnTo>
                    <a:lnTo>
                      <a:pt x="219" y="172"/>
                    </a:lnTo>
                    <a:lnTo>
                      <a:pt x="223" y="187"/>
                    </a:lnTo>
                    <a:lnTo>
                      <a:pt x="225" y="203"/>
                    </a:lnTo>
                    <a:lnTo>
                      <a:pt x="226" y="217"/>
                    </a:lnTo>
                    <a:lnTo>
                      <a:pt x="226" y="232"/>
                    </a:lnTo>
                    <a:lnTo>
                      <a:pt x="225" y="245"/>
                    </a:lnTo>
                    <a:lnTo>
                      <a:pt x="223" y="258"/>
                    </a:lnTo>
                    <a:lnTo>
                      <a:pt x="219" y="271"/>
                    </a:lnTo>
                    <a:lnTo>
                      <a:pt x="215" y="282"/>
                    </a:lnTo>
                    <a:lnTo>
                      <a:pt x="210" y="292"/>
                    </a:lnTo>
                    <a:lnTo>
                      <a:pt x="205" y="300"/>
                    </a:lnTo>
                    <a:lnTo>
                      <a:pt x="197" y="309"/>
                    </a:lnTo>
                    <a:lnTo>
                      <a:pt x="189" y="314"/>
                    </a:lnTo>
                    <a:lnTo>
                      <a:pt x="180" y="320"/>
                    </a:lnTo>
                    <a:lnTo>
                      <a:pt x="180" y="320"/>
                    </a:lnTo>
                    <a:lnTo>
                      <a:pt x="171" y="323"/>
                    </a:lnTo>
                    <a:lnTo>
                      <a:pt x="161" y="324"/>
                    </a:lnTo>
                    <a:lnTo>
                      <a:pt x="151" y="324"/>
                    </a:lnTo>
                    <a:lnTo>
                      <a:pt x="140" y="322"/>
                    </a:lnTo>
                    <a:lnTo>
                      <a:pt x="129" y="319"/>
                    </a:lnTo>
                    <a:lnTo>
                      <a:pt x="118" y="314"/>
                    </a:lnTo>
                    <a:lnTo>
                      <a:pt x="107" y="309"/>
                    </a:lnTo>
                    <a:lnTo>
                      <a:pt x="97" y="301"/>
                    </a:lnTo>
                    <a:lnTo>
                      <a:pt x="86" y="293"/>
                    </a:lnTo>
                    <a:lnTo>
                      <a:pt x="76" y="282"/>
                    </a:lnTo>
                    <a:lnTo>
                      <a:pt x="65" y="271"/>
                    </a:lnTo>
                    <a:lnTo>
                      <a:pt x="56" y="259"/>
                    </a:lnTo>
                    <a:lnTo>
                      <a:pt x="46" y="246"/>
                    </a:lnTo>
                    <a:lnTo>
                      <a:pt x="39" y="232"/>
                    </a:lnTo>
                    <a:lnTo>
                      <a:pt x="31" y="217"/>
                    </a:lnTo>
                    <a:lnTo>
                      <a:pt x="23" y="201"/>
                    </a:lnTo>
                    <a:lnTo>
                      <a:pt x="23" y="201"/>
                    </a:lnTo>
                    <a:lnTo>
                      <a:pt x="16" y="185"/>
                    </a:lnTo>
                    <a:lnTo>
                      <a:pt x="12" y="168"/>
                    </a:lnTo>
                    <a:lnTo>
                      <a:pt x="7" y="152"/>
                    </a:lnTo>
                    <a:lnTo>
                      <a:pt x="4" y="136"/>
                    </a:lnTo>
                    <a:lnTo>
                      <a:pt x="2" y="121"/>
                    </a:lnTo>
                    <a:lnTo>
                      <a:pt x="0" y="106"/>
                    </a:lnTo>
                    <a:lnTo>
                      <a:pt x="0" y="92"/>
                    </a:lnTo>
                    <a:lnTo>
                      <a:pt x="2" y="78"/>
                    </a:lnTo>
                    <a:lnTo>
                      <a:pt x="4" y="65"/>
                    </a:lnTo>
                    <a:lnTo>
                      <a:pt x="7" y="53"/>
                    </a:lnTo>
                    <a:lnTo>
                      <a:pt x="12" y="42"/>
                    </a:lnTo>
                    <a:lnTo>
                      <a:pt x="16" y="31"/>
                    </a:lnTo>
                    <a:lnTo>
                      <a:pt x="22" y="23"/>
                    </a:lnTo>
                    <a:lnTo>
                      <a:pt x="30" y="15"/>
                    </a:lnTo>
                    <a:lnTo>
                      <a:pt x="37" y="9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14"/>
              <p:cNvSpPr>
                <a:spLocks/>
              </p:cNvSpPr>
              <p:nvPr/>
            </p:nvSpPr>
            <p:spPr bwMode="auto">
              <a:xfrm flipH="1">
                <a:off x="1825019" y="3623996"/>
                <a:ext cx="180035" cy="268530"/>
              </a:xfrm>
              <a:custGeom>
                <a:avLst/>
                <a:gdLst>
                  <a:gd name="T0" fmla="*/ 179 w 224"/>
                  <a:gd name="T1" fmla="*/ 4 h 324"/>
                  <a:gd name="T2" fmla="*/ 159 w 224"/>
                  <a:gd name="T3" fmla="*/ 0 h 324"/>
                  <a:gd name="T4" fmla="*/ 138 w 224"/>
                  <a:gd name="T5" fmla="*/ 1 h 324"/>
                  <a:gd name="T6" fmla="*/ 117 w 224"/>
                  <a:gd name="T7" fmla="*/ 10 h 324"/>
                  <a:gd name="T8" fmla="*/ 95 w 224"/>
                  <a:gd name="T9" fmla="*/ 23 h 324"/>
                  <a:gd name="T10" fmla="*/ 74 w 224"/>
                  <a:gd name="T11" fmla="*/ 41 h 324"/>
                  <a:gd name="T12" fmla="*/ 55 w 224"/>
                  <a:gd name="T13" fmla="*/ 65 h 324"/>
                  <a:gd name="T14" fmla="*/ 37 w 224"/>
                  <a:gd name="T15" fmla="*/ 92 h 324"/>
                  <a:gd name="T16" fmla="*/ 21 w 224"/>
                  <a:gd name="T17" fmla="*/ 123 h 324"/>
                  <a:gd name="T18" fmla="*/ 16 w 224"/>
                  <a:gd name="T19" fmla="*/ 139 h 324"/>
                  <a:gd name="T20" fmla="*/ 6 w 224"/>
                  <a:gd name="T21" fmla="*/ 172 h 324"/>
                  <a:gd name="T22" fmla="*/ 0 w 224"/>
                  <a:gd name="T23" fmla="*/ 203 h 324"/>
                  <a:gd name="T24" fmla="*/ 0 w 224"/>
                  <a:gd name="T25" fmla="*/ 232 h 324"/>
                  <a:gd name="T26" fmla="*/ 2 w 224"/>
                  <a:gd name="T27" fmla="*/ 258 h 324"/>
                  <a:gd name="T28" fmla="*/ 10 w 224"/>
                  <a:gd name="T29" fmla="*/ 282 h 324"/>
                  <a:gd name="T30" fmla="*/ 21 w 224"/>
                  <a:gd name="T31" fmla="*/ 300 h 324"/>
                  <a:gd name="T32" fmla="*/ 36 w 224"/>
                  <a:gd name="T33" fmla="*/ 314 h 324"/>
                  <a:gd name="T34" fmla="*/ 45 w 224"/>
                  <a:gd name="T35" fmla="*/ 320 h 324"/>
                  <a:gd name="T36" fmla="*/ 64 w 224"/>
                  <a:gd name="T37" fmla="*/ 324 h 324"/>
                  <a:gd name="T38" fmla="*/ 85 w 224"/>
                  <a:gd name="T39" fmla="*/ 322 h 324"/>
                  <a:gd name="T40" fmla="*/ 106 w 224"/>
                  <a:gd name="T41" fmla="*/ 314 h 324"/>
                  <a:gd name="T42" fmla="*/ 128 w 224"/>
                  <a:gd name="T43" fmla="*/ 301 h 324"/>
                  <a:gd name="T44" fmla="*/ 149 w 224"/>
                  <a:gd name="T45" fmla="*/ 282 h 324"/>
                  <a:gd name="T46" fmla="*/ 169 w 224"/>
                  <a:gd name="T47" fmla="*/ 259 h 324"/>
                  <a:gd name="T48" fmla="*/ 187 w 224"/>
                  <a:gd name="T49" fmla="*/ 232 h 324"/>
                  <a:gd name="T50" fmla="*/ 202 w 224"/>
                  <a:gd name="T51" fmla="*/ 201 h 324"/>
                  <a:gd name="T52" fmla="*/ 209 w 224"/>
                  <a:gd name="T53" fmla="*/ 185 h 324"/>
                  <a:gd name="T54" fmla="*/ 218 w 224"/>
                  <a:gd name="T55" fmla="*/ 152 h 324"/>
                  <a:gd name="T56" fmla="*/ 223 w 224"/>
                  <a:gd name="T57" fmla="*/ 121 h 324"/>
                  <a:gd name="T58" fmla="*/ 224 w 224"/>
                  <a:gd name="T59" fmla="*/ 92 h 324"/>
                  <a:gd name="T60" fmla="*/ 221 w 224"/>
                  <a:gd name="T61" fmla="*/ 65 h 324"/>
                  <a:gd name="T62" fmla="*/ 214 w 224"/>
                  <a:gd name="T63" fmla="*/ 42 h 324"/>
                  <a:gd name="T64" fmla="*/ 203 w 224"/>
                  <a:gd name="T65" fmla="*/ 23 h 324"/>
                  <a:gd name="T66" fmla="*/ 187 w 224"/>
                  <a:gd name="T67" fmla="*/ 9 h 324"/>
                  <a:gd name="T68" fmla="*/ 179 w 224"/>
                  <a:gd name="T69" fmla="*/ 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4" h="324">
                    <a:moveTo>
                      <a:pt x="179" y="4"/>
                    </a:moveTo>
                    <a:lnTo>
                      <a:pt x="179" y="4"/>
                    </a:lnTo>
                    <a:lnTo>
                      <a:pt x="169" y="1"/>
                    </a:lnTo>
                    <a:lnTo>
                      <a:pt x="159" y="0"/>
                    </a:lnTo>
                    <a:lnTo>
                      <a:pt x="149" y="0"/>
                    </a:lnTo>
                    <a:lnTo>
                      <a:pt x="138" y="1"/>
                    </a:lnTo>
                    <a:lnTo>
                      <a:pt x="128" y="4"/>
                    </a:lnTo>
                    <a:lnTo>
                      <a:pt x="117" y="10"/>
                    </a:lnTo>
                    <a:lnTo>
                      <a:pt x="106" y="15"/>
                    </a:lnTo>
                    <a:lnTo>
                      <a:pt x="95" y="23"/>
                    </a:lnTo>
                    <a:lnTo>
                      <a:pt x="85" y="31"/>
                    </a:lnTo>
                    <a:lnTo>
                      <a:pt x="74" y="41"/>
                    </a:lnTo>
                    <a:lnTo>
                      <a:pt x="64" y="52"/>
                    </a:lnTo>
                    <a:lnTo>
                      <a:pt x="55" y="65"/>
                    </a:lnTo>
                    <a:lnTo>
                      <a:pt x="46" y="78"/>
                    </a:lnTo>
                    <a:lnTo>
                      <a:pt x="37" y="92"/>
                    </a:lnTo>
                    <a:lnTo>
                      <a:pt x="29" y="107"/>
                    </a:lnTo>
                    <a:lnTo>
                      <a:pt x="21" y="123"/>
                    </a:lnTo>
                    <a:lnTo>
                      <a:pt x="21" y="123"/>
                    </a:lnTo>
                    <a:lnTo>
                      <a:pt x="16" y="139"/>
                    </a:lnTo>
                    <a:lnTo>
                      <a:pt x="10" y="156"/>
                    </a:lnTo>
                    <a:lnTo>
                      <a:pt x="6" y="172"/>
                    </a:lnTo>
                    <a:lnTo>
                      <a:pt x="2" y="187"/>
                    </a:lnTo>
                    <a:lnTo>
                      <a:pt x="0" y="203"/>
                    </a:lnTo>
                    <a:lnTo>
                      <a:pt x="0" y="217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2" y="258"/>
                    </a:lnTo>
                    <a:lnTo>
                      <a:pt x="6" y="271"/>
                    </a:lnTo>
                    <a:lnTo>
                      <a:pt x="10" y="282"/>
                    </a:lnTo>
                    <a:lnTo>
                      <a:pt x="14" y="292"/>
                    </a:lnTo>
                    <a:lnTo>
                      <a:pt x="21" y="300"/>
                    </a:lnTo>
                    <a:lnTo>
                      <a:pt x="28" y="309"/>
                    </a:lnTo>
                    <a:lnTo>
                      <a:pt x="36" y="314"/>
                    </a:lnTo>
                    <a:lnTo>
                      <a:pt x="45" y="320"/>
                    </a:lnTo>
                    <a:lnTo>
                      <a:pt x="45" y="320"/>
                    </a:lnTo>
                    <a:lnTo>
                      <a:pt x="54" y="323"/>
                    </a:lnTo>
                    <a:lnTo>
                      <a:pt x="64" y="324"/>
                    </a:lnTo>
                    <a:lnTo>
                      <a:pt x="75" y="324"/>
                    </a:lnTo>
                    <a:lnTo>
                      <a:pt x="85" y="322"/>
                    </a:lnTo>
                    <a:lnTo>
                      <a:pt x="96" y="319"/>
                    </a:lnTo>
                    <a:lnTo>
                      <a:pt x="106" y="314"/>
                    </a:lnTo>
                    <a:lnTo>
                      <a:pt x="118" y="309"/>
                    </a:lnTo>
                    <a:lnTo>
                      <a:pt x="128" y="301"/>
                    </a:lnTo>
                    <a:lnTo>
                      <a:pt x="139" y="293"/>
                    </a:lnTo>
                    <a:lnTo>
                      <a:pt x="149" y="282"/>
                    </a:lnTo>
                    <a:lnTo>
                      <a:pt x="159" y="271"/>
                    </a:lnTo>
                    <a:lnTo>
                      <a:pt x="169" y="259"/>
                    </a:lnTo>
                    <a:lnTo>
                      <a:pt x="178" y="246"/>
                    </a:lnTo>
                    <a:lnTo>
                      <a:pt x="187" y="232"/>
                    </a:lnTo>
                    <a:lnTo>
                      <a:pt x="195" y="217"/>
                    </a:lnTo>
                    <a:lnTo>
                      <a:pt x="202" y="201"/>
                    </a:lnTo>
                    <a:lnTo>
                      <a:pt x="202" y="201"/>
                    </a:lnTo>
                    <a:lnTo>
                      <a:pt x="209" y="185"/>
                    </a:lnTo>
                    <a:lnTo>
                      <a:pt x="214" y="168"/>
                    </a:lnTo>
                    <a:lnTo>
                      <a:pt x="218" y="152"/>
                    </a:lnTo>
                    <a:lnTo>
                      <a:pt x="221" y="136"/>
                    </a:lnTo>
                    <a:lnTo>
                      <a:pt x="223" y="121"/>
                    </a:lnTo>
                    <a:lnTo>
                      <a:pt x="224" y="106"/>
                    </a:lnTo>
                    <a:lnTo>
                      <a:pt x="224" y="92"/>
                    </a:lnTo>
                    <a:lnTo>
                      <a:pt x="223" y="78"/>
                    </a:lnTo>
                    <a:lnTo>
                      <a:pt x="221" y="65"/>
                    </a:lnTo>
                    <a:lnTo>
                      <a:pt x="218" y="53"/>
                    </a:lnTo>
                    <a:lnTo>
                      <a:pt x="214" y="42"/>
                    </a:lnTo>
                    <a:lnTo>
                      <a:pt x="209" y="31"/>
                    </a:lnTo>
                    <a:lnTo>
                      <a:pt x="203" y="23"/>
                    </a:lnTo>
                    <a:lnTo>
                      <a:pt x="196" y="15"/>
                    </a:lnTo>
                    <a:lnTo>
                      <a:pt x="187" y="9"/>
                    </a:lnTo>
                    <a:lnTo>
                      <a:pt x="179" y="4"/>
                    </a:lnTo>
                    <a:lnTo>
                      <a:pt x="179" y="4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15"/>
              <p:cNvSpPr>
                <a:spLocks/>
              </p:cNvSpPr>
              <p:nvPr/>
            </p:nvSpPr>
            <p:spPr bwMode="auto">
              <a:xfrm flipH="1">
                <a:off x="2194822" y="4102681"/>
                <a:ext cx="403863" cy="140101"/>
              </a:xfrm>
              <a:custGeom>
                <a:avLst/>
                <a:gdLst>
                  <a:gd name="T0" fmla="*/ 0 w 499"/>
                  <a:gd name="T1" fmla="*/ 0 h 167"/>
                  <a:gd name="T2" fmla="*/ 499 w 499"/>
                  <a:gd name="T3" fmla="*/ 0 h 167"/>
                  <a:gd name="T4" fmla="*/ 499 w 499"/>
                  <a:gd name="T5" fmla="*/ 17 h 167"/>
                  <a:gd name="T6" fmla="*/ 499 w 499"/>
                  <a:gd name="T7" fmla="*/ 17 h 167"/>
                  <a:gd name="T8" fmla="*/ 473 w 499"/>
                  <a:gd name="T9" fmla="*/ 40 h 167"/>
                  <a:gd name="T10" fmla="*/ 445 w 499"/>
                  <a:gd name="T11" fmla="*/ 64 h 167"/>
                  <a:gd name="T12" fmla="*/ 409 w 499"/>
                  <a:gd name="T13" fmla="*/ 92 h 167"/>
                  <a:gd name="T14" fmla="*/ 390 w 499"/>
                  <a:gd name="T15" fmla="*/ 106 h 167"/>
                  <a:gd name="T16" fmla="*/ 370 w 499"/>
                  <a:gd name="T17" fmla="*/ 119 h 167"/>
                  <a:gd name="T18" fmla="*/ 350 w 499"/>
                  <a:gd name="T19" fmla="*/ 132 h 167"/>
                  <a:gd name="T20" fmla="*/ 328 w 499"/>
                  <a:gd name="T21" fmla="*/ 144 h 167"/>
                  <a:gd name="T22" fmla="*/ 308 w 499"/>
                  <a:gd name="T23" fmla="*/ 153 h 167"/>
                  <a:gd name="T24" fmla="*/ 289 w 499"/>
                  <a:gd name="T25" fmla="*/ 160 h 167"/>
                  <a:gd name="T26" fmla="*/ 270 w 499"/>
                  <a:gd name="T27" fmla="*/ 166 h 167"/>
                  <a:gd name="T28" fmla="*/ 261 w 499"/>
                  <a:gd name="T29" fmla="*/ 167 h 167"/>
                  <a:gd name="T30" fmla="*/ 252 w 499"/>
                  <a:gd name="T31" fmla="*/ 167 h 167"/>
                  <a:gd name="T32" fmla="*/ 252 w 499"/>
                  <a:gd name="T33" fmla="*/ 167 h 167"/>
                  <a:gd name="T34" fmla="*/ 243 w 499"/>
                  <a:gd name="T35" fmla="*/ 167 h 167"/>
                  <a:gd name="T36" fmla="*/ 234 w 499"/>
                  <a:gd name="T37" fmla="*/ 166 h 167"/>
                  <a:gd name="T38" fmla="*/ 215 w 499"/>
                  <a:gd name="T39" fmla="*/ 160 h 167"/>
                  <a:gd name="T40" fmla="*/ 195 w 499"/>
                  <a:gd name="T41" fmla="*/ 153 h 167"/>
                  <a:gd name="T42" fmla="*/ 175 w 499"/>
                  <a:gd name="T43" fmla="*/ 143 h 167"/>
                  <a:gd name="T44" fmla="*/ 153 w 499"/>
                  <a:gd name="T45" fmla="*/ 132 h 167"/>
                  <a:gd name="T46" fmla="*/ 132 w 499"/>
                  <a:gd name="T47" fmla="*/ 119 h 167"/>
                  <a:gd name="T48" fmla="*/ 112 w 499"/>
                  <a:gd name="T49" fmla="*/ 105 h 167"/>
                  <a:gd name="T50" fmla="*/ 92 w 499"/>
                  <a:gd name="T51" fmla="*/ 91 h 167"/>
                  <a:gd name="T52" fmla="*/ 56 w 499"/>
                  <a:gd name="T53" fmla="*/ 63 h 167"/>
                  <a:gd name="T54" fmla="*/ 27 w 499"/>
                  <a:gd name="T55" fmla="*/ 38 h 167"/>
                  <a:gd name="T56" fmla="*/ 0 w 499"/>
                  <a:gd name="T57" fmla="*/ 14 h 167"/>
                  <a:gd name="T58" fmla="*/ 0 w 499"/>
                  <a:gd name="T5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9" h="167">
                    <a:moveTo>
                      <a:pt x="0" y="0"/>
                    </a:moveTo>
                    <a:lnTo>
                      <a:pt x="499" y="0"/>
                    </a:lnTo>
                    <a:lnTo>
                      <a:pt x="499" y="17"/>
                    </a:lnTo>
                    <a:lnTo>
                      <a:pt x="499" y="17"/>
                    </a:lnTo>
                    <a:lnTo>
                      <a:pt x="473" y="40"/>
                    </a:lnTo>
                    <a:lnTo>
                      <a:pt x="445" y="64"/>
                    </a:lnTo>
                    <a:lnTo>
                      <a:pt x="409" y="92"/>
                    </a:lnTo>
                    <a:lnTo>
                      <a:pt x="390" y="106"/>
                    </a:lnTo>
                    <a:lnTo>
                      <a:pt x="370" y="119"/>
                    </a:lnTo>
                    <a:lnTo>
                      <a:pt x="350" y="132"/>
                    </a:lnTo>
                    <a:lnTo>
                      <a:pt x="328" y="144"/>
                    </a:lnTo>
                    <a:lnTo>
                      <a:pt x="308" y="153"/>
                    </a:lnTo>
                    <a:lnTo>
                      <a:pt x="289" y="160"/>
                    </a:lnTo>
                    <a:lnTo>
                      <a:pt x="270" y="166"/>
                    </a:lnTo>
                    <a:lnTo>
                      <a:pt x="261" y="167"/>
                    </a:lnTo>
                    <a:lnTo>
                      <a:pt x="252" y="167"/>
                    </a:lnTo>
                    <a:lnTo>
                      <a:pt x="252" y="167"/>
                    </a:lnTo>
                    <a:lnTo>
                      <a:pt x="243" y="167"/>
                    </a:lnTo>
                    <a:lnTo>
                      <a:pt x="234" y="166"/>
                    </a:lnTo>
                    <a:lnTo>
                      <a:pt x="215" y="160"/>
                    </a:lnTo>
                    <a:lnTo>
                      <a:pt x="195" y="153"/>
                    </a:lnTo>
                    <a:lnTo>
                      <a:pt x="175" y="143"/>
                    </a:lnTo>
                    <a:lnTo>
                      <a:pt x="153" y="132"/>
                    </a:lnTo>
                    <a:lnTo>
                      <a:pt x="132" y="119"/>
                    </a:lnTo>
                    <a:lnTo>
                      <a:pt x="112" y="105"/>
                    </a:lnTo>
                    <a:lnTo>
                      <a:pt x="92" y="91"/>
                    </a:lnTo>
                    <a:lnTo>
                      <a:pt x="56" y="63"/>
                    </a:lnTo>
                    <a:lnTo>
                      <a:pt x="27" y="38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17"/>
              <p:cNvSpPr>
                <a:spLocks/>
              </p:cNvSpPr>
              <p:nvPr/>
            </p:nvSpPr>
            <p:spPr bwMode="auto">
              <a:xfrm flipH="1">
                <a:off x="1902873" y="2976027"/>
                <a:ext cx="987761" cy="1220055"/>
              </a:xfrm>
              <a:custGeom>
                <a:avLst/>
                <a:gdLst>
                  <a:gd name="T0" fmla="*/ 625 w 1220"/>
                  <a:gd name="T1" fmla="*/ 1464 h 1465"/>
                  <a:gd name="T2" fmla="*/ 676 w 1220"/>
                  <a:gd name="T3" fmla="*/ 1453 h 1465"/>
                  <a:gd name="T4" fmla="*/ 732 w 1220"/>
                  <a:gd name="T5" fmla="*/ 1430 h 1465"/>
                  <a:gd name="T6" fmla="*/ 794 w 1220"/>
                  <a:gd name="T7" fmla="*/ 1397 h 1465"/>
                  <a:gd name="T8" fmla="*/ 858 w 1220"/>
                  <a:gd name="T9" fmla="*/ 1352 h 1465"/>
                  <a:gd name="T10" fmla="*/ 923 w 1220"/>
                  <a:gd name="T11" fmla="*/ 1297 h 1465"/>
                  <a:gd name="T12" fmla="*/ 986 w 1220"/>
                  <a:gd name="T13" fmla="*/ 1234 h 1465"/>
                  <a:gd name="T14" fmla="*/ 1045 w 1220"/>
                  <a:gd name="T15" fmla="*/ 1161 h 1465"/>
                  <a:gd name="T16" fmla="*/ 1099 w 1220"/>
                  <a:gd name="T17" fmla="*/ 1080 h 1465"/>
                  <a:gd name="T18" fmla="*/ 1146 w 1220"/>
                  <a:gd name="T19" fmla="*/ 993 h 1465"/>
                  <a:gd name="T20" fmla="*/ 1184 w 1220"/>
                  <a:gd name="T21" fmla="*/ 899 h 1465"/>
                  <a:gd name="T22" fmla="*/ 1203 w 1220"/>
                  <a:gd name="T23" fmla="*/ 832 h 1465"/>
                  <a:gd name="T24" fmla="*/ 1219 w 1220"/>
                  <a:gd name="T25" fmla="*/ 726 h 1465"/>
                  <a:gd name="T26" fmla="*/ 1219 w 1220"/>
                  <a:gd name="T27" fmla="*/ 617 h 1465"/>
                  <a:gd name="T28" fmla="*/ 1203 w 1220"/>
                  <a:gd name="T29" fmla="*/ 508 h 1465"/>
                  <a:gd name="T30" fmla="*/ 1172 w 1220"/>
                  <a:gd name="T31" fmla="*/ 400 h 1465"/>
                  <a:gd name="T32" fmla="*/ 1126 w 1220"/>
                  <a:gd name="T33" fmla="*/ 300 h 1465"/>
                  <a:gd name="T34" fmla="*/ 1063 w 1220"/>
                  <a:gd name="T35" fmla="*/ 208 h 1465"/>
                  <a:gd name="T36" fmla="*/ 984 w 1220"/>
                  <a:gd name="T37" fmla="*/ 129 h 1465"/>
                  <a:gd name="T38" fmla="*/ 908 w 1220"/>
                  <a:gd name="T39" fmla="*/ 75 h 1465"/>
                  <a:gd name="T40" fmla="*/ 857 w 1220"/>
                  <a:gd name="T41" fmla="*/ 49 h 1465"/>
                  <a:gd name="T42" fmla="*/ 800 w 1220"/>
                  <a:gd name="T43" fmla="*/ 29 h 1465"/>
                  <a:gd name="T44" fmla="*/ 741 w 1220"/>
                  <a:gd name="T45" fmla="*/ 12 h 1465"/>
                  <a:gd name="T46" fmla="*/ 677 w 1220"/>
                  <a:gd name="T47" fmla="*/ 4 h 1465"/>
                  <a:gd name="T48" fmla="*/ 610 w 1220"/>
                  <a:gd name="T49" fmla="*/ 0 h 1465"/>
                  <a:gd name="T50" fmla="*/ 565 w 1220"/>
                  <a:gd name="T51" fmla="*/ 2 h 1465"/>
                  <a:gd name="T52" fmla="*/ 500 w 1220"/>
                  <a:gd name="T53" fmla="*/ 9 h 1465"/>
                  <a:gd name="T54" fmla="*/ 439 w 1220"/>
                  <a:gd name="T55" fmla="*/ 22 h 1465"/>
                  <a:gd name="T56" fmla="*/ 382 w 1220"/>
                  <a:gd name="T57" fmla="*/ 42 h 1465"/>
                  <a:gd name="T58" fmla="*/ 329 w 1220"/>
                  <a:gd name="T59" fmla="*/ 66 h 1465"/>
                  <a:gd name="T60" fmla="*/ 265 w 1220"/>
                  <a:gd name="T61" fmla="*/ 106 h 1465"/>
                  <a:gd name="T62" fmla="*/ 181 w 1220"/>
                  <a:gd name="T63" fmla="*/ 180 h 1465"/>
                  <a:gd name="T64" fmla="*/ 114 w 1220"/>
                  <a:gd name="T65" fmla="*/ 268 h 1465"/>
                  <a:gd name="T66" fmla="*/ 62 w 1220"/>
                  <a:gd name="T67" fmla="*/ 367 h 1465"/>
                  <a:gd name="T68" fmla="*/ 25 w 1220"/>
                  <a:gd name="T69" fmla="*/ 471 h 1465"/>
                  <a:gd name="T70" fmla="*/ 5 w 1220"/>
                  <a:gd name="T71" fmla="*/ 580 h 1465"/>
                  <a:gd name="T72" fmla="*/ 0 w 1220"/>
                  <a:gd name="T73" fmla="*/ 691 h 1465"/>
                  <a:gd name="T74" fmla="*/ 11 w 1220"/>
                  <a:gd name="T75" fmla="*/ 797 h 1465"/>
                  <a:gd name="T76" fmla="*/ 26 w 1220"/>
                  <a:gd name="T77" fmla="*/ 867 h 1465"/>
                  <a:gd name="T78" fmla="*/ 60 w 1220"/>
                  <a:gd name="T79" fmla="*/ 963 h 1465"/>
                  <a:gd name="T80" fmla="*/ 105 w 1220"/>
                  <a:gd name="T81" fmla="*/ 1052 h 1465"/>
                  <a:gd name="T82" fmla="*/ 157 w 1220"/>
                  <a:gd name="T83" fmla="*/ 1135 h 1465"/>
                  <a:gd name="T84" fmla="*/ 215 w 1220"/>
                  <a:gd name="T85" fmla="*/ 1210 h 1465"/>
                  <a:gd name="T86" fmla="*/ 277 w 1220"/>
                  <a:gd name="T87" fmla="*/ 1277 h 1465"/>
                  <a:gd name="T88" fmla="*/ 341 w 1220"/>
                  <a:gd name="T89" fmla="*/ 1335 h 1465"/>
                  <a:gd name="T90" fmla="*/ 406 w 1220"/>
                  <a:gd name="T91" fmla="*/ 1383 h 1465"/>
                  <a:gd name="T92" fmla="*/ 467 w 1220"/>
                  <a:gd name="T93" fmla="*/ 1421 h 1465"/>
                  <a:gd name="T94" fmla="*/ 527 w 1220"/>
                  <a:gd name="T95" fmla="*/ 1446 h 1465"/>
                  <a:gd name="T96" fmla="*/ 579 w 1220"/>
                  <a:gd name="T97" fmla="*/ 1462 h 1465"/>
                  <a:gd name="T98" fmla="*/ 610 w 1220"/>
                  <a:gd name="T99" fmla="*/ 1465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20" h="1465">
                    <a:moveTo>
                      <a:pt x="610" y="1465"/>
                    </a:moveTo>
                    <a:lnTo>
                      <a:pt x="610" y="1465"/>
                    </a:lnTo>
                    <a:lnTo>
                      <a:pt x="625" y="1464"/>
                    </a:lnTo>
                    <a:lnTo>
                      <a:pt x="641" y="1462"/>
                    </a:lnTo>
                    <a:lnTo>
                      <a:pt x="658" y="1458"/>
                    </a:lnTo>
                    <a:lnTo>
                      <a:pt x="676" y="1453"/>
                    </a:lnTo>
                    <a:lnTo>
                      <a:pt x="694" y="1446"/>
                    </a:lnTo>
                    <a:lnTo>
                      <a:pt x="713" y="1439"/>
                    </a:lnTo>
                    <a:lnTo>
                      <a:pt x="732" y="1430"/>
                    </a:lnTo>
                    <a:lnTo>
                      <a:pt x="752" y="1421"/>
                    </a:lnTo>
                    <a:lnTo>
                      <a:pt x="774" y="1409"/>
                    </a:lnTo>
                    <a:lnTo>
                      <a:pt x="794" y="1397"/>
                    </a:lnTo>
                    <a:lnTo>
                      <a:pt x="815" y="1383"/>
                    </a:lnTo>
                    <a:lnTo>
                      <a:pt x="836" y="1368"/>
                    </a:lnTo>
                    <a:lnTo>
                      <a:pt x="858" y="1352"/>
                    </a:lnTo>
                    <a:lnTo>
                      <a:pt x="879" y="1335"/>
                    </a:lnTo>
                    <a:lnTo>
                      <a:pt x="900" y="1317"/>
                    </a:lnTo>
                    <a:lnTo>
                      <a:pt x="923" y="1297"/>
                    </a:lnTo>
                    <a:lnTo>
                      <a:pt x="944" y="1277"/>
                    </a:lnTo>
                    <a:lnTo>
                      <a:pt x="964" y="1255"/>
                    </a:lnTo>
                    <a:lnTo>
                      <a:pt x="986" y="1234"/>
                    </a:lnTo>
                    <a:lnTo>
                      <a:pt x="1006" y="1210"/>
                    </a:lnTo>
                    <a:lnTo>
                      <a:pt x="1026" y="1186"/>
                    </a:lnTo>
                    <a:lnTo>
                      <a:pt x="1045" y="1161"/>
                    </a:lnTo>
                    <a:lnTo>
                      <a:pt x="1064" y="1135"/>
                    </a:lnTo>
                    <a:lnTo>
                      <a:pt x="1082" y="1108"/>
                    </a:lnTo>
                    <a:lnTo>
                      <a:pt x="1099" y="1080"/>
                    </a:lnTo>
                    <a:lnTo>
                      <a:pt x="1116" y="1052"/>
                    </a:lnTo>
                    <a:lnTo>
                      <a:pt x="1131" y="1023"/>
                    </a:lnTo>
                    <a:lnTo>
                      <a:pt x="1146" y="993"/>
                    </a:lnTo>
                    <a:lnTo>
                      <a:pt x="1159" y="963"/>
                    </a:lnTo>
                    <a:lnTo>
                      <a:pt x="1173" y="931"/>
                    </a:lnTo>
                    <a:lnTo>
                      <a:pt x="1184" y="899"/>
                    </a:lnTo>
                    <a:lnTo>
                      <a:pt x="1194" y="867"/>
                    </a:lnTo>
                    <a:lnTo>
                      <a:pt x="1194" y="867"/>
                    </a:lnTo>
                    <a:lnTo>
                      <a:pt x="1203" y="832"/>
                    </a:lnTo>
                    <a:lnTo>
                      <a:pt x="1210" y="797"/>
                    </a:lnTo>
                    <a:lnTo>
                      <a:pt x="1216" y="763"/>
                    </a:lnTo>
                    <a:lnTo>
                      <a:pt x="1219" y="726"/>
                    </a:lnTo>
                    <a:lnTo>
                      <a:pt x="1220" y="691"/>
                    </a:lnTo>
                    <a:lnTo>
                      <a:pt x="1220" y="654"/>
                    </a:lnTo>
                    <a:lnTo>
                      <a:pt x="1219" y="617"/>
                    </a:lnTo>
                    <a:lnTo>
                      <a:pt x="1216" y="580"/>
                    </a:lnTo>
                    <a:lnTo>
                      <a:pt x="1210" y="544"/>
                    </a:lnTo>
                    <a:lnTo>
                      <a:pt x="1203" y="508"/>
                    </a:lnTo>
                    <a:lnTo>
                      <a:pt x="1194" y="471"/>
                    </a:lnTo>
                    <a:lnTo>
                      <a:pt x="1184" y="436"/>
                    </a:lnTo>
                    <a:lnTo>
                      <a:pt x="1172" y="400"/>
                    </a:lnTo>
                    <a:lnTo>
                      <a:pt x="1158" y="367"/>
                    </a:lnTo>
                    <a:lnTo>
                      <a:pt x="1143" y="332"/>
                    </a:lnTo>
                    <a:lnTo>
                      <a:pt x="1126" y="300"/>
                    </a:lnTo>
                    <a:lnTo>
                      <a:pt x="1107" y="268"/>
                    </a:lnTo>
                    <a:lnTo>
                      <a:pt x="1085" y="237"/>
                    </a:lnTo>
                    <a:lnTo>
                      <a:pt x="1063" y="208"/>
                    </a:lnTo>
                    <a:lnTo>
                      <a:pt x="1038" y="180"/>
                    </a:lnTo>
                    <a:lnTo>
                      <a:pt x="1012" y="154"/>
                    </a:lnTo>
                    <a:lnTo>
                      <a:pt x="984" y="129"/>
                    </a:lnTo>
                    <a:lnTo>
                      <a:pt x="955" y="106"/>
                    </a:lnTo>
                    <a:lnTo>
                      <a:pt x="924" y="85"/>
                    </a:lnTo>
                    <a:lnTo>
                      <a:pt x="908" y="75"/>
                    </a:lnTo>
                    <a:lnTo>
                      <a:pt x="891" y="66"/>
                    </a:lnTo>
                    <a:lnTo>
                      <a:pt x="873" y="58"/>
                    </a:lnTo>
                    <a:lnTo>
                      <a:pt x="857" y="49"/>
                    </a:lnTo>
                    <a:lnTo>
                      <a:pt x="837" y="42"/>
                    </a:lnTo>
                    <a:lnTo>
                      <a:pt x="820" y="35"/>
                    </a:lnTo>
                    <a:lnTo>
                      <a:pt x="800" y="29"/>
                    </a:lnTo>
                    <a:lnTo>
                      <a:pt x="781" y="22"/>
                    </a:lnTo>
                    <a:lnTo>
                      <a:pt x="761" y="18"/>
                    </a:lnTo>
                    <a:lnTo>
                      <a:pt x="741" y="12"/>
                    </a:lnTo>
                    <a:lnTo>
                      <a:pt x="721" y="9"/>
                    </a:lnTo>
                    <a:lnTo>
                      <a:pt x="700" y="6"/>
                    </a:lnTo>
                    <a:lnTo>
                      <a:pt x="677" y="4"/>
                    </a:lnTo>
                    <a:lnTo>
                      <a:pt x="656" y="2"/>
                    </a:lnTo>
                    <a:lnTo>
                      <a:pt x="633" y="0"/>
                    </a:lnTo>
                    <a:lnTo>
                      <a:pt x="610" y="0"/>
                    </a:lnTo>
                    <a:lnTo>
                      <a:pt x="610" y="0"/>
                    </a:lnTo>
                    <a:lnTo>
                      <a:pt x="587" y="0"/>
                    </a:lnTo>
                    <a:lnTo>
                      <a:pt x="565" y="2"/>
                    </a:lnTo>
                    <a:lnTo>
                      <a:pt x="542" y="4"/>
                    </a:lnTo>
                    <a:lnTo>
                      <a:pt x="521" y="6"/>
                    </a:lnTo>
                    <a:lnTo>
                      <a:pt x="500" y="9"/>
                    </a:lnTo>
                    <a:lnTo>
                      <a:pt x="480" y="12"/>
                    </a:lnTo>
                    <a:lnTo>
                      <a:pt x="459" y="18"/>
                    </a:lnTo>
                    <a:lnTo>
                      <a:pt x="439" y="22"/>
                    </a:lnTo>
                    <a:lnTo>
                      <a:pt x="420" y="29"/>
                    </a:lnTo>
                    <a:lnTo>
                      <a:pt x="401" y="35"/>
                    </a:lnTo>
                    <a:lnTo>
                      <a:pt x="382" y="42"/>
                    </a:lnTo>
                    <a:lnTo>
                      <a:pt x="364" y="49"/>
                    </a:lnTo>
                    <a:lnTo>
                      <a:pt x="346" y="58"/>
                    </a:lnTo>
                    <a:lnTo>
                      <a:pt x="329" y="66"/>
                    </a:lnTo>
                    <a:lnTo>
                      <a:pt x="312" y="75"/>
                    </a:lnTo>
                    <a:lnTo>
                      <a:pt x="297" y="85"/>
                    </a:lnTo>
                    <a:lnTo>
                      <a:pt x="265" y="106"/>
                    </a:lnTo>
                    <a:lnTo>
                      <a:pt x="235" y="129"/>
                    </a:lnTo>
                    <a:lnTo>
                      <a:pt x="208" y="154"/>
                    </a:lnTo>
                    <a:lnTo>
                      <a:pt x="181" y="180"/>
                    </a:lnTo>
                    <a:lnTo>
                      <a:pt x="158" y="208"/>
                    </a:lnTo>
                    <a:lnTo>
                      <a:pt x="135" y="237"/>
                    </a:lnTo>
                    <a:lnTo>
                      <a:pt x="114" y="268"/>
                    </a:lnTo>
                    <a:lnTo>
                      <a:pt x="95" y="300"/>
                    </a:lnTo>
                    <a:lnTo>
                      <a:pt x="78" y="332"/>
                    </a:lnTo>
                    <a:lnTo>
                      <a:pt x="62" y="367"/>
                    </a:lnTo>
                    <a:lnTo>
                      <a:pt x="48" y="400"/>
                    </a:lnTo>
                    <a:lnTo>
                      <a:pt x="37" y="436"/>
                    </a:lnTo>
                    <a:lnTo>
                      <a:pt x="25" y="471"/>
                    </a:lnTo>
                    <a:lnTo>
                      <a:pt x="17" y="508"/>
                    </a:lnTo>
                    <a:lnTo>
                      <a:pt x="11" y="544"/>
                    </a:lnTo>
                    <a:lnTo>
                      <a:pt x="5" y="580"/>
                    </a:lnTo>
                    <a:lnTo>
                      <a:pt x="2" y="617"/>
                    </a:lnTo>
                    <a:lnTo>
                      <a:pt x="0" y="654"/>
                    </a:lnTo>
                    <a:lnTo>
                      <a:pt x="0" y="691"/>
                    </a:lnTo>
                    <a:lnTo>
                      <a:pt x="2" y="726"/>
                    </a:lnTo>
                    <a:lnTo>
                      <a:pt x="5" y="763"/>
                    </a:lnTo>
                    <a:lnTo>
                      <a:pt x="11" y="797"/>
                    </a:lnTo>
                    <a:lnTo>
                      <a:pt x="17" y="832"/>
                    </a:lnTo>
                    <a:lnTo>
                      <a:pt x="26" y="867"/>
                    </a:lnTo>
                    <a:lnTo>
                      <a:pt x="26" y="867"/>
                    </a:lnTo>
                    <a:lnTo>
                      <a:pt x="37" y="899"/>
                    </a:lnTo>
                    <a:lnTo>
                      <a:pt x="48" y="931"/>
                    </a:lnTo>
                    <a:lnTo>
                      <a:pt x="60" y="963"/>
                    </a:lnTo>
                    <a:lnTo>
                      <a:pt x="75" y="993"/>
                    </a:lnTo>
                    <a:lnTo>
                      <a:pt x="89" y="1023"/>
                    </a:lnTo>
                    <a:lnTo>
                      <a:pt x="105" y="1052"/>
                    </a:lnTo>
                    <a:lnTo>
                      <a:pt x="121" y="1080"/>
                    </a:lnTo>
                    <a:lnTo>
                      <a:pt x="139" y="1108"/>
                    </a:lnTo>
                    <a:lnTo>
                      <a:pt x="157" y="1135"/>
                    </a:lnTo>
                    <a:lnTo>
                      <a:pt x="176" y="1161"/>
                    </a:lnTo>
                    <a:lnTo>
                      <a:pt x="195" y="1186"/>
                    </a:lnTo>
                    <a:lnTo>
                      <a:pt x="215" y="1210"/>
                    </a:lnTo>
                    <a:lnTo>
                      <a:pt x="235" y="1234"/>
                    </a:lnTo>
                    <a:lnTo>
                      <a:pt x="255" y="1255"/>
                    </a:lnTo>
                    <a:lnTo>
                      <a:pt x="277" y="1277"/>
                    </a:lnTo>
                    <a:lnTo>
                      <a:pt x="298" y="1297"/>
                    </a:lnTo>
                    <a:lnTo>
                      <a:pt x="319" y="1317"/>
                    </a:lnTo>
                    <a:lnTo>
                      <a:pt x="341" y="1335"/>
                    </a:lnTo>
                    <a:lnTo>
                      <a:pt x="363" y="1352"/>
                    </a:lnTo>
                    <a:lnTo>
                      <a:pt x="384" y="1368"/>
                    </a:lnTo>
                    <a:lnTo>
                      <a:pt x="406" y="1383"/>
                    </a:lnTo>
                    <a:lnTo>
                      <a:pt x="427" y="1397"/>
                    </a:lnTo>
                    <a:lnTo>
                      <a:pt x="447" y="1409"/>
                    </a:lnTo>
                    <a:lnTo>
                      <a:pt x="467" y="1421"/>
                    </a:lnTo>
                    <a:lnTo>
                      <a:pt x="487" y="1430"/>
                    </a:lnTo>
                    <a:lnTo>
                      <a:pt x="508" y="1439"/>
                    </a:lnTo>
                    <a:lnTo>
                      <a:pt x="527" y="1446"/>
                    </a:lnTo>
                    <a:lnTo>
                      <a:pt x="545" y="1453"/>
                    </a:lnTo>
                    <a:lnTo>
                      <a:pt x="563" y="1458"/>
                    </a:lnTo>
                    <a:lnTo>
                      <a:pt x="579" y="1462"/>
                    </a:lnTo>
                    <a:lnTo>
                      <a:pt x="595" y="1464"/>
                    </a:lnTo>
                    <a:lnTo>
                      <a:pt x="610" y="1465"/>
                    </a:lnTo>
                    <a:lnTo>
                      <a:pt x="610" y="1465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18"/>
              <p:cNvSpPr>
                <a:spLocks/>
              </p:cNvSpPr>
              <p:nvPr/>
            </p:nvSpPr>
            <p:spPr bwMode="auto">
              <a:xfrm flipH="1">
                <a:off x="1859080" y="2946836"/>
                <a:ext cx="1060748" cy="834776"/>
              </a:xfrm>
              <a:custGeom>
                <a:avLst/>
                <a:gdLst>
                  <a:gd name="T0" fmla="*/ 483 w 1307"/>
                  <a:gd name="T1" fmla="*/ 594 h 1001"/>
                  <a:gd name="T2" fmla="*/ 411 w 1307"/>
                  <a:gd name="T3" fmla="*/ 699 h 1001"/>
                  <a:gd name="T4" fmla="*/ 377 w 1307"/>
                  <a:gd name="T5" fmla="*/ 729 h 1001"/>
                  <a:gd name="T6" fmla="*/ 337 w 1307"/>
                  <a:gd name="T7" fmla="*/ 745 h 1001"/>
                  <a:gd name="T8" fmla="*/ 294 w 1307"/>
                  <a:gd name="T9" fmla="*/ 748 h 1001"/>
                  <a:gd name="T10" fmla="*/ 242 w 1307"/>
                  <a:gd name="T11" fmla="*/ 736 h 1001"/>
                  <a:gd name="T12" fmla="*/ 186 w 1307"/>
                  <a:gd name="T13" fmla="*/ 717 h 1001"/>
                  <a:gd name="T14" fmla="*/ 142 w 1307"/>
                  <a:gd name="T15" fmla="*/ 714 h 1001"/>
                  <a:gd name="T16" fmla="*/ 113 w 1307"/>
                  <a:gd name="T17" fmla="*/ 729 h 1001"/>
                  <a:gd name="T18" fmla="*/ 96 w 1307"/>
                  <a:gd name="T19" fmla="*/ 757 h 1001"/>
                  <a:gd name="T20" fmla="*/ 89 w 1307"/>
                  <a:gd name="T21" fmla="*/ 821 h 1001"/>
                  <a:gd name="T22" fmla="*/ 102 w 1307"/>
                  <a:gd name="T23" fmla="*/ 921 h 1001"/>
                  <a:gd name="T24" fmla="*/ 87 w 1307"/>
                  <a:gd name="T25" fmla="*/ 940 h 1001"/>
                  <a:gd name="T26" fmla="*/ 48 w 1307"/>
                  <a:gd name="T27" fmla="*/ 875 h 1001"/>
                  <a:gd name="T28" fmla="*/ 12 w 1307"/>
                  <a:gd name="T29" fmla="*/ 779 h 1001"/>
                  <a:gd name="T30" fmla="*/ 0 w 1307"/>
                  <a:gd name="T31" fmla="*/ 652 h 1001"/>
                  <a:gd name="T32" fmla="*/ 15 w 1307"/>
                  <a:gd name="T33" fmla="*/ 527 h 1001"/>
                  <a:gd name="T34" fmla="*/ 36 w 1307"/>
                  <a:gd name="T35" fmla="*/ 446 h 1001"/>
                  <a:gd name="T36" fmla="*/ 67 w 1307"/>
                  <a:gd name="T37" fmla="*/ 371 h 1001"/>
                  <a:gd name="T38" fmla="*/ 114 w 1307"/>
                  <a:gd name="T39" fmla="*/ 294 h 1001"/>
                  <a:gd name="T40" fmla="*/ 174 w 1307"/>
                  <a:gd name="T41" fmla="*/ 217 h 1001"/>
                  <a:gd name="T42" fmla="*/ 243 w 1307"/>
                  <a:gd name="T43" fmla="*/ 146 h 1001"/>
                  <a:gd name="T44" fmla="*/ 321 w 1307"/>
                  <a:gd name="T45" fmla="*/ 84 h 1001"/>
                  <a:gd name="T46" fmla="*/ 404 w 1307"/>
                  <a:gd name="T47" fmla="*/ 38 h 1001"/>
                  <a:gd name="T48" fmla="*/ 490 w 1307"/>
                  <a:gd name="T49" fmla="*/ 10 h 1001"/>
                  <a:gd name="T50" fmla="*/ 555 w 1307"/>
                  <a:gd name="T51" fmla="*/ 4 h 1001"/>
                  <a:gd name="T52" fmla="*/ 659 w 1307"/>
                  <a:gd name="T53" fmla="*/ 1 h 1001"/>
                  <a:gd name="T54" fmla="*/ 784 w 1307"/>
                  <a:gd name="T55" fmla="*/ 17 h 1001"/>
                  <a:gd name="T56" fmla="*/ 922 w 1307"/>
                  <a:gd name="T57" fmla="*/ 63 h 1001"/>
                  <a:gd name="T58" fmla="*/ 1070 w 1307"/>
                  <a:gd name="T59" fmla="*/ 146 h 1001"/>
                  <a:gd name="T60" fmla="*/ 1116 w 1307"/>
                  <a:gd name="T61" fmla="*/ 181 h 1001"/>
                  <a:gd name="T62" fmla="*/ 1169 w 1307"/>
                  <a:gd name="T63" fmla="*/ 235 h 1001"/>
                  <a:gd name="T64" fmla="*/ 1238 w 1307"/>
                  <a:gd name="T65" fmla="*/ 341 h 1001"/>
                  <a:gd name="T66" fmla="*/ 1286 w 1307"/>
                  <a:gd name="T67" fmla="*/ 473 h 1001"/>
                  <a:gd name="T68" fmla="*/ 1306 w 1307"/>
                  <a:gd name="T69" fmla="*/ 608 h 1001"/>
                  <a:gd name="T70" fmla="*/ 1303 w 1307"/>
                  <a:gd name="T71" fmla="*/ 736 h 1001"/>
                  <a:gd name="T72" fmla="*/ 1283 w 1307"/>
                  <a:gd name="T73" fmla="*/ 850 h 1001"/>
                  <a:gd name="T74" fmla="*/ 1253 w 1307"/>
                  <a:gd name="T75" fmla="*/ 938 h 1001"/>
                  <a:gd name="T76" fmla="*/ 1218 w 1307"/>
                  <a:gd name="T77" fmla="*/ 994 h 1001"/>
                  <a:gd name="T78" fmla="*/ 1222 w 1307"/>
                  <a:gd name="T79" fmla="*/ 914 h 1001"/>
                  <a:gd name="T80" fmla="*/ 1230 w 1307"/>
                  <a:gd name="T81" fmla="*/ 774 h 1001"/>
                  <a:gd name="T82" fmla="*/ 1215 w 1307"/>
                  <a:gd name="T83" fmla="*/ 675 h 1001"/>
                  <a:gd name="T84" fmla="*/ 1180 w 1307"/>
                  <a:gd name="T85" fmla="*/ 605 h 1001"/>
                  <a:gd name="T86" fmla="*/ 1133 w 1307"/>
                  <a:gd name="T87" fmla="*/ 551 h 1001"/>
                  <a:gd name="T88" fmla="*/ 1030 w 1307"/>
                  <a:gd name="T89" fmla="*/ 463 h 1001"/>
                  <a:gd name="T90" fmla="*/ 967 w 1307"/>
                  <a:gd name="T91" fmla="*/ 398 h 1001"/>
                  <a:gd name="T92" fmla="*/ 922 w 1307"/>
                  <a:gd name="T93" fmla="*/ 333 h 1001"/>
                  <a:gd name="T94" fmla="*/ 896 w 1307"/>
                  <a:gd name="T95" fmla="*/ 294 h 1001"/>
                  <a:gd name="T96" fmla="*/ 860 w 1307"/>
                  <a:gd name="T97" fmla="*/ 268 h 1001"/>
                  <a:gd name="T98" fmla="*/ 815 w 1307"/>
                  <a:gd name="T99" fmla="*/ 256 h 1001"/>
                  <a:gd name="T100" fmla="*/ 764 w 1307"/>
                  <a:gd name="T101" fmla="*/ 260 h 1001"/>
                  <a:gd name="T102" fmla="*/ 709 w 1307"/>
                  <a:gd name="T103" fmla="*/ 282 h 1001"/>
                  <a:gd name="T104" fmla="*/ 653 w 1307"/>
                  <a:gd name="T105" fmla="*/ 324 h 1001"/>
                  <a:gd name="T106" fmla="*/ 597 w 1307"/>
                  <a:gd name="T107" fmla="*/ 387 h 1001"/>
                  <a:gd name="T108" fmla="*/ 545 w 1307"/>
                  <a:gd name="T109" fmla="*/ 474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7" h="1001">
                    <a:moveTo>
                      <a:pt x="545" y="474"/>
                    </a:moveTo>
                    <a:lnTo>
                      <a:pt x="545" y="474"/>
                    </a:lnTo>
                    <a:lnTo>
                      <a:pt x="502" y="558"/>
                    </a:lnTo>
                    <a:lnTo>
                      <a:pt x="483" y="594"/>
                    </a:lnTo>
                    <a:lnTo>
                      <a:pt x="464" y="625"/>
                    </a:lnTo>
                    <a:lnTo>
                      <a:pt x="447" y="654"/>
                    </a:lnTo>
                    <a:lnTo>
                      <a:pt x="429" y="678"/>
                    </a:lnTo>
                    <a:lnTo>
                      <a:pt x="411" y="699"/>
                    </a:lnTo>
                    <a:lnTo>
                      <a:pt x="404" y="708"/>
                    </a:lnTo>
                    <a:lnTo>
                      <a:pt x="395" y="716"/>
                    </a:lnTo>
                    <a:lnTo>
                      <a:pt x="386" y="724"/>
                    </a:lnTo>
                    <a:lnTo>
                      <a:pt x="377" y="729"/>
                    </a:lnTo>
                    <a:lnTo>
                      <a:pt x="367" y="734"/>
                    </a:lnTo>
                    <a:lnTo>
                      <a:pt x="358" y="740"/>
                    </a:lnTo>
                    <a:lnTo>
                      <a:pt x="347" y="743"/>
                    </a:lnTo>
                    <a:lnTo>
                      <a:pt x="337" y="745"/>
                    </a:lnTo>
                    <a:lnTo>
                      <a:pt x="327" y="747"/>
                    </a:lnTo>
                    <a:lnTo>
                      <a:pt x="316" y="748"/>
                    </a:lnTo>
                    <a:lnTo>
                      <a:pt x="305" y="748"/>
                    </a:lnTo>
                    <a:lnTo>
                      <a:pt x="294" y="748"/>
                    </a:lnTo>
                    <a:lnTo>
                      <a:pt x="281" y="746"/>
                    </a:lnTo>
                    <a:lnTo>
                      <a:pt x="269" y="744"/>
                    </a:lnTo>
                    <a:lnTo>
                      <a:pt x="257" y="741"/>
                    </a:lnTo>
                    <a:lnTo>
                      <a:pt x="242" y="736"/>
                    </a:lnTo>
                    <a:lnTo>
                      <a:pt x="214" y="726"/>
                    </a:lnTo>
                    <a:lnTo>
                      <a:pt x="214" y="726"/>
                    </a:lnTo>
                    <a:lnTo>
                      <a:pt x="199" y="721"/>
                    </a:lnTo>
                    <a:lnTo>
                      <a:pt x="186" y="717"/>
                    </a:lnTo>
                    <a:lnTo>
                      <a:pt x="174" y="714"/>
                    </a:lnTo>
                    <a:lnTo>
                      <a:pt x="162" y="713"/>
                    </a:lnTo>
                    <a:lnTo>
                      <a:pt x="151" y="713"/>
                    </a:lnTo>
                    <a:lnTo>
                      <a:pt x="142" y="714"/>
                    </a:lnTo>
                    <a:lnTo>
                      <a:pt x="133" y="716"/>
                    </a:lnTo>
                    <a:lnTo>
                      <a:pt x="125" y="719"/>
                    </a:lnTo>
                    <a:lnTo>
                      <a:pt x="119" y="724"/>
                    </a:lnTo>
                    <a:lnTo>
                      <a:pt x="113" y="729"/>
                    </a:lnTo>
                    <a:lnTo>
                      <a:pt x="107" y="734"/>
                    </a:lnTo>
                    <a:lnTo>
                      <a:pt x="103" y="742"/>
                    </a:lnTo>
                    <a:lnTo>
                      <a:pt x="100" y="749"/>
                    </a:lnTo>
                    <a:lnTo>
                      <a:pt x="96" y="757"/>
                    </a:lnTo>
                    <a:lnTo>
                      <a:pt x="94" y="767"/>
                    </a:lnTo>
                    <a:lnTo>
                      <a:pt x="92" y="776"/>
                    </a:lnTo>
                    <a:lnTo>
                      <a:pt x="89" y="797"/>
                    </a:lnTo>
                    <a:lnTo>
                      <a:pt x="89" y="821"/>
                    </a:lnTo>
                    <a:lnTo>
                      <a:pt x="91" y="844"/>
                    </a:lnTo>
                    <a:lnTo>
                      <a:pt x="93" y="869"/>
                    </a:lnTo>
                    <a:lnTo>
                      <a:pt x="97" y="895"/>
                    </a:lnTo>
                    <a:lnTo>
                      <a:pt x="102" y="921"/>
                    </a:lnTo>
                    <a:lnTo>
                      <a:pt x="112" y="972"/>
                    </a:lnTo>
                    <a:lnTo>
                      <a:pt x="112" y="972"/>
                    </a:lnTo>
                    <a:lnTo>
                      <a:pt x="100" y="956"/>
                    </a:lnTo>
                    <a:lnTo>
                      <a:pt x="87" y="940"/>
                    </a:lnTo>
                    <a:lnTo>
                      <a:pt x="76" y="922"/>
                    </a:lnTo>
                    <a:lnTo>
                      <a:pt x="66" y="907"/>
                    </a:lnTo>
                    <a:lnTo>
                      <a:pt x="57" y="891"/>
                    </a:lnTo>
                    <a:lnTo>
                      <a:pt x="48" y="875"/>
                    </a:lnTo>
                    <a:lnTo>
                      <a:pt x="40" y="859"/>
                    </a:lnTo>
                    <a:lnTo>
                      <a:pt x="33" y="842"/>
                    </a:lnTo>
                    <a:lnTo>
                      <a:pt x="21" y="810"/>
                    </a:lnTo>
                    <a:lnTo>
                      <a:pt x="12" y="779"/>
                    </a:lnTo>
                    <a:lnTo>
                      <a:pt x="5" y="747"/>
                    </a:lnTo>
                    <a:lnTo>
                      <a:pt x="2" y="715"/>
                    </a:lnTo>
                    <a:lnTo>
                      <a:pt x="0" y="684"/>
                    </a:lnTo>
                    <a:lnTo>
                      <a:pt x="0" y="652"/>
                    </a:lnTo>
                    <a:lnTo>
                      <a:pt x="2" y="621"/>
                    </a:lnTo>
                    <a:lnTo>
                      <a:pt x="5" y="590"/>
                    </a:lnTo>
                    <a:lnTo>
                      <a:pt x="10" y="558"/>
                    </a:lnTo>
                    <a:lnTo>
                      <a:pt x="15" y="527"/>
                    </a:lnTo>
                    <a:lnTo>
                      <a:pt x="23" y="495"/>
                    </a:lnTo>
                    <a:lnTo>
                      <a:pt x="31" y="463"/>
                    </a:lnTo>
                    <a:lnTo>
                      <a:pt x="31" y="463"/>
                    </a:lnTo>
                    <a:lnTo>
                      <a:pt x="36" y="446"/>
                    </a:lnTo>
                    <a:lnTo>
                      <a:pt x="42" y="428"/>
                    </a:lnTo>
                    <a:lnTo>
                      <a:pt x="49" y="409"/>
                    </a:lnTo>
                    <a:lnTo>
                      <a:pt x="58" y="391"/>
                    </a:lnTo>
                    <a:lnTo>
                      <a:pt x="67" y="371"/>
                    </a:lnTo>
                    <a:lnTo>
                      <a:pt x="77" y="352"/>
                    </a:lnTo>
                    <a:lnTo>
                      <a:pt x="88" y="333"/>
                    </a:lnTo>
                    <a:lnTo>
                      <a:pt x="101" y="313"/>
                    </a:lnTo>
                    <a:lnTo>
                      <a:pt x="114" y="294"/>
                    </a:lnTo>
                    <a:lnTo>
                      <a:pt x="128" y="274"/>
                    </a:lnTo>
                    <a:lnTo>
                      <a:pt x="142" y="255"/>
                    </a:lnTo>
                    <a:lnTo>
                      <a:pt x="158" y="235"/>
                    </a:lnTo>
                    <a:lnTo>
                      <a:pt x="174" y="217"/>
                    </a:lnTo>
                    <a:lnTo>
                      <a:pt x="189" y="199"/>
                    </a:lnTo>
                    <a:lnTo>
                      <a:pt x="207" y="180"/>
                    </a:lnTo>
                    <a:lnTo>
                      <a:pt x="225" y="163"/>
                    </a:lnTo>
                    <a:lnTo>
                      <a:pt x="243" y="146"/>
                    </a:lnTo>
                    <a:lnTo>
                      <a:pt x="262" y="130"/>
                    </a:lnTo>
                    <a:lnTo>
                      <a:pt x="281" y="113"/>
                    </a:lnTo>
                    <a:lnTo>
                      <a:pt x="300" y="98"/>
                    </a:lnTo>
                    <a:lnTo>
                      <a:pt x="321" y="84"/>
                    </a:lnTo>
                    <a:lnTo>
                      <a:pt x="341" y="71"/>
                    </a:lnTo>
                    <a:lnTo>
                      <a:pt x="362" y="58"/>
                    </a:lnTo>
                    <a:lnTo>
                      <a:pt x="382" y="48"/>
                    </a:lnTo>
                    <a:lnTo>
                      <a:pt x="404" y="38"/>
                    </a:lnTo>
                    <a:lnTo>
                      <a:pt x="425" y="28"/>
                    </a:lnTo>
                    <a:lnTo>
                      <a:pt x="446" y="21"/>
                    </a:lnTo>
                    <a:lnTo>
                      <a:pt x="469" y="14"/>
                    </a:lnTo>
                    <a:lnTo>
                      <a:pt x="490" y="10"/>
                    </a:lnTo>
                    <a:lnTo>
                      <a:pt x="511" y="6"/>
                    </a:lnTo>
                    <a:lnTo>
                      <a:pt x="533" y="4"/>
                    </a:lnTo>
                    <a:lnTo>
                      <a:pt x="555" y="4"/>
                    </a:lnTo>
                    <a:lnTo>
                      <a:pt x="555" y="4"/>
                    </a:lnTo>
                    <a:lnTo>
                      <a:pt x="579" y="2"/>
                    </a:lnTo>
                    <a:lnTo>
                      <a:pt x="604" y="1"/>
                    </a:lnTo>
                    <a:lnTo>
                      <a:pt x="631" y="0"/>
                    </a:lnTo>
                    <a:lnTo>
                      <a:pt x="659" y="1"/>
                    </a:lnTo>
                    <a:lnTo>
                      <a:pt x="689" y="3"/>
                    </a:lnTo>
                    <a:lnTo>
                      <a:pt x="720" y="6"/>
                    </a:lnTo>
                    <a:lnTo>
                      <a:pt x="751" y="11"/>
                    </a:lnTo>
                    <a:lnTo>
                      <a:pt x="784" y="17"/>
                    </a:lnTo>
                    <a:lnTo>
                      <a:pt x="818" y="26"/>
                    </a:lnTo>
                    <a:lnTo>
                      <a:pt x="851" y="36"/>
                    </a:lnTo>
                    <a:lnTo>
                      <a:pt x="886" y="49"/>
                    </a:lnTo>
                    <a:lnTo>
                      <a:pt x="922" y="63"/>
                    </a:lnTo>
                    <a:lnTo>
                      <a:pt x="958" y="80"/>
                    </a:lnTo>
                    <a:lnTo>
                      <a:pt x="995" y="99"/>
                    </a:lnTo>
                    <a:lnTo>
                      <a:pt x="1032" y="121"/>
                    </a:lnTo>
                    <a:lnTo>
                      <a:pt x="1070" y="146"/>
                    </a:lnTo>
                    <a:lnTo>
                      <a:pt x="1070" y="146"/>
                    </a:lnTo>
                    <a:lnTo>
                      <a:pt x="1086" y="158"/>
                    </a:lnTo>
                    <a:lnTo>
                      <a:pt x="1101" y="170"/>
                    </a:lnTo>
                    <a:lnTo>
                      <a:pt x="1116" y="181"/>
                    </a:lnTo>
                    <a:lnTo>
                      <a:pt x="1131" y="194"/>
                    </a:lnTo>
                    <a:lnTo>
                      <a:pt x="1144" y="208"/>
                    </a:lnTo>
                    <a:lnTo>
                      <a:pt x="1156" y="221"/>
                    </a:lnTo>
                    <a:lnTo>
                      <a:pt x="1169" y="235"/>
                    </a:lnTo>
                    <a:lnTo>
                      <a:pt x="1181" y="249"/>
                    </a:lnTo>
                    <a:lnTo>
                      <a:pt x="1202" y="279"/>
                    </a:lnTo>
                    <a:lnTo>
                      <a:pt x="1221" y="310"/>
                    </a:lnTo>
                    <a:lnTo>
                      <a:pt x="1238" y="341"/>
                    </a:lnTo>
                    <a:lnTo>
                      <a:pt x="1253" y="374"/>
                    </a:lnTo>
                    <a:lnTo>
                      <a:pt x="1266" y="406"/>
                    </a:lnTo>
                    <a:lnTo>
                      <a:pt x="1276" y="440"/>
                    </a:lnTo>
                    <a:lnTo>
                      <a:pt x="1286" y="473"/>
                    </a:lnTo>
                    <a:lnTo>
                      <a:pt x="1293" y="506"/>
                    </a:lnTo>
                    <a:lnTo>
                      <a:pt x="1299" y="540"/>
                    </a:lnTo>
                    <a:lnTo>
                      <a:pt x="1303" y="575"/>
                    </a:lnTo>
                    <a:lnTo>
                      <a:pt x="1306" y="608"/>
                    </a:lnTo>
                    <a:lnTo>
                      <a:pt x="1307" y="640"/>
                    </a:lnTo>
                    <a:lnTo>
                      <a:pt x="1307" y="674"/>
                    </a:lnTo>
                    <a:lnTo>
                      <a:pt x="1306" y="705"/>
                    </a:lnTo>
                    <a:lnTo>
                      <a:pt x="1303" y="736"/>
                    </a:lnTo>
                    <a:lnTo>
                      <a:pt x="1299" y="767"/>
                    </a:lnTo>
                    <a:lnTo>
                      <a:pt x="1294" y="796"/>
                    </a:lnTo>
                    <a:lnTo>
                      <a:pt x="1290" y="824"/>
                    </a:lnTo>
                    <a:lnTo>
                      <a:pt x="1283" y="850"/>
                    </a:lnTo>
                    <a:lnTo>
                      <a:pt x="1276" y="875"/>
                    </a:lnTo>
                    <a:lnTo>
                      <a:pt x="1270" y="898"/>
                    </a:lnTo>
                    <a:lnTo>
                      <a:pt x="1262" y="919"/>
                    </a:lnTo>
                    <a:lnTo>
                      <a:pt x="1253" y="938"/>
                    </a:lnTo>
                    <a:lnTo>
                      <a:pt x="1245" y="956"/>
                    </a:lnTo>
                    <a:lnTo>
                      <a:pt x="1236" y="971"/>
                    </a:lnTo>
                    <a:lnTo>
                      <a:pt x="1227" y="984"/>
                    </a:lnTo>
                    <a:lnTo>
                      <a:pt x="1218" y="994"/>
                    </a:lnTo>
                    <a:lnTo>
                      <a:pt x="1209" y="1001"/>
                    </a:lnTo>
                    <a:lnTo>
                      <a:pt x="1209" y="1001"/>
                    </a:lnTo>
                    <a:lnTo>
                      <a:pt x="1217" y="956"/>
                    </a:lnTo>
                    <a:lnTo>
                      <a:pt x="1222" y="914"/>
                    </a:lnTo>
                    <a:lnTo>
                      <a:pt x="1227" y="874"/>
                    </a:lnTo>
                    <a:lnTo>
                      <a:pt x="1229" y="838"/>
                    </a:lnTo>
                    <a:lnTo>
                      <a:pt x="1230" y="805"/>
                    </a:lnTo>
                    <a:lnTo>
                      <a:pt x="1230" y="774"/>
                    </a:lnTo>
                    <a:lnTo>
                      <a:pt x="1228" y="746"/>
                    </a:lnTo>
                    <a:lnTo>
                      <a:pt x="1225" y="720"/>
                    </a:lnTo>
                    <a:lnTo>
                      <a:pt x="1220" y="697"/>
                    </a:lnTo>
                    <a:lnTo>
                      <a:pt x="1215" y="675"/>
                    </a:lnTo>
                    <a:lnTo>
                      <a:pt x="1207" y="655"/>
                    </a:lnTo>
                    <a:lnTo>
                      <a:pt x="1199" y="637"/>
                    </a:lnTo>
                    <a:lnTo>
                      <a:pt x="1190" y="620"/>
                    </a:lnTo>
                    <a:lnTo>
                      <a:pt x="1180" y="605"/>
                    </a:lnTo>
                    <a:lnTo>
                      <a:pt x="1170" y="590"/>
                    </a:lnTo>
                    <a:lnTo>
                      <a:pt x="1157" y="577"/>
                    </a:lnTo>
                    <a:lnTo>
                      <a:pt x="1145" y="564"/>
                    </a:lnTo>
                    <a:lnTo>
                      <a:pt x="1133" y="551"/>
                    </a:lnTo>
                    <a:lnTo>
                      <a:pt x="1105" y="527"/>
                    </a:lnTo>
                    <a:lnTo>
                      <a:pt x="1076" y="503"/>
                    </a:lnTo>
                    <a:lnTo>
                      <a:pt x="1045" y="477"/>
                    </a:lnTo>
                    <a:lnTo>
                      <a:pt x="1030" y="463"/>
                    </a:lnTo>
                    <a:lnTo>
                      <a:pt x="1014" y="449"/>
                    </a:lnTo>
                    <a:lnTo>
                      <a:pt x="998" y="433"/>
                    </a:lnTo>
                    <a:lnTo>
                      <a:pt x="982" y="417"/>
                    </a:lnTo>
                    <a:lnTo>
                      <a:pt x="967" y="398"/>
                    </a:lnTo>
                    <a:lnTo>
                      <a:pt x="951" y="378"/>
                    </a:lnTo>
                    <a:lnTo>
                      <a:pt x="936" y="356"/>
                    </a:lnTo>
                    <a:lnTo>
                      <a:pt x="922" y="333"/>
                    </a:lnTo>
                    <a:lnTo>
                      <a:pt x="922" y="333"/>
                    </a:lnTo>
                    <a:lnTo>
                      <a:pt x="916" y="322"/>
                    </a:lnTo>
                    <a:lnTo>
                      <a:pt x="911" y="312"/>
                    </a:lnTo>
                    <a:lnTo>
                      <a:pt x="904" y="302"/>
                    </a:lnTo>
                    <a:lnTo>
                      <a:pt x="896" y="294"/>
                    </a:lnTo>
                    <a:lnTo>
                      <a:pt x="888" y="286"/>
                    </a:lnTo>
                    <a:lnTo>
                      <a:pt x="879" y="280"/>
                    </a:lnTo>
                    <a:lnTo>
                      <a:pt x="870" y="273"/>
                    </a:lnTo>
                    <a:lnTo>
                      <a:pt x="860" y="268"/>
                    </a:lnTo>
                    <a:lnTo>
                      <a:pt x="849" y="263"/>
                    </a:lnTo>
                    <a:lnTo>
                      <a:pt x="838" y="260"/>
                    </a:lnTo>
                    <a:lnTo>
                      <a:pt x="826" y="257"/>
                    </a:lnTo>
                    <a:lnTo>
                      <a:pt x="815" y="256"/>
                    </a:lnTo>
                    <a:lnTo>
                      <a:pt x="803" y="255"/>
                    </a:lnTo>
                    <a:lnTo>
                      <a:pt x="789" y="256"/>
                    </a:lnTo>
                    <a:lnTo>
                      <a:pt x="777" y="257"/>
                    </a:lnTo>
                    <a:lnTo>
                      <a:pt x="764" y="260"/>
                    </a:lnTo>
                    <a:lnTo>
                      <a:pt x="750" y="263"/>
                    </a:lnTo>
                    <a:lnTo>
                      <a:pt x="737" y="269"/>
                    </a:lnTo>
                    <a:lnTo>
                      <a:pt x="722" y="274"/>
                    </a:lnTo>
                    <a:lnTo>
                      <a:pt x="709" y="282"/>
                    </a:lnTo>
                    <a:lnTo>
                      <a:pt x="694" y="290"/>
                    </a:lnTo>
                    <a:lnTo>
                      <a:pt x="681" y="300"/>
                    </a:lnTo>
                    <a:lnTo>
                      <a:pt x="666" y="311"/>
                    </a:lnTo>
                    <a:lnTo>
                      <a:pt x="653" y="324"/>
                    </a:lnTo>
                    <a:lnTo>
                      <a:pt x="638" y="337"/>
                    </a:lnTo>
                    <a:lnTo>
                      <a:pt x="625" y="352"/>
                    </a:lnTo>
                    <a:lnTo>
                      <a:pt x="610" y="369"/>
                    </a:lnTo>
                    <a:lnTo>
                      <a:pt x="597" y="387"/>
                    </a:lnTo>
                    <a:lnTo>
                      <a:pt x="583" y="406"/>
                    </a:lnTo>
                    <a:lnTo>
                      <a:pt x="571" y="428"/>
                    </a:lnTo>
                    <a:lnTo>
                      <a:pt x="557" y="450"/>
                    </a:lnTo>
                    <a:lnTo>
                      <a:pt x="545" y="474"/>
                    </a:lnTo>
                    <a:lnTo>
                      <a:pt x="545" y="474"/>
                    </a:lnTo>
                    <a:close/>
                  </a:path>
                </a:pathLst>
              </a:custGeom>
              <a:solidFill>
                <a:srgbClr val="634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19"/>
              <p:cNvSpPr>
                <a:spLocks/>
              </p:cNvSpPr>
              <p:nvPr/>
            </p:nvSpPr>
            <p:spPr bwMode="auto">
              <a:xfrm flipH="1">
                <a:off x="1893141" y="4283645"/>
                <a:ext cx="398997" cy="729699"/>
              </a:xfrm>
              <a:custGeom>
                <a:avLst/>
                <a:gdLst>
                  <a:gd name="T0" fmla="*/ 0 w 491"/>
                  <a:gd name="T1" fmla="*/ 877 h 878"/>
                  <a:gd name="T2" fmla="*/ 210 w 491"/>
                  <a:gd name="T3" fmla="*/ 877 h 878"/>
                  <a:gd name="T4" fmla="*/ 224 w 491"/>
                  <a:gd name="T5" fmla="*/ 878 h 878"/>
                  <a:gd name="T6" fmla="*/ 442 w 491"/>
                  <a:gd name="T7" fmla="*/ 687 h 878"/>
                  <a:gd name="T8" fmla="*/ 221 w 491"/>
                  <a:gd name="T9" fmla="*/ 546 h 878"/>
                  <a:gd name="T10" fmla="*/ 491 w 491"/>
                  <a:gd name="T11" fmla="*/ 424 h 878"/>
                  <a:gd name="T12" fmla="*/ 312 w 491"/>
                  <a:gd name="T13" fmla="*/ 156 h 878"/>
                  <a:gd name="T14" fmla="*/ 242 w 491"/>
                  <a:gd name="T15" fmla="*/ 52 h 878"/>
                  <a:gd name="T16" fmla="*/ 122 w 491"/>
                  <a:gd name="T17" fmla="*/ 0 h 878"/>
                  <a:gd name="T18" fmla="*/ 122 w 491"/>
                  <a:gd name="T19" fmla="*/ 123 h 878"/>
                  <a:gd name="T20" fmla="*/ 1 w 491"/>
                  <a:gd name="T21" fmla="*/ 878 h 878"/>
                  <a:gd name="T22" fmla="*/ 0 w 491"/>
                  <a:gd name="T23" fmla="*/ 877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1" h="878">
                    <a:moveTo>
                      <a:pt x="0" y="877"/>
                    </a:moveTo>
                    <a:lnTo>
                      <a:pt x="210" y="877"/>
                    </a:lnTo>
                    <a:lnTo>
                      <a:pt x="224" y="878"/>
                    </a:lnTo>
                    <a:lnTo>
                      <a:pt x="442" y="687"/>
                    </a:lnTo>
                    <a:lnTo>
                      <a:pt x="221" y="546"/>
                    </a:lnTo>
                    <a:lnTo>
                      <a:pt x="491" y="424"/>
                    </a:lnTo>
                    <a:lnTo>
                      <a:pt x="312" y="156"/>
                    </a:lnTo>
                    <a:lnTo>
                      <a:pt x="242" y="52"/>
                    </a:lnTo>
                    <a:lnTo>
                      <a:pt x="122" y="0"/>
                    </a:lnTo>
                    <a:lnTo>
                      <a:pt x="122" y="123"/>
                    </a:lnTo>
                    <a:lnTo>
                      <a:pt x="1" y="878"/>
                    </a:lnTo>
                    <a:lnTo>
                      <a:pt x="0" y="87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20"/>
              <p:cNvSpPr>
                <a:spLocks/>
              </p:cNvSpPr>
              <p:nvPr/>
            </p:nvSpPr>
            <p:spPr bwMode="auto">
              <a:xfrm flipH="1">
                <a:off x="2496502" y="4277808"/>
                <a:ext cx="398997" cy="735535"/>
              </a:xfrm>
              <a:custGeom>
                <a:avLst/>
                <a:gdLst>
                  <a:gd name="T0" fmla="*/ 270 w 491"/>
                  <a:gd name="T1" fmla="*/ 544 h 885"/>
                  <a:gd name="T2" fmla="*/ 49 w 491"/>
                  <a:gd name="T3" fmla="*/ 685 h 885"/>
                  <a:gd name="T4" fmla="*/ 267 w 491"/>
                  <a:gd name="T5" fmla="*/ 885 h 885"/>
                  <a:gd name="T6" fmla="*/ 280 w 491"/>
                  <a:gd name="T7" fmla="*/ 884 h 885"/>
                  <a:gd name="T8" fmla="*/ 491 w 491"/>
                  <a:gd name="T9" fmla="*/ 884 h 885"/>
                  <a:gd name="T10" fmla="*/ 489 w 491"/>
                  <a:gd name="T11" fmla="*/ 885 h 885"/>
                  <a:gd name="T12" fmla="*/ 368 w 491"/>
                  <a:gd name="T13" fmla="*/ 122 h 885"/>
                  <a:gd name="T14" fmla="*/ 368 w 491"/>
                  <a:gd name="T15" fmla="*/ 0 h 885"/>
                  <a:gd name="T16" fmla="*/ 221 w 491"/>
                  <a:gd name="T17" fmla="*/ 62 h 885"/>
                  <a:gd name="T18" fmla="*/ 156 w 491"/>
                  <a:gd name="T19" fmla="*/ 168 h 885"/>
                  <a:gd name="T20" fmla="*/ 0 w 491"/>
                  <a:gd name="T21" fmla="*/ 422 h 885"/>
                  <a:gd name="T22" fmla="*/ 270 w 491"/>
                  <a:gd name="T23" fmla="*/ 544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1" h="885">
                    <a:moveTo>
                      <a:pt x="270" y="544"/>
                    </a:moveTo>
                    <a:lnTo>
                      <a:pt x="49" y="685"/>
                    </a:lnTo>
                    <a:lnTo>
                      <a:pt x="267" y="885"/>
                    </a:lnTo>
                    <a:lnTo>
                      <a:pt x="280" y="884"/>
                    </a:lnTo>
                    <a:lnTo>
                      <a:pt x="491" y="884"/>
                    </a:lnTo>
                    <a:lnTo>
                      <a:pt x="489" y="885"/>
                    </a:lnTo>
                    <a:lnTo>
                      <a:pt x="368" y="122"/>
                    </a:lnTo>
                    <a:lnTo>
                      <a:pt x="368" y="0"/>
                    </a:lnTo>
                    <a:lnTo>
                      <a:pt x="221" y="62"/>
                    </a:lnTo>
                    <a:lnTo>
                      <a:pt x="156" y="168"/>
                    </a:lnTo>
                    <a:lnTo>
                      <a:pt x="0" y="422"/>
                    </a:lnTo>
                    <a:lnTo>
                      <a:pt x="270" y="5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2819562" y="3709863"/>
              <a:ext cx="2024180" cy="2095070"/>
              <a:chOff x="1382233" y="2894301"/>
              <a:chExt cx="2024180" cy="2119043"/>
            </a:xfrm>
          </p:grpSpPr>
          <p:sp>
            <p:nvSpPr>
              <p:cNvPr id="171" name="Freeform 107"/>
              <p:cNvSpPr>
                <a:spLocks/>
              </p:cNvSpPr>
              <p:nvPr/>
            </p:nvSpPr>
            <p:spPr bwMode="auto">
              <a:xfrm flipH="1">
                <a:off x="1878543" y="2894301"/>
                <a:ext cx="1060748" cy="1541123"/>
              </a:xfrm>
              <a:custGeom>
                <a:avLst/>
                <a:gdLst>
                  <a:gd name="T0" fmla="*/ 849 w 1307"/>
                  <a:gd name="T1" fmla="*/ 75 h 1849"/>
                  <a:gd name="T2" fmla="*/ 819 w 1307"/>
                  <a:gd name="T3" fmla="*/ 50 h 1849"/>
                  <a:gd name="T4" fmla="*/ 774 w 1307"/>
                  <a:gd name="T5" fmla="*/ 27 h 1849"/>
                  <a:gd name="T6" fmla="*/ 716 w 1307"/>
                  <a:gd name="T7" fmla="*/ 11 h 1849"/>
                  <a:gd name="T8" fmla="*/ 648 w 1307"/>
                  <a:gd name="T9" fmla="*/ 1 h 1849"/>
                  <a:gd name="T10" fmla="*/ 574 w 1307"/>
                  <a:gd name="T11" fmla="*/ 1 h 1849"/>
                  <a:gd name="T12" fmla="*/ 498 w 1307"/>
                  <a:gd name="T13" fmla="*/ 12 h 1849"/>
                  <a:gd name="T14" fmla="*/ 421 w 1307"/>
                  <a:gd name="T15" fmla="*/ 37 h 1849"/>
                  <a:gd name="T16" fmla="*/ 347 w 1307"/>
                  <a:gd name="T17" fmla="*/ 77 h 1849"/>
                  <a:gd name="T18" fmla="*/ 279 w 1307"/>
                  <a:gd name="T19" fmla="*/ 135 h 1849"/>
                  <a:gd name="T20" fmla="*/ 220 w 1307"/>
                  <a:gd name="T21" fmla="*/ 212 h 1849"/>
                  <a:gd name="T22" fmla="*/ 187 w 1307"/>
                  <a:gd name="T23" fmla="*/ 273 h 1849"/>
                  <a:gd name="T24" fmla="*/ 149 w 1307"/>
                  <a:gd name="T25" fmla="*/ 359 h 1849"/>
                  <a:gd name="T26" fmla="*/ 115 w 1307"/>
                  <a:gd name="T27" fmla="*/ 457 h 1849"/>
                  <a:gd name="T28" fmla="*/ 89 w 1307"/>
                  <a:gd name="T29" fmla="*/ 576 h 1849"/>
                  <a:gd name="T30" fmla="*/ 71 w 1307"/>
                  <a:gd name="T31" fmla="*/ 697 h 1849"/>
                  <a:gd name="T32" fmla="*/ 55 w 1307"/>
                  <a:gd name="T33" fmla="*/ 758 h 1849"/>
                  <a:gd name="T34" fmla="*/ 37 w 1307"/>
                  <a:gd name="T35" fmla="*/ 793 h 1849"/>
                  <a:gd name="T36" fmla="*/ 21 w 1307"/>
                  <a:gd name="T37" fmla="*/ 814 h 1849"/>
                  <a:gd name="T38" fmla="*/ 10 w 1307"/>
                  <a:gd name="T39" fmla="*/ 837 h 1849"/>
                  <a:gd name="T40" fmla="*/ 1 w 1307"/>
                  <a:gd name="T41" fmla="*/ 893 h 1849"/>
                  <a:gd name="T42" fmla="*/ 4 w 1307"/>
                  <a:gd name="T43" fmla="*/ 989 h 1849"/>
                  <a:gd name="T44" fmla="*/ 26 w 1307"/>
                  <a:gd name="T45" fmla="*/ 1108 h 1849"/>
                  <a:gd name="T46" fmla="*/ 63 w 1307"/>
                  <a:gd name="T47" fmla="*/ 1240 h 1849"/>
                  <a:gd name="T48" fmla="*/ 118 w 1307"/>
                  <a:gd name="T49" fmla="*/ 1378 h 1849"/>
                  <a:gd name="T50" fmla="*/ 188 w 1307"/>
                  <a:gd name="T51" fmla="*/ 1512 h 1849"/>
                  <a:gd name="T52" fmla="*/ 260 w 1307"/>
                  <a:gd name="T53" fmla="*/ 1616 h 1849"/>
                  <a:gd name="T54" fmla="*/ 308 w 1307"/>
                  <a:gd name="T55" fmla="*/ 1672 h 1849"/>
                  <a:gd name="T56" fmla="*/ 361 w 1307"/>
                  <a:gd name="T57" fmla="*/ 1721 h 1849"/>
                  <a:gd name="T58" fmla="*/ 418 w 1307"/>
                  <a:gd name="T59" fmla="*/ 1766 h 1849"/>
                  <a:gd name="T60" fmla="*/ 479 w 1307"/>
                  <a:gd name="T61" fmla="*/ 1800 h 1849"/>
                  <a:gd name="T62" fmla="*/ 544 w 1307"/>
                  <a:gd name="T63" fmla="*/ 1827 h 1849"/>
                  <a:gd name="T64" fmla="*/ 612 w 1307"/>
                  <a:gd name="T65" fmla="*/ 1843 h 1849"/>
                  <a:gd name="T66" fmla="*/ 686 w 1307"/>
                  <a:gd name="T67" fmla="*/ 1849 h 1849"/>
                  <a:gd name="T68" fmla="*/ 738 w 1307"/>
                  <a:gd name="T69" fmla="*/ 1847 h 1849"/>
                  <a:gd name="T70" fmla="*/ 812 w 1307"/>
                  <a:gd name="T71" fmla="*/ 1834 h 1849"/>
                  <a:gd name="T72" fmla="*/ 879 w 1307"/>
                  <a:gd name="T73" fmla="*/ 1810 h 1849"/>
                  <a:gd name="T74" fmla="*/ 942 w 1307"/>
                  <a:gd name="T75" fmla="*/ 1779 h 1849"/>
                  <a:gd name="T76" fmla="*/ 999 w 1307"/>
                  <a:gd name="T77" fmla="*/ 1738 h 1849"/>
                  <a:gd name="T78" fmla="*/ 1051 w 1307"/>
                  <a:gd name="T79" fmla="*/ 1691 h 1849"/>
                  <a:gd name="T80" fmla="*/ 1097 w 1307"/>
                  <a:gd name="T81" fmla="*/ 1638 h 1849"/>
                  <a:gd name="T82" fmla="*/ 1139 w 1307"/>
                  <a:gd name="T83" fmla="*/ 1580 h 1849"/>
                  <a:gd name="T84" fmla="*/ 1197 w 1307"/>
                  <a:gd name="T85" fmla="*/ 1474 h 1849"/>
                  <a:gd name="T86" fmla="*/ 1250 w 1307"/>
                  <a:gd name="T87" fmla="*/ 1339 h 1849"/>
                  <a:gd name="T88" fmla="*/ 1284 w 1307"/>
                  <a:gd name="T89" fmla="*/ 1202 h 1849"/>
                  <a:gd name="T90" fmla="*/ 1303 w 1307"/>
                  <a:gd name="T91" fmla="*/ 1070 h 1849"/>
                  <a:gd name="T92" fmla="*/ 1306 w 1307"/>
                  <a:gd name="T93" fmla="*/ 953 h 1849"/>
                  <a:gd name="T94" fmla="*/ 1294 w 1307"/>
                  <a:gd name="T95" fmla="*/ 856 h 1849"/>
                  <a:gd name="T96" fmla="*/ 1273 w 1307"/>
                  <a:gd name="T97" fmla="*/ 798 h 1849"/>
                  <a:gd name="T98" fmla="*/ 1259 w 1307"/>
                  <a:gd name="T99" fmla="*/ 771 h 1849"/>
                  <a:gd name="T100" fmla="*/ 1235 w 1307"/>
                  <a:gd name="T101" fmla="*/ 707 h 1849"/>
                  <a:gd name="T102" fmla="*/ 1213 w 1307"/>
                  <a:gd name="T103" fmla="*/ 604 h 1849"/>
                  <a:gd name="T104" fmla="*/ 1176 w 1307"/>
                  <a:gd name="T105" fmla="*/ 399 h 1849"/>
                  <a:gd name="T106" fmla="*/ 1152 w 1307"/>
                  <a:gd name="T107" fmla="*/ 313 h 1849"/>
                  <a:gd name="T108" fmla="*/ 1119 w 1307"/>
                  <a:gd name="T109" fmla="*/ 234 h 1849"/>
                  <a:gd name="T110" fmla="*/ 1072 w 1307"/>
                  <a:gd name="T111" fmla="*/ 169 h 1849"/>
                  <a:gd name="T112" fmla="*/ 1043 w 1307"/>
                  <a:gd name="T113" fmla="*/ 142 h 1849"/>
                  <a:gd name="T114" fmla="*/ 1008 w 1307"/>
                  <a:gd name="T115" fmla="*/ 119 h 1849"/>
                  <a:gd name="T116" fmla="*/ 969 w 1307"/>
                  <a:gd name="T117" fmla="*/ 102 h 1849"/>
                  <a:gd name="T118" fmla="*/ 924 w 1307"/>
                  <a:gd name="T119" fmla="*/ 90 h 1849"/>
                  <a:gd name="T120" fmla="*/ 874 w 1307"/>
                  <a:gd name="T121" fmla="*/ 84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7" h="1849">
                    <a:moveTo>
                      <a:pt x="856" y="83"/>
                    </a:moveTo>
                    <a:lnTo>
                      <a:pt x="856" y="83"/>
                    </a:lnTo>
                    <a:lnTo>
                      <a:pt x="849" y="75"/>
                    </a:lnTo>
                    <a:lnTo>
                      <a:pt x="841" y="66"/>
                    </a:lnTo>
                    <a:lnTo>
                      <a:pt x="831" y="57"/>
                    </a:lnTo>
                    <a:lnTo>
                      <a:pt x="819" y="50"/>
                    </a:lnTo>
                    <a:lnTo>
                      <a:pt x="805" y="41"/>
                    </a:lnTo>
                    <a:lnTo>
                      <a:pt x="791" y="35"/>
                    </a:lnTo>
                    <a:lnTo>
                      <a:pt x="774" y="27"/>
                    </a:lnTo>
                    <a:lnTo>
                      <a:pt x="756" y="21"/>
                    </a:lnTo>
                    <a:lnTo>
                      <a:pt x="736" y="15"/>
                    </a:lnTo>
                    <a:lnTo>
                      <a:pt x="716" y="11"/>
                    </a:lnTo>
                    <a:lnTo>
                      <a:pt x="694" y="7"/>
                    </a:lnTo>
                    <a:lnTo>
                      <a:pt x="672" y="3"/>
                    </a:lnTo>
                    <a:lnTo>
                      <a:pt x="648" y="1"/>
                    </a:lnTo>
                    <a:lnTo>
                      <a:pt x="624" y="0"/>
                    </a:lnTo>
                    <a:lnTo>
                      <a:pt x="600" y="0"/>
                    </a:lnTo>
                    <a:lnTo>
                      <a:pt x="574" y="1"/>
                    </a:lnTo>
                    <a:lnTo>
                      <a:pt x="550" y="3"/>
                    </a:lnTo>
                    <a:lnTo>
                      <a:pt x="524" y="8"/>
                    </a:lnTo>
                    <a:lnTo>
                      <a:pt x="498" y="12"/>
                    </a:lnTo>
                    <a:lnTo>
                      <a:pt x="472" y="19"/>
                    </a:lnTo>
                    <a:lnTo>
                      <a:pt x="446" y="27"/>
                    </a:lnTo>
                    <a:lnTo>
                      <a:pt x="421" y="37"/>
                    </a:lnTo>
                    <a:lnTo>
                      <a:pt x="396" y="49"/>
                    </a:lnTo>
                    <a:lnTo>
                      <a:pt x="371" y="62"/>
                    </a:lnTo>
                    <a:lnTo>
                      <a:pt x="347" y="77"/>
                    </a:lnTo>
                    <a:lnTo>
                      <a:pt x="323" y="94"/>
                    </a:lnTo>
                    <a:lnTo>
                      <a:pt x="301" y="113"/>
                    </a:lnTo>
                    <a:lnTo>
                      <a:pt x="279" y="135"/>
                    </a:lnTo>
                    <a:lnTo>
                      <a:pt x="258" y="158"/>
                    </a:lnTo>
                    <a:lnTo>
                      <a:pt x="239" y="184"/>
                    </a:lnTo>
                    <a:lnTo>
                      <a:pt x="220" y="212"/>
                    </a:lnTo>
                    <a:lnTo>
                      <a:pt x="203" y="242"/>
                    </a:lnTo>
                    <a:lnTo>
                      <a:pt x="203" y="242"/>
                    </a:lnTo>
                    <a:lnTo>
                      <a:pt x="187" y="273"/>
                    </a:lnTo>
                    <a:lnTo>
                      <a:pt x="174" y="302"/>
                    </a:lnTo>
                    <a:lnTo>
                      <a:pt x="161" y="330"/>
                    </a:lnTo>
                    <a:lnTo>
                      <a:pt x="149" y="359"/>
                    </a:lnTo>
                    <a:lnTo>
                      <a:pt x="139" y="384"/>
                    </a:lnTo>
                    <a:lnTo>
                      <a:pt x="130" y="409"/>
                    </a:lnTo>
                    <a:lnTo>
                      <a:pt x="115" y="457"/>
                    </a:lnTo>
                    <a:lnTo>
                      <a:pt x="103" y="500"/>
                    </a:lnTo>
                    <a:lnTo>
                      <a:pt x="94" y="540"/>
                    </a:lnTo>
                    <a:lnTo>
                      <a:pt x="89" y="576"/>
                    </a:lnTo>
                    <a:lnTo>
                      <a:pt x="83" y="610"/>
                    </a:lnTo>
                    <a:lnTo>
                      <a:pt x="75" y="670"/>
                    </a:lnTo>
                    <a:lnTo>
                      <a:pt x="71" y="697"/>
                    </a:lnTo>
                    <a:lnTo>
                      <a:pt x="66" y="722"/>
                    </a:lnTo>
                    <a:lnTo>
                      <a:pt x="59" y="746"/>
                    </a:lnTo>
                    <a:lnTo>
                      <a:pt x="55" y="758"/>
                    </a:lnTo>
                    <a:lnTo>
                      <a:pt x="49" y="770"/>
                    </a:lnTo>
                    <a:lnTo>
                      <a:pt x="44" y="781"/>
                    </a:lnTo>
                    <a:lnTo>
                      <a:pt x="37" y="793"/>
                    </a:lnTo>
                    <a:lnTo>
                      <a:pt x="30" y="803"/>
                    </a:lnTo>
                    <a:lnTo>
                      <a:pt x="21" y="814"/>
                    </a:lnTo>
                    <a:lnTo>
                      <a:pt x="21" y="814"/>
                    </a:lnTo>
                    <a:lnTo>
                      <a:pt x="17" y="821"/>
                    </a:lnTo>
                    <a:lnTo>
                      <a:pt x="13" y="828"/>
                    </a:lnTo>
                    <a:lnTo>
                      <a:pt x="10" y="837"/>
                    </a:lnTo>
                    <a:lnTo>
                      <a:pt x="8" y="846"/>
                    </a:lnTo>
                    <a:lnTo>
                      <a:pt x="3" y="868"/>
                    </a:lnTo>
                    <a:lnTo>
                      <a:pt x="1" y="893"/>
                    </a:lnTo>
                    <a:lnTo>
                      <a:pt x="0" y="922"/>
                    </a:lnTo>
                    <a:lnTo>
                      <a:pt x="1" y="955"/>
                    </a:lnTo>
                    <a:lnTo>
                      <a:pt x="4" y="989"/>
                    </a:lnTo>
                    <a:lnTo>
                      <a:pt x="10" y="1027"/>
                    </a:lnTo>
                    <a:lnTo>
                      <a:pt x="17" y="1066"/>
                    </a:lnTo>
                    <a:lnTo>
                      <a:pt x="26" y="1108"/>
                    </a:lnTo>
                    <a:lnTo>
                      <a:pt x="36" y="1151"/>
                    </a:lnTo>
                    <a:lnTo>
                      <a:pt x="48" y="1195"/>
                    </a:lnTo>
                    <a:lnTo>
                      <a:pt x="63" y="1240"/>
                    </a:lnTo>
                    <a:lnTo>
                      <a:pt x="80" y="1286"/>
                    </a:lnTo>
                    <a:lnTo>
                      <a:pt x="98" y="1332"/>
                    </a:lnTo>
                    <a:lnTo>
                      <a:pt x="118" y="1378"/>
                    </a:lnTo>
                    <a:lnTo>
                      <a:pt x="139" y="1423"/>
                    </a:lnTo>
                    <a:lnTo>
                      <a:pt x="163" y="1468"/>
                    </a:lnTo>
                    <a:lnTo>
                      <a:pt x="188" y="1512"/>
                    </a:lnTo>
                    <a:lnTo>
                      <a:pt x="215" y="1555"/>
                    </a:lnTo>
                    <a:lnTo>
                      <a:pt x="244" y="1595"/>
                    </a:lnTo>
                    <a:lnTo>
                      <a:pt x="260" y="1616"/>
                    </a:lnTo>
                    <a:lnTo>
                      <a:pt x="276" y="1635"/>
                    </a:lnTo>
                    <a:lnTo>
                      <a:pt x="292" y="1653"/>
                    </a:lnTo>
                    <a:lnTo>
                      <a:pt x="308" y="1672"/>
                    </a:lnTo>
                    <a:lnTo>
                      <a:pt x="325" y="1689"/>
                    </a:lnTo>
                    <a:lnTo>
                      <a:pt x="343" y="1705"/>
                    </a:lnTo>
                    <a:lnTo>
                      <a:pt x="361" y="1721"/>
                    </a:lnTo>
                    <a:lnTo>
                      <a:pt x="380" y="1737"/>
                    </a:lnTo>
                    <a:lnTo>
                      <a:pt x="398" y="1752"/>
                    </a:lnTo>
                    <a:lnTo>
                      <a:pt x="418" y="1766"/>
                    </a:lnTo>
                    <a:lnTo>
                      <a:pt x="437" y="1778"/>
                    </a:lnTo>
                    <a:lnTo>
                      <a:pt x="458" y="1789"/>
                    </a:lnTo>
                    <a:lnTo>
                      <a:pt x="479" y="1800"/>
                    </a:lnTo>
                    <a:lnTo>
                      <a:pt x="500" y="1811"/>
                    </a:lnTo>
                    <a:lnTo>
                      <a:pt x="522" y="1820"/>
                    </a:lnTo>
                    <a:lnTo>
                      <a:pt x="544" y="1827"/>
                    </a:lnTo>
                    <a:lnTo>
                      <a:pt x="566" y="1834"/>
                    </a:lnTo>
                    <a:lnTo>
                      <a:pt x="590" y="1839"/>
                    </a:lnTo>
                    <a:lnTo>
                      <a:pt x="612" y="1843"/>
                    </a:lnTo>
                    <a:lnTo>
                      <a:pt x="637" y="1847"/>
                    </a:lnTo>
                    <a:lnTo>
                      <a:pt x="662" y="1849"/>
                    </a:lnTo>
                    <a:lnTo>
                      <a:pt x="686" y="1849"/>
                    </a:lnTo>
                    <a:lnTo>
                      <a:pt x="686" y="1849"/>
                    </a:lnTo>
                    <a:lnTo>
                      <a:pt x="712" y="1849"/>
                    </a:lnTo>
                    <a:lnTo>
                      <a:pt x="738" y="1847"/>
                    </a:lnTo>
                    <a:lnTo>
                      <a:pt x="764" y="1843"/>
                    </a:lnTo>
                    <a:lnTo>
                      <a:pt x="789" y="1839"/>
                    </a:lnTo>
                    <a:lnTo>
                      <a:pt x="812" y="1834"/>
                    </a:lnTo>
                    <a:lnTo>
                      <a:pt x="836" y="1826"/>
                    </a:lnTo>
                    <a:lnTo>
                      <a:pt x="858" y="1819"/>
                    </a:lnTo>
                    <a:lnTo>
                      <a:pt x="879" y="1810"/>
                    </a:lnTo>
                    <a:lnTo>
                      <a:pt x="901" y="1800"/>
                    </a:lnTo>
                    <a:lnTo>
                      <a:pt x="922" y="1789"/>
                    </a:lnTo>
                    <a:lnTo>
                      <a:pt x="942" y="1779"/>
                    </a:lnTo>
                    <a:lnTo>
                      <a:pt x="961" y="1766"/>
                    </a:lnTo>
                    <a:lnTo>
                      <a:pt x="980" y="1753"/>
                    </a:lnTo>
                    <a:lnTo>
                      <a:pt x="999" y="1738"/>
                    </a:lnTo>
                    <a:lnTo>
                      <a:pt x="1017" y="1724"/>
                    </a:lnTo>
                    <a:lnTo>
                      <a:pt x="1034" y="1707"/>
                    </a:lnTo>
                    <a:lnTo>
                      <a:pt x="1051" y="1691"/>
                    </a:lnTo>
                    <a:lnTo>
                      <a:pt x="1067" y="1674"/>
                    </a:lnTo>
                    <a:lnTo>
                      <a:pt x="1082" y="1657"/>
                    </a:lnTo>
                    <a:lnTo>
                      <a:pt x="1097" y="1638"/>
                    </a:lnTo>
                    <a:lnTo>
                      <a:pt x="1112" y="1619"/>
                    </a:lnTo>
                    <a:lnTo>
                      <a:pt x="1125" y="1599"/>
                    </a:lnTo>
                    <a:lnTo>
                      <a:pt x="1139" y="1580"/>
                    </a:lnTo>
                    <a:lnTo>
                      <a:pt x="1152" y="1559"/>
                    </a:lnTo>
                    <a:lnTo>
                      <a:pt x="1176" y="1517"/>
                    </a:lnTo>
                    <a:lnTo>
                      <a:pt x="1197" y="1474"/>
                    </a:lnTo>
                    <a:lnTo>
                      <a:pt x="1217" y="1430"/>
                    </a:lnTo>
                    <a:lnTo>
                      <a:pt x="1234" y="1384"/>
                    </a:lnTo>
                    <a:lnTo>
                      <a:pt x="1250" y="1339"/>
                    </a:lnTo>
                    <a:lnTo>
                      <a:pt x="1263" y="1294"/>
                    </a:lnTo>
                    <a:lnTo>
                      <a:pt x="1275" y="1247"/>
                    </a:lnTo>
                    <a:lnTo>
                      <a:pt x="1284" y="1202"/>
                    </a:lnTo>
                    <a:lnTo>
                      <a:pt x="1293" y="1158"/>
                    </a:lnTo>
                    <a:lnTo>
                      <a:pt x="1299" y="1113"/>
                    </a:lnTo>
                    <a:lnTo>
                      <a:pt x="1303" y="1070"/>
                    </a:lnTo>
                    <a:lnTo>
                      <a:pt x="1306" y="1029"/>
                    </a:lnTo>
                    <a:lnTo>
                      <a:pt x="1307" y="990"/>
                    </a:lnTo>
                    <a:lnTo>
                      <a:pt x="1306" y="953"/>
                    </a:lnTo>
                    <a:lnTo>
                      <a:pt x="1303" y="918"/>
                    </a:lnTo>
                    <a:lnTo>
                      <a:pt x="1300" y="886"/>
                    </a:lnTo>
                    <a:lnTo>
                      <a:pt x="1294" y="856"/>
                    </a:lnTo>
                    <a:lnTo>
                      <a:pt x="1287" y="830"/>
                    </a:lnTo>
                    <a:lnTo>
                      <a:pt x="1279" y="808"/>
                    </a:lnTo>
                    <a:lnTo>
                      <a:pt x="1273" y="798"/>
                    </a:lnTo>
                    <a:lnTo>
                      <a:pt x="1269" y="789"/>
                    </a:lnTo>
                    <a:lnTo>
                      <a:pt x="1269" y="789"/>
                    </a:lnTo>
                    <a:lnTo>
                      <a:pt x="1259" y="771"/>
                    </a:lnTo>
                    <a:lnTo>
                      <a:pt x="1250" y="752"/>
                    </a:lnTo>
                    <a:lnTo>
                      <a:pt x="1242" y="730"/>
                    </a:lnTo>
                    <a:lnTo>
                      <a:pt x="1235" y="707"/>
                    </a:lnTo>
                    <a:lnTo>
                      <a:pt x="1228" y="684"/>
                    </a:lnTo>
                    <a:lnTo>
                      <a:pt x="1223" y="658"/>
                    </a:lnTo>
                    <a:lnTo>
                      <a:pt x="1213" y="604"/>
                    </a:lnTo>
                    <a:lnTo>
                      <a:pt x="1194" y="487"/>
                    </a:lnTo>
                    <a:lnTo>
                      <a:pt x="1182" y="428"/>
                    </a:lnTo>
                    <a:lnTo>
                      <a:pt x="1176" y="399"/>
                    </a:lnTo>
                    <a:lnTo>
                      <a:pt x="1169" y="369"/>
                    </a:lnTo>
                    <a:lnTo>
                      <a:pt x="1161" y="341"/>
                    </a:lnTo>
                    <a:lnTo>
                      <a:pt x="1152" y="313"/>
                    </a:lnTo>
                    <a:lnTo>
                      <a:pt x="1142" y="286"/>
                    </a:lnTo>
                    <a:lnTo>
                      <a:pt x="1132" y="259"/>
                    </a:lnTo>
                    <a:lnTo>
                      <a:pt x="1119" y="234"/>
                    </a:lnTo>
                    <a:lnTo>
                      <a:pt x="1105" y="212"/>
                    </a:lnTo>
                    <a:lnTo>
                      <a:pt x="1089" y="189"/>
                    </a:lnTo>
                    <a:lnTo>
                      <a:pt x="1072" y="169"/>
                    </a:lnTo>
                    <a:lnTo>
                      <a:pt x="1063" y="159"/>
                    </a:lnTo>
                    <a:lnTo>
                      <a:pt x="1053" y="150"/>
                    </a:lnTo>
                    <a:lnTo>
                      <a:pt x="1043" y="142"/>
                    </a:lnTo>
                    <a:lnTo>
                      <a:pt x="1032" y="133"/>
                    </a:lnTo>
                    <a:lnTo>
                      <a:pt x="1021" y="125"/>
                    </a:lnTo>
                    <a:lnTo>
                      <a:pt x="1008" y="119"/>
                    </a:lnTo>
                    <a:lnTo>
                      <a:pt x="996" y="112"/>
                    </a:lnTo>
                    <a:lnTo>
                      <a:pt x="983" y="107"/>
                    </a:lnTo>
                    <a:lnTo>
                      <a:pt x="969" y="102"/>
                    </a:lnTo>
                    <a:lnTo>
                      <a:pt x="955" y="96"/>
                    </a:lnTo>
                    <a:lnTo>
                      <a:pt x="940" y="93"/>
                    </a:lnTo>
                    <a:lnTo>
                      <a:pt x="924" y="90"/>
                    </a:lnTo>
                    <a:lnTo>
                      <a:pt x="909" y="86"/>
                    </a:lnTo>
                    <a:lnTo>
                      <a:pt x="892" y="85"/>
                    </a:lnTo>
                    <a:lnTo>
                      <a:pt x="874" y="84"/>
                    </a:lnTo>
                    <a:lnTo>
                      <a:pt x="856" y="83"/>
                    </a:lnTo>
                    <a:close/>
                  </a:path>
                </a:pathLst>
              </a:custGeom>
              <a:solidFill>
                <a:srgbClr val="634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109"/>
              <p:cNvSpPr>
                <a:spLocks/>
              </p:cNvSpPr>
              <p:nvPr/>
            </p:nvSpPr>
            <p:spPr bwMode="auto">
              <a:xfrm flipH="1">
                <a:off x="1382233" y="4266133"/>
                <a:ext cx="2024180" cy="747210"/>
              </a:xfrm>
              <a:custGeom>
                <a:avLst/>
                <a:gdLst>
                  <a:gd name="T0" fmla="*/ 1010 w 2492"/>
                  <a:gd name="T1" fmla="*/ 0 h 896"/>
                  <a:gd name="T2" fmla="*/ 1033 w 2492"/>
                  <a:gd name="T3" fmla="*/ 2 h 896"/>
                  <a:gd name="T4" fmla="*/ 1253 w 2492"/>
                  <a:gd name="T5" fmla="*/ 11 h 896"/>
                  <a:gd name="T6" fmla="*/ 1475 w 2492"/>
                  <a:gd name="T7" fmla="*/ 18 h 896"/>
                  <a:gd name="T8" fmla="*/ 1496 w 2492"/>
                  <a:gd name="T9" fmla="*/ 22 h 896"/>
                  <a:gd name="T10" fmla="*/ 1511 w 2492"/>
                  <a:gd name="T11" fmla="*/ 40 h 896"/>
                  <a:gd name="T12" fmla="*/ 1543 w 2492"/>
                  <a:gd name="T13" fmla="*/ 76 h 896"/>
                  <a:gd name="T14" fmla="*/ 1578 w 2492"/>
                  <a:gd name="T15" fmla="*/ 106 h 896"/>
                  <a:gd name="T16" fmla="*/ 1617 w 2492"/>
                  <a:gd name="T17" fmla="*/ 134 h 896"/>
                  <a:gd name="T18" fmla="*/ 1659 w 2492"/>
                  <a:gd name="T19" fmla="*/ 159 h 896"/>
                  <a:gd name="T20" fmla="*/ 1702 w 2492"/>
                  <a:gd name="T21" fmla="*/ 181 h 896"/>
                  <a:gd name="T22" fmla="*/ 1748 w 2492"/>
                  <a:gd name="T23" fmla="*/ 201 h 896"/>
                  <a:gd name="T24" fmla="*/ 1821 w 2492"/>
                  <a:gd name="T25" fmla="*/ 227 h 896"/>
                  <a:gd name="T26" fmla="*/ 1921 w 2492"/>
                  <a:gd name="T27" fmla="*/ 256 h 896"/>
                  <a:gd name="T28" fmla="*/ 2024 w 2492"/>
                  <a:gd name="T29" fmla="*/ 279 h 896"/>
                  <a:gd name="T30" fmla="*/ 2226 w 2492"/>
                  <a:gd name="T31" fmla="*/ 320 h 896"/>
                  <a:gd name="T32" fmla="*/ 2249 w 2492"/>
                  <a:gd name="T33" fmla="*/ 326 h 896"/>
                  <a:gd name="T34" fmla="*/ 2291 w 2492"/>
                  <a:gd name="T35" fmla="*/ 342 h 896"/>
                  <a:gd name="T36" fmla="*/ 2328 w 2492"/>
                  <a:gd name="T37" fmla="*/ 363 h 896"/>
                  <a:gd name="T38" fmla="*/ 2361 w 2492"/>
                  <a:gd name="T39" fmla="*/ 390 h 896"/>
                  <a:gd name="T40" fmla="*/ 2388 w 2492"/>
                  <a:gd name="T41" fmla="*/ 420 h 896"/>
                  <a:gd name="T42" fmla="*/ 2411 w 2492"/>
                  <a:gd name="T43" fmla="*/ 454 h 896"/>
                  <a:gd name="T44" fmla="*/ 2432 w 2492"/>
                  <a:gd name="T45" fmla="*/ 490 h 896"/>
                  <a:gd name="T46" fmla="*/ 2447 w 2492"/>
                  <a:gd name="T47" fmla="*/ 530 h 896"/>
                  <a:gd name="T48" fmla="*/ 2461 w 2492"/>
                  <a:gd name="T49" fmla="*/ 571 h 896"/>
                  <a:gd name="T50" fmla="*/ 2471 w 2492"/>
                  <a:gd name="T51" fmla="*/ 614 h 896"/>
                  <a:gd name="T52" fmla="*/ 2481 w 2492"/>
                  <a:gd name="T53" fmla="*/ 681 h 896"/>
                  <a:gd name="T54" fmla="*/ 2489 w 2492"/>
                  <a:gd name="T55" fmla="*/ 770 h 896"/>
                  <a:gd name="T56" fmla="*/ 2492 w 2492"/>
                  <a:gd name="T57" fmla="*/ 896 h 896"/>
                  <a:gd name="T58" fmla="*/ 0 w 2492"/>
                  <a:gd name="T59" fmla="*/ 896 h 896"/>
                  <a:gd name="T60" fmla="*/ 2 w 2492"/>
                  <a:gd name="T61" fmla="*/ 770 h 896"/>
                  <a:gd name="T62" fmla="*/ 9 w 2492"/>
                  <a:gd name="T63" fmla="*/ 681 h 896"/>
                  <a:gd name="T64" fmla="*/ 19 w 2492"/>
                  <a:gd name="T65" fmla="*/ 615 h 896"/>
                  <a:gd name="T66" fmla="*/ 29 w 2492"/>
                  <a:gd name="T67" fmla="*/ 572 h 896"/>
                  <a:gd name="T68" fmla="*/ 42 w 2492"/>
                  <a:gd name="T69" fmla="*/ 530 h 896"/>
                  <a:gd name="T70" fmla="*/ 58 w 2492"/>
                  <a:gd name="T71" fmla="*/ 491 h 896"/>
                  <a:gd name="T72" fmla="*/ 77 w 2492"/>
                  <a:gd name="T73" fmla="*/ 454 h 896"/>
                  <a:gd name="T74" fmla="*/ 101 w 2492"/>
                  <a:gd name="T75" fmla="*/ 420 h 896"/>
                  <a:gd name="T76" fmla="*/ 129 w 2492"/>
                  <a:gd name="T77" fmla="*/ 390 h 896"/>
                  <a:gd name="T78" fmla="*/ 161 w 2492"/>
                  <a:gd name="T79" fmla="*/ 364 h 896"/>
                  <a:gd name="T80" fmla="*/ 199 w 2492"/>
                  <a:gd name="T81" fmla="*/ 342 h 896"/>
                  <a:gd name="T82" fmla="*/ 242 w 2492"/>
                  <a:gd name="T83" fmla="*/ 326 h 896"/>
                  <a:gd name="T84" fmla="*/ 265 w 2492"/>
                  <a:gd name="T85" fmla="*/ 320 h 896"/>
                  <a:gd name="T86" fmla="*/ 472 w 2492"/>
                  <a:gd name="T87" fmla="*/ 276 h 896"/>
                  <a:gd name="T88" fmla="*/ 578 w 2492"/>
                  <a:gd name="T89" fmla="*/ 250 h 896"/>
                  <a:gd name="T90" fmla="*/ 683 w 2492"/>
                  <a:gd name="T91" fmla="*/ 219 h 896"/>
                  <a:gd name="T92" fmla="*/ 757 w 2492"/>
                  <a:gd name="T93" fmla="*/ 191 h 896"/>
                  <a:gd name="T94" fmla="*/ 804 w 2492"/>
                  <a:gd name="T95" fmla="*/ 169 h 896"/>
                  <a:gd name="T96" fmla="*/ 849 w 2492"/>
                  <a:gd name="T97" fmla="*/ 146 h 896"/>
                  <a:gd name="T98" fmla="*/ 891 w 2492"/>
                  <a:gd name="T99" fmla="*/ 119 h 896"/>
                  <a:gd name="T100" fmla="*/ 931 w 2492"/>
                  <a:gd name="T101" fmla="*/ 89 h 896"/>
                  <a:gd name="T102" fmla="*/ 965 w 2492"/>
                  <a:gd name="T103" fmla="*/ 56 h 896"/>
                  <a:gd name="T104" fmla="*/ 997 w 2492"/>
                  <a:gd name="T105" fmla="*/ 19 h 896"/>
                  <a:gd name="T106" fmla="*/ 1010 w 2492"/>
                  <a:gd name="T107" fmla="*/ 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92" h="896">
                    <a:moveTo>
                      <a:pt x="1010" y="0"/>
                    </a:moveTo>
                    <a:lnTo>
                      <a:pt x="1010" y="0"/>
                    </a:lnTo>
                    <a:lnTo>
                      <a:pt x="1016" y="1"/>
                    </a:lnTo>
                    <a:lnTo>
                      <a:pt x="1033" y="2"/>
                    </a:lnTo>
                    <a:lnTo>
                      <a:pt x="1088" y="5"/>
                    </a:lnTo>
                    <a:lnTo>
                      <a:pt x="1253" y="11"/>
                    </a:lnTo>
                    <a:lnTo>
                      <a:pt x="1419" y="16"/>
                    </a:lnTo>
                    <a:lnTo>
                      <a:pt x="1475" y="18"/>
                    </a:lnTo>
                    <a:lnTo>
                      <a:pt x="1490" y="20"/>
                    </a:lnTo>
                    <a:lnTo>
                      <a:pt x="1496" y="22"/>
                    </a:lnTo>
                    <a:lnTo>
                      <a:pt x="1496" y="22"/>
                    </a:lnTo>
                    <a:lnTo>
                      <a:pt x="1511" y="40"/>
                    </a:lnTo>
                    <a:lnTo>
                      <a:pt x="1526" y="58"/>
                    </a:lnTo>
                    <a:lnTo>
                      <a:pt x="1543" y="76"/>
                    </a:lnTo>
                    <a:lnTo>
                      <a:pt x="1560" y="91"/>
                    </a:lnTo>
                    <a:lnTo>
                      <a:pt x="1578" y="106"/>
                    </a:lnTo>
                    <a:lnTo>
                      <a:pt x="1597" y="121"/>
                    </a:lnTo>
                    <a:lnTo>
                      <a:pt x="1617" y="134"/>
                    </a:lnTo>
                    <a:lnTo>
                      <a:pt x="1637" y="147"/>
                    </a:lnTo>
                    <a:lnTo>
                      <a:pt x="1659" y="159"/>
                    </a:lnTo>
                    <a:lnTo>
                      <a:pt x="1680" y="171"/>
                    </a:lnTo>
                    <a:lnTo>
                      <a:pt x="1702" y="181"/>
                    </a:lnTo>
                    <a:lnTo>
                      <a:pt x="1725" y="192"/>
                    </a:lnTo>
                    <a:lnTo>
                      <a:pt x="1748" y="201"/>
                    </a:lnTo>
                    <a:lnTo>
                      <a:pt x="1772" y="211"/>
                    </a:lnTo>
                    <a:lnTo>
                      <a:pt x="1821" y="227"/>
                    </a:lnTo>
                    <a:lnTo>
                      <a:pt x="1871" y="242"/>
                    </a:lnTo>
                    <a:lnTo>
                      <a:pt x="1921" y="256"/>
                    </a:lnTo>
                    <a:lnTo>
                      <a:pt x="1973" y="268"/>
                    </a:lnTo>
                    <a:lnTo>
                      <a:pt x="2024" y="279"/>
                    </a:lnTo>
                    <a:lnTo>
                      <a:pt x="2126" y="300"/>
                    </a:lnTo>
                    <a:lnTo>
                      <a:pt x="2226" y="320"/>
                    </a:lnTo>
                    <a:lnTo>
                      <a:pt x="2226" y="320"/>
                    </a:lnTo>
                    <a:lnTo>
                      <a:pt x="2249" y="326"/>
                    </a:lnTo>
                    <a:lnTo>
                      <a:pt x="2271" y="334"/>
                    </a:lnTo>
                    <a:lnTo>
                      <a:pt x="2291" y="342"/>
                    </a:lnTo>
                    <a:lnTo>
                      <a:pt x="2310" y="352"/>
                    </a:lnTo>
                    <a:lnTo>
                      <a:pt x="2328" y="363"/>
                    </a:lnTo>
                    <a:lnTo>
                      <a:pt x="2345" y="376"/>
                    </a:lnTo>
                    <a:lnTo>
                      <a:pt x="2361" y="390"/>
                    </a:lnTo>
                    <a:lnTo>
                      <a:pt x="2376" y="404"/>
                    </a:lnTo>
                    <a:lnTo>
                      <a:pt x="2388" y="420"/>
                    </a:lnTo>
                    <a:lnTo>
                      <a:pt x="2400" y="436"/>
                    </a:lnTo>
                    <a:lnTo>
                      <a:pt x="2411" y="454"/>
                    </a:lnTo>
                    <a:lnTo>
                      <a:pt x="2423" y="472"/>
                    </a:lnTo>
                    <a:lnTo>
                      <a:pt x="2432" y="490"/>
                    </a:lnTo>
                    <a:lnTo>
                      <a:pt x="2439" y="510"/>
                    </a:lnTo>
                    <a:lnTo>
                      <a:pt x="2447" y="530"/>
                    </a:lnTo>
                    <a:lnTo>
                      <a:pt x="2454" y="551"/>
                    </a:lnTo>
                    <a:lnTo>
                      <a:pt x="2461" y="571"/>
                    </a:lnTo>
                    <a:lnTo>
                      <a:pt x="2466" y="593"/>
                    </a:lnTo>
                    <a:lnTo>
                      <a:pt x="2471" y="614"/>
                    </a:lnTo>
                    <a:lnTo>
                      <a:pt x="2474" y="637"/>
                    </a:lnTo>
                    <a:lnTo>
                      <a:pt x="2481" y="681"/>
                    </a:lnTo>
                    <a:lnTo>
                      <a:pt x="2485" y="726"/>
                    </a:lnTo>
                    <a:lnTo>
                      <a:pt x="2489" y="770"/>
                    </a:lnTo>
                    <a:lnTo>
                      <a:pt x="2491" y="813"/>
                    </a:lnTo>
                    <a:lnTo>
                      <a:pt x="2492" y="896"/>
                    </a:lnTo>
                    <a:lnTo>
                      <a:pt x="0" y="896"/>
                    </a:lnTo>
                    <a:lnTo>
                      <a:pt x="0" y="896"/>
                    </a:lnTo>
                    <a:lnTo>
                      <a:pt x="1" y="813"/>
                    </a:lnTo>
                    <a:lnTo>
                      <a:pt x="2" y="770"/>
                    </a:lnTo>
                    <a:lnTo>
                      <a:pt x="5" y="726"/>
                    </a:lnTo>
                    <a:lnTo>
                      <a:pt x="9" y="681"/>
                    </a:lnTo>
                    <a:lnTo>
                      <a:pt x="15" y="637"/>
                    </a:lnTo>
                    <a:lnTo>
                      <a:pt x="19" y="615"/>
                    </a:lnTo>
                    <a:lnTo>
                      <a:pt x="24" y="593"/>
                    </a:lnTo>
                    <a:lnTo>
                      <a:pt x="29" y="572"/>
                    </a:lnTo>
                    <a:lnTo>
                      <a:pt x="35" y="551"/>
                    </a:lnTo>
                    <a:lnTo>
                      <a:pt x="42" y="530"/>
                    </a:lnTo>
                    <a:lnTo>
                      <a:pt x="49" y="511"/>
                    </a:lnTo>
                    <a:lnTo>
                      <a:pt x="58" y="491"/>
                    </a:lnTo>
                    <a:lnTo>
                      <a:pt x="67" y="472"/>
                    </a:lnTo>
                    <a:lnTo>
                      <a:pt x="77" y="454"/>
                    </a:lnTo>
                    <a:lnTo>
                      <a:pt x="88" y="436"/>
                    </a:lnTo>
                    <a:lnTo>
                      <a:pt x="101" y="420"/>
                    </a:lnTo>
                    <a:lnTo>
                      <a:pt x="114" y="405"/>
                    </a:lnTo>
                    <a:lnTo>
                      <a:pt x="129" y="390"/>
                    </a:lnTo>
                    <a:lnTo>
                      <a:pt x="144" y="376"/>
                    </a:lnTo>
                    <a:lnTo>
                      <a:pt x="161" y="364"/>
                    </a:lnTo>
                    <a:lnTo>
                      <a:pt x="179" y="352"/>
                    </a:lnTo>
                    <a:lnTo>
                      <a:pt x="199" y="342"/>
                    </a:lnTo>
                    <a:lnTo>
                      <a:pt x="219" y="334"/>
                    </a:lnTo>
                    <a:lnTo>
                      <a:pt x="242" y="326"/>
                    </a:lnTo>
                    <a:lnTo>
                      <a:pt x="265" y="320"/>
                    </a:lnTo>
                    <a:lnTo>
                      <a:pt x="265" y="320"/>
                    </a:lnTo>
                    <a:lnTo>
                      <a:pt x="366" y="299"/>
                    </a:lnTo>
                    <a:lnTo>
                      <a:pt x="472" y="276"/>
                    </a:lnTo>
                    <a:lnTo>
                      <a:pt x="526" y="265"/>
                    </a:lnTo>
                    <a:lnTo>
                      <a:pt x="578" y="250"/>
                    </a:lnTo>
                    <a:lnTo>
                      <a:pt x="631" y="235"/>
                    </a:lnTo>
                    <a:lnTo>
                      <a:pt x="683" y="219"/>
                    </a:lnTo>
                    <a:lnTo>
                      <a:pt x="733" y="201"/>
                    </a:lnTo>
                    <a:lnTo>
                      <a:pt x="757" y="191"/>
                    </a:lnTo>
                    <a:lnTo>
                      <a:pt x="781" y="180"/>
                    </a:lnTo>
                    <a:lnTo>
                      <a:pt x="804" y="169"/>
                    </a:lnTo>
                    <a:lnTo>
                      <a:pt x="827" y="158"/>
                    </a:lnTo>
                    <a:lnTo>
                      <a:pt x="849" y="146"/>
                    </a:lnTo>
                    <a:lnTo>
                      <a:pt x="871" y="133"/>
                    </a:lnTo>
                    <a:lnTo>
                      <a:pt x="891" y="119"/>
                    </a:lnTo>
                    <a:lnTo>
                      <a:pt x="912" y="104"/>
                    </a:lnTo>
                    <a:lnTo>
                      <a:pt x="931" y="89"/>
                    </a:lnTo>
                    <a:lnTo>
                      <a:pt x="949" y="72"/>
                    </a:lnTo>
                    <a:lnTo>
                      <a:pt x="965" y="56"/>
                    </a:lnTo>
                    <a:lnTo>
                      <a:pt x="981" y="38"/>
                    </a:lnTo>
                    <a:lnTo>
                      <a:pt x="997" y="19"/>
                    </a:lnTo>
                    <a:lnTo>
                      <a:pt x="1010" y="0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267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10"/>
              <p:cNvSpPr>
                <a:spLocks/>
              </p:cNvSpPr>
              <p:nvPr/>
            </p:nvSpPr>
            <p:spPr bwMode="auto">
              <a:xfrm flipH="1">
                <a:off x="2144439" y="4266133"/>
                <a:ext cx="475028" cy="747210"/>
              </a:xfrm>
              <a:custGeom>
                <a:avLst/>
                <a:gdLst>
                  <a:gd name="T0" fmla="*/ 0 w 501"/>
                  <a:gd name="T1" fmla="*/ 20 h 896"/>
                  <a:gd name="T2" fmla="*/ 0 w 501"/>
                  <a:gd name="T3" fmla="*/ 133 h 896"/>
                  <a:gd name="T4" fmla="*/ 121 w 501"/>
                  <a:gd name="T5" fmla="*/ 896 h 896"/>
                  <a:gd name="T6" fmla="*/ 380 w 501"/>
                  <a:gd name="T7" fmla="*/ 896 h 896"/>
                  <a:gd name="T8" fmla="*/ 501 w 501"/>
                  <a:gd name="T9" fmla="*/ 141 h 896"/>
                  <a:gd name="T10" fmla="*/ 501 w 501"/>
                  <a:gd name="T11" fmla="*/ 23 h 896"/>
                  <a:gd name="T12" fmla="*/ 500 w 501"/>
                  <a:gd name="T13" fmla="*/ 22 h 896"/>
                  <a:gd name="T14" fmla="*/ 500 w 501"/>
                  <a:gd name="T15" fmla="*/ 22 h 896"/>
                  <a:gd name="T16" fmla="*/ 494 w 501"/>
                  <a:gd name="T17" fmla="*/ 20 h 896"/>
                  <a:gd name="T18" fmla="*/ 478 w 501"/>
                  <a:gd name="T19" fmla="*/ 19 h 896"/>
                  <a:gd name="T20" fmla="*/ 423 w 501"/>
                  <a:gd name="T21" fmla="*/ 16 h 896"/>
                  <a:gd name="T22" fmla="*/ 257 w 501"/>
                  <a:gd name="T23" fmla="*/ 11 h 896"/>
                  <a:gd name="T24" fmla="*/ 92 w 501"/>
                  <a:gd name="T25" fmla="*/ 5 h 896"/>
                  <a:gd name="T26" fmla="*/ 37 w 501"/>
                  <a:gd name="T27" fmla="*/ 2 h 896"/>
                  <a:gd name="T28" fmla="*/ 20 w 501"/>
                  <a:gd name="T29" fmla="*/ 1 h 896"/>
                  <a:gd name="T30" fmla="*/ 14 w 501"/>
                  <a:gd name="T31" fmla="*/ 0 h 896"/>
                  <a:gd name="T32" fmla="*/ 14 w 501"/>
                  <a:gd name="T33" fmla="*/ 0 h 896"/>
                  <a:gd name="T34" fmla="*/ 0 w 501"/>
                  <a:gd name="T35" fmla="*/ 20 h 896"/>
                  <a:gd name="T36" fmla="*/ 0 w 501"/>
                  <a:gd name="T37" fmla="*/ 2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1" h="896">
                    <a:moveTo>
                      <a:pt x="0" y="20"/>
                    </a:moveTo>
                    <a:lnTo>
                      <a:pt x="0" y="133"/>
                    </a:lnTo>
                    <a:lnTo>
                      <a:pt x="121" y="896"/>
                    </a:lnTo>
                    <a:lnTo>
                      <a:pt x="380" y="896"/>
                    </a:lnTo>
                    <a:lnTo>
                      <a:pt x="501" y="141"/>
                    </a:lnTo>
                    <a:lnTo>
                      <a:pt x="501" y="23"/>
                    </a:lnTo>
                    <a:lnTo>
                      <a:pt x="500" y="22"/>
                    </a:lnTo>
                    <a:lnTo>
                      <a:pt x="500" y="22"/>
                    </a:lnTo>
                    <a:lnTo>
                      <a:pt x="494" y="20"/>
                    </a:lnTo>
                    <a:lnTo>
                      <a:pt x="478" y="19"/>
                    </a:lnTo>
                    <a:lnTo>
                      <a:pt x="423" y="16"/>
                    </a:lnTo>
                    <a:lnTo>
                      <a:pt x="257" y="11"/>
                    </a:lnTo>
                    <a:lnTo>
                      <a:pt x="92" y="5"/>
                    </a:lnTo>
                    <a:lnTo>
                      <a:pt x="37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11"/>
              <p:cNvSpPr>
                <a:spLocks/>
              </p:cNvSpPr>
              <p:nvPr/>
            </p:nvSpPr>
            <p:spPr bwMode="auto">
              <a:xfrm flipH="1">
                <a:off x="2194822" y="3659023"/>
                <a:ext cx="403863" cy="846448"/>
              </a:xfrm>
              <a:custGeom>
                <a:avLst/>
                <a:gdLst>
                  <a:gd name="T0" fmla="*/ 499 w 499"/>
                  <a:gd name="T1" fmla="*/ 633 h 1014"/>
                  <a:gd name="T2" fmla="*/ 499 w 499"/>
                  <a:gd name="T3" fmla="*/ 827 h 1014"/>
                  <a:gd name="T4" fmla="*/ 474 w 499"/>
                  <a:gd name="T5" fmla="*/ 870 h 1014"/>
                  <a:gd name="T6" fmla="*/ 448 w 499"/>
                  <a:gd name="T7" fmla="*/ 908 h 1014"/>
                  <a:gd name="T8" fmla="*/ 419 w 499"/>
                  <a:gd name="T9" fmla="*/ 941 h 1014"/>
                  <a:gd name="T10" fmla="*/ 390 w 499"/>
                  <a:gd name="T11" fmla="*/ 967 h 1014"/>
                  <a:gd name="T12" fmla="*/ 359 w 499"/>
                  <a:gd name="T13" fmla="*/ 987 h 1014"/>
                  <a:gd name="T14" fmla="*/ 326 w 499"/>
                  <a:gd name="T15" fmla="*/ 1002 h 1014"/>
                  <a:gd name="T16" fmla="*/ 293 w 499"/>
                  <a:gd name="T17" fmla="*/ 1011 h 1014"/>
                  <a:gd name="T18" fmla="*/ 259 w 499"/>
                  <a:gd name="T19" fmla="*/ 1014 h 1014"/>
                  <a:gd name="T20" fmla="*/ 225 w 499"/>
                  <a:gd name="T21" fmla="*/ 1012 h 1014"/>
                  <a:gd name="T22" fmla="*/ 190 w 499"/>
                  <a:gd name="T23" fmla="*/ 1003 h 1014"/>
                  <a:gd name="T24" fmla="*/ 157 w 499"/>
                  <a:gd name="T25" fmla="*/ 988 h 1014"/>
                  <a:gd name="T26" fmla="*/ 123 w 499"/>
                  <a:gd name="T27" fmla="*/ 969 h 1014"/>
                  <a:gd name="T28" fmla="*/ 91 w 499"/>
                  <a:gd name="T29" fmla="*/ 942 h 1014"/>
                  <a:gd name="T30" fmla="*/ 59 w 499"/>
                  <a:gd name="T31" fmla="*/ 909 h 1014"/>
                  <a:gd name="T32" fmla="*/ 29 w 499"/>
                  <a:gd name="T33" fmla="*/ 872 h 1014"/>
                  <a:gd name="T34" fmla="*/ 0 w 499"/>
                  <a:gd name="T35" fmla="*/ 827 h 1014"/>
                  <a:gd name="T36" fmla="*/ 0 w 499"/>
                  <a:gd name="T37" fmla="*/ 238 h 1014"/>
                  <a:gd name="T38" fmla="*/ 1 w 499"/>
                  <a:gd name="T39" fmla="*/ 224 h 1014"/>
                  <a:gd name="T40" fmla="*/ 3 w 499"/>
                  <a:gd name="T41" fmla="*/ 195 h 1014"/>
                  <a:gd name="T42" fmla="*/ 9 w 499"/>
                  <a:gd name="T43" fmla="*/ 170 h 1014"/>
                  <a:gd name="T44" fmla="*/ 17 w 499"/>
                  <a:gd name="T45" fmla="*/ 145 h 1014"/>
                  <a:gd name="T46" fmla="*/ 27 w 499"/>
                  <a:gd name="T47" fmla="*/ 123 h 1014"/>
                  <a:gd name="T48" fmla="*/ 39 w 499"/>
                  <a:gd name="T49" fmla="*/ 103 h 1014"/>
                  <a:gd name="T50" fmla="*/ 61 w 499"/>
                  <a:gd name="T51" fmla="*/ 76 h 1014"/>
                  <a:gd name="T52" fmla="*/ 96 w 499"/>
                  <a:gd name="T53" fmla="*/ 45 h 1014"/>
                  <a:gd name="T54" fmla="*/ 137 w 499"/>
                  <a:gd name="T55" fmla="*/ 23 h 1014"/>
                  <a:gd name="T56" fmla="*/ 180 w 499"/>
                  <a:gd name="T57" fmla="*/ 8 h 1014"/>
                  <a:gd name="T58" fmla="*/ 226 w 499"/>
                  <a:gd name="T59" fmla="*/ 1 h 1014"/>
                  <a:gd name="T60" fmla="*/ 273 w 499"/>
                  <a:gd name="T61" fmla="*/ 1 h 1014"/>
                  <a:gd name="T62" fmla="*/ 319 w 499"/>
                  <a:gd name="T63" fmla="*/ 8 h 1014"/>
                  <a:gd name="T64" fmla="*/ 363 w 499"/>
                  <a:gd name="T65" fmla="*/ 23 h 1014"/>
                  <a:gd name="T66" fmla="*/ 404 w 499"/>
                  <a:gd name="T67" fmla="*/ 45 h 1014"/>
                  <a:gd name="T68" fmla="*/ 438 w 499"/>
                  <a:gd name="T69" fmla="*/ 76 h 1014"/>
                  <a:gd name="T70" fmla="*/ 460 w 499"/>
                  <a:gd name="T71" fmla="*/ 103 h 1014"/>
                  <a:gd name="T72" fmla="*/ 472 w 499"/>
                  <a:gd name="T73" fmla="*/ 123 h 1014"/>
                  <a:gd name="T74" fmla="*/ 483 w 499"/>
                  <a:gd name="T75" fmla="*/ 145 h 1014"/>
                  <a:gd name="T76" fmla="*/ 491 w 499"/>
                  <a:gd name="T77" fmla="*/ 170 h 1014"/>
                  <a:gd name="T78" fmla="*/ 497 w 499"/>
                  <a:gd name="T79" fmla="*/ 195 h 1014"/>
                  <a:gd name="T80" fmla="*/ 499 w 499"/>
                  <a:gd name="T81" fmla="*/ 224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99" h="1014">
                    <a:moveTo>
                      <a:pt x="499" y="238"/>
                    </a:moveTo>
                    <a:lnTo>
                      <a:pt x="499" y="633"/>
                    </a:lnTo>
                    <a:lnTo>
                      <a:pt x="499" y="827"/>
                    </a:lnTo>
                    <a:lnTo>
                      <a:pt x="499" y="827"/>
                    </a:lnTo>
                    <a:lnTo>
                      <a:pt x="488" y="849"/>
                    </a:lnTo>
                    <a:lnTo>
                      <a:pt x="474" y="870"/>
                    </a:lnTo>
                    <a:lnTo>
                      <a:pt x="462" y="890"/>
                    </a:lnTo>
                    <a:lnTo>
                      <a:pt x="448" y="908"/>
                    </a:lnTo>
                    <a:lnTo>
                      <a:pt x="434" y="924"/>
                    </a:lnTo>
                    <a:lnTo>
                      <a:pt x="419" y="941"/>
                    </a:lnTo>
                    <a:lnTo>
                      <a:pt x="405" y="954"/>
                    </a:lnTo>
                    <a:lnTo>
                      <a:pt x="390" y="967"/>
                    </a:lnTo>
                    <a:lnTo>
                      <a:pt x="374" y="977"/>
                    </a:lnTo>
                    <a:lnTo>
                      <a:pt x="359" y="987"/>
                    </a:lnTo>
                    <a:lnTo>
                      <a:pt x="342" y="996"/>
                    </a:lnTo>
                    <a:lnTo>
                      <a:pt x="326" y="1002"/>
                    </a:lnTo>
                    <a:lnTo>
                      <a:pt x="309" y="1008"/>
                    </a:lnTo>
                    <a:lnTo>
                      <a:pt x="293" y="1011"/>
                    </a:lnTo>
                    <a:lnTo>
                      <a:pt x="276" y="1013"/>
                    </a:lnTo>
                    <a:lnTo>
                      <a:pt x="259" y="1014"/>
                    </a:lnTo>
                    <a:lnTo>
                      <a:pt x="242" y="1014"/>
                    </a:lnTo>
                    <a:lnTo>
                      <a:pt x="225" y="1012"/>
                    </a:lnTo>
                    <a:lnTo>
                      <a:pt x="208" y="1008"/>
                    </a:lnTo>
                    <a:lnTo>
                      <a:pt x="190" y="1003"/>
                    </a:lnTo>
                    <a:lnTo>
                      <a:pt x="174" y="997"/>
                    </a:lnTo>
                    <a:lnTo>
                      <a:pt x="157" y="988"/>
                    </a:lnTo>
                    <a:lnTo>
                      <a:pt x="140" y="979"/>
                    </a:lnTo>
                    <a:lnTo>
                      <a:pt x="123" y="969"/>
                    </a:lnTo>
                    <a:lnTo>
                      <a:pt x="107" y="956"/>
                    </a:lnTo>
                    <a:lnTo>
                      <a:pt x="91" y="942"/>
                    </a:lnTo>
                    <a:lnTo>
                      <a:pt x="75" y="927"/>
                    </a:lnTo>
                    <a:lnTo>
                      <a:pt x="59" y="909"/>
                    </a:lnTo>
                    <a:lnTo>
                      <a:pt x="43" y="891"/>
                    </a:lnTo>
                    <a:lnTo>
                      <a:pt x="29" y="872"/>
                    </a:lnTo>
                    <a:lnTo>
                      <a:pt x="14" y="850"/>
                    </a:lnTo>
                    <a:lnTo>
                      <a:pt x="0" y="827"/>
                    </a:lnTo>
                    <a:lnTo>
                      <a:pt x="0" y="633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24"/>
                    </a:lnTo>
                    <a:lnTo>
                      <a:pt x="2" y="210"/>
                    </a:lnTo>
                    <a:lnTo>
                      <a:pt x="3" y="195"/>
                    </a:lnTo>
                    <a:lnTo>
                      <a:pt x="5" y="183"/>
                    </a:lnTo>
                    <a:lnTo>
                      <a:pt x="9" y="170"/>
                    </a:lnTo>
                    <a:lnTo>
                      <a:pt x="12" y="157"/>
                    </a:lnTo>
                    <a:lnTo>
                      <a:pt x="17" y="145"/>
                    </a:lnTo>
                    <a:lnTo>
                      <a:pt x="21" y="134"/>
                    </a:lnTo>
                    <a:lnTo>
                      <a:pt x="27" y="123"/>
                    </a:lnTo>
                    <a:lnTo>
                      <a:pt x="32" y="112"/>
                    </a:lnTo>
                    <a:lnTo>
                      <a:pt x="39" y="103"/>
                    </a:lnTo>
                    <a:lnTo>
                      <a:pt x="46" y="93"/>
                    </a:lnTo>
                    <a:lnTo>
                      <a:pt x="61" y="76"/>
                    </a:lnTo>
                    <a:lnTo>
                      <a:pt x="78" y="59"/>
                    </a:lnTo>
                    <a:lnTo>
                      <a:pt x="96" y="45"/>
                    </a:lnTo>
                    <a:lnTo>
                      <a:pt x="116" y="34"/>
                    </a:lnTo>
                    <a:lnTo>
                      <a:pt x="137" y="23"/>
                    </a:lnTo>
                    <a:lnTo>
                      <a:pt x="158" y="14"/>
                    </a:lnTo>
                    <a:lnTo>
                      <a:pt x="180" y="8"/>
                    </a:lnTo>
                    <a:lnTo>
                      <a:pt x="203" y="3"/>
                    </a:lnTo>
                    <a:lnTo>
                      <a:pt x="226" y="1"/>
                    </a:lnTo>
                    <a:lnTo>
                      <a:pt x="250" y="0"/>
                    </a:lnTo>
                    <a:lnTo>
                      <a:pt x="273" y="1"/>
                    </a:lnTo>
                    <a:lnTo>
                      <a:pt x="296" y="3"/>
                    </a:lnTo>
                    <a:lnTo>
                      <a:pt x="319" y="8"/>
                    </a:lnTo>
                    <a:lnTo>
                      <a:pt x="342" y="14"/>
                    </a:lnTo>
                    <a:lnTo>
                      <a:pt x="363" y="23"/>
                    </a:lnTo>
                    <a:lnTo>
                      <a:pt x="383" y="34"/>
                    </a:lnTo>
                    <a:lnTo>
                      <a:pt x="404" y="45"/>
                    </a:lnTo>
                    <a:lnTo>
                      <a:pt x="422" y="59"/>
                    </a:lnTo>
                    <a:lnTo>
                      <a:pt x="438" y="76"/>
                    </a:lnTo>
                    <a:lnTo>
                      <a:pt x="453" y="93"/>
                    </a:lnTo>
                    <a:lnTo>
                      <a:pt x="460" y="103"/>
                    </a:lnTo>
                    <a:lnTo>
                      <a:pt x="466" y="112"/>
                    </a:lnTo>
                    <a:lnTo>
                      <a:pt x="472" y="123"/>
                    </a:lnTo>
                    <a:lnTo>
                      <a:pt x="478" y="134"/>
                    </a:lnTo>
                    <a:lnTo>
                      <a:pt x="483" y="145"/>
                    </a:lnTo>
                    <a:lnTo>
                      <a:pt x="487" y="157"/>
                    </a:lnTo>
                    <a:lnTo>
                      <a:pt x="491" y="170"/>
                    </a:lnTo>
                    <a:lnTo>
                      <a:pt x="493" y="183"/>
                    </a:lnTo>
                    <a:lnTo>
                      <a:pt x="497" y="195"/>
                    </a:lnTo>
                    <a:lnTo>
                      <a:pt x="498" y="210"/>
                    </a:lnTo>
                    <a:lnTo>
                      <a:pt x="499" y="224"/>
                    </a:lnTo>
                    <a:lnTo>
                      <a:pt x="499" y="238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13"/>
              <p:cNvSpPr>
                <a:spLocks/>
              </p:cNvSpPr>
              <p:nvPr/>
            </p:nvSpPr>
            <p:spPr bwMode="auto">
              <a:xfrm flipH="1">
                <a:off x="2783585" y="3623996"/>
                <a:ext cx="184901" cy="268530"/>
              </a:xfrm>
              <a:custGeom>
                <a:avLst/>
                <a:gdLst>
                  <a:gd name="T0" fmla="*/ 46 w 226"/>
                  <a:gd name="T1" fmla="*/ 4 h 324"/>
                  <a:gd name="T2" fmla="*/ 65 w 226"/>
                  <a:gd name="T3" fmla="*/ 0 h 324"/>
                  <a:gd name="T4" fmla="*/ 87 w 226"/>
                  <a:gd name="T5" fmla="*/ 1 h 324"/>
                  <a:gd name="T6" fmla="*/ 108 w 226"/>
                  <a:gd name="T7" fmla="*/ 10 h 324"/>
                  <a:gd name="T8" fmla="*/ 129 w 226"/>
                  <a:gd name="T9" fmla="*/ 23 h 324"/>
                  <a:gd name="T10" fmla="*/ 151 w 226"/>
                  <a:gd name="T11" fmla="*/ 41 h 324"/>
                  <a:gd name="T12" fmla="*/ 170 w 226"/>
                  <a:gd name="T13" fmla="*/ 65 h 324"/>
                  <a:gd name="T14" fmla="*/ 188 w 226"/>
                  <a:gd name="T15" fmla="*/ 92 h 324"/>
                  <a:gd name="T16" fmla="*/ 203 w 226"/>
                  <a:gd name="T17" fmla="*/ 123 h 324"/>
                  <a:gd name="T18" fmla="*/ 210 w 226"/>
                  <a:gd name="T19" fmla="*/ 139 h 324"/>
                  <a:gd name="T20" fmla="*/ 219 w 226"/>
                  <a:gd name="T21" fmla="*/ 172 h 324"/>
                  <a:gd name="T22" fmla="*/ 225 w 226"/>
                  <a:gd name="T23" fmla="*/ 203 h 324"/>
                  <a:gd name="T24" fmla="*/ 226 w 226"/>
                  <a:gd name="T25" fmla="*/ 232 h 324"/>
                  <a:gd name="T26" fmla="*/ 223 w 226"/>
                  <a:gd name="T27" fmla="*/ 258 h 324"/>
                  <a:gd name="T28" fmla="*/ 215 w 226"/>
                  <a:gd name="T29" fmla="*/ 282 h 324"/>
                  <a:gd name="T30" fmla="*/ 205 w 226"/>
                  <a:gd name="T31" fmla="*/ 300 h 324"/>
                  <a:gd name="T32" fmla="*/ 189 w 226"/>
                  <a:gd name="T33" fmla="*/ 314 h 324"/>
                  <a:gd name="T34" fmla="*/ 180 w 226"/>
                  <a:gd name="T35" fmla="*/ 320 h 324"/>
                  <a:gd name="T36" fmla="*/ 161 w 226"/>
                  <a:gd name="T37" fmla="*/ 324 h 324"/>
                  <a:gd name="T38" fmla="*/ 140 w 226"/>
                  <a:gd name="T39" fmla="*/ 322 h 324"/>
                  <a:gd name="T40" fmla="*/ 118 w 226"/>
                  <a:gd name="T41" fmla="*/ 314 h 324"/>
                  <a:gd name="T42" fmla="*/ 97 w 226"/>
                  <a:gd name="T43" fmla="*/ 301 h 324"/>
                  <a:gd name="T44" fmla="*/ 76 w 226"/>
                  <a:gd name="T45" fmla="*/ 282 h 324"/>
                  <a:gd name="T46" fmla="*/ 56 w 226"/>
                  <a:gd name="T47" fmla="*/ 259 h 324"/>
                  <a:gd name="T48" fmla="*/ 39 w 226"/>
                  <a:gd name="T49" fmla="*/ 232 h 324"/>
                  <a:gd name="T50" fmla="*/ 23 w 226"/>
                  <a:gd name="T51" fmla="*/ 201 h 324"/>
                  <a:gd name="T52" fmla="*/ 16 w 226"/>
                  <a:gd name="T53" fmla="*/ 185 h 324"/>
                  <a:gd name="T54" fmla="*/ 7 w 226"/>
                  <a:gd name="T55" fmla="*/ 152 h 324"/>
                  <a:gd name="T56" fmla="*/ 2 w 226"/>
                  <a:gd name="T57" fmla="*/ 121 h 324"/>
                  <a:gd name="T58" fmla="*/ 0 w 226"/>
                  <a:gd name="T59" fmla="*/ 92 h 324"/>
                  <a:gd name="T60" fmla="*/ 4 w 226"/>
                  <a:gd name="T61" fmla="*/ 65 h 324"/>
                  <a:gd name="T62" fmla="*/ 12 w 226"/>
                  <a:gd name="T63" fmla="*/ 42 h 324"/>
                  <a:gd name="T64" fmla="*/ 22 w 226"/>
                  <a:gd name="T65" fmla="*/ 23 h 324"/>
                  <a:gd name="T66" fmla="*/ 37 w 226"/>
                  <a:gd name="T67" fmla="*/ 9 h 324"/>
                  <a:gd name="T68" fmla="*/ 46 w 226"/>
                  <a:gd name="T69" fmla="*/ 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6" h="324">
                    <a:moveTo>
                      <a:pt x="46" y="4"/>
                    </a:moveTo>
                    <a:lnTo>
                      <a:pt x="46" y="4"/>
                    </a:lnTo>
                    <a:lnTo>
                      <a:pt x="55" y="1"/>
                    </a:lnTo>
                    <a:lnTo>
                      <a:pt x="65" y="0"/>
                    </a:lnTo>
                    <a:lnTo>
                      <a:pt x="76" y="0"/>
                    </a:lnTo>
                    <a:lnTo>
                      <a:pt x="87" y="1"/>
                    </a:lnTo>
                    <a:lnTo>
                      <a:pt x="97" y="4"/>
                    </a:lnTo>
                    <a:lnTo>
                      <a:pt x="108" y="10"/>
                    </a:lnTo>
                    <a:lnTo>
                      <a:pt x="119" y="15"/>
                    </a:lnTo>
                    <a:lnTo>
                      <a:pt x="129" y="23"/>
                    </a:lnTo>
                    <a:lnTo>
                      <a:pt x="141" y="31"/>
                    </a:lnTo>
                    <a:lnTo>
                      <a:pt x="151" y="41"/>
                    </a:lnTo>
                    <a:lnTo>
                      <a:pt x="161" y="52"/>
                    </a:lnTo>
                    <a:lnTo>
                      <a:pt x="170" y="65"/>
                    </a:lnTo>
                    <a:lnTo>
                      <a:pt x="180" y="78"/>
                    </a:lnTo>
                    <a:lnTo>
                      <a:pt x="188" y="92"/>
                    </a:lnTo>
                    <a:lnTo>
                      <a:pt x="196" y="107"/>
                    </a:lnTo>
                    <a:lnTo>
                      <a:pt x="203" y="123"/>
                    </a:lnTo>
                    <a:lnTo>
                      <a:pt x="203" y="123"/>
                    </a:lnTo>
                    <a:lnTo>
                      <a:pt x="210" y="139"/>
                    </a:lnTo>
                    <a:lnTo>
                      <a:pt x="215" y="156"/>
                    </a:lnTo>
                    <a:lnTo>
                      <a:pt x="219" y="172"/>
                    </a:lnTo>
                    <a:lnTo>
                      <a:pt x="223" y="187"/>
                    </a:lnTo>
                    <a:lnTo>
                      <a:pt x="225" y="203"/>
                    </a:lnTo>
                    <a:lnTo>
                      <a:pt x="226" y="217"/>
                    </a:lnTo>
                    <a:lnTo>
                      <a:pt x="226" y="232"/>
                    </a:lnTo>
                    <a:lnTo>
                      <a:pt x="225" y="245"/>
                    </a:lnTo>
                    <a:lnTo>
                      <a:pt x="223" y="258"/>
                    </a:lnTo>
                    <a:lnTo>
                      <a:pt x="219" y="271"/>
                    </a:lnTo>
                    <a:lnTo>
                      <a:pt x="215" y="282"/>
                    </a:lnTo>
                    <a:lnTo>
                      <a:pt x="210" y="292"/>
                    </a:lnTo>
                    <a:lnTo>
                      <a:pt x="205" y="300"/>
                    </a:lnTo>
                    <a:lnTo>
                      <a:pt x="197" y="309"/>
                    </a:lnTo>
                    <a:lnTo>
                      <a:pt x="189" y="314"/>
                    </a:lnTo>
                    <a:lnTo>
                      <a:pt x="180" y="320"/>
                    </a:lnTo>
                    <a:lnTo>
                      <a:pt x="180" y="320"/>
                    </a:lnTo>
                    <a:lnTo>
                      <a:pt x="171" y="323"/>
                    </a:lnTo>
                    <a:lnTo>
                      <a:pt x="161" y="324"/>
                    </a:lnTo>
                    <a:lnTo>
                      <a:pt x="151" y="324"/>
                    </a:lnTo>
                    <a:lnTo>
                      <a:pt x="140" y="322"/>
                    </a:lnTo>
                    <a:lnTo>
                      <a:pt x="129" y="319"/>
                    </a:lnTo>
                    <a:lnTo>
                      <a:pt x="118" y="314"/>
                    </a:lnTo>
                    <a:lnTo>
                      <a:pt x="107" y="309"/>
                    </a:lnTo>
                    <a:lnTo>
                      <a:pt x="97" y="301"/>
                    </a:lnTo>
                    <a:lnTo>
                      <a:pt x="86" y="293"/>
                    </a:lnTo>
                    <a:lnTo>
                      <a:pt x="76" y="282"/>
                    </a:lnTo>
                    <a:lnTo>
                      <a:pt x="65" y="271"/>
                    </a:lnTo>
                    <a:lnTo>
                      <a:pt x="56" y="259"/>
                    </a:lnTo>
                    <a:lnTo>
                      <a:pt x="46" y="246"/>
                    </a:lnTo>
                    <a:lnTo>
                      <a:pt x="39" y="232"/>
                    </a:lnTo>
                    <a:lnTo>
                      <a:pt x="31" y="217"/>
                    </a:lnTo>
                    <a:lnTo>
                      <a:pt x="23" y="201"/>
                    </a:lnTo>
                    <a:lnTo>
                      <a:pt x="23" y="201"/>
                    </a:lnTo>
                    <a:lnTo>
                      <a:pt x="16" y="185"/>
                    </a:lnTo>
                    <a:lnTo>
                      <a:pt x="12" y="168"/>
                    </a:lnTo>
                    <a:lnTo>
                      <a:pt x="7" y="152"/>
                    </a:lnTo>
                    <a:lnTo>
                      <a:pt x="4" y="136"/>
                    </a:lnTo>
                    <a:lnTo>
                      <a:pt x="2" y="121"/>
                    </a:lnTo>
                    <a:lnTo>
                      <a:pt x="0" y="106"/>
                    </a:lnTo>
                    <a:lnTo>
                      <a:pt x="0" y="92"/>
                    </a:lnTo>
                    <a:lnTo>
                      <a:pt x="2" y="78"/>
                    </a:lnTo>
                    <a:lnTo>
                      <a:pt x="4" y="65"/>
                    </a:lnTo>
                    <a:lnTo>
                      <a:pt x="7" y="53"/>
                    </a:lnTo>
                    <a:lnTo>
                      <a:pt x="12" y="42"/>
                    </a:lnTo>
                    <a:lnTo>
                      <a:pt x="16" y="31"/>
                    </a:lnTo>
                    <a:lnTo>
                      <a:pt x="22" y="23"/>
                    </a:lnTo>
                    <a:lnTo>
                      <a:pt x="30" y="15"/>
                    </a:lnTo>
                    <a:lnTo>
                      <a:pt x="37" y="9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14"/>
              <p:cNvSpPr>
                <a:spLocks/>
              </p:cNvSpPr>
              <p:nvPr/>
            </p:nvSpPr>
            <p:spPr bwMode="auto">
              <a:xfrm flipH="1">
                <a:off x="1825019" y="3623996"/>
                <a:ext cx="180035" cy="268530"/>
              </a:xfrm>
              <a:custGeom>
                <a:avLst/>
                <a:gdLst>
                  <a:gd name="T0" fmla="*/ 179 w 224"/>
                  <a:gd name="T1" fmla="*/ 4 h 324"/>
                  <a:gd name="T2" fmla="*/ 159 w 224"/>
                  <a:gd name="T3" fmla="*/ 0 h 324"/>
                  <a:gd name="T4" fmla="*/ 138 w 224"/>
                  <a:gd name="T5" fmla="*/ 1 h 324"/>
                  <a:gd name="T6" fmla="*/ 117 w 224"/>
                  <a:gd name="T7" fmla="*/ 10 h 324"/>
                  <a:gd name="T8" fmla="*/ 95 w 224"/>
                  <a:gd name="T9" fmla="*/ 23 h 324"/>
                  <a:gd name="T10" fmla="*/ 74 w 224"/>
                  <a:gd name="T11" fmla="*/ 41 h 324"/>
                  <a:gd name="T12" fmla="*/ 55 w 224"/>
                  <a:gd name="T13" fmla="*/ 65 h 324"/>
                  <a:gd name="T14" fmla="*/ 37 w 224"/>
                  <a:gd name="T15" fmla="*/ 92 h 324"/>
                  <a:gd name="T16" fmla="*/ 21 w 224"/>
                  <a:gd name="T17" fmla="*/ 123 h 324"/>
                  <a:gd name="T18" fmla="*/ 16 w 224"/>
                  <a:gd name="T19" fmla="*/ 139 h 324"/>
                  <a:gd name="T20" fmla="*/ 6 w 224"/>
                  <a:gd name="T21" fmla="*/ 172 h 324"/>
                  <a:gd name="T22" fmla="*/ 0 w 224"/>
                  <a:gd name="T23" fmla="*/ 203 h 324"/>
                  <a:gd name="T24" fmla="*/ 0 w 224"/>
                  <a:gd name="T25" fmla="*/ 232 h 324"/>
                  <a:gd name="T26" fmla="*/ 2 w 224"/>
                  <a:gd name="T27" fmla="*/ 258 h 324"/>
                  <a:gd name="T28" fmla="*/ 10 w 224"/>
                  <a:gd name="T29" fmla="*/ 282 h 324"/>
                  <a:gd name="T30" fmla="*/ 21 w 224"/>
                  <a:gd name="T31" fmla="*/ 300 h 324"/>
                  <a:gd name="T32" fmla="*/ 36 w 224"/>
                  <a:gd name="T33" fmla="*/ 314 h 324"/>
                  <a:gd name="T34" fmla="*/ 45 w 224"/>
                  <a:gd name="T35" fmla="*/ 320 h 324"/>
                  <a:gd name="T36" fmla="*/ 64 w 224"/>
                  <a:gd name="T37" fmla="*/ 324 h 324"/>
                  <a:gd name="T38" fmla="*/ 85 w 224"/>
                  <a:gd name="T39" fmla="*/ 322 h 324"/>
                  <a:gd name="T40" fmla="*/ 106 w 224"/>
                  <a:gd name="T41" fmla="*/ 314 h 324"/>
                  <a:gd name="T42" fmla="*/ 128 w 224"/>
                  <a:gd name="T43" fmla="*/ 301 h 324"/>
                  <a:gd name="T44" fmla="*/ 149 w 224"/>
                  <a:gd name="T45" fmla="*/ 282 h 324"/>
                  <a:gd name="T46" fmla="*/ 169 w 224"/>
                  <a:gd name="T47" fmla="*/ 259 h 324"/>
                  <a:gd name="T48" fmla="*/ 187 w 224"/>
                  <a:gd name="T49" fmla="*/ 232 h 324"/>
                  <a:gd name="T50" fmla="*/ 202 w 224"/>
                  <a:gd name="T51" fmla="*/ 201 h 324"/>
                  <a:gd name="T52" fmla="*/ 209 w 224"/>
                  <a:gd name="T53" fmla="*/ 185 h 324"/>
                  <a:gd name="T54" fmla="*/ 218 w 224"/>
                  <a:gd name="T55" fmla="*/ 152 h 324"/>
                  <a:gd name="T56" fmla="*/ 223 w 224"/>
                  <a:gd name="T57" fmla="*/ 121 h 324"/>
                  <a:gd name="T58" fmla="*/ 224 w 224"/>
                  <a:gd name="T59" fmla="*/ 92 h 324"/>
                  <a:gd name="T60" fmla="*/ 221 w 224"/>
                  <a:gd name="T61" fmla="*/ 65 h 324"/>
                  <a:gd name="T62" fmla="*/ 214 w 224"/>
                  <a:gd name="T63" fmla="*/ 42 h 324"/>
                  <a:gd name="T64" fmla="*/ 203 w 224"/>
                  <a:gd name="T65" fmla="*/ 23 h 324"/>
                  <a:gd name="T66" fmla="*/ 187 w 224"/>
                  <a:gd name="T67" fmla="*/ 9 h 324"/>
                  <a:gd name="T68" fmla="*/ 179 w 224"/>
                  <a:gd name="T69" fmla="*/ 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4" h="324">
                    <a:moveTo>
                      <a:pt x="179" y="4"/>
                    </a:moveTo>
                    <a:lnTo>
                      <a:pt x="179" y="4"/>
                    </a:lnTo>
                    <a:lnTo>
                      <a:pt x="169" y="1"/>
                    </a:lnTo>
                    <a:lnTo>
                      <a:pt x="159" y="0"/>
                    </a:lnTo>
                    <a:lnTo>
                      <a:pt x="149" y="0"/>
                    </a:lnTo>
                    <a:lnTo>
                      <a:pt x="138" y="1"/>
                    </a:lnTo>
                    <a:lnTo>
                      <a:pt x="128" y="4"/>
                    </a:lnTo>
                    <a:lnTo>
                      <a:pt x="117" y="10"/>
                    </a:lnTo>
                    <a:lnTo>
                      <a:pt x="106" y="15"/>
                    </a:lnTo>
                    <a:lnTo>
                      <a:pt x="95" y="23"/>
                    </a:lnTo>
                    <a:lnTo>
                      <a:pt x="85" y="31"/>
                    </a:lnTo>
                    <a:lnTo>
                      <a:pt x="74" y="41"/>
                    </a:lnTo>
                    <a:lnTo>
                      <a:pt x="64" y="52"/>
                    </a:lnTo>
                    <a:lnTo>
                      <a:pt x="55" y="65"/>
                    </a:lnTo>
                    <a:lnTo>
                      <a:pt x="46" y="78"/>
                    </a:lnTo>
                    <a:lnTo>
                      <a:pt x="37" y="92"/>
                    </a:lnTo>
                    <a:lnTo>
                      <a:pt x="29" y="107"/>
                    </a:lnTo>
                    <a:lnTo>
                      <a:pt x="21" y="123"/>
                    </a:lnTo>
                    <a:lnTo>
                      <a:pt x="21" y="123"/>
                    </a:lnTo>
                    <a:lnTo>
                      <a:pt x="16" y="139"/>
                    </a:lnTo>
                    <a:lnTo>
                      <a:pt x="10" y="156"/>
                    </a:lnTo>
                    <a:lnTo>
                      <a:pt x="6" y="172"/>
                    </a:lnTo>
                    <a:lnTo>
                      <a:pt x="2" y="187"/>
                    </a:lnTo>
                    <a:lnTo>
                      <a:pt x="0" y="203"/>
                    </a:lnTo>
                    <a:lnTo>
                      <a:pt x="0" y="217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2" y="258"/>
                    </a:lnTo>
                    <a:lnTo>
                      <a:pt x="6" y="271"/>
                    </a:lnTo>
                    <a:lnTo>
                      <a:pt x="10" y="282"/>
                    </a:lnTo>
                    <a:lnTo>
                      <a:pt x="14" y="292"/>
                    </a:lnTo>
                    <a:lnTo>
                      <a:pt x="21" y="300"/>
                    </a:lnTo>
                    <a:lnTo>
                      <a:pt x="28" y="309"/>
                    </a:lnTo>
                    <a:lnTo>
                      <a:pt x="36" y="314"/>
                    </a:lnTo>
                    <a:lnTo>
                      <a:pt x="45" y="320"/>
                    </a:lnTo>
                    <a:lnTo>
                      <a:pt x="45" y="320"/>
                    </a:lnTo>
                    <a:lnTo>
                      <a:pt x="54" y="323"/>
                    </a:lnTo>
                    <a:lnTo>
                      <a:pt x="64" y="324"/>
                    </a:lnTo>
                    <a:lnTo>
                      <a:pt x="75" y="324"/>
                    </a:lnTo>
                    <a:lnTo>
                      <a:pt x="85" y="322"/>
                    </a:lnTo>
                    <a:lnTo>
                      <a:pt x="96" y="319"/>
                    </a:lnTo>
                    <a:lnTo>
                      <a:pt x="106" y="314"/>
                    </a:lnTo>
                    <a:lnTo>
                      <a:pt x="118" y="309"/>
                    </a:lnTo>
                    <a:lnTo>
                      <a:pt x="128" y="301"/>
                    </a:lnTo>
                    <a:lnTo>
                      <a:pt x="139" y="293"/>
                    </a:lnTo>
                    <a:lnTo>
                      <a:pt x="149" y="282"/>
                    </a:lnTo>
                    <a:lnTo>
                      <a:pt x="159" y="271"/>
                    </a:lnTo>
                    <a:lnTo>
                      <a:pt x="169" y="259"/>
                    </a:lnTo>
                    <a:lnTo>
                      <a:pt x="178" y="246"/>
                    </a:lnTo>
                    <a:lnTo>
                      <a:pt x="187" y="232"/>
                    </a:lnTo>
                    <a:lnTo>
                      <a:pt x="195" y="217"/>
                    </a:lnTo>
                    <a:lnTo>
                      <a:pt x="202" y="201"/>
                    </a:lnTo>
                    <a:lnTo>
                      <a:pt x="202" y="201"/>
                    </a:lnTo>
                    <a:lnTo>
                      <a:pt x="209" y="185"/>
                    </a:lnTo>
                    <a:lnTo>
                      <a:pt x="214" y="168"/>
                    </a:lnTo>
                    <a:lnTo>
                      <a:pt x="218" y="152"/>
                    </a:lnTo>
                    <a:lnTo>
                      <a:pt x="221" y="136"/>
                    </a:lnTo>
                    <a:lnTo>
                      <a:pt x="223" y="121"/>
                    </a:lnTo>
                    <a:lnTo>
                      <a:pt x="224" y="106"/>
                    </a:lnTo>
                    <a:lnTo>
                      <a:pt x="224" y="92"/>
                    </a:lnTo>
                    <a:lnTo>
                      <a:pt x="223" y="78"/>
                    </a:lnTo>
                    <a:lnTo>
                      <a:pt x="221" y="65"/>
                    </a:lnTo>
                    <a:lnTo>
                      <a:pt x="218" y="53"/>
                    </a:lnTo>
                    <a:lnTo>
                      <a:pt x="214" y="42"/>
                    </a:lnTo>
                    <a:lnTo>
                      <a:pt x="209" y="31"/>
                    </a:lnTo>
                    <a:lnTo>
                      <a:pt x="203" y="23"/>
                    </a:lnTo>
                    <a:lnTo>
                      <a:pt x="196" y="15"/>
                    </a:lnTo>
                    <a:lnTo>
                      <a:pt x="187" y="9"/>
                    </a:lnTo>
                    <a:lnTo>
                      <a:pt x="179" y="4"/>
                    </a:lnTo>
                    <a:lnTo>
                      <a:pt x="179" y="4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15"/>
              <p:cNvSpPr>
                <a:spLocks/>
              </p:cNvSpPr>
              <p:nvPr/>
            </p:nvSpPr>
            <p:spPr bwMode="auto">
              <a:xfrm flipH="1">
                <a:off x="2194822" y="4102681"/>
                <a:ext cx="403863" cy="140101"/>
              </a:xfrm>
              <a:custGeom>
                <a:avLst/>
                <a:gdLst>
                  <a:gd name="T0" fmla="*/ 0 w 499"/>
                  <a:gd name="T1" fmla="*/ 0 h 167"/>
                  <a:gd name="T2" fmla="*/ 499 w 499"/>
                  <a:gd name="T3" fmla="*/ 0 h 167"/>
                  <a:gd name="T4" fmla="*/ 499 w 499"/>
                  <a:gd name="T5" fmla="*/ 17 h 167"/>
                  <a:gd name="T6" fmla="*/ 499 w 499"/>
                  <a:gd name="T7" fmla="*/ 17 h 167"/>
                  <a:gd name="T8" fmla="*/ 473 w 499"/>
                  <a:gd name="T9" fmla="*/ 40 h 167"/>
                  <a:gd name="T10" fmla="*/ 445 w 499"/>
                  <a:gd name="T11" fmla="*/ 64 h 167"/>
                  <a:gd name="T12" fmla="*/ 409 w 499"/>
                  <a:gd name="T13" fmla="*/ 92 h 167"/>
                  <a:gd name="T14" fmla="*/ 390 w 499"/>
                  <a:gd name="T15" fmla="*/ 106 h 167"/>
                  <a:gd name="T16" fmla="*/ 370 w 499"/>
                  <a:gd name="T17" fmla="*/ 119 h 167"/>
                  <a:gd name="T18" fmla="*/ 350 w 499"/>
                  <a:gd name="T19" fmla="*/ 132 h 167"/>
                  <a:gd name="T20" fmla="*/ 328 w 499"/>
                  <a:gd name="T21" fmla="*/ 144 h 167"/>
                  <a:gd name="T22" fmla="*/ 308 w 499"/>
                  <a:gd name="T23" fmla="*/ 153 h 167"/>
                  <a:gd name="T24" fmla="*/ 289 w 499"/>
                  <a:gd name="T25" fmla="*/ 160 h 167"/>
                  <a:gd name="T26" fmla="*/ 270 w 499"/>
                  <a:gd name="T27" fmla="*/ 166 h 167"/>
                  <a:gd name="T28" fmla="*/ 261 w 499"/>
                  <a:gd name="T29" fmla="*/ 167 h 167"/>
                  <a:gd name="T30" fmla="*/ 252 w 499"/>
                  <a:gd name="T31" fmla="*/ 167 h 167"/>
                  <a:gd name="T32" fmla="*/ 252 w 499"/>
                  <a:gd name="T33" fmla="*/ 167 h 167"/>
                  <a:gd name="T34" fmla="*/ 243 w 499"/>
                  <a:gd name="T35" fmla="*/ 167 h 167"/>
                  <a:gd name="T36" fmla="*/ 234 w 499"/>
                  <a:gd name="T37" fmla="*/ 166 h 167"/>
                  <a:gd name="T38" fmla="*/ 215 w 499"/>
                  <a:gd name="T39" fmla="*/ 160 h 167"/>
                  <a:gd name="T40" fmla="*/ 195 w 499"/>
                  <a:gd name="T41" fmla="*/ 153 h 167"/>
                  <a:gd name="T42" fmla="*/ 175 w 499"/>
                  <a:gd name="T43" fmla="*/ 143 h 167"/>
                  <a:gd name="T44" fmla="*/ 153 w 499"/>
                  <a:gd name="T45" fmla="*/ 132 h 167"/>
                  <a:gd name="T46" fmla="*/ 132 w 499"/>
                  <a:gd name="T47" fmla="*/ 119 h 167"/>
                  <a:gd name="T48" fmla="*/ 112 w 499"/>
                  <a:gd name="T49" fmla="*/ 105 h 167"/>
                  <a:gd name="T50" fmla="*/ 92 w 499"/>
                  <a:gd name="T51" fmla="*/ 91 h 167"/>
                  <a:gd name="T52" fmla="*/ 56 w 499"/>
                  <a:gd name="T53" fmla="*/ 63 h 167"/>
                  <a:gd name="T54" fmla="*/ 27 w 499"/>
                  <a:gd name="T55" fmla="*/ 38 h 167"/>
                  <a:gd name="T56" fmla="*/ 0 w 499"/>
                  <a:gd name="T57" fmla="*/ 14 h 167"/>
                  <a:gd name="T58" fmla="*/ 0 w 499"/>
                  <a:gd name="T5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9" h="167">
                    <a:moveTo>
                      <a:pt x="0" y="0"/>
                    </a:moveTo>
                    <a:lnTo>
                      <a:pt x="499" y="0"/>
                    </a:lnTo>
                    <a:lnTo>
                      <a:pt x="499" y="17"/>
                    </a:lnTo>
                    <a:lnTo>
                      <a:pt x="499" y="17"/>
                    </a:lnTo>
                    <a:lnTo>
                      <a:pt x="473" y="40"/>
                    </a:lnTo>
                    <a:lnTo>
                      <a:pt x="445" y="64"/>
                    </a:lnTo>
                    <a:lnTo>
                      <a:pt x="409" y="92"/>
                    </a:lnTo>
                    <a:lnTo>
                      <a:pt x="390" y="106"/>
                    </a:lnTo>
                    <a:lnTo>
                      <a:pt x="370" y="119"/>
                    </a:lnTo>
                    <a:lnTo>
                      <a:pt x="350" y="132"/>
                    </a:lnTo>
                    <a:lnTo>
                      <a:pt x="328" y="144"/>
                    </a:lnTo>
                    <a:lnTo>
                      <a:pt x="308" y="153"/>
                    </a:lnTo>
                    <a:lnTo>
                      <a:pt x="289" y="160"/>
                    </a:lnTo>
                    <a:lnTo>
                      <a:pt x="270" y="166"/>
                    </a:lnTo>
                    <a:lnTo>
                      <a:pt x="261" y="167"/>
                    </a:lnTo>
                    <a:lnTo>
                      <a:pt x="252" y="167"/>
                    </a:lnTo>
                    <a:lnTo>
                      <a:pt x="252" y="167"/>
                    </a:lnTo>
                    <a:lnTo>
                      <a:pt x="243" y="167"/>
                    </a:lnTo>
                    <a:lnTo>
                      <a:pt x="234" y="166"/>
                    </a:lnTo>
                    <a:lnTo>
                      <a:pt x="215" y="160"/>
                    </a:lnTo>
                    <a:lnTo>
                      <a:pt x="195" y="153"/>
                    </a:lnTo>
                    <a:lnTo>
                      <a:pt x="175" y="143"/>
                    </a:lnTo>
                    <a:lnTo>
                      <a:pt x="153" y="132"/>
                    </a:lnTo>
                    <a:lnTo>
                      <a:pt x="132" y="119"/>
                    </a:lnTo>
                    <a:lnTo>
                      <a:pt x="112" y="105"/>
                    </a:lnTo>
                    <a:lnTo>
                      <a:pt x="92" y="91"/>
                    </a:lnTo>
                    <a:lnTo>
                      <a:pt x="56" y="63"/>
                    </a:lnTo>
                    <a:lnTo>
                      <a:pt x="27" y="38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117"/>
              <p:cNvSpPr>
                <a:spLocks/>
              </p:cNvSpPr>
              <p:nvPr/>
            </p:nvSpPr>
            <p:spPr bwMode="auto">
              <a:xfrm flipH="1">
                <a:off x="1902873" y="2976027"/>
                <a:ext cx="987761" cy="1220055"/>
              </a:xfrm>
              <a:custGeom>
                <a:avLst/>
                <a:gdLst>
                  <a:gd name="T0" fmla="*/ 625 w 1220"/>
                  <a:gd name="T1" fmla="*/ 1464 h 1465"/>
                  <a:gd name="T2" fmla="*/ 676 w 1220"/>
                  <a:gd name="T3" fmla="*/ 1453 h 1465"/>
                  <a:gd name="T4" fmla="*/ 732 w 1220"/>
                  <a:gd name="T5" fmla="*/ 1430 h 1465"/>
                  <a:gd name="T6" fmla="*/ 794 w 1220"/>
                  <a:gd name="T7" fmla="*/ 1397 h 1465"/>
                  <a:gd name="T8" fmla="*/ 858 w 1220"/>
                  <a:gd name="T9" fmla="*/ 1352 h 1465"/>
                  <a:gd name="T10" fmla="*/ 923 w 1220"/>
                  <a:gd name="T11" fmla="*/ 1297 h 1465"/>
                  <a:gd name="T12" fmla="*/ 986 w 1220"/>
                  <a:gd name="T13" fmla="*/ 1234 h 1465"/>
                  <a:gd name="T14" fmla="*/ 1045 w 1220"/>
                  <a:gd name="T15" fmla="*/ 1161 h 1465"/>
                  <a:gd name="T16" fmla="*/ 1099 w 1220"/>
                  <a:gd name="T17" fmla="*/ 1080 h 1465"/>
                  <a:gd name="T18" fmla="*/ 1146 w 1220"/>
                  <a:gd name="T19" fmla="*/ 993 h 1465"/>
                  <a:gd name="T20" fmla="*/ 1184 w 1220"/>
                  <a:gd name="T21" fmla="*/ 899 h 1465"/>
                  <a:gd name="T22" fmla="*/ 1203 w 1220"/>
                  <a:gd name="T23" fmla="*/ 832 h 1465"/>
                  <a:gd name="T24" fmla="*/ 1219 w 1220"/>
                  <a:gd name="T25" fmla="*/ 726 h 1465"/>
                  <a:gd name="T26" fmla="*/ 1219 w 1220"/>
                  <a:gd name="T27" fmla="*/ 617 h 1465"/>
                  <a:gd name="T28" fmla="*/ 1203 w 1220"/>
                  <a:gd name="T29" fmla="*/ 508 h 1465"/>
                  <a:gd name="T30" fmla="*/ 1172 w 1220"/>
                  <a:gd name="T31" fmla="*/ 400 h 1465"/>
                  <a:gd name="T32" fmla="*/ 1126 w 1220"/>
                  <a:gd name="T33" fmla="*/ 300 h 1465"/>
                  <a:gd name="T34" fmla="*/ 1063 w 1220"/>
                  <a:gd name="T35" fmla="*/ 208 h 1465"/>
                  <a:gd name="T36" fmla="*/ 984 w 1220"/>
                  <a:gd name="T37" fmla="*/ 129 h 1465"/>
                  <a:gd name="T38" fmla="*/ 908 w 1220"/>
                  <a:gd name="T39" fmla="*/ 75 h 1465"/>
                  <a:gd name="T40" fmla="*/ 857 w 1220"/>
                  <a:gd name="T41" fmla="*/ 49 h 1465"/>
                  <a:gd name="T42" fmla="*/ 800 w 1220"/>
                  <a:gd name="T43" fmla="*/ 29 h 1465"/>
                  <a:gd name="T44" fmla="*/ 741 w 1220"/>
                  <a:gd name="T45" fmla="*/ 12 h 1465"/>
                  <a:gd name="T46" fmla="*/ 677 w 1220"/>
                  <a:gd name="T47" fmla="*/ 4 h 1465"/>
                  <a:gd name="T48" fmla="*/ 610 w 1220"/>
                  <a:gd name="T49" fmla="*/ 0 h 1465"/>
                  <a:gd name="T50" fmla="*/ 565 w 1220"/>
                  <a:gd name="T51" fmla="*/ 2 h 1465"/>
                  <a:gd name="T52" fmla="*/ 500 w 1220"/>
                  <a:gd name="T53" fmla="*/ 9 h 1465"/>
                  <a:gd name="T54" fmla="*/ 439 w 1220"/>
                  <a:gd name="T55" fmla="*/ 22 h 1465"/>
                  <a:gd name="T56" fmla="*/ 382 w 1220"/>
                  <a:gd name="T57" fmla="*/ 42 h 1465"/>
                  <a:gd name="T58" fmla="*/ 329 w 1220"/>
                  <a:gd name="T59" fmla="*/ 66 h 1465"/>
                  <a:gd name="T60" fmla="*/ 265 w 1220"/>
                  <a:gd name="T61" fmla="*/ 106 h 1465"/>
                  <a:gd name="T62" fmla="*/ 181 w 1220"/>
                  <a:gd name="T63" fmla="*/ 180 h 1465"/>
                  <a:gd name="T64" fmla="*/ 114 w 1220"/>
                  <a:gd name="T65" fmla="*/ 268 h 1465"/>
                  <a:gd name="T66" fmla="*/ 62 w 1220"/>
                  <a:gd name="T67" fmla="*/ 367 h 1465"/>
                  <a:gd name="T68" fmla="*/ 25 w 1220"/>
                  <a:gd name="T69" fmla="*/ 471 h 1465"/>
                  <a:gd name="T70" fmla="*/ 5 w 1220"/>
                  <a:gd name="T71" fmla="*/ 580 h 1465"/>
                  <a:gd name="T72" fmla="*/ 0 w 1220"/>
                  <a:gd name="T73" fmla="*/ 691 h 1465"/>
                  <a:gd name="T74" fmla="*/ 11 w 1220"/>
                  <a:gd name="T75" fmla="*/ 797 h 1465"/>
                  <a:gd name="T76" fmla="*/ 26 w 1220"/>
                  <a:gd name="T77" fmla="*/ 867 h 1465"/>
                  <a:gd name="T78" fmla="*/ 60 w 1220"/>
                  <a:gd name="T79" fmla="*/ 963 h 1465"/>
                  <a:gd name="T80" fmla="*/ 105 w 1220"/>
                  <a:gd name="T81" fmla="*/ 1052 h 1465"/>
                  <a:gd name="T82" fmla="*/ 157 w 1220"/>
                  <a:gd name="T83" fmla="*/ 1135 h 1465"/>
                  <a:gd name="T84" fmla="*/ 215 w 1220"/>
                  <a:gd name="T85" fmla="*/ 1210 h 1465"/>
                  <a:gd name="T86" fmla="*/ 277 w 1220"/>
                  <a:gd name="T87" fmla="*/ 1277 h 1465"/>
                  <a:gd name="T88" fmla="*/ 341 w 1220"/>
                  <a:gd name="T89" fmla="*/ 1335 h 1465"/>
                  <a:gd name="T90" fmla="*/ 406 w 1220"/>
                  <a:gd name="T91" fmla="*/ 1383 h 1465"/>
                  <a:gd name="T92" fmla="*/ 467 w 1220"/>
                  <a:gd name="T93" fmla="*/ 1421 h 1465"/>
                  <a:gd name="T94" fmla="*/ 527 w 1220"/>
                  <a:gd name="T95" fmla="*/ 1446 h 1465"/>
                  <a:gd name="T96" fmla="*/ 579 w 1220"/>
                  <a:gd name="T97" fmla="*/ 1462 h 1465"/>
                  <a:gd name="T98" fmla="*/ 610 w 1220"/>
                  <a:gd name="T99" fmla="*/ 1465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20" h="1465">
                    <a:moveTo>
                      <a:pt x="610" y="1465"/>
                    </a:moveTo>
                    <a:lnTo>
                      <a:pt x="610" y="1465"/>
                    </a:lnTo>
                    <a:lnTo>
                      <a:pt x="625" y="1464"/>
                    </a:lnTo>
                    <a:lnTo>
                      <a:pt x="641" y="1462"/>
                    </a:lnTo>
                    <a:lnTo>
                      <a:pt x="658" y="1458"/>
                    </a:lnTo>
                    <a:lnTo>
                      <a:pt x="676" y="1453"/>
                    </a:lnTo>
                    <a:lnTo>
                      <a:pt x="694" y="1446"/>
                    </a:lnTo>
                    <a:lnTo>
                      <a:pt x="713" y="1439"/>
                    </a:lnTo>
                    <a:lnTo>
                      <a:pt x="732" y="1430"/>
                    </a:lnTo>
                    <a:lnTo>
                      <a:pt x="752" y="1421"/>
                    </a:lnTo>
                    <a:lnTo>
                      <a:pt x="774" y="1409"/>
                    </a:lnTo>
                    <a:lnTo>
                      <a:pt x="794" y="1397"/>
                    </a:lnTo>
                    <a:lnTo>
                      <a:pt x="815" y="1383"/>
                    </a:lnTo>
                    <a:lnTo>
                      <a:pt x="836" y="1368"/>
                    </a:lnTo>
                    <a:lnTo>
                      <a:pt x="858" y="1352"/>
                    </a:lnTo>
                    <a:lnTo>
                      <a:pt x="879" y="1335"/>
                    </a:lnTo>
                    <a:lnTo>
                      <a:pt x="900" y="1317"/>
                    </a:lnTo>
                    <a:lnTo>
                      <a:pt x="923" y="1297"/>
                    </a:lnTo>
                    <a:lnTo>
                      <a:pt x="944" y="1277"/>
                    </a:lnTo>
                    <a:lnTo>
                      <a:pt x="964" y="1255"/>
                    </a:lnTo>
                    <a:lnTo>
                      <a:pt x="986" y="1234"/>
                    </a:lnTo>
                    <a:lnTo>
                      <a:pt x="1006" y="1210"/>
                    </a:lnTo>
                    <a:lnTo>
                      <a:pt x="1026" y="1186"/>
                    </a:lnTo>
                    <a:lnTo>
                      <a:pt x="1045" y="1161"/>
                    </a:lnTo>
                    <a:lnTo>
                      <a:pt x="1064" y="1135"/>
                    </a:lnTo>
                    <a:lnTo>
                      <a:pt x="1082" y="1108"/>
                    </a:lnTo>
                    <a:lnTo>
                      <a:pt x="1099" y="1080"/>
                    </a:lnTo>
                    <a:lnTo>
                      <a:pt x="1116" y="1052"/>
                    </a:lnTo>
                    <a:lnTo>
                      <a:pt x="1131" y="1023"/>
                    </a:lnTo>
                    <a:lnTo>
                      <a:pt x="1146" y="993"/>
                    </a:lnTo>
                    <a:lnTo>
                      <a:pt x="1159" y="963"/>
                    </a:lnTo>
                    <a:lnTo>
                      <a:pt x="1173" y="931"/>
                    </a:lnTo>
                    <a:lnTo>
                      <a:pt x="1184" y="899"/>
                    </a:lnTo>
                    <a:lnTo>
                      <a:pt x="1194" y="867"/>
                    </a:lnTo>
                    <a:lnTo>
                      <a:pt x="1194" y="867"/>
                    </a:lnTo>
                    <a:lnTo>
                      <a:pt x="1203" y="832"/>
                    </a:lnTo>
                    <a:lnTo>
                      <a:pt x="1210" y="797"/>
                    </a:lnTo>
                    <a:lnTo>
                      <a:pt x="1216" y="763"/>
                    </a:lnTo>
                    <a:lnTo>
                      <a:pt x="1219" y="726"/>
                    </a:lnTo>
                    <a:lnTo>
                      <a:pt x="1220" y="691"/>
                    </a:lnTo>
                    <a:lnTo>
                      <a:pt x="1220" y="654"/>
                    </a:lnTo>
                    <a:lnTo>
                      <a:pt x="1219" y="617"/>
                    </a:lnTo>
                    <a:lnTo>
                      <a:pt x="1216" y="580"/>
                    </a:lnTo>
                    <a:lnTo>
                      <a:pt x="1210" y="544"/>
                    </a:lnTo>
                    <a:lnTo>
                      <a:pt x="1203" y="508"/>
                    </a:lnTo>
                    <a:lnTo>
                      <a:pt x="1194" y="471"/>
                    </a:lnTo>
                    <a:lnTo>
                      <a:pt x="1184" y="436"/>
                    </a:lnTo>
                    <a:lnTo>
                      <a:pt x="1172" y="400"/>
                    </a:lnTo>
                    <a:lnTo>
                      <a:pt x="1158" y="367"/>
                    </a:lnTo>
                    <a:lnTo>
                      <a:pt x="1143" y="332"/>
                    </a:lnTo>
                    <a:lnTo>
                      <a:pt x="1126" y="300"/>
                    </a:lnTo>
                    <a:lnTo>
                      <a:pt x="1107" y="268"/>
                    </a:lnTo>
                    <a:lnTo>
                      <a:pt x="1085" y="237"/>
                    </a:lnTo>
                    <a:lnTo>
                      <a:pt x="1063" y="208"/>
                    </a:lnTo>
                    <a:lnTo>
                      <a:pt x="1038" y="180"/>
                    </a:lnTo>
                    <a:lnTo>
                      <a:pt x="1012" y="154"/>
                    </a:lnTo>
                    <a:lnTo>
                      <a:pt x="984" y="129"/>
                    </a:lnTo>
                    <a:lnTo>
                      <a:pt x="955" y="106"/>
                    </a:lnTo>
                    <a:lnTo>
                      <a:pt x="924" y="85"/>
                    </a:lnTo>
                    <a:lnTo>
                      <a:pt x="908" y="75"/>
                    </a:lnTo>
                    <a:lnTo>
                      <a:pt x="891" y="66"/>
                    </a:lnTo>
                    <a:lnTo>
                      <a:pt x="873" y="58"/>
                    </a:lnTo>
                    <a:lnTo>
                      <a:pt x="857" y="49"/>
                    </a:lnTo>
                    <a:lnTo>
                      <a:pt x="837" y="42"/>
                    </a:lnTo>
                    <a:lnTo>
                      <a:pt x="820" y="35"/>
                    </a:lnTo>
                    <a:lnTo>
                      <a:pt x="800" y="29"/>
                    </a:lnTo>
                    <a:lnTo>
                      <a:pt x="781" y="22"/>
                    </a:lnTo>
                    <a:lnTo>
                      <a:pt x="761" y="18"/>
                    </a:lnTo>
                    <a:lnTo>
                      <a:pt x="741" y="12"/>
                    </a:lnTo>
                    <a:lnTo>
                      <a:pt x="721" y="9"/>
                    </a:lnTo>
                    <a:lnTo>
                      <a:pt x="700" y="6"/>
                    </a:lnTo>
                    <a:lnTo>
                      <a:pt x="677" y="4"/>
                    </a:lnTo>
                    <a:lnTo>
                      <a:pt x="656" y="2"/>
                    </a:lnTo>
                    <a:lnTo>
                      <a:pt x="633" y="0"/>
                    </a:lnTo>
                    <a:lnTo>
                      <a:pt x="610" y="0"/>
                    </a:lnTo>
                    <a:lnTo>
                      <a:pt x="610" y="0"/>
                    </a:lnTo>
                    <a:lnTo>
                      <a:pt x="587" y="0"/>
                    </a:lnTo>
                    <a:lnTo>
                      <a:pt x="565" y="2"/>
                    </a:lnTo>
                    <a:lnTo>
                      <a:pt x="542" y="4"/>
                    </a:lnTo>
                    <a:lnTo>
                      <a:pt x="521" y="6"/>
                    </a:lnTo>
                    <a:lnTo>
                      <a:pt x="500" y="9"/>
                    </a:lnTo>
                    <a:lnTo>
                      <a:pt x="480" y="12"/>
                    </a:lnTo>
                    <a:lnTo>
                      <a:pt x="459" y="18"/>
                    </a:lnTo>
                    <a:lnTo>
                      <a:pt x="439" y="22"/>
                    </a:lnTo>
                    <a:lnTo>
                      <a:pt x="420" y="29"/>
                    </a:lnTo>
                    <a:lnTo>
                      <a:pt x="401" y="35"/>
                    </a:lnTo>
                    <a:lnTo>
                      <a:pt x="382" y="42"/>
                    </a:lnTo>
                    <a:lnTo>
                      <a:pt x="364" y="49"/>
                    </a:lnTo>
                    <a:lnTo>
                      <a:pt x="346" y="58"/>
                    </a:lnTo>
                    <a:lnTo>
                      <a:pt x="329" y="66"/>
                    </a:lnTo>
                    <a:lnTo>
                      <a:pt x="312" y="75"/>
                    </a:lnTo>
                    <a:lnTo>
                      <a:pt x="297" y="85"/>
                    </a:lnTo>
                    <a:lnTo>
                      <a:pt x="265" y="106"/>
                    </a:lnTo>
                    <a:lnTo>
                      <a:pt x="235" y="129"/>
                    </a:lnTo>
                    <a:lnTo>
                      <a:pt x="208" y="154"/>
                    </a:lnTo>
                    <a:lnTo>
                      <a:pt x="181" y="180"/>
                    </a:lnTo>
                    <a:lnTo>
                      <a:pt x="158" y="208"/>
                    </a:lnTo>
                    <a:lnTo>
                      <a:pt x="135" y="237"/>
                    </a:lnTo>
                    <a:lnTo>
                      <a:pt x="114" y="268"/>
                    </a:lnTo>
                    <a:lnTo>
                      <a:pt x="95" y="300"/>
                    </a:lnTo>
                    <a:lnTo>
                      <a:pt x="78" y="332"/>
                    </a:lnTo>
                    <a:lnTo>
                      <a:pt x="62" y="367"/>
                    </a:lnTo>
                    <a:lnTo>
                      <a:pt x="48" y="400"/>
                    </a:lnTo>
                    <a:lnTo>
                      <a:pt x="37" y="436"/>
                    </a:lnTo>
                    <a:lnTo>
                      <a:pt x="25" y="471"/>
                    </a:lnTo>
                    <a:lnTo>
                      <a:pt x="17" y="508"/>
                    </a:lnTo>
                    <a:lnTo>
                      <a:pt x="11" y="544"/>
                    </a:lnTo>
                    <a:lnTo>
                      <a:pt x="5" y="580"/>
                    </a:lnTo>
                    <a:lnTo>
                      <a:pt x="2" y="617"/>
                    </a:lnTo>
                    <a:lnTo>
                      <a:pt x="0" y="654"/>
                    </a:lnTo>
                    <a:lnTo>
                      <a:pt x="0" y="691"/>
                    </a:lnTo>
                    <a:lnTo>
                      <a:pt x="2" y="726"/>
                    </a:lnTo>
                    <a:lnTo>
                      <a:pt x="5" y="763"/>
                    </a:lnTo>
                    <a:lnTo>
                      <a:pt x="11" y="797"/>
                    </a:lnTo>
                    <a:lnTo>
                      <a:pt x="17" y="832"/>
                    </a:lnTo>
                    <a:lnTo>
                      <a:pt x="26" y="867"/>
                    </a:lnTo>
                    <a:lnTo>
                      <a:pt x="26" y="867"/>
                    </a:lnTo>
                    <a:lnTo>
                      <a:pt x="37" y="899"/>
                    </a:lnTo>
                    <a:lnTo>
                      <a:pt x="48" y="931"/>
                    </a:lnTo>
                    <a:lnTo>
                      <a:pt x="60" y="963"/>
                    </a:lnTo>
                    <a:lnTo>
                      <a:pt x="75" y="993"/>
                    </a:lnTo>
                    <a:lnTo>
                      <a:pt x="89" y="1023"/>
                    </a:lnTo>
                    <a:lnTo>
                      <a:pt x="105" y="1052"/>
                    </a:lnTo>
                    <a:lnTo>
                      <a:pt x="121" y="1080"/>
                    </a:lnTo>
                    <a:lnTo>
                      <a:pt x="139" y="1108"/>
                    </a:lnTo>
                    <a:lnTo>
                      <a:pt x="157" y="1135"/>
                    </a:lnTo>
                    <a:lnTo>
                      <a:pt x="176" y="1161"/>
                    </a:lnTo>
                    <a:lnTo>
                      <a:pt x="195" y="1186"/>
                    </a:lnTo>
                    <a:lnTo>
                      <a:pt x="215" y="1210"/>
                    </a:lnTo>
                    <a:lnTo>
                      <a:pt x="235" y="1234"/>
                    </a:lnTo>
                    <a:lnTo>
                      <a:pt x="255" y="1255"/>
                    </a:lnTo>
                    <a:lnTo>
                      <a:pt x="277" y="1277"/>
                    </a:lnTo>
                    <a:lnTo>
                      <a:pt x="298" y="1297"/>
                    </a:lnTo>
                    <a:lnTo>
                      <a:pt x="319" y="1317"/>
                    </a:lnTo>
                    <a:lnTo>
                      <a:pt x="341" y="1335"/>
                    </a:lnTo>
                    <a:lnTo>
                      <a:pt x="363" y="1352"/>
                    </a:lnTo>
                    <a:lnTo>
                      <a:pt x="384" y="1368"/>
                    </a:lnTo>
                    <a:lnTo>
                      <a:pt x="406" y="1383"/>
                    </a:lnTo>
                    <a:lnTo>
                      <a:pt x="427" y="1397"/>
                    </a:lnTo>
                    <a:lnTo>
                      <a:pt x="447" y="1409"/>
                    </a:lnTo>
                    <a:lnTo>
                      <a:pt x="467" y="1421"/>
                    </a:lnTo>
                    <a:lnTo>
                      <a:pt x="487" y="1430"/>
                    </a:lnTo>
                    <a:lnTo>
                      <a:pt x="508" y="1439"/>
                    </a:lnTo>
                    <a:lnTo>
                      <a:pt x="527" y="1446"/>
                    </a:lnTo>
                    <a:lnTo>
                      <a:pt x="545" y="1453"/>
                    </a:lnTo>
                    <a:lnTo>
                      <a:pt x="563" y="1458"/>
                    </a:lnTo>
                    <a:lnTo>
                      <a:pt x="579" y="1462"/>
                    </a:lnTo>
                    <a:lnTo>
                      <a:pt x="595" y="1464"/>
                    </a:lnTo>
                    <a:lnTo>
                      <a:pt x="610" y="1465"/>
                    </a:lnTo>
                    <a:lnTo>
                      <a:pt x="610" y="1465"/>
                    </a:lnTo>
                    <a:close/>
                  </a:path>
                </a:pathLst>
              </a:custGeom>
              <a:solidFill>
                <a:srgbClr val="F6D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118"/>
              <p:cNvSpPr>
                <a:spLocks/>
              </p:cNvSpPr>
              <p:nvPr/>
            </p:nvSpPr>
            <p:spPr bwMode="auto">
              <a:xfrm flipH="1">
                <a:off x="1859080" y="2946836"/>
                <a:ext cx="1060748" cy="834776"/>
              </a:xfrm>
              <a:custGeom>
                <a:avLst/>
                <a:gdLst>
                  <a:gd name="T0" fmla="*/ 483 w 1307"/>
                  <a:gd name="T1" fmla="*/ 594 h 1001"/>
                  <a:gd name="T2" fmla="*/ 411 w 1307"/>
                  <a:gd name="T3" fmla="*/ 699 h 1001"/>
                  <a:gd name="T4" fmla="*/ 377 w 1307"/>
                  <a:gd name="T5" fmla="*/ 729 h 1001"/>
                  <a:gd name="T6" fmla="*/ 337 w 1307"/>
                  <a:gd name="T7" fmla="*/ 745 h 1001"/>
                  <a:gd name="T8" fmla="*/ 294 w 1307"/>
                  <a:gd name="T9" fmla="*/ 748 h 1001"/>
                  <a:gd name="T10" fmla="*/ 242 w 1307"/>
                  <a:gd name="T11" fmla="*/ 736 h 1001"/>
                  <a:gd name="T12" fmla="*/ 186 w 1307"/>
                  <a:gd name="T13" fmla="*/ 717 h 1001"/>
                  <a:gd name="T14" fmla="*/ 142 w 1307"/>
                  <a:gd name="T15" fmla="*/ 714 h 1001"/>
                  <a:gd name="T16" fmla="*/ 113 w 1307"/>
                  <a:gd name="T17" fmla="*/ 729 h 1001"/>
                  <a:gd name="T18" fmla="*/ 96 w 1307"/>
                  <a:gd name="T19" fmla="*/ 757 h 1001"/>
                  <a:gd name="T20" fmla="*/ 89 w 1307"/>
                  <a:gd name="T21" fmla="*/ 821 h 1001"/>
                  <a:gd name="T22" fmla="*/ 102 w 1307"/>
                  <a:gd name="T23" fmla="*/ 921 h 1001"/>
                  <a:gd name="T24" fmla="*/ 87 w 1307"/>
                  <a:gd name="T25" fmla="*/ 940 h 1001"/>
                  <a:gd name="T26" fmla="*/ 48 w 1307"/>
                  <a:gd name="T27" fmla="*/ 875 h 1001"/>
                  <a:gd name="T28" fmla="*/ 12 w 1307"/>
                  <a:gd name="T29" fmla="*/ 779 h 1001"/>
                  <a:gd name="T30" fmla="*/ 0 w 1307"/>
                  <a:gd name="T31" fmla="*/ 652 h 1001"/>
                  <a:gd name="T32" fmla="*/ 15 w 1307"/>
                  <a:gd name="T33" fmla="*/ 527 h 1001"/>
                  <a:gd name="T34" fmla="*/ 36 w 1307"/>
                  <a:gd name="T35" fmla="*/ 446 h 1001"/>
                  <a:gd name="T36" fmla="*/ 67 w 1307"/>
                  <a:gd name="T37" fmla="*/ 371 h 1001"/>
                  <a:gd name="T38" fmla="*/ 114 w 1307"/>
                  <a:gd name="T39" fmla="*/ 294 h 1001"/>
                  <a:gd name="T40" fmla="*/ 174 w 1307"/>
                  <a:gd name="T41" fmla="*/ 217 h 1001"/>
                  <a:gd name="T42" fmla="*/ 243 w 1307"/>
                  <a:gd name="T43" fmla="*/ 146 h 1001"/>
                  <a:gd name="T44" fmla="*/ 321 w 1307"/>
                  <a:gd name="T45" fmla="*/ 84 h 1001"/>
                  <a:gd name="T46" fmla="*/ 404 w 1307"/>
                  <a:gd name="T47" fmla="*/ 38 h 1001"/>
                  <a:gd name="T48" fmla="*/ 490 w 1307"/>
                  <a:gd name="T49" fmla="*/ 10 h 1001"/>
                  <a:gd name="T50" fmla="*/ 555 w 1307"/>
                  <a:gd name="T51" fmla="*/ 4 h 1001"/>
                  <a:gd name="T52" fmla="*/ 659 w 1307"/>
                  <a:gd name="T53" fmla="*/ 1 h 1001"/>
                  <a:gd name="T54" fmla="*/ 784 w 1307"/>
                  <a:gd name="T55" fmla="*/ 17 h 1001"/>
                  <a:gd name="T56" fmla="*/ 922 w 1307"/>
                  <a:gd name="T57" fmla="*/ 63 h 1001"/>
                  <a:gd name="T58" fmla="*/ 1070 w 1307"/>
                  <a:gd name="T59" fmla="*/ 146 h 1001"/>
                  <a:gd name="T60" fmla="*/ 1116 w 1307"/>
                  <a:gd name="T61" fmla="*/ 181 h 1001"/>
                  <a:gd name="T62" fmla="*/ 1169 w 1307"/>
                  <a:gd name="T63" fmla="*/ 235 h 1001"/>
                  <a:gd name="T64" fmla="*/ 1238 w 1307"/>
                  <a:gd name="T65" fmla="*/ 341 h 1001"/>
                  <a:gd name="T66" fmla="*/ 1286 w 1307"/>
                  <a:gd name="T67" fmla="*/ 473 h 1001"/>
                  <a:gd name="T68" fmla="*/ 1306 w 1307"/>
                  <a:gd name="T69" fmla="*/ 608 h 1001"/>
                  <a:gd name="T70" fmla="*/ 1303 w 1307"/>
                  <a:gd name="T71" fmla="*/ 736 h 1001"/>
                  <a:gd name="T72" fmla="*/ 1283 w 1307"/>
                  <a:gd name="T73" fmla="*/ 850 h 1001"/>
                  <a:gd name="T74" fmla="*/ 1253 w 1307"/>
                  <a:gd name="T75" fmla="*/ 938 h 1001"/>
                  <a:gd name="T76" fmla="*/ 1218 w 1307"/>
                  <a:gd name="T77" fmla="*/ 994 h 1001"/>
                  <a:gd name="T78" fmla="*/ 1222 w 1307"/>
                  <a:gd name="T79" fmla="*/ 914 h 1001"/>
                  <a:gd name="T80" fmla="*/ 1230 w 1307"/>
                  <a:gd name="T81" fmla="*/ 774 h 1001"/>
                  <a:gd name="T82" fmla="*/ 1215 w 1307"/>
                  <a:gd name="T83" fmla="*/ 675 h 1001"/>
                  <a:gd name="T84" fmla="*/ 1180 w 1307"/>
                  <a:gd name="T85" fmla="*/ 605 h 1001"/>
                  <a:gd name="T86" fmla="*/ 1133 w 1307"/>
                  <a:gd name="T87" fmla="*/ 551 h 1001"/>
                  <a:gd name="T88" fmla="*/ 1030 w 1307"/>
                  <a:gd name="T89" fmla="*/ 463 h 1001"/>
                  <a:gd name="T90" fmla="*/ 967 w 1307"/>
                  <a:gd name="T91" fmla="*/ 398 h 1001"/>
                  <a:gd name="T92" fmla="*/ 922 w 1307"/>
                  <a:gd name="T93" fmla="*/ 333 h 1001"/>
                  <a:gd name="T94" fmla="*/ 896 w 1307"/>
                  <a:gd name="T95" fmla="*/ 294 h 1001"/>
                  <a:gd name="T96" fmla="*/ 860 w 1307"/>
                  <a:gd name="T97" fmla="*/ 268 h 1001"/>
                  <a:gd name="T98" fmla="*/ 815 w 1307"/>
                  <a:gd name="T99" fmla="*/ 256 h 1001"/>
                  <a:gd name="T100" fmla="*/ 764 w 1307"/>
                  <a:gd name="T101" fmla="*/ 260 h 1001"/>
                  <a:gd name="T102" fmla="*/ 709 w 1307"/>
                  <a:gd name="T103" fmla="*/ 282 h 1001"/>
                  <a:gd name="T104" fmla="*/ 653 w 1307"/>
                  <a:gd name="T105" fmla="*/ 324 h 1001"/>
                  <a:gd name="T106" fmla="*/ 597 w 1307"/>
                  <a:gd name="T107" fmla="*/ 387 h 1001"/>
                  <a:gd name="T108" fmla="*/ 545 w 1307"/>
                  <a:gd name="T109" fmla="*/ 474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7" h="1001">
                    <a:moveTo>
                      <a:pt x="545" y="474"/>
                    </a:moveTo>
                    <a:lnTo>
                      <a:pt x="545" y="474"/>
                    </a:lnTo>
                    <a:lnTo>
                      <a:pt x="502" y="558"/>
                    </a:lnTo>
                    <a:lnTo>
                      <a:pt x="483" y="594"/>
                    </a:lnTo>
                    <a:lnTo>
                      <a:pt x="464" y="625"/>
                    </a:lnTo>
                    <a:lnTo>
                      <a:pt x="447" y="654"/>
                    </a:lnTo>
                    <a:lnTo>
                      <a:pt x="429" y="678"/>
                    </a:lnTo>
                    <a:lnTo>
                      <a:pt x="411" y="699"/>
                    </a:lnTo>
                    <a:lnTo>
                      <a:pt x="404" y="708"/>
                    </a:lnTo>
                    <a:lnTo>
                      <a:pt x="395" y="716"/>
                    </a:lnTo>
                    <a:lnTo>
                      <a:pt x="386" y="724"/>
                    </a:lnTo>
                    <a:lnTo>
                      <a:pt x="377" y="729"/>
                    </a:lnTo>
                    <a:lnTo>
                      <a:pt x="367" y="734"/>
                    </a:lnTo>
                    <a:lnTo>
                      <a:pt x="358" y="740"/>
                    </a:lnTo>
                    <a:lnTo>
                      <a:pt x="347" y="743"/>
                    </a:lnTo>
                    <a:lnTo>
                      <a:pt x="337" y="745"/>
                    </a:lnTo>
                    <a:lnTo>
                      <a:pt x="327" y="747"/>
                    </a:lnTo>
                    <a:lnTo>
                      <a:pt x="316" y="748"/>
                    </a:lnTo>
                    <a:lnTo>
                      <a:pt x="305" y="748"/>
                    </a:lnTo>
                    <a:lnTo>
                      <a:pt x="294" y="748"/>
                    </a:lnTo>
                    <a:lnTo>
                      <a:pt x="281" y="746"/>
                    </a:lnTo>
                    <a:lnTo>
                      <a:pt x="269" y="744"/>
                    </a:lnTo>
                    <a:lnTo>
                      <a:pt x="257" y="741"/>
                    </a:lnTo>
                    <a:lnTo>
                      <a:pt x="242" y="736"/>
                    </a:lnTo>
                    <a:lnTo>
                      <a:pt x="214" y="726"/>
                    </a:lnTo>
                    <a:lnTo>
                      <a:pt x="214" y="726"/>
                    </a:lnTo>
                    <a:lnTo>
                      <a:pt x="199" y="721"/>
                    </a:lnTo>
                    <a:lnTo>
                      <a:pt x="186" y="717"/>
                    </a:lnTo>
                    <a:lnTo>
                      <a:pt x="174" y="714"/>
                    </a:lnTo>
                    <a:lnTo>
                      <a:pt x="162" y="713"/>
                    </a:lnTo>
                    <a:lnTo>
                      <a:pt x="151" y="713"/>
                    </a:lnTo>
                    <a:lnTo>
                      <a:pt x="142" y="714"/>
                    </a:lnTo>
                    <a:lnTo>
                      <a:pt x="133" y="716"/>
                    </a:lnTo>
                    <a:lnTo>
                      <a:pt x="125" y="719"/>
                    </a:lnTo>
                    <a:lnTo>
                      <a:pt x="119" y="724"/>
                    </a:lnTo>
                    <a:lnTo>
                      <a:pt x="113" y="729"/>
                    </a:lnTo>
                    <a:lnTo>
                      <a:pt x="107" y="734"/>
                    </a:lnTo>
                    <a:lnTo>
                      <a:pt x="103" y="742"/>
                    </a:lnTo>
                    <a:lnTo>
                      <a:pt x="100" y="749"/>
                    </a:lnTo>
                    <a:lnTo>
                      <a:pt x="96" y="757"/>
                    </a:lnTo>
                    <a:lnTo>
                      <a:pt x="94" y="767"/>
                    </a:lnTo>
                    <a:lnTo>
                      <a:pt x="92" y="776"/>
                    </a:lnTo>
                    <a:lnTo>
                      <a:pt x="89" y="797"/>
                    </a:lnTo>
                    <a:lnTo>
                      <a:pt x="89" y="821"/>
                    </a:lnTo>
                    <a:lnTo>
                      <a:pt x="91" y="844"/>
                    </a:lnTo>
                    <a:lnTo>
                      <a:pt x="93" y="869"/>
                    </a:lnTo>
                    <a:lnTo>
                      <a:pt x="97" y="895"/>
                    </a:lnTo>
                    <a:lnTo>
                      <a:pt x="102" y="921"/>
                    </a:lnTo>
                    <a:lnTo>
                      <a:pt x="112" y="972"/>
                    </a:lnTo>
                    <a:lnTo>
                      <a:pt x="112" y="972"/>
                    </a:lnTo>
                    <a:lnTo>
                      <a:pt x="100" y="956"/>
                    </a:lnTo>
                    <a:lnTo>
                      <a:pt x="87" y="940"/>
                    </a:lnTo>
                    <a:lnTo>
                      <a:pt x="76" y="922"/>
                    </a:lnTo>
                    <a:lnTo>
                      <a:pt x="66" y="907"/>
                    </a:lnTo>
                    <a:lnTo>
                      <a:pt x="57" y="891"/>
                    </a:lnTo>
                    <a:lnTo>
                      <a:pt x="48" y="875"/>
                    </a:lnTo>
                    <a:lnTo>
                      <a:pt x="40" y="859"/>
                    </a:lnTo>
                    <a:lnTo>
                      <a:pt x="33" y="842"/>
                    </a:lnTo>
                    <a:lnTo>
                      <a:pt x="21" y="810"/>
                    </a:lnTo>
                    <a:lnTo>
                      <a:pt x="12" y="779"/>
                    </a:lnTo>
                    <a:lnTo>
                      <a:pt x="5" y="747"/>
                    </a:lnTo>
                    <a:lnTo>
                      <a:pt x="2" y="715"/>
                    </a:lnTo>
                    <a:lnTo>
                      <a:pt x="0" y="684"/>
                    </a:lnTo>
                    <a:lnTo>
                      <a:pt x="0" y="652"/>
                    </a:lnTo>
                    <a:lnTo>
                      <a:pt x="2" y="621"/>
                    </a:lnTo>
                    <a:lnTo>
                      <a:pt x="5" y="590"/>
                    </a:lnTo>
                    <a:lnTo>
                      <a:pt x="10" y="558"/>
                    </a:lnTo>
                    <a:lnTo>
                      <a:pt x="15" y="527"/>
                    </a:lnTo>
                    <a:lnTo>
                      <a:pt x="23" y="495"/>
                    </a:lnTo>
                    <a:lnTo>
                      <a:pt x="31" y="463"/>
                    </a:lnTo>
                    <a:lnTo>
                      <a:pt x="31" y="463"/>
                    </a:lnTo>
                    <a:lnTo>
                      <a:pt x="36" y="446"/>
                    </a:lnTo>
                    <a:lnTo>
                      <a:pt x="42" y="428"/>
                    </a:lnTo>
                    <a:lnTo>
                      <a:pt x="49" y="409"/>
                    </a:lnTo>
                    <a:lnTo>
                      <a:pt x="58" y="391"/>
                    </a:lnTo>
                    <a:lnTo>
                      <a:pt x="67" y="371"/>
                    </a:lnTo>
                    <a:lnTo>
                      <a:pt x="77" y="352"/>
                    </a:lnTo>
                    <a:lnTo>
                      <a:pt x="88" y="333"/>
                    </a:lnTo>
                    <a:lnTo>
                      <a:pt x="101" y="313"/>
                    </a:lnTo>
                    <a:lnTo>
                      <a:pt x="114" y="294"/>
                    </a:lnTo>
                    <a:lnTo>
                      <a:pt x="128" y="274"/>
                    </a:lnTo>
                    <a:lnTo>
                      <a:pt x="142" y="255"/>
                    </a:lnTo>
                    <a:lnTo>
                      <a:pt x="158" y="235"/>
                    </a:lnTo>
                    <a:lnTo>
                      <a:pt x="174" y="217"/>
                    </a:lnTo>
                    <a:lnTo>
                      <a:pt x="189" y="199"/>
                    </a:lnTo>
                    <a:lnTo>
                      <a:pt x="207" y="180"/>
                    </a:lnTo>
                    <a:lnTo>
                      <a:pt x="225" y="163"/>
                    </a:lnTo>
                    <a:lnTo>
                      <a:pt x="243" y="146"/>
                    </a:lnTo>
                    <a:lnTo>
                      <a:pt x="262" y="130"/>
                    </a:lnTo>
                    <a:lnTo>
                      <a:pt x="281" y="113"/>
                    </a:lnTo>
                    <a:lnTo>
                      <a:pt x="300" y="98"/>
                    </a:lnTo>
                    <a:lnTo>
                      <a:pt x="321" y="84"/>
                    </a:lnTo>
                    <a:lnTo>
                      <a:pt x="341" y="71"/>
                    </a:lnTo>
                    <a:lnTo>
                      <a:pt x="362" y="58"/>
                    </a:lnTo>
                    <a:lnTo>
                      <a:pt x="382" y="48"/>
                    </a:lnTo>
                    <a:lnTo>
                      <a:pt x="404" y="38"/>
                    </a:lnTo>
                    <a:lnTo>
                      <a:pt x="425" y="28"/>
                    </a:lnTo>
                    <a:lnTo>
                      <a:pt x="446" y="21"/>
                    </a:lnTo>
                    <a:lnTo>
                      <a:pt x="469" y="14"/>
                    </a:lnTo>
                    <a:lnTo>
                      <a:pt x="490" y="10"/>
                    </a:lnTo>
                    <a:lnTo>
                      <a:pt x="511" y="6"/>
                    </a:lnTo>
                    <a:lnTo>
                      <a:pt x="533" y="4"/>
                    </a:lnTo>
                    <a:lnTo>
                      <a:pt x="555" y="4"/>
                    </a:lnTo>
                    <a:lnTo>
                      <a:pt x="555" y="4"/>
                    </a:lnTo>
                    <a:lnTo>
                      <a:pt x="579" y="2"/>
                    </a:lnTo>
                    <a:lnTo>
                      <a:pt x="604" y="1"/>
                    </a:lnTo>
                    <a:lnTo>
                      <a:pt x="631" y="0"/>
                    </a:lnTo>
                    <a:lnTo>
                      <a:pt x="659" y="1"/>
                    </a:lnTo>
                    <a:lnTo>
                      <a:pt x="689" y="3"/>
                    </a:lnTo>
                    <a:lnTo>
                      <a:pt x="720" y="6"/>
                    </a:lnTo>
                    <a:lnTo>
                      <a:pt x="751" y="11"/>
                    </a:lnTo>
                    <a:lnTo>
                      <a:pt x="784" y="17"/>
                    </a:lnTo>
                    <a:lnTo>
                      <a:pt x="818" y="26"/>
                    </a:lnTo>
                    <a:lnTo>
                      <a:pt x="851" y="36"/>
                    </a:lnTo>
                    <a:lnTo>
                      <a:pt x="886" y="49"/>
                    </a:lnTo>
                    <a:lnTo>
                      <a:pt x="922" y="63"/>
                    </a:lnTo>
                    <a:lnTo>
                      <a:pt x="958" y="80"/>
                    </a:lnTo>
                    <a:lnTo>
                      <a:pt x="995" y="99"/>
                    </a:lnTo>
                    <a:lnTo>
                      <a:pt x="1032" y="121"/>
                    </a:lnTo>
                    <a:lnTo>
                      <a:pt x="1070" y="146"/>
                    </a:lnTo>
                    <a:lnTo>
                      <a:pt x="1070" y="146"/>
                    </a:lnTo>
                    <a:lnTo>
                      <a:pt x="1086" y="158"/>
                    </a:lnTo>
                    <a:lnTo>
                      <a:pt x="1101" y="170"/>
                    </a:lnTo>
                    <a:lnTo>
                      <a:pt x="1116" y="181"/>
                    </a:lnTo>
                    <a:lnTo>
                      <a:pt x="1131" y="194"/>
                    </a:lnTo>
                    <a:lnTo>
                      <a:pt x="1144" y="208"/>
                    </a:lnTo>
                    <a:lnTo>
                      <a:pt x="1156" y="221"/>
                    </a:lnTo>
                    <a:lnTo>
                      <a:pt x="1169" y="235"/>
                    </a:lnTo>
                    <a:lnTo>
                      <a:pt x="1181" y="249"/>
                    </a:lnTo>
                    <a:lnTo>
                      <a:pt x="1202" y="279"/>
                    </a:lnTo>
                    <a:lnTo>
                      <a:pt x="1221" y="310"/>
                    </a:lnTo>
                    <a:lnTo>
                      <a:pt x="1238" y="341"/>
                    </a:lnTo>
                    <a:lnTo>
                      <a:pt x="1253" y="374"/>
                    </a:lnTo>
                    <a:lnTo>
                      <a:pt x="1266" y="406"/>
                    </a:lnTo>
                    <a:lnTo>
                      <a:pt x="1276" y="440"/>
                    </a:lnTo>
                    <a:lnTo>
                      <a:pt x="1286" y="473"/>
                    </a:lnTo>
                    <a:lnTo>
                      <a:pt x="1293" y="506"/>
                    </a:lnTo>
                    <a:lnTo>
                      <a:pt x="1299" y="540"/>
                    </a:lnTo>
                    <a:lnTo>
                      <a:pt x="1303" y="575"/>
                    </a:lnTo>
                    <a:lnTo>
                      <a:pt x="1306" y="608"/>
                    </a:lnTo>
                    <a:lnTo>
                      <a:pt x="1307" y="640"/>
                    </a:lnTo>
                    <a:lnTo>
                      <a:pt x="1307" y="674"/>
                    </a:lnTo>
                    <a:lnTo>
                      <a:pt x="1306" y="705"/>
                    </a:lnTo>
                    <a:lnTo>
                      <a:pt x="1303" y="736"/>
                    </a:lnTo>
                    <a:lnTo>
                      <a:pt x="1299" y="767"/>
                    </a:lnTo>
                    <a:lnTo>
                      <a:pt x="1294" y="796"/>
                    </a:lnTo>
                    <a:lnTo>
                      <a:pt x="1290" y="824"/>
                    </a:lnTo>
                    <a:lnTo>
                      <a:pt x="1283" y="850"/>
                    </a:lnTo>
                    <a:lnTo>
                      <a:pt x="1276" y="875"/>
                    </a:lnTo>
                    <a:lnTo>
                      <a:pt x="1270" y="898"/>
                    </a:lnTo>
                    <a:lnTo>
                      <a:pt x="1262" y="919"/>
                    </a:lnTo>
                    <a:lnTo>
                      <a:pt x="1253" y="938"/>
                    </a:lnTo>
                    <a:lnTo>
                      <a:pt x="1245" y="956"/>
                    </a:lnTo>
                    <a:lnTo>
                      <a:pt x="1236" y="971"/>
                    </a:lnTo>
                    <a:lnTo>
                      <a:pt x="1227" y="984"/>
                    </a:lnTo>
                    <a:lnTo>
                      <a:pt x="1218" y="994"/>
                    </a:lnTo>
                    <a:lnTo>
                      <a:pt x="1209" y="1001"/>
                    </a:lnTo>
                    <a:lnTo>
                      <a:pt x="1209" y="1001"/>
                    </a:lnTo>
                    <a:lnTo>
                      <a:pt x="1217" y="956"/>
                    </a:lnTo>
                    <a:lnTo>
                      <a:pt x="1222" y="914"/>
                    </a:lnTo>
                    <a:lnTo>
                      <a:pt x="1227" y="874"/>
                    </a:lnTo>
                    <a:lnTo>
                      <a:pt x="1229" y="838"/>
                    </a:lnTo>
                    <a:lnTo>
                      <a:pt x="1230" y="805"/>
                    </a:lnTo>
                    <a:lnTo>
                      <a:pt x="1230" y="774"/>
                    </a:lnTo>
                    <a:lnTo>
                      <a:pt x="1228" y="746"/>
                    </a:lnTo>
                    <a:lnTo>
                      <a:pt x="1225" y="720"/>
                    </a:lnTo>
                    <a:lnTo>
                      <a:pt x="1220" y="697"/>
                    </a:lnTo>
                    <a:lnTo>
                      <a:pt x="1215" y="675"/>
                    </a:lnTo>
                    <a:lnTo>
                      <a:pt x="1207" y="655"/>
                    </a:lnTo>
                    <a:lnTo>
                      <a:pt x="1199" y="637"/>
                    </a:lnTo>
                    <a:lnTo>
                      <a:pt x="1190" y="620"/>
                    </a:lnTo>
                    <a:lnTo>
                      <a:pt x="1180" y="605"/>
                    </a:lnTo>
                    <a:lnTo>
                      <a:pt x="1170" y="590"/>
                    </a:lnTo>
                    <a:lnTo>
                      <a:pt x="1157" y="577"/>
                    </a:lnTo>
                    <a:lnTo>
                      <a:pt x="1145" y="564"/>
                    </a:lnTo>
                    <a:lnTo>
                      <a:pt x="1133" y="551"/>
                    </a:lnTo>
                    <a:lnTo>
                      <a:pt x="1105" y="527"/>
                    </a:lnTo>
                    <a:lnTo>
                      <a:pt x="1076" y="503"/>
                    </a:lnTo>
                    <a:lnTo>
                      <a:pt x="1045" y="477"/>
                    </a:lnTo>
                    <a:lnTo>
                      <a:pt x="1030" y="463"/>
                    </a:lnTo>
                    <a:lnTo>
                      <a:pt x="1014" y="449"/>
                    </a:lnTo>
                    <a:lnTo>
                      <a:pt x="998" y="433"/>
                    </a:lnTo>
                    <a:lnTo>
                      <a:pt x="982" y="417"/>
                    </a:lnTo>
                    <a:lnTo>
                      <a:pt x="967" y="398"/>
                    </a:lnTo>
                    <a:lnTo>
                      <a:pt x="951" y="378"/>
                    </a:lnTo>
                    <a:lnTo>
                      <a:pt x="936" y="356"/>
                    </a:lnTo>
                    <a:lnTo>
                      <a:pt x="922" y="333"/>
                    </a:lnTo>
                    <a:lnTo>
                      <a:pt x="922" y="333"/>
                    </a:lnTo>
                    <a:lnTo>
                      <a:pt x="916" y="322"/>
                    </a:lnTo>
                    <a:lnTo>
                      <a:pt x="911" y="312"/>
                    </a:lnTo>
                    <a:lnTo>
                      <a:pt x="904" y="302"/>
                    </a:lnTo>
                    <a:lnTo>
                      <a:pt x="896" y="294"/>
                    </a:lnTo>
                    <a:lnTo>
                      <a:pt x="888" y="286"/>
                    </a:lnTo>
                    <a:lnTo>
                      <a:pt x="879" y="280"/>
                    </a:lnTo>
                    <a:lnTo>
                      <a:pt x="870" y="273"/>
                    </a:lnTo>
                    <a:lnTo>
                      <a:pt x="860" y="268"/>
                    </a:lnTo>
                    <a:lnTo>
                      <a:pt x="849" y="263"/>
                    </a:lnTo>
                    <a:lnTo>
                      <a:pt x="838" y="260"/>
                    </a:lnTo>
                    <a:lnTo>
                      <a:pt x="826" y="257"/>
                    </a:lnTo>
                    <a:lnTo>
                      <a:pt x="815" y="256"/>
                    </a:lnTo>
                    <a:lnTo>
                      <a:pt x="803" y="255"/>
                    </a:lnTo>
                    <a:lnTo>
                      <a:pt x="789" y="256"/>
                    </a:lnTo>
                    <a:lnTo>
                      <a:pt x="777" y="257"/>
                    </a:lnTo>
                    <a:lnTo>
                      <a:pt x="764" y="260"/>
                    </a:lnTo>
                    <a:lnTo>
                      <a:pt x="750" y="263"/>
                    </a:lnTo>
                    <a:lnTo>
                      <a:pt x="737" y="269"/>
                    </a:lnTo>
                    <a:lnTo>
                      <a:pt x="722" y="274"/>
                    </a:lnTo>
                    <a:lnTo>
                      <a:pt x="709" y="282"/>
                    </a:lnTo>
                    <a:lnTo>
                      <a:pt x="694" y="290"/>
                    </a:lnTo>
                    <a:lnTo>
                      <a:pt x="681" y="300"/>
                    </a:lnTo>
                    <a:lnTo>
                      <a:pt x="666" y="311"/>
                    </a:lnTo>
                    <a:lnTo>
                      <a:pt x="653" y="324"/>
                    </a:lnTo>
                    <a:lnTo>
                      <a:pt x="638" y="337"/>
                    </a:lnTo>
                    <a:lnTo>
                      <a:pt x="625" y="352"/>
                    </a:lnTo>
                    <a:lnTo>
                      <a:pt x="610" y="369"/>
                    </a:lnTo>
                    <a:lnTo>
                      <a:pt x="597" y="387"/>
                    </a:lnTo>
                    <a:lnTo>
                      <a:pt x="583" y="406"/>
                    </a:lnTo>
                    <a:lnTo>
                      <a:pt x="571" y="428"/>
                    </a:lnTo>
                    <a:lnTo>
                      <a:pt x="557" y="450"/>
                    </a:lnTo>
                    <a:lnTo>
                      <a:pt x="545" y="474"/>
                    </a:lnTo>
                    <a:lnTo>
                      <a:pt x="545" y="474"/>
                    </a:lnTo>
                    <a:close/>
                  </a:path>
                </a:pathLst>
              </a:custGeom>
              <a:solidFill>
                <a:srgbClr val="634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19"/>
              <p:cNvSpPr>
                <a:spLocks/>
              </p:cNvSpPr>
              <p:nvPr/>
            </p:nvSpPr>
            <p:spPr bwMode="auto">
              <a:xfrm flipH="1">
                <a:off x="1893141" y="4283645"/>
                <a:ext cx="398997" cy="729699"/>
              </a:xfrm>
              <a:custGeom>
                <a:avLst/>
                <a:gdLst>
                  <a:gd name="T0" fmla="*/ 0 w 491"/>
                  <a:gd name="T1" fmla="*/ 877 h 878"/>
                  <a:gd name="T2" fmla="*/ 210 w 491"/>
                  <a:gd name="T3" fmla="*/ 877 h 878"/>
                  <a:gd name="T4" fmla="*/ 224 w 491"/>
                  <a:gd name="T5" fmla="*/ 878 h 878"/>
                  <a:gd name="T6" fmla="*/ 442 w 491"/>
                  <a:gd name="T7" fmla="*/ 687 h 878"/>
                  <a:gd name="T8" fmla="*/ 221 w 491"/>
                  <a:gd name="T9" fmla="*/ 546 h 878"/>
                  <a:gd name="T10" fmla="*/ 491 w 491"/>
                  <a:gd name="T11" fmla="*/ 424 h 878"/>
                  <a:gd name="T12" fmla="*/ 312 w 491"/>
                  <a:gd name="T13" fmla="*/ 156 h 878"/>
                  <a:gd name="T14" fmla="*/ 242 w 491"/>
                  <a:gd name="T15" fmla="*/ 52 h 878"/>
                  <a:gd name="T16" fmla="*/ 122 w 491"/>
                  <a:gd name="T17" fmla="*/ 0 h 878"/>
                  <a:gd name="T18" fmla="*/ 122 w 491"/>
                  <a:gd name="T19" fmla="*/ 123 h 878"/>
                  <a:gd name="T20" fmla="*/ 1 w 491"/>
                  <a:gd name="T21" fmla="*/ 878 h 878"/>
                  <a:gd name="T22" fmla="*/ 0 w 491"/>
                  <a:gd name="T23" fmla="*/ 877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1" h="878">
                    <a:moveTo>
                      <a:pt x="0" y="877"/>
                    </a:moveTo>
                    <a:lnTo>
                      <a:pt x="210" y="877"/>
                    </a:lnTo>
                    <a:lnTo>
                      <a:pt x="224" y="878"/>
                    </a:lnTo>
                    <a:lnTo>
                      <a:pt x="442" y="687"/>
                    </a:lnTo>
                    <a:lnTo>
                      <a:pt x="221" y="546"/>
                    </a:lnTo>
                    <a:lnTo>
                      <a:pt x="491" y="424"/>
                    </a:lnTo>
                    <a:lnTo>
                      <a:pt x="312" y="156"/>
                    </a:lnTo>
                    <a:lnTo>
                      <a:pt x="242" y="52"/>
                    </a:lnTo>
                    <a:lnTo>
                      <a:pt x="122" y="0"/>
                    </a:lnTo>
                    <a:lnTo>
                      <a:pt x="122" y="123"/>
                    </a:lnTo>
                    <a:lnTo>
                      <a:pt x="1" y="878"/>
                    </a:lnTo>
                    <a:lnTo>
                      <a:pt x="0" y="87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120"/>
              <p:cNvSpPr>
                <a:spLocks/>
              </p:cNvSpPr>
              <p:nvPr/>
            </p:nvSpPr>
            <p:spPr bwMode="auto">
              <a:xfrm flipH="1">
                <a:off x="2496502" y="4277808"/>
                <a:ext cx="398997" cy="735535"/>
              </a:xfrm>
              <a:custGeom>
                <a:avLst/>
                <a:gdLst>
                  <a:gd name="T0" fmla="*/ 270 w 491"/>
                  <a:gd name="T1" fmla="*/ 544 h 885"/>
                  <a:gd name="T2" fmla="*/ 49 w 491"/>
                  <a:gd name="T3" fmla="*/ 685 h 885"/>
                  <a:gd name="T4" fmla="*/ 267 w 491"/>
                  <a:gd name="T5" fmla="*/ 885 h 885"/>
                  <a:gd name="T6" fmla="*/ 280 w 491"/>
                  <a:gd name="T7" fmla="*/ 884 h 885"/>
                  <a:gd name="T8" fmla="*/ 491 w 491"/>
                  <a:gd name="T9" fmla="*/ 884 h 885"/>
                  <a:gd name="T10" fmla="*/ 489 w 491"/>
                  <a:gd name="T11" fmla="*/ 885 h 885"/>
                  <a:gd name="T12" fmla="*/ 368 w 491"/>
                  <a:gd name="T13" fmla="*/ 122 h 885"/>
                  <a:gd name="T14" fmla="*/ 368 w 491"/>
                  <a:gd name="T15" fmla="*/ 0 h 885"/>
                  <a:gd name="T16" fmla="*/ 221 w 491"/>
                  <a:gd name="T17" fmla="*/ 62 h 885"/>
                  <a:gd name="T18" fmla="*/ 156 w 491"/>
                  <a:gd name="T19" fmla="*/ 168 h 885"/>
                  <a:gd name="T20" fmla="*/ 0 w 491"/>
                  <a:gd name="T21" fmla="*/ 422 h 885"/>
                  <a:gd name="T22" fmla="*/ 270 w 491"/>
                  <a:gd name="T23" fmla="*/ 544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1" h="885">
                    <a:moveTo>
                      <a:pt x="270" y="544"/>
                    </a:moveTo>
                    <a:lnTo>
                      <a:pt x="49" y="685"/>
                    </a:lnTo>
                    <a:lnTo>
                      <a:pt x="267" y="885"/>
                    </a:lnTo>
                    <a:lnTo>
                      <a:pt x="280" y="884"/>
                    </a:lnTo>
                    <a:lnTo>
                      <a:pt x="491" y="884"/>
                    </a:lnTo>
                    <a:lnTo>
                      <a:pt x="489" y="885"/>
                    </a:lnTo>
                    <a:lnTo>
                      <a:pt x="368" y="122"/>
                    </a:lnTo>
                    <a:lnTo>
                      <a:pt x="368" y="0"/>
                    </a:lnTo>
                    <a:lnTo>
                      <a:pt x="221" y="62"/>
                    </a:lnTo>
                    <a:lnTo>
                      <a:pt x="156" y="168"/>
                    </a:lnTo>
                    <a:lnTo>
                      <a:pt x="0" y="422"/>
                    </a:lnTo>
                    <a:lnTo>
                      <a:pt x="270" y="5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69" name="Group 268"/>
          <p:cNvGrpSpPr/>
          <p:nvPr/>
        </p:nvGrpSpPr>
        <p:grpSpPr>
          <a:xfrm>
            <a:off x="1522709" y="5684811"/>
            <a:ext cx="9146582" cy="579030"/>
            <a:chOff x="1537290" y="4270072"/>
            <a:chExt cx="9146582" cy="579030"/>
          </a:xfrm>
        </p:grpSpPr>
        <p:grpSp>
          <p:nvGrpSpPr>
            <p:cNvPr id="270" name="Group 269"/>
            <p:cNvGrpSpPr/>
            <p:nvPr/>
          </p:nvGrpSpPr>
          <p:grpSpPr>
            <a:xfrm>
              <a:off x="1537290" y="4275904"/>
              <a:ext cx="4531271" cy="573198"/>
              <a:chOff x="1537290" y="4275904"/>
              <a:chExt cx="4531271" cy="573198"/>
            </a:xfrm>
          </p:grpSpPr>
          <p:grpSp>
            <p:nvGrpSpPr>
              <p:cNvPr id="280" name="Group 279"/>
              <p:cNvGrpSpPr/>
              <p:nvPr/>
            </p:nvGrpSpPr>
            <p:grpSpPr>
              <a:xfrm>
                <a:off x="1537290" y="4275905"/>
                <a:ext cx="2223501" cy="557976"/>
                <a:chOff x="548639" y="4625092"/>
                <a:chExt cx="2373453" cy="560811"/>
              </a:xfrm>
            </p:grpSpPr>
            <p:sp>
              <p:nvSpPr>
                <p:cNvPr id="285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Hazem Ihab</a:t>
                  </a:r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613341" y="462509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613341" y="5185903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3845060" y="4275904"/>
                <a:ext cx="2223501" cy="573198"/>
                <a:chOff x="548639" y="4625092"/>
                <a:chExt cx="2373453" cy="576110"/>
              </a:xfrm>
            </p:grpSpPr>
            <p:sp>
              <p:nvSpPr>
                <p:cNvPr id="282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Abd El Karim</a:t>
                  </a:r>
                </a:p>
              </p:txBody>
            </p: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613341" y="462509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613193" y="520120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1" name="Group 270"/>
            <p:cNvGrpSpPr/>
            <p:nvPr/>
          </p:nvGrpSpPr>
          <p:grpSpPr>
            <a:xfrm>
              <a:off x="6152601" y="4270072"/>
              <a:ext cx="4531271" cy="562129"/>
              <a:chOff x="1537290" y="4275899"/>
              <a:chExt cx="4531271" cy="562131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1537290" y="4286786"/>
                <a:ext cx="2223501" cy="551244"/>
                <a:chOff x="548639" y="4636033"/>
                <a:chExt cx="2373453" cy="554045"/>
              </a:xfrm>
            </p:grpSpPr>
            <p:sp>
              <p:nvSpPr>
                <p:cNvPr id="277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Diaa Ayman</a:t>
                  </a:r>
                </a:p>
              </p:txBody>
            </p: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624961" y="4636033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635610" y="5190078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845060" y="4275899"/>
                <a:ext cx="2223501" cy="562129"/>
                <a:chOff x="548639" y="4625092"/>
                <a:chExt cx="2373453" cy="564985"/>
              </a:xfrm>
            </p:grpSpPr>
            <p:sp>
              <p:nvSpPr>
                <p:cNvPr id="274" name="Text Placeholder 3">
                  <a:extLst>
                    <a:ext uri="{FF2B5EF4-FFF2-40B4-BE49-F238E27FC236}">
                      <a16:creationId xmlns:a16="http://schemas.microsoft.com/office/drawing/2014/main" xmlns="" id="{BFCBA652-D966-4451-AC1F-C6FE13F855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639" y="4679799"/>
                  <a:ext cx="2373453" cy="485278"/>
                </a:xfrm>
                <a:prstGeom prst="rect">
                  <a:avLst/>
                </a:prstGeom>
              </p:spPr>
              <p:txBody>
                <a:bodyPr anchor="ctr"/>
                <a:lstStyle>
                  <a:defPPr>
                    <a:defRPr lang="en-US"/>
                  </a:defPPr>
                  <a:lvl1pPr indent="0" algn="ctr" latinLnBrk="1">
                    <a:spcBef>
                      <a:spcPct val="20000"/>
                    </a:spcBef>
                    <a:buFont typeface="Arial" pitchFamily="34" charset="0"/>
                    <a:buNone/>
                    <a:defRPr b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Open Sans" panose="020B0606030504020204"/>
                      <a:cs typeface="Arial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Font typeface="Arial" pitchFamily="34" charset="0"/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Font typeface="Arial" pitchFamily="34" charset="0"/>
                    <a:buChar char="»"/>
                    <a:defRPr sz="2000"/>
                  </a:lvl5pPr>
                  <a:lvl6pPr marL="25146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6pPr>
                  <a:lvl7pPr marL="29718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7pPr>
                  <a:lvl8pPr marL="34290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8pPr>
                  <a:lvl9pPr marL="3886200" indent="-228600" latinLnBrk="1">
                    <a:spcBef>
                      <a:spcPct val="20000"/>
                    </a:spcBef>
                    <a:buFont typeface="Arial" pitchFamily="34" charset="0"/>
                    <a:buChar char="•"/>
                    <a:defRPr sz="2000"/>
                  </a:lvl9pPr>
                </a:lstStyle>
                <a:p>
                  <a:r>
                    <a:rPr lang="en-US" sz="1600" b="0" dirty="0">
                      <a:solidFill>
                        <a:schemeClr val="tx1"/>
                      </a:solidFill>
                      <a:latin typeface="Bahnschrift SemiBold SemiConden" panose="020B0502040204020203" pitchFamily="34" charset="0"/>
                      <a:cs typeface="Aldhabi" panose="01000000000000000000" pitchFamily="2" charset="-78"/>
                    </a:rPr>
                    <a:t>Fatma El Zahraa</a:t>
                  </a:r>
                </a:p>
              </p:txBody>
            </p: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613341" y="4625092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635610" y="5190077"/>
                  <a:ext cx="21978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909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133158" y="1590202"/>
            <a:ext cx="0" cy="45057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xmlns="" id="{113BEDA8-E02E-4C77-B81F-F5F5618C1D56}"/>
              </a:ext>
            </a:extLst>
          </p:cNvPr>
          <p:cNvSpPr/>
          <p:nvPr/>
        </p:nvSpPr>
        <p:spPr>
          <a:xfrm>
            <a:off x="1805554" y="1077007"/>
            <a:ext cx="655208" cy="655208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I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D1B97FE5-8134-4551-A603-6956B3FAAF4F}"/>
              </a:ext>
            </a:extLst>
          </p:cNvPr>
          <p:cNvSpPr/>
          <p:nvPr/>
        </p:nvSpPr>
        <p:spPr>
          <a:xfrm>
            <a:off x="1805554" y="1793183"/>
            <a:ext cx="655208" cy="655208"/>
          </a:xfrm>
          <a:prstGeom prst="diamond">
            <a:avLst/>
          </a:prstGeom>
          <a:solidFill>
            <a:srgbClr val="39D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I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805554" y="2530991"/>
            <a:ext cx="655208" cy="655208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I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68AF1015-1E1F-47C5-ACC5-0337A1C94718}"/>
              </a:ext>
            </a:extLst>
          </p:cNvPr>
          <p:cNvSpPr/>
          <p:nvPr/>
        </p:nvSpPr>
        <p:spPr>
          <a:xfrm>
            <a:off x="1805554" y="3265277"/>
            <a:ext cx="655208" cy="65520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I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8981BA-C534-4244-9F48-805BB46DFE33}"/>
              </a:ext>
            </a:extLst>
          </p:cNvPr>
          <p:cNvSpPr txBox="1"/>
          <p:nvPr/>
        </p:nvSpPr>
        <p:spPr>
          <a:xfrm>
            <a:off x="2532028" y="1155707"/>
            <a:ext cx="388145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218987">
              <a:lnSpc>
                <a:spcPct val="120000"/>
              </a:lnSpc>
            </a:pPr>
            <a:r>
              <a:rPr lang="en-US" sz="2000" b="1" kern="0" dirty="0">
                <a:latin typeface="Open Sans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805554" y="4420604"/>
            <a:ext cx="655208" cy="655208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I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68AF1015-1E1F-47C5-ACC5-0337A1C94718}"/>
              </a:ext>
            </a:extLst>
          </p:cNvPr>
          <p:cNvSpPr/>
          <p:nvPr/>
        </p:nvSpPr>
        <p:spPr>
          <a:xfrm>
            <a:off x="1805554" y="5464384"/>
            <a:ext cx="655208" cy="655208"/>
          </a:xfrm>
          <a:prstGeom prst="diamond">
            <a:avLst/>
          </a:prstGeom>
          <a:solidFill>
            <a:srgbClr val="39D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I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150673" y="460801"/>
            <a:ext cx="338044" cy="365125"/>
          </a:xfrm>
        </p:spPr>
        <p:txBody>
          <a:bodyPr/>
          <a:lstStyle/>
          <a:p>
            <a:fld id="{96E69268-9C8B-4EBF-A9EE-DC5DC2D48DC3}" type="slidenum">
              <a:rPr lang="en-US" dirty="0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4CDB25-9F17-43A8-B675-B82435F4E407}"/>
              </a:ext>
            </a:extLst>
          </p:cNvPr>
          <p:cNvSpPr txBox="1"/>
          <p:nvPr/>
        </p:nvSpPr>
        <p:spPr>
          <a:xfrm>
            <a:off x="2532345" y="1926920"/>
            <a:ext cx="37452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kern="0" dirty="0">
                <a:latin typeface="Open Sans"/>
                <a:cs typeface="Arial" panose="020B0604020202020204" pitchFamily="34" charset="0"/>
              </a:rPr>
              <a:t>System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26B56F-82CD-44DF-B110-789AC1046338}"/>
              </a:ext>
            </a:extLst>
          </p:cNvPr>
          <p:cNvSpPr txBox="1"/>
          <p:nvPr/>
        </p:nvSpPr>
        <p:spPr>
          <a:xfrm>
            <a:off x="2532028" y="2602167"/>
            <a:ext cx="59790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kern="0" dirty="0">
                <a:latin typeface="Open Sans"/>
                <a:cs typeface="Arial" panose="020B0604020202020204" pitchFamily="34" charset="0"/>
              </a:rPr>
              <a:t>Software Layered Architecture</a:t>
            </a:r>
            <a:endParaRPr lang="en-IN" sz="2000" b="1" kern="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45DB0B-2E1F-4DC9-9CA3-8E3724924771}"/>
              </a:ext>
            </a:extLst>
          </p:cNvPr>
          <p:cNvSpPr txBox="1"/>
          <p:nvPr/>
        </p:nvSpPr>
        <p:spPr>
          <a:xfrm>
            <a:off x="2532028" y="3305231"/>
            <a:ext cx="6094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b="1" kern="0" dirty="0">
                <a:latin typeface="Open Sans"/>
                <a:cs typeface="Arial" panose="020B0604020202020204" pitchFamily="34" charset="0"/>
              </a:rPr>
              <a:t>First Microcontroller</a:t>
            </a:r>
          </a:p>
          <a:p>
            <a:pPr marL="800100" lvl="1" indent="-112713">
              <a:buFont typeface="Arial" panose="020B0604020202020204" pitchFamily="34" charset="0"/>
              <a:buChar char="•"/>
              <a:defRPr/>
            </a:pPr>
            <a:r>
              <a:rPr lang="en-IN" sz="2000" b="1" kern="0" dirty="0">
                <a:solidFill>
                  <a:schemeClr val="tx2"/>
                </a:solidFill>
                <a:latin typeface="Open Sans"/>
                <a:cs typeface="Arial" panose="020B0604020202020204" pitchFamily="34" charset="0"/>
              </a:rPr>
              <a:t>  MC 1 Software Architecture</a:t>
            </a:r>
          </a:p>
          <a:p>
            <a:pPr marL="800100" lvl="1" indent="-112713">
              <a:buFont typeface="Arial" panose="020B0604020202020204" pitchFamily="34" charset="0"/>
              <a:buChar char="•"/>
              <a:defRPr/>
            </a:pPr>
            <a:r>
              <a:rPr lang="en-IN" sz="2000" b="1" kern="0" dirty="0">
                <a:solidFill>
                  <a:schemeClr val="tx2"/>
                </a:solidFill>
                <a:latin typeface="Open Sans"/>
                <a:cs typeface="Arial" panose="020B0604020202020204" pitchFamily="34" charset="0"/>
              </a:rPr>
              <a:t>  MC 1 Detailed-Description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8BB2198-2DE3-4808-8297-9CE88CCCD3D4}"/>
              </a:ext>
            </a:extLst>
          </p:cNvPr>
          <p:cNvSpPr txBox="1"/>
          <p:nvPr/>
        </p:nvSpPr>
        <p:spPr>
          <a:xfrm>
            <a:off x="2484157" y="4432533"/>
            <a:ext cx="6094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b="1" kern="0" dirty="0">
                <a:latin typeface="Open Sans"/>
                <a:cs typeface="Arial" panose="020B0604020202020204" pitchFamily="34" charset="0"/>
              </a:rPr>
              <a:t>Second Microcontroller</a:t>
            </a:r>
          </a:p>
          <a:p>
            <a:pPr marL="800100" lvl="1" indent="-112713">
              <a:buFont typeface="Arial" panose="020B0604020202020204" pitchFamily="34" charset="0"/>
              <a:buChar char="•"/>
              <a:defRPr/>
            </a:pPr>
            <a:r>
              <a:rPr lang="en-IN" sz="2000" b="1" kern="0" dirty="0">
                <a:solidFill>
                  <a:schemeClr val="tx2"/>
                </a:solidFill>
                <a:latin typeface="Open Sans"/>
                <a:cs typeface="Arial" panose="020B0604020202020204" pitchFamily="34" charset="0"/>
              </a:rPr>
              <a:t>   MC 2 Software Architecture</a:t>
            </a:r>
          </a:p>
          <a:p>
            <a:pPr marL="800100" lvl="1" indent="-112713">
              <a:buFont typeface="Arial" panose="020B0604020202020204" pitchFamily="34" charset="0"/>
              <a:buChar char="•"/>
              <a:defRPr/>
            </a:pPr>
            <a:r>
              <a:rPr lang="en-IN" sz="2000" b="1" kern="0" dirty="0">
                <a:solidFill>
                  <a:schemeClr val="tx2"/>
                </a:solidFill>
                <a:latin typeface="Open Sans"/>
                <a:cs typeface="Arial" panose="020B0604020202020204" pitchFamily="34" charset="0"/>
              </a:rPr>
              <a:t>   MC 2 Detailed-Description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08BEE04-A03C-43CA-A2D3-DA05D3FBDB58}"/>
              </a:ext>
            </a:extLst>
          </p:cNvPr>
          <p:cNvSpPr txBox="1"/>
          <p:nvPr/>
        </p:nvSpPr>
        <p:spPr>
          <a:xfrm>
            <a:off x="2532028" y="5562043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b="1" kern="0" dirty="0">
                <a:latin typeface="Open Sans"/>
                <a:cs typeface="Arial" panose="020B0604020202020204" pitchFamily="34" charset="0"/>
              </a:rPr>
              <a:t>Testing and Corner Cases</a:t>
            </a:r>
          </a:p>
        </p:txBody>
      </p:sp>
    </p:spTree>
    <p:extLst>
      <p:ext uri="{BB962C8B-B14F-4D97-AF65-F5344CB8AC3E}">
        <p14:creationId xmlns:p14="http://schemas.microsoft.com/office/powerpoint/2010/main" val="2065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3200" b="1" dirty="0">
                <a:solidFill>
                  <a:srgbClr val="1F497D"/>
                </a:solidFill>
                <a:latin typeface="Open Sans"/>
              </a:rPr>
              <a:t>Overview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150673" y="460801"/>
            <a:ext cx="338044" cy="365125"/>
          </a:xfrm>
        </p:spPr>
        <p:txBody>
          <a:bodyPr/>
          <a:lstStyle/>
          <a:p>
            <a:fld id="{96E69268-9C8B-4EBF-A9EE-DC5DC2D48DC3}" type="slidenum">
              <a:rPr lang="en-US" dirty="0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A210121-19CB-4D55-87E2-4984BD16F10C}"/>
              </a:ext>
            </a:extLst>
          </p:cNvPr>
          <p:cNvSpPr txBox="1"/>
          <p:nvPr/>
        </p:nvSpPr>
        <p:spPr>
          <a:xfrm rot="-10800000" flipV="1">
            <a:off x="613044" y="2226406"/>
            <a:ext cx="42045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 b="1" dirty="0">
                <a:latin typeface="+mj-lt"/>
                <a:cs typeface="Calibri"/>
              </a:rPr>
              <a:t>Cruise Control System </a:t>
            </a:r>
            <a:r>
              <a:rPr lang="en-US" sz="1800" b="1" dirty="0">
                <a:effectLst/>
                <a:latin typeface="+mj-lt"/>
                <a:ea typeface="Arial" panose="020B0604020202020204" pitchFamily="34" charset="0"/>
              </a:rPr>
              <a:t>–</a:t>
            </a:r>
            <a:r>
              <a:rPr lang="en-US" sz="2000" b="1" dirty="0">
                <a:latin typeface="+mj-lt"/>
                <a:cs typeface="Calibri"/>
              </a:rPr>
              <a:t> also known as Speed Control System.</a:t>
            </a:r>
          </a:p>
        </p:txBody>
      </p:sp>
      <p:pic>
        <p:nvPicPr>
          <p:cNvPr id="29" name="Picture 29" descr="A hand holding a camera&#10;&#10;Description automatically generated">
            <a:extLst>
              <a:ext uri="{FF2B5EF4-FFF2-40B4-BE49-F238E27FC236}">
                <a16:creationId xmlns:a16="http://schemas.microsoft.com/office/drawing/2014/main" xmlns="" id="{7F74EC76-0E46-4BE2-8975-CE5D3872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17" y="1133077"/>
            <a:ext cx="6219172" cy="4904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210121-19CB-4D55-87E2-4984BD16F10C}"/>
              </a:ext>
            </a:extLst>
          </p:cNvPr>
          <p:cNvSpPr txBox="1"/>
          <p:nvPr/>
        </p:nvSpPr>
        <p:spPr>
          <a:xfrm rot="-10800000" flipV="1">
            <a:off x="613044" y="3831760"/>
            <a:ext cx="42045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 b="1" dirty="0" smtClean="0">
                <a:latin typeface="+mj-lt"/>
                <a:cs typeface="Calibri"/>
              </a:rPr>
              <a:t>System that automatically controls the speed of a motor.</a:t>
            </a:r>
            <a:endParaRPr lang="en-US" sz="20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solidFill>
                  <a:srgbClr val="1F497D"/>
                </a:solidFill>
                <a:latin typeface="Open Sans"/>
              </a:rPr>
              <a:t>System Flow</a:t>
            </a:r>
            <a:endParaRPr lang="en-US" sz="3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150673" y="460801"/>
            <a:ext cx="338044" cy="365125"/>
          </a:xfrm>
        </p:spPr>
        <p:txBody>
          <a:bodyPr/>
          <a:lstStyle/>
          <a:p>
            <a:fld id="{96E69268-9C8B-4EBF-A9EE-DC5DC2D48DC3}" type="slidenum">
              <a:rPr lang="en-US" dirty="0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ircuit board&#10;&#10;Description automatically generated">
            <a:extLst>
              <a:ext uri="{FF2B5EF4-FFF2-40B4-BE49-F238E27FC236}">
                <a16:creationId xmlns:a16="http://schemas.microsoft.com/office/drawing/2014/main" xmlns="" id="{3F029C84-3252-4559-A930-7115DB12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18" y="2984711"/>
            <a:ext cx="1780961" cy="1474142"/>
          </a:xfrm>
          <a:prstGeom prst="rect">
            <a:avLst/>
          </a:prstGeom>
        </p:spPr>
      </p:pic>
      <p:pic>
        <p:nvPicPr>
          <p:cNvPr id="4" name="Picture 4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xmlns="" id="{CFCA2C89-D2BF-4352-B2D3-729F3FD58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0" y="1754525"/>
            <a:ext cx="948293" cy="948293"/>
          </a:xfrm>
          <a:prstGeom prst="rect">
            <a:avLst/>
          </a:prstGeom>
        </p:spPr>
      </p:pic>
      <p:pic>
        <p:nvPicPr>
          <p:cNvPr id="11" name="Picture 4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xmlns="" id="{EAA6810A-ABC5-4386-8076-FA849283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0" y="4902994"/>
            <a:ext cx="948293" cy="948293"/>
          </a:xfrm>
          <a:prstGeom prst="rect">
            <a:avLst/>
          </a:prstGeom>
        </p:spPr>
      </p:pic>
      <p:pic>
        <p:nvPicPr>
          <p:cNvPr id="12" name="Picture 3" descr="A circuit board&#10;&#10;Description automatically generated">
            <a:extLst>
              <a:ext uri="{FF2B5EF4-FFF2-40B4-BE49-F238E27FC236}">
                <a16:creationId xmlns:a16="http://schemas.microsoft.com/office/drawing/2014/main" xmlns="" id="{FD7B0A4D-EB4E-4F06-A460-243CDB28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48" y="2984712"/>
            <a:ext cx="1780961" cy="1474142"/>
          </a:xfrm>
          <a:prstGeom prst="rect">
            <a:avLst/>
          </a:prstGeom>
        </p:spPr>
      </p:pic>
      <p:pic>
        <p:nvPicPr>
          <p:cNvPr id="5" name="Picture 5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xmlns="" id="{51BFE07B-878E-447F-8595-199AF64DB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871" y="2362331"/>
            <a:ext cx="990600" cy="1619250"/>
          </a:xfrm>
          <a:prstGeom prst="rect">
            <a:avLst/>
          </a:prstGeom>
        </p:spPr>
      </p:pic>
      <p:pic>
        <p:nvPicPr>
          <p:cNvPr id="6" name="Picture 6" descr="A circuit board&#10;&#10;Description automatically generated">
            <a:extLst>
              <a:ext uri="{FF2B5EF4-FFF2-40B4-BE49-F238E27FC236}">
                <a16:creationId xmlns:a16="http://schemas.microsoft.com/office/drawing/2014/main" xmlns="" id="{D7BD152B-1912-42A0-BA8A-5B89032D3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178" y="1202662"/>
            <a:ext cx="2398734" cy="1838194"/>
          </a:xfrm>
          <a:prstGeom prst="rect">
            <a:avLst/>
          </a:prstGeom>
        </p:spPr>
      </p:pic>
      <p:pic>
        <p:nvPicPr>
          <p:cNvPr id="7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E66223EE-21B4-4350-86A9-6FA375C36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2170" y="3889723"/>
            <a:ext cx="2106461" cy="1959538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792273F5-EC89-414A-9152-F333CEFA7B22}"/>
              </a:ext>
            </a:extLst>
          </p:cNvPr>
          <p:cNvSpPr/>
          <p:nvPr/>
        </p:nvSpPr>
        <p:spPr>
          <a:xfrm rot="2520000">
            <a:off x="1452330" y="2685642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1D932FA4-DAD2-44A5-BDC3-63C8D1C896B9}"/>
              </a:ext>
            </a:extLst>
          </p:cNvPr>
          <p:cNvSpPr/>
          <p:nvPr/>
        </p:nvSpPr>
        <p:spPr>
          <a:xfrm rot="18780000">
            <a:off x="1525398" y="451235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xmlns="" id="{24C04943-D381-4A50-9CDD-3B9C878B9F85}"/>
              </a:ext>
            </a:extLst>
          </p:cNvPr>
          <p:cNvSpPr/>
          <p:nvPr/>
        </p:nvSpPr>
        <p:spPr>
          <a:xfrm rot="5400000">
            <a:off x="9007183" y="3035108"/>
            <a:ext cx="626301" cy="16075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EC13D506-2D60-40C9-85F2-4A2D37C28C1D}"/>
              </a:ext>
            </a:extLst>
          </p:cNvPr>
          <p:cNvSpPr/>
          <p:nvPr/>
        </p:nvSpPr>
        <p:spPr>
          <a:xfrm>
            <a:off x="4333317" y="3979996"/>
            <a:ext cx="2192054" cy="37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xmlns="" id="{B4F6164F-8262-407E-88FC-AB50BDB10908}"/>
              </a:ext>
            </a:extLst>
          </p:cNvPr>
          <p:cNvSpPr/>
          <p:nvPr/>
        </p:nvSpPr>
        <p:spPr>
          <a:xfrm rot="16200000" flipV="1">
            <a:off x="9007182" y="2287966"/>
            <a:ext cx="626301" cy="16075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9" grpId="0" animBg="1"/>
      <p:bldP spid="2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solidFill>
                  <a:srgbClr val="1F497D"/>
                </a:solidFill>
                <a:latin typeface="Open Sans"/>
              </a:rPr>
              <a:t>Software Layered Architecture</a:t>
            </a:r>
            <a:endParaRPr lang="en-US" sz="3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150673" y="460801"/>
            <a:ext cx="338044" cy="365125"/>
          </a:xfrm>
        </p:spPr>
        <p:txBody>
          <a:bodyPr/>
          <a:lstStyle/>
          <a:p>
            <a:fld id="{96E69268-9C8B-4EBF-A9EE-DC5DC2D48DC3}" type="slidenum">
              <a:rPr lang="en-US" dirty="0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E66AFF4D-AFB0-4639-877D-516C1E814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138142"/>
              </p:ext>
            </p:extLst>
          </p:nvPr>
        </p:nvGraphicFramePr>
        <p:xfrm>
          <a:off x="2007105" y="1032817"/>
          <a:ext cx="7418192" cy="4854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6376B8E-A990-425B-BFED-483CADE0FA99}"/>
              </a:ext>
            </a:extLst>
          </p:cNvPr>
          <p:cNvSpPr txBox="1"/>
          <p:nvPr/>
        </p:nvSpPr>
        <p:spPr>
          <a:xfrm>
            <a:off x="4139787" y="4872773"/>
            <a:ext cx="315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0C8589B-C7BA-445A-BA91-A696DC5F65F7}"/>
              </a:ext>
            </a:extLst>
          </p:cNvPr>
          <p:cNvSpPr txBox="1"/>
          <p:nvPr/>
        </p:nvSpPr>
        <p:spPr>
          <a:xfrm>
            <a:off x="4139786" y="3163716"/>
            <a:ext cx="315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HAL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69DB52C-0EAC-42BD-8271-78FE0E5A5D64}"/>
              </a:ext>
            </a:extLst>
          </p:cNvPr>
          <p:cNvSpPr txBox="1"/>
          <p:nvPr/>
        </p:nvSpPr>
        <p:spPr>
          <a:xfrm>
            <a:off x="4139785" y="1662857"/>
            <a:ext cx="315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34" name="Down Arrow 4">
            <a:extLst>
              <a:ext uri="{FF2B5EF4-FFF2-40B4-BE49-F238E27FC236}">
                <a16:creationId xmlns:a16="http://schemas.microsoft.com/office/drawing/2014/main" xmlns="" id="{CC3AD999-483F-4BCC-88D0-2D693186ED6B}"/>
              </a:ext>
            </a:extLst>
          </p:cNvPr>
          <p:cNvSpPr/>
          <p:nvPr/>
        </p:nvSpPr>
        <p:spPr>
          <a:xfrm rot="2227769">
            <a:off x="2856503" y="1133959"/>
            <a:ext cx="602462" cy="4800844"/>
          </a:xfrm>
          <a:prstGeom prst="downArrow">
            <a:avLst/>
          </a:prstGeom>
          <a:gradFill>
            <a:gsLst>
              <a:gs pos="0">
                <a:srgbClr val="9EF0F4"/>
              </a:gs>
              <a:gs pos="74000">
                <a:srgbClr val="0070C0"/>
              </a:gs>
              <a:gs pos="83000">
                <a:srgbClr val="0070C0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CCEE1DAD-5C8E-400B-9ED3-F36B980A7F10}"/>
              </a:ext>
            </a:extLst>
          </p:cNvPr>
          <p:cNvSpPr/>
          <p:nvPr/>
        </p:nvSpPr>
        <p:spPr>
          <a:xfrm>
            <a:off x="9779350" y="828477"/>
            <a:ext cx="865939" cy="5060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D01162F-3919-42AC-A907-D1F3189B2B53}"/>
              </a:ext>
            </a:extLst>
          </p:cNvPr>
          <p:cNvCxnSpPr/>
          <p:nvPr/>
        </p:nvCxnSpPr>
        <p:spPr>
          <a:xfrm>
            <a:off x="6709621" y="1708013"/>
            <a:ext cx="285608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9CDEC43-578D-4296-B02F-3F8ECB2EC306}"/>
              </a:ext>
            </a:extLst>
          </p:cNvPr>
          <p:cNvCxnSpPr/>
          <p:nvPr/>
        </p:nvCxnSpPr>
        <p:spPr>
          <a:xfrm>
            <a:off x="7883666" y="3486881"/>
            <a:ext cx="168204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5D18DF95-0D79-45BB-BBC6-00B06D61F219}"/>
              </a:ext>
            </a:extLst>
          </p:cNvPr>
          <p:cNvCxnSpPr/>
          <p:nvPr/>
        </p:nvCxnSpPr>
        <p:spPr>
          <a:xfrm>
            <a:off x="8933532" y="4970745"/>
            <a:ext cx="6321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D01F6B7-E3D6-4606-A217-3EE89C53424C}"/>
              </a:ext>
            </a:extLst>
          </p:cNvPr>
          <p:cNvSpPr txBox="1"/>
          <p:nvPr/>
        </p:nvSpPr>
        <p:spPr>
          <a:xfrm>
            <a:off x="9849684" y="3196260"/>
            <a:ext cx="73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E59147-8467-4A9D-A574-FDD66A0A372B}"/>
              </a:ext>
            </a:extLst>
          </p:cNvPr>
          <p:cNvSpPr txBox="1"/>
          <p:nvPr/>
        </p:nvSpPr>
        <p:spPr>
          <a:xfrm rot="18411488">
            <a:off x="2478387" y="2811563"/>
            <a:ext cx="217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Call Direction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4" grpId="0" animBg="1"/>
      <p:bldP spid="4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8D4529F-300E-42FF-BE74-2A6F62C842ED}"/>
              </a:ext>
            </a:extLst>
          </p:cNvPr>
          <p:cNvSpPr txBox="1"/>
          <p:nvPr/>
        </p:nvSpPr>
        <p:spPr>
          <a:xfrm>
            <a:off x="5902374" y="3442678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125AC4"/>
                </a:solidFill>
                <a:latin typeface="Arial Black" panose="020B0A04020102020204" pitchFamily="34" charset="0"/>
                <a:cs typeface="Arial" pitchFamily="34" charset="0"/>
              </a:rPr>
              <a:t>First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6EF3310-EA70-4275-99CE-59C69245AC95}"/>
              </a:ext>
            </a:extLst>
          </p:cNvPr>
          <p:cNvSpPr txBox="1"/>
          <p:nvPr/>
        </p:nvSpPr>
        <p:spPr>
          <a:xfrm>
            <a:off x="7032975" y="4246057"/>
            <a:ext cx="491066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rgbClr val="00307E"/>
                </a:solidFill>
                <a:latin typeface="Arial Black" panose="020B0A04020102020204" pitchFamily="34" charset="0"/>
                <a:cs typeface="Arial" pitchFamily="34" charset="0"/>
              </a:rPr>
              <a:t>Microcontroller</a:t>
            </a:r>
            <a:endParaRPr lang="ko-KR" altLang="en-US" sz="4400" b="1" dirty="0">
              <a:solidFill>
                <a:srgbClr val="00307E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200" b="1" dirty="0">
                <a:solidFill>
                  <a:srgbClr val="1F497D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MC 1 Software Architecture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2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0908650" y="318971"/>
            <a:ext cx="588564" cy="636522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xmlns="" id="{7B9F7DAC-7F33-44FE-BDB6-3C334F5F192F}"/>
              </a:ext>
            </a:extLst>
          </p:cNvPr>
          <p:cNvSpPr txBox="1">
            <a:spLocks/>
          </p:cNvSpPr>
          <p:nvPr/>
        </p:nvSpPr>
        <p:spPr>
          <a:xfrm>
            <a:off x="921327" y="2821649"/>
            <a:ext cx="2160000" cy="581166"/>
          </a:xfrm>
          <a:prstGeom prst="rect">
            <a:avLst/>
          </a:prstGeom>
          <a:solidFill>
            <a:srgbClr val="39DFE7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xmlns="" id="{111F538F-A40D-4E06-BC62-BCF0AB7DFA41}"/>
              </a:ext>
            </a:extLst>
          </p:cNvPr>
          <p:cNvSpPr txBox="1">
            <a:spLocks/>
          </p:cNvSpPr>
          <p:nvPr/>
        </p:nvSpPr>
        <p:spPr>
          <a:xfrm>
            <a:off x="921327" y="3876649"/>
            <a:ext cx="2160000" cy="288032"/>
          </a:xfrm>
          <a:prstGeom prst="rect">
            <a:avLst/>
          </a:prstGeom>
          <a:ln w="19050">
            <a:solidFill>
              <a:srgbClr val="39DFE7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Main</a:t>
            </a:r>
          </a:p>
        </p:txBody>
      </p:sp>
      <p:sp>
        <p:nvSpPr>
          <p:cNvPr id="54" name="자유형 115">
            <a:extLst>
              <a:ext uri="{FF2B5EF4-FFF2-40B4-BE49-F238E27FC236}">
                <a16:creationId xmlns:a16="http://schemas.microsoft.com/office/drawing/2014/main" xmlns="" id="{015D77CE-77D1-4092-BE1D-D97203F5D02B}"/>
              </a:ext>
            </a:extLst>
          </p:cNvPr>
          <p:cNvSpPr/>
          <p:nvPr/>
        </p:nvSpPr>
        <p:spPr>
          <a:xfrm>
            <a:off x="2001328" y="2544357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5" name="자유형 116">
            <a:extLst>
              <a:ext uri="{FF2B5EF4-FFF2-40B4-BE49-F238E27FC236}">
                <a16:creationId xmlns:a16="http://schemas.microsoft.com/office/drawing/2014/main" xmlns="" id="{D11B1EB5-96A8-4046-B900-BB98BAB70861}"/>
              </a:ext>
            </a:extLst>
          </p:cNvPr>
          <p:cNvSpPr/>
          <p:nvPr/>
        </p:nvSpPr>
        <p:spPr>
          <a:xfrm>
            <a:off x="6093399" y="202579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6" name="자유형 117">
            <a:extLst>
              <a:ext uri="{FF2B5EF4-FFF2-40B4-BE49-F238E27FC236}">
                <a16:creationId xmlns:a16="http://schemas.microsoft.com/office/drawing/2014/main" xmlns="" id="{AA373878-C603-4630-94E1-30271BCB977B}"/>
              </a:ext>
            </a:extLst>
          </p:cNvPr>
          <p:cNvSpPr/>
          <p:nvPr/>
        </p:nvSpPr>
        <p:spPr>
          <a:xfrm>
            <a:off x="4746815" y="2544358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7" name="자유형 118">
            <a:extLst>
              <a:ext uri="{FF2B5EF4-FFF2-40B4-BE49-F238E27FC236}">
                <a16:creationId xmlns:a16="http://schemas.microsoft.com/office/drawing/2014/main" xmlns="" id="{566C3093-0300-4839-98FB-411AE29103D2}"/>
              </a:ext>
            </a:extLst>
          </p:cNvPr>
          <p:cNvSpPr/>
          <p:nvPr/>
        </p:nvSpPr>
        <p:spPr>
          <a:xfrm>
            <a:off x="7492303" y="254104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1" name="자유형 122">
            <a:extLst>
              <a:ext uri="{FF2B5EF4-FFF2-40B4-BE49-F238E27FC236}">
                <a16:creationId xmlns:a16="http://schemas.microsoft.com/office/drawing/2014/main" xmlns="" id="{27AC52B8-DD24-49E5-A93D-6E5077065D8D}"/>
              </a:ext>
            </a:extLst>
          </p:cNvPr>
          <p:cNvSpPr/>
          <p:nvPr/>
        </p:nvSpPr>
        <p:spPr>
          <a:xfrm>
            <a:off x="2001327" y="348733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9050" cap="flat" cmpd="sng" algn="ctr">
            <a:solidFill>
              <a:srgbClr val="1FFBFD"/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xmlns="" id="{B7E7BC1F-E977-48C5-BC5B-EBC4CDC13CD3}"/>
              </a:ext>
            </a:extLst>
          </p:cNvPr>
          <p:cNvSpPr txBox="1">
            <a:spLocks/>
          </p:cNvSpPr>
          <p:nvPr/>
        </p:nvSpPr>
        <p:spPr>
          <a:xfrm>
            <a:off x="9157791" y="3899164"/>
            <a:ext cx="2160000" cy="288032"/>
          </a:xfrm>
          <a:prstGeom prst="rect">
            <a:avLst/>
          </a:prstGeom>
          <a:ln w="19050">
            <a:solidFill>
              <a:srgbClr val="125AC4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STD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Types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xmlns="" id="{3232CAF0-DEE0-47B7-92F9-9B2DE4B2EB48}"/>
              </a:ext>
            </a:extLst>
          </p:cNvPr>
          <p:cNvSpPr txBox="1">
            <a:spLocks/>
          </p:cNvSpPr>
          <p:nvPr/>
        </p:nvSpPr>
        <p:spPr>
          <a:xfrm>
            <a:off x="9157791" y="4331212"/>
            <a:ext cx="2160000" cy="288032"/>
          </a:xfrm>
          <a:prstGeom prst="rect">
            <a:avLst/>
          </a:prstGeom>
          <a:ln w="19050">
            <a:solidFill>
              <a:srgbClr val="125AC4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Bit Math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xmlns="" id="{AF05DC71-6563-413F-89B0-FE40B8FCF502}"/>
              </a:ext>
            </a:extLst>
          </p:cNvPr>
          <p:cNvSpPr txBox="1">
            <a:spLocks/>
          </p:cNvSpPr>
          <p:nvPr/>
        </p:nvSpPr>
        <p:spPr>
          <a:xfrm>
            <a:off x="9157791" y="4755762"/>
            <a:ext cx="2160000" cy="288032"/>
          </a:xfrm>
          <a:prstGeom prst="rect">
            <a:avLst/>
          </a:prstGeom>
          <a:ln w="19050">
            <a:solidFill>
              <a:srgbClr val="125AC4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AVR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Registers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6" name="자유형 137">
            <a:extLst>
              <a:ext uri="{FF2B5EF4-FFF2-40B4-BE49-F238E27FC236}">
                <a16:creationId xmlns:a16="http://schemas.microsoft.com/office/drawing/2014/main" xmlns="" id="{C19A5F43-7288-47B4-9AF4-166DDE98A9B0}"/>
              </a:ext>
            </a:extLst>
          </p:cNvPr>
          <p:cNvSpPr/>
          <p:nvPr/>
        </p:nvSpPr>
        <p:spPr>
          <a:xfrm>
            <a:off x="10237791" y="350984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9050" cap="flat" cmpd="sng" algn="ctr">
            <a:solidFill>
              <a:srgbClr val="125AC4"/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xmlns="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921327" y="2977148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</a:rPr>
              <a:t>APP</a:t>
            </a:r>
          </a:p>
        </p:txBody>
      </p:sp>
      <p:sp>
        <p:nvSpPr>
          <p:cNvPr id="68" name="Text Placeholder 32">
            <a:extLst>
              <a:ext uri="{FF2B5EF4-FFF2-40B4-BE49-F238E27FC236}">
                <a16:creationId xmlns:a16="http://schemas.microsoft.com/office/drawing/2014/main" xmlns="" id="{FAD7519F-2A92-4D2C-A478-DE44804C1787}"/>
              </a:ext>
            </a:extLst>
          </p:cNvPr>
          <p:cNvSpPr txBox="1">
            <a:spLocks/>
          </p:cNvSpPr>
          <p:nvPr/>
        </p:nvSpPr>
        <p:spPr>
          <a:xfrm>
            <a:off x="6412303" y="3876649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UART</a:t>
            </a:r>
          </a:p>
        </p:txBody>
      </p:sp>
      <p:sp>
        <p:nvSpPr>
          <p:cNvPr id="69" name="Text Placeholder 32">
            <a:extLst>
              <a:ext uri="{FF2B5EF4-FFF2-40B4-BE49-F238E27FC236}">
                <a16:creationId xmlns:a16="http://schemas.microsoft.com/office/drawing/2014/main" xmlns="" id="{00244D37-B156-46E0-AD21-2A67C1B2346F}"/>
              </a:ext>
            </a:extLst>
          </p:cNvPr>
          <p:cNvSpPr txBox="1">
            <a:spLocks/>
          </p:cNvSpPr>
          <p:nvPr/>
        </p:nvSpPr>
        <p:spPr>
          <a:xfrm>
            <a:off x="6412303" y="4755762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</a:rPr>
              <a:t>DIO</a:t>
            </a:r>
          </a:p>
        </p:txBody>
      </p:sp>
      <p:sp>
        <p:nvSpPr>
          <p:cNvPr id="70" name="Text Placeholder 32">
            <a:extLst>
              <a:ext uri="{FF2B5EF4-FFF2-40B4-BE49-F238E27FC236}">
                <a16:creationId xmlns:a16="http://schemas.microsoft.com/office/drawing/2014/main" xmlns="" id="{219F4FB3-6E66-4EC8-A2B7-9F7C9F5294D6}"/>
              </a:ext>
            </a:extLst>
          </p:cNvPr>
          <p:cNvSpPr txBox="1">
            <a:spLocks/>
          </p:cNvSpPr>
          <p:nvPr/>
        </p:nvSpPr>
        <p:spPr>
          <a:xfrm>
            <a:off x="6412303" y="4337661"/>
            <a:ext cx="2160000" cy="288032"/>
          </a:xfrm>
          <a:prstGeom prst="rect">
            <a:avLst/>
          </a:prstGeom>
          <a:ln w="19050">
            <a:solidFill>
              <a:srgbClr val="0AA6ED"/>
            </a:solidFill>
          </a:ln>
          <a:effectLst>
            <a:innerShdw blurRad="114300">
              <a:sysClr val="window" lastClr="FFFFFF"/>
            </a:innerShdw>
          </a:effectLst>
        </p:spPr>
        <p:txBody>
          <a:bodyPr lIns="91440" tIns="45720" rIns="91440" bIns="45720"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External Interrupts</a:t>
            </a:r>
          </a:p>
        </p:txBody>
      </p:sp>
      <p:sp>
        <p:nvSpPr>
          <p:cNvPr id="72" name="자유형 127">
            <a:extLst>
              <a:ext uri="{FF2B5EF4-FFF2-40B4-BE49-F238E27FC236}">
                <a16:creationId xmlns:a16="http://schemas.microsoft.com/office/drawing/2014/main" xmlns="" id="{1FA5F762-1E6A-4B5B-A208-38344EBB0E77}"/>
              </a:ext>
            </a:extLst>
          </p:cNvPr>
          <p:cNvSpPr/>
          <p:nvPr/>
        </p:nvSpPr>
        <p:spPr>
          <a:xfrm>
            <a:off x="7492303" y="348733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19050" cap="flat" cmpd="sng" algn="ctr">
            <a:solidFill>
              <a:srgbClr val="0AA6ED"/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3" name="Text Placeholder 32">
            <a:extLst>
              <a:ext uri="{FF2B5EF4-FFF2-40B4-BE49-F238E27FC236}">
                <a16:creationId xmlns:a16="http://schemas.microsoft.com/office/drawing/2014/main" xmlns="" id="{940A6039-C4DE-4D73-AAC2-479847894149}"/>
              </a:ext>
            </a:extLst>
          </p:cNvPr>
          <p:cNvSpPr txBox="1">
            <a:spLocks/>
          </p:cNvSpPr>
          <p:nvPr/>
        </p:nvSpPr>
        <p:spPr>
          <a:xfrm>
            <a:off x="3666815" y="2827074"/>
            <a:ext cx="2160000" cy="579410"/>
          </a:xfrm>
          <a:prstGeom prst="rect">
            <a:avLst/>
          </a:prstGeom>
          <a:solidFill>
            <a:srgbClr val="0AA6ED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0" name="Text Placeholder 32">
            <a:extLst>
              <a:ext uri="{FF2B5EF4-FFF2-40B4-BE49-F238E27FC236}">
                <a16:creationId xmlns:a16="http://schemas.microsoft.com/office/drawing/2014/main" xmlns="" id="{5F27FB31-7891-4328-9015-80F5E0FC86E8}"/>
              </a:ext>
            </a:extLst>
          </p:cNvPr>
          <p:cNvSpPr txBox="1">
            <a:spLocks/>
          </p:cNvSpPr>
          <p:nvPr/>
        </p:nvSpPr>
        <p:spPr>
          <a:xfrm>
            <a:off x="6412303" y="2832499"/>
            <a:ext cx="2160000" cy="570316"/>
          </a:xfrm>
          <a:prstGeom prst="rect">
            <a:avLst/>
          </a:prstGeom>
          <a:solidFill>
            <a:srgbClr val="0085F2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1" name="Text Placeholder 32">
            <a:extLst>
              <a:ext uri="{FF2B5EF4-FFF2-40B4-BE49-F238E27FC236}">
                <a16:creationId xmlns:a16="http://schemas.microsoft.com/office/drawing/2014/main" xmlns="" id="{40241BC6-9A26-4BFE-BA06-654CB7D755D8}"/>
              </a:ext>
            </a:extLst>
          </p:cNvPr>
          <p:cNvSpPr txBox="1">
            <a:spLocks/>
          </p:cNvSpPr>
          <p:nvPr/>
        </p:nvSpPr>
        <p:spPr>
          <a:xfrm>
            <a:off x="6412303" y="2977147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Arial"/>
                <a:ea typeface="Arial Unicode MS"/>
              </a:rPr>
              <a:t>MC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</a:rPr>
              <a:t>AL</a:t>
            </a:r>
          </a:p>
        </p:txBody>
      </p:sp>
      <p:sp>
        <p:nvSpPr>
          <p:cNvPr id="82" name="Text Placeholder 32">
            <a:extLst>
              <a:ext uri="{FF2B5EF4-FFF2-40B4-BE49-F238E27FC236}">
                <a16:creationId xmlns:a16="http://schemas.microsoft.com/office/drawing/2014/main" xmlns="" id="{107EB082-4665-489C-B453-7DB801CB40AD}"/>
              </a:ext>
            </a:extLst>
          </p:cNvPr>
          <p:cNvSpPr txBox="1">
            <a:spLocks/>
          </p:cNvSpPr>
          <p:nvPr/>
        </p:nvSpPr>
        <p:spPr>
          <a:xfrm>
            <a:off x="9157791" y="2837924"/>
            <a:ext cx="2160000" cy="564891"/>
          </a:xfrm>
          <a:prstGeom prst="rect">
            <a:avLst/>
          </a:prstGeom>
          <a:solidFill>
            <a:srgbClr val="125AC4">
              <a:alpha val="70000"/>
            </a:srgbClr>
          </a:solidFill>
          <a:ln w="19050">
            <a:noFill/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3" name="Text Placeholder 32">
            <a:extLst>
              <a:ext uri="{FF2B5EF4-FFF2-40B4-BE49-F238E27FC236}">
                <a16:creationId xmlns:a16="http://schemas.microsoft.com/office/drawing/2014/main" xmlns="" id="{FA858AD7-7B47-4579-8CE5-61A864AF4566}"/>
              </a:ext>
            </a:extLst>
          </p:cNvPr>
          <p:cNvSpPr txBox="1">
            <a:spLocks/>
          </p:cNvSpPr>
          <p:nvPr/>
        </p:nvSpPr>
        <p:spPr>
          <a:xfrm>
            <a:off x="9157790" y="2967582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</a:rPr>
              <a:t>LIBRARIES</a:t>
            </a:r>
          </a:p>
        </p:txBody>
      </p:sp>
      <p:sp>
        <p:nvSpPr>
          <p:cNvPr id="84" name="Text Placeholder 32">
            <a:extLst>
              <a:ext uri="{FF2B5EF4-FFF2-40B4-BE49-F238E27FC236}">
                <a16:creationId xmlns:a16="http://schemas.microsoft.com/office/drawing/2014/main" xmlns="" id="{B718936D-5D6C-4E98-AC96-41D32CC25FF4}"/>
              </a:ext>
            </a:extLst>
          </p:cNvPr>
          <p:cNvSpPr txBox="1">
            <a:spLocks/>
          </p:cNvSpPr>
          <p:nvPr/>
        </p:nvSpPr>
        <p:spPr>
          <a:xfrm>
            <a:off x="5081120" y="1282284"/>
            <a:ext cx="2160000" cy="570528"/>
          </a:xfrm>
          <a:prstGeom prst="rect">
            <a:avLst/>
          </a:prstGeom>
          <a:solidFill>
            <a:srgbClr val="00307E">
              <a:alpha val="70000"/>
            </a:srgbClr>
          </a:solidFill>
          <a:ln w="19050">
            <a:solidFill>
              <a:srgbClr val="00307E">
                <a:alpha val="60000"/>
              </a:srgb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Arial"/>
                <a:ea typeface="Arial Unicode MS"/>
              </a:rPr>
              <a:t>MC 1 Architecture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rPr>
              <a:t>Layers</a:t>
            </a:r>
          </a:p>
        </p:txBody>
      </p:sp>
      <p:sp>
        <p:nvSpPr>
          <p:cNvPr id="86" name="Text Placeholder 32">
            <a:extLst>
              <a:ext uri="{FF2B5EF4-FFF2-40B4-BE49-F238E27FC236}">
                <a16:creationId xmlns:a16="http://schemas.microsoft.com/office/drawing/2014/main" xmlns="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3666815" y="2977148"/>
            <a:ext cx="2160000" cy="289299"/>
          </a:xfrm>
          <a:prstGeom prst="rect">
            <a:avLst/>
          </a:prstGeom>
          <a:ln w="19050">
            <a:noFill/>
          </a:ln>
          <a:effectLst>
            <a:innerShdw blurRad="114300">
              <a:sysClr val="window" lastClr="FFFFFF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Arial"/>
                <a:ea typeface="Arial Unicode MS"/>
              </a:rPr>
              <a:t>HAL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9" name="Footer Placeholder 18">
            <a:extLst>
              <a:ext uri="{FF2B5EF4-FFF2-40B4-BE49-F238E27FC236}">
                <a16:creationId xmlns:a16="http://schemas.microsoft.com/office/drawing/2014/main" xmlns="" id="{5D044B48-B9DC-41F3-9AF5-DDF5882F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4546B05-D3BF-43AF-BE8D-C7ACE7B8E050}"/>
              </a:ext>
            </a:extLst>
          </p:cNvPr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BE96962-83BA-4CA0-A4C3-B8BC110312F8}"/>
              </a:ext>
            </a:extLst>
          </p:cNvPr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xmlns="" id="{1E2D885C-0A15-4D6B-8EEE-E5B9550E37EC}"/>
              </a:ext>
            </a:extLst>
          </p:cNvPr>
          <p:cNvSpPr txBox="1">
            <a:spLocks/>
          </p:cNvSpPr>
          <p:nvPr/>
        </p:nvSpPr>
        <p:spPr>
          <a:xfrm>
            <a:off x="613044" y="28169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solidFill>
                  <a:srgbClr val="1F49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 1 Detailed-Description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927" y="985721"/>
            <a:ext cx="872837" cy="32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7AFE004F-1739-4DFB-94E4-AB23F374053D}"/>
              </a:ext>
            </a:extLst>
          </p:cNvPr>
          <p:cNvSpPr/>
          <p:nvPr/>
        </p:nvSpPr>
        <p:spPr>
          <a:xfrm>
            <a:off x="11056403" y="377946"/>
            <a:ext cx="526584" cy="518573"/>
          </a:xfrm>
          <a:prstGeom prst="diamond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006397" y="454669"/>
            <a:ext cx="487394" cy="3651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1" y="1240966"/>
          <a:ext cx="8127999" cy="4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16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6096000" y="1727510"/>
            <a:ext cx="0" cy="500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55863" y="2228253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Cycle Pointer</a:t>
            </a:r>
          </a:p>
        </p:txBody>
      </p:sp>
      <p:pic>
        <p:nvPicPr>
          <p:cNvPr id="11" name="Picture 4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xmlns="" id="{CFCA2C89-D2BF-4352-B2D3-729F3FD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4" y="2500938"/>
            <a:ext cx="948293" cy="94829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6826421" y="3227437"/>
            <a:ext cx="0" cy="500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5014" y="3742627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Cycle Pointer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46496" y="3728180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60 </a:t>
            </a:r>
            <a:r>
              <a:rPr lang="en-US" b="1" dirty="0"/>
              <a:t>to MC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888" y="1241497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Cycles Array</a:t>
            </a:r>
          </a:p>
        </p:txBody>
      </p:sp>
      <p:pic>
        <p:nvPicPr>
          <p:cNvPr id="41" name="Picture 5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xmlns="" id="{51BFE07B-878E-447F-8595-199AF64DB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27" b="15288"/>
          <a:stretch/>
        </p:blipFill>
        <p:spPr>
          <a:xfrm>
            <a:off x="7928660" y="3258171"/>
            <a:ext cx="521479" cy="53867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0" y="3412103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Push Button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2267" y="4956581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Push Button 2</a:t>
            </a:r>
          </a:p>
        </p:txBody>
      </p:sp>
      <p:sp>
        <p:nvSpPr>
          <p:cNvPr id="28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165600" y="6334580"/>
            <a:ext cx="3860800" cy="365125"/>
          </a:xfrm>
        </p:spPr>
        <p:txBody>
          <a:bodyPr/>
          <a:lstStyle/>
          <a:p>
            <a:r>
              <a:rPr lang="en-US" sz="1300" dirty="0">
                <a:solidFill>
                  <a:prstClr val="white">
                    <a:lumMod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 Training  -  Embedded System Track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61258" y="6531429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016324" y="6585857"/>
            <a:ext cx="3853543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BE8E010-9FA5-43D3-BBFF-DC96C180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4955"/>
              </p:ext>
            </p:extLst>
          </p:nvPr>
        </p:nvGraphicFramePr>
        <p:xfrm>
          <a:off x="2032001" y="2751834"/>
          <a:ext cx="8127999" cy="4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16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300EC955-9871-47E8-999C-501EACEB7D84}"/>
              </a:ext>
            </a:extLst>
          </p:cNvPr>
          <p:cNvCxnSpPr>
            <a:cxnSpLocks/>
          </p:cNvCxnSpPr>
          <p:nvPr/>
        </p:nvCxnSpPr>
        <p:spPr>
          <a:xfrm>
            <a:off x="7593495" y="3927293"/>
            <a:ext cx="1598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47672A4-9354-4DF9-9398-E8D095549E3B}"/>
              </a:ext>
            </a:extLst>
          </p:cNvPr>
          <p:cNvCxnSpPr/>
          <p:nvPr/>
        </p:nvCxnSpPr>
        <p:spPr>
          <a:xfrm flipV="1">
            <a:off x="5371332" y="4890875"/>
            <a:ext cx="0" cy="500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7F9AD63-788F-486D-99F5-430FD05EFBEE}"/>
              </a:ext>
            </a:extLst>
          </p:cNvPr>
          <p:cNvSpPr txBox="1"/>
          <p:nvPr/>
        </p:nvSpPr>
        <p:spPr>
          <a:xfrm>
            <a:off x="4439195" y="5471343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Cycle Pointer</a:t>
            </a:r>
          </a:p>
        </p:txBody>
      </p:sp>
      <p:pic>
        <p:nvPicPr>
          <p:cNvPr id="48" name="Picture 5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xmlns="" id="{8E51C900-D141-4CC9-88A9-065FEC05D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27" b="15288"/>
          <a:stretch/>
        </p:blipFill>
        <p:spPr>
          <a:xfrm>
            <a:off x="7928661" y="4927527"/>
            <a:ext cx="521479" cy="538671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xmlns="" id="{75A9A2F7-F077-40A0-BF04-C51CED581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0360"/>
              </p:ext>
            </p:extLst>
          </p:nvPr>
        </p:nvGraphicFramePr>
        <p:xfrm>
          <a:off x="2032001" y="4374109"/>
          <a:ext cx="8127999" cy="4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164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" name="Picture 4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xmlns="" id="{98E8D611-08E4-4E3F-BF82-282C41D87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0" y="4108172"/>
            <a:ext cx="948293" cy="9482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20FEF68-C141-4C52-89A5-7D22024B8236}"/>
              </a:ext>
            </a:extLst>
          </p:cNvPr>
          <p:cNvSpPr txBox="1"/>
          <p:nvPr/>
        </p:nvSpPr>
        <p:spPr>
          <a:xfrm>
            <a:off x="8950162" y="5353135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40 </a:t>
            </a:r>
            <a:r>
              <a:rPr lang="en-US" b="1" dirty="0"/>
              <a:t>to MC 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226BE6E2-B4C9-46DD-AC60-DD6B539EAAEC}"/>
              </a:ext>
            </a:extLst>
          </p:cNvPr>
          <p:cNvCxnSpPr>
            <a:cxnSpLocks/>
          </p:cNvCxnSpPr>
          <p:nvPr/>
        </p:nvCxnSpPr>
        <p:spPr>
          <a:xfrm>
            <a:off x="7593495" y="5567480"/>
            <a:ext cx="1598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4375B845-2222-411F-8587-4B61DD868F6A}"/>
              </a:ext>
            </a:extLst>
          </p:cNvPr>
          <p:cNvCxnSpPr>
            <a:cxnSpLocks/>
          </p:cNvCxnSpPr>
          <p:nvPr/>
        </p:nvCxnSpPr>
        <p:spPr>
          <a:xfrm>
            <a:off x="7593495" y="2412919"/>
            <a:ext cx="1598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xmlns="" id="{3385B1F1-1DAD-4C25-A54A-4371FDFDB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27" b="15288"/>
          <a:stretch/>
        </p:blipFill>
        <p:spPr>
          <a:xfrm>
            <a:off x="7928659" y="1774691"/>
            <a:ext cx="521479" cy="5386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E672307-CEDE-41CA-AD64-184859CB5BBB}"/>
              </a:ext>
            </a:extLst>
          </p:cNvPr>
          <p:cNvSpPr txBox="1"/>
          <p:nvPr/>
        </p:nvSpPr>
        <p:spPr>
          <a:xfrm>
            <a:off x="8946496" y="2177199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50 </a:t>
            </a:r>
            <a:r>
              <a:rPr lang="en-US" b="1" dirty="0"/>
              <a:t>to MC 2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xmlns="" id="{1F1BA3DC-603F-4538-8998-B894742F151C}"/>
              </a:ext>
            </a:extLst>
          </p:cNvPr>
          <p:cNvSpPr/>
          <p:nvPr/>
        </p:nvSpPr>
        <p:spPr>
          <a:xfrm>
            <a:off x="5811127" y="3261545"/>
            <a:ext cx="856498" cy="424162"/>
          </a:xfrm>
          <a:prstGeom prst="curvedUpArrow">
            <a:avLst>
              <a:gd name="adj1" fmla="val 25000"/>
              <a:gd name="adj2" fmla="val 50000"/>
              <a:gd name="adj3" fmla="val 341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xmlns="" id="{188D9CCA-BD25-4EAD-8FFC-1A7DDCD63CD6}"/>
              </a:ext>
            </a:extLst>
          </p:cNvPr>
          <p:cNvSpPr/>
          <p:nvPr/>
        </p:nvSpPr>
        <p:spPr>
          <a:xfrm flipH="1">
            <a:off x="5556127" y="4893651"/>
            <a:ext cx="856498" cy="424162"/>
          </a:xfrm>
          <a:prstGeom prst="curvedUpArrow">
            <a:avLst>
              <a:gd name="adj1" fmla="val 25000"/>
              <a:gd name="adj2" fmla="val 50000"/>
              <a:gd name="adj3" fmla="val 341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Explosion: 14 Points 36">
            <a:extLst>
              <a:ext uri="{FF2B5EF4-FFF2-40B4-BE49-F238E27FC236}">
                <a16:creationId xmlns:a16="http://schemas.microsoft.com/office/drawing/2014/main" xmlns="" id="{C19B611C-D868-4A77-B2E6-288E43B495C2}"/>
              </a:ext>
            </a:extLst>
          </p:cNvPr>
          <p:cNvSpPr/>
          <p:nvPr/>
        </p:nvSpPr>
        <p:spPr>
          <a:xfrm>
            <a:off x="1803082" y="3227437"/>
            <a:ext cx="3334336" cy="104355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INTERRUPT 0</a:t>
            </a:r>
          </a:p>
        </p:txBody>
      </p:sp>
      <p:sp>
        <p:nvSpPr>
          <p:cNvPr id="40" name="Explosion: 14 Points 39">
            <a:extLst>
              <a:ext uri="{FF2B5EF4-FFF2-40B4-BE49-F238E27FC236}">
                <a16:creationId xmlns:a16="http://schemas.microsoft.com/office/drawing/2014/main" xmlns="" id="{6F12E65D-AB1A-44D6-A5C8-D2E86FB1B17D}"/>
              </a:ext>
            </a:extLst>
          </p:cNvPr>
          <p:cNvSpPr/>
          <p:nvPr/>
        </p:nvSpPr>
        <p:spPr>
          <a:xfrm>
            <a:off x="1758397" y="4844045"/>
            <a:ext cx="3334336" cy="104355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INTERRUPT 1</a:t>
            </a:r>
          </a:p>
        </p:txBody>
      </p:sp>
    </p:spTree>
    <p:extLst>
      <p:ext uri="{BB962C8B-B14F-4D97-AF65-F5344CB8AC3E}">
        <p14:creationId xmlns:p14="http://schemas.microsoft.com/office/powerpoint/2010/main" val="11878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1" grpId="0"/>
      <p:bldP spid="45" grpId="0"/>
      <p:bldP spid="46" grpId="0"/>
      <p:bldP spid="47" grpId="0"/>
      <p:bldP spid="24" grpId="0"/>
      <p:bldP spid="34" grpId="0"/>
      <p:bldP spid="6" grpId="0" animBg="1"/>
      <p:bldP spid="7" grpId="0" animBg="1"/>
      <p:bldP spid="37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559</Words>
  <Application>Microsoft Office PowerPoint</Application>
  <PresentationFormat>Widescreen</PresentationFormat>
  <Paragraphs>222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 Unicode MS</vt:lpstr>
      <vt:lpstr>맑은 고딕</vt:lpstr>
      <vt:lpstr>Aldhabi</vt:lpstr>
      <vt:lpstr>Arial</vt:lpstr>
      <vt:lpstr>Arial Black</vt:lpstr>
      <vt:lpstr>Bahnschrift SemiBold SemiConden</vt:lpstr>
      <vt:lpstr>Calibri</vt:lpstr>
      <vt:lpstr>Calibri Light</vt:lpstr>
      <vt:lpstr>Edwardian Script ITC</vt:lpstr>
      <vt:lpstr>Open Sans</vt:lpstr>
      <vt:lpstr>Wingdings</vt:lpstr>
      <vt:lpstr>Office Theme</vt:lpstr>
      <vt:lpstr>Contents Slide Master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Youssef</dc:creator>
  <cp:lastModifiedBy>Eng.Mohamed</cp:lastModifiedBy>
  <cp:revision>6</cp:revision>
  <dcterms:created xsi:type="dcterms:W3CDTF">2020-09-11T21:08:11Z</dcterms:created>
  <dcterms:modified xsi:type="dcterms:W3CDTF">2020-09-11T22:57:48Z</dcterms:modified>
</cp:coreProperties>
</file>