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61" r:id="rId7"/>
    <p:sldId id="280" r:id="rId8"/>
    <p:sldId id="287" r:id="rId9"/>
    <p:sldId id="282" r:id="rId10"/>
    <p:sldId id="285" r:id="rId11"/>
    <p:sldId id="276" r:id="rId12"/>
    <p:sldId id="283" r:id="rId13"/>
    <p:sldId id="286" r:id="rId14"/>
    <p:sldId id="277" r:id="rId15"/>
    <p:sldId id="278" r:id="rId16"/>
    <p:sldId id="279" r:id="rId17"/>
    <p:sldId id="288" r:id="rId18"/>
    <p:sldId id="289" r:id="rId19"/>
    <p:sldId id="291" r:id="rId20"/>
    <p:sldId id="275" r:id="rId2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718"/>
  </p:normalViewPr>
  <p:slideViewPr>
    <p:cSldViewPr snapToGrid="0">
      <p:cViewPr varScale="1">
        <p:scale>
          <a:sx n="89" d="100"/>
          <a:sy n="89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389FC-84BB-41A0-BC92-057C08DC342F}" type="datetime1">
              <a:rPr lang="en-GB" smtClean="0"/>
              <a:t>20/06/2023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9B039-1C6C-4DB3-861A-76F1FF2AC578}" type="datetime1">
              <a:rPr lang="en-GB" noProof="0" smtClean="0"/>
              <a:pPr/>
              <a:t>20/06/2023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4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2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1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xmlns="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xmlns="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xmlns="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xmlns="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xmlns="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xmlns="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xmlns="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xmlns="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xmlns="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xmlns="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xmlns="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xmlns="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xmlns="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xmlns="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xmlns="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xmlns="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xmlns="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xmlns="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xmlns="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xmlns="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xmlns="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xmlns="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xmlns="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xmlns="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xmlns="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xmlns="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xmlns="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xmlns="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xmlns="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xmlns="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xmlns="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xmlns="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xmlns="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xmlns="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xmlns="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xmlns="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xmlns="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xmlns="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xmlns="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xmlns="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xmlns="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xmlns="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GB" dirty="0"/>
              <a:t>Car Racing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en-US" dirty="0"/>
              <a:t>T</a:t>
            </a:r>
            <a:r>
              <a:rPr lang="en-GB" dirty="0"/>
              <a:t>eam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3593E5-D2D4-8DDA-30E0-B94D93C27771}"/>
              </a:ext>
            </a:extLst>
          </p:cNvPr>
          <p:cNvSpPr txBox="1"/>
          <p:nvPr/>
        </p:nvSpPr>
        <p:spPr>
          <a:xfrm>
            <a:off x="7592785" y="4535308"/>
            <a:ext cx="333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Mario Remon           19P6892</a:t>
            </a:r>
          </a:p>
          <a:p>
            <a:r>
              <a:rPr lang="en-US" dirty="0"/>
              <a:t>Malak Mohamed     19P7787</a:t>
            </a:r>
          </a:p>
          <a:p>
            <a:r>
              <a:rPr lang="en-US" dirty="0"/>
              <a:t>Mai Hossam             19P6129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E2D40-9C26-8442-1A9B-22E3163B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52" y="309880"/>
            <a:ext cx="9779183" cy="1325563"/>
          </a:xfrm>
        </p:spPr>
        <p:txBody>
          <a:bodyPr/>
          <a:lstStyle/>
          <a:p>
            <a:r>
              <a:rPr lang="en-US" dirty="0"/>
              <a:t>Robustness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F9F6EC-9D53-EECA-B460-BEAB711AD7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18/6/2023</a:t>
            </a:r>
            <a:endParaRPr lang="en-GB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85182C05-76D3-311A-BA2D-4B9285906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10</a:t>
            </a:fld>
            <a:endParaRPr lang="en-GB" noProof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1F1AE5E-92C8-F212-7FEE-E1C33D86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52" y="1788160"/>
            <a:ext cx="8962540" cy="36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FE8A14-14B4-390B-C64E-0BFF882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Racing Game</a:t>
            </a:r>
            <a:endParaRPr lang="en-GB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xmlns="" id="{F7FA857C-E97E-C88E-F01F-68E3FED85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69" b="-2"/>
          <a:stretch/>
        </p:blipFill>
        <p:spPr>
          <a:xfrm>
            <a:off x="1167492" y="1983392"/>
            <a:ext cx="4114800" cy="3616122"/>
          </a:xfrm>
          <a:noFill/>
        </p:spPr>
      </p:pic>
      <p:pic>
        <p:nvPicPr>
          <p:cNvPr id="13" name="Content Placeholder 9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D4EC138C-3C25-DBFB-18C7-BB993FAB157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r="4895" b="1"/>
          <a:stretch/>
        </p:blipFill>
        <p:spPr>
          <a:xfrm>
            <a:off x="6301740" y="1983392"/>
            <a:ext cx="4114800" cy="3667868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36A139-1834-CC50-5876-85C8FA4EE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778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FE8A14-14B4-390B-C64E-0BFF882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Chatting Feature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11F783CE-1955-F56A-45CB-9B48EF315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497" y="1897130"/>
            <a:ext cx="6492240" cy="4268652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36A139-1834-CC50-5876-85C8FA4EE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12</a:t>
            </a:fld>
            <a:endParaRPr lang="en-GB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F422B97-DEAB-5661-5575-37E65F993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01" y="1897130"/>
            <a:ext cx="1741889" cy="32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FE8A14-14B4-390B-C64E-0BFF882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Linked Database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36A139-1834-CC50-5876-85C8FA4EE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13</a:t>
            </a:fld>
            <a:endParaRPr lang="en-GB" noProof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8A2DEEF9-ED60-B56F-D45F-E22F56818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" y="2705561"/>
            <a:ext cx="6949440" cy="429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200336C-AA38-3EB0-00F1-29D56E2B58B0}"/>
              </a:ext>
            </a:extLst>
          </p:cNvPr>
          <p:cNvSpPr txBox="1"/>
          <p:nvPr/>
        </p:nvSpPr>
        <p:spPr>
          <a:xfrm>
            <a:off x="1318260" y="2143125"/>
            <a:ext cx="240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Connection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2E4BCCE-37F4-980F-223C-91B4F4E6ED2B}"/>
              </a:ext>
            </a:extLst>
          </p:cNvPr>
          <p:cNvSpPr txBox="1"/>
          <p:nvPr/>
        </p:nvSpPr>
        <p:spPr>
          <a:xfrm>
            <a:off x="1318260" y="3676650"/>
            <a:ext cx="20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Example</a:t>
            </a:r>
            <a:endParaRPr lang="en-GB" dirty="0"/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xmlns="" id="{8F05BC0D-B61B-58AD-6A26-B30A57C4F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45" y="4218766"/>
            <a:ext cx="5731510" cy="15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ADE1F3-40D5-0881-6FAD-8C395DE8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325563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A65EF7-B0F5-59A8-BC13-F00ADB746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18/6/2023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CEA879-D03A-7F29-B9E1-8825C32C0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14</a:t>
            </a:fld>
            <a:endParaRPr lang="en-GB" noProof="0"/>
          </a:p>
        </p:txBody>
      </p:sp>
      <p:pic>
        <p:nvPicPr>
          <p:cNvPr id="3074" name="Picture 2" descr="What is AWS – Introduction to Amazon Web Services Components">
            <a:extLst>
              <a:ext uri="{FF2B5EF4-FFF2-40B4-BE49-F238E27FC236}">
                <a16:creationId xmlns:a16="http://schemas.microsoft.com/office/drawing/2014/main" xmlns="" id="{46E49CBD-4482-29A9-6393-A120E51C0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98" y="2138116"/>
            <a:ext cx="6425760" cy="216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AFA7B50-5C02-AE72-DEB0-77521818C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435" y="1539432"/>
            <a:ext cx="3211047" cy="33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C59CD3-F458-1A8B-FABA-6F9D92CF14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18/6/2023</a:t>
            </a:r>
            <a:endParaRPr lang="en-GB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2A5E7191-89EE-F2DE-2C97-8C046E6C2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15</a:t>
            </a:fld>
            <a:endParaRPr lang="en-GB" noProof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3B5EE33-CEC1-59D5-1F30-DB80F067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24" y="1554814"/>
            <a:ext cx="10195575" cy="281604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C8548978-B7A9-1BD8-92E8-231E4F07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03" y="0"/>
            <a:ext cx="9779183" cy="1325563"/>
          </a:xfrm>
        </p:spPr>
        <p:txBody>
          <a:bodyPr/>
          <a:lstStyle/>
          <a:p>
            <a:r>
              <a:rPr lang="en-US" dirty="0"/>
              <a:t>AWS EC2 Server Instances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46CFFAB-EF94-589D-0DB0-C2A549151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25" y="4500398"/>
            <a:ext cx="10014412" cy="17264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37352" y="6356350"/>
            <a:ext cx="3317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AWS EC2 Database Instances</a:t>
            </a:r>
          </a:p>
        </p:txBody>
      </p:sp>
    </p:spTree>
    <p:extLst>
      <p:ext uri="{BB962C8B-B14F-4D97-AF65-F5344CB8AC3E}">
        <p14:creationId xmlns:p14="http://schemas.microsoft.com/office/powerpoint/2010/main" val="30455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C935A-47E6-7E3D-18A1-FA63BB49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0" y="2011680"/>
            <a:ext cx="6195423" cy="1874203"/>
          </a:xfrm>
        </p:spPr>
        <p:txBody>
          <a:bodyPr/>
          <a:lstStyle/>
          <a:p>
            <a:r>
              <a:rPr lang="en-US" sz="8000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F6B64F-63B8-722E-80F4-5EA83C9BCB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18/6/2023</a:t>
            </a:r>
            <a:endParaRPr lang="en-GB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F3A37A66-F194-102D-79D9-06C863CEF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2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238" y="1990845"/>
            <a:ext cx="6216414" cy="2052517"/>
          </a:xfrm>
        </p:spPr>
        <p:txBody>
          <a:bodyPr rtlCol="0"/>
          <a:lstStyle/>
          <a:p>
            <a:pPr rtl="0"/>
            <a:r>
              <a:rPr lang="en-GB" sz="8000" dirty="0"/>
              <a:t>Thank you</a:t>
            </a:r>
          </a:p>
        </p:txBody>
      </p:sp>
      <p:pic>
        <p:nvPicPr>
          <p:cNvPr id="4" name="Graphic 3" descr="Winking face outline with solid fill">
            <a:extLst>
              <a:ext uri="{FF2B5EF4-FFF2-40B4-BE49-F238E27FC236}">
                <a16:creationId xmlns:a16="http://schemas.microsoft.com/office/drawing/2014/main" xmlns="" id="{708EC33B-A62A-318F-50FA-8DA3D8A7C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08050" y="30678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72" y="2394722"/>
            <a:ext cx="9779183" cy="432675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Our project features a multi-player 2D car racing game with a chatting feature. The game supports real time playing where all players can see each other and can chat and exchange messages during the game.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 We implemented the multiple players using client/server model and the system is distributed among different clients and servers.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Robustness is emphasized, ensuring uninterrupted gameplay even if a participant node crashes, with the ability to recover seamlessly.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enhance fault tolerance, multiple replicas are maintained, and techniques like caching and copy migration are utilized to optimize the gaming experience.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00" y="503321"/>
            <a:ext cx="9779183" cy="1325563"/>
          </a:xfrm>
        </p:spPr>
        <p:txBody>
          <a:bodyPr rtlCol="0"/>
          <a:lstStyle/>
          <a:p>
            <a:pPr rtl="0"/>
            <a:r>
              <a:rPr lang="en-US" dirty="0"/>
              <a:t>P</a:t>
            </a:r>
            <a:r>
              <a:rPr lang="en-GB" dirty="0" err="1"/>
              <a:t>roject</a:t>
            </a:r>
            <a:r>
              <a:rPr lang="en-GB" dirty="0"/>
              <a:t> Features and Concepts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13F0763-FD15-D6B3-2CE5-A10D0319694D}"/>
              </a:ext>
            </a:extLst>
          </p:cNvPr>
          <p:cNvSpPr txBox="1"/>
          <p:nvPr/>
        </p:nvSpPr>
        <p:spPr>
          <a:xfrm>
            <a:off x="1128640" y="1868753"/>
            <a:ext cx="10459748" cy="378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Multiple, Autonomous agents supported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Racing game [GUI]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Chatting feature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Robust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Fault tolerance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Socket Programming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Linked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Deployment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Dispatcher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ACD7A5-D2FB-3575-247E-7D8FD4CF7E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en-GB" b="1" dirty="0" smtClean="0"/>
              <a:t>18</a:t>
            </a:r>
            <a:r>
              <a:rPr lang="en-GB" b="1" noProof="0" dirty="0" smtClean="0"/>
              <a:t>/6/2023</a:t>
            </a:r>
            <a:endParaRPr lang="en-GB" b="1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79043C-7DF7-E809-701C-1EF9A141C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2721" y="5226741"/>
            <a:ext cx="4114800" cy="365125"/>
          </a:xfrm>
        </p:spPr>
        <p:txBody>
          <a:bodyPr/>
          <a:lstStyle/>
          <a:p>
            <a:pPr rtl="0"/>
            <a:r>
              <a:rPr lang="en-GB" sz="2400" b="1" noProof="0" dirty="0">
                <a:solidFill>
                  <a:schemeClr val="tx1"/>
                </a:solidFill>
              </a:rPr>
              <a:t>Content Aware Distribution</a:t>
            </a:r>
            <a:endParaRPr lang="en-GB" b="1" noProof="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34B45B-37C1-20AA-FB4E-14B0465BE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b="1" noProof="0" smtClean="0"/>
              <a:pPr rtl="0"/>
              <a:t>4</a:t>
            </a:fld>
            <a:endParaRPr lang="en-GB" b="1" noProof="0"/>
          </a:p>
        </p:txBody>
      </p:sp>
      <p:pic>
        <p:nvPicPr>
          <p:cNvPr id="1030" name="Picture 1029">
            <a:extLst>
              <a:ext uri="{FF2B5EF4-FFF2-40B4-BE49-F238E27FC236}">
                <a16:creationId xmlns:a16="http://schemas.microsoft.com/office/drawing/2014/main" xmlns="" id="{DE8FECC8-75C0-3A01-49E1-E3A94931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8" y="924712"/>
            <a:ext cx="6687483" cy="4267796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xmlns="" id="{D99A8F56-5B4A-2EE5-B128-D37C90D38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515" y="3760890"/>
            <a:ext cx="4224484" cy="2013539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xmlns="" id="{9D45BECC-2F14-981A-57D5-22341187D316}"/>
              </a:ext>
            </a:extLst>
          </p:cNvPr>
          <p:cNvSpPr txBox="1"/>
          <p:nvPr/>
        </p:nvSpPr>
        <p:spPr>
          <a:xfrm>
            <a:off x="2905644" y="342791"/>
            <a:ext cx="11450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Car Racing Game Hierarchy</a:t>
            </a:r>
          </a:p>
        </p:txBody>
      </p:sp>
    </p:spTree>
    <p:extLst>
      <p:ext uri="{BB962C8B-B14F-4D97-AF65-F5344CB8AC3E}">
        <p14:creationId xmlns:p14="http://schemas.microsoft.com/office/powerpoint/2010/main" val="40597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360923-B15E-632D-ED0F-59591E9B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18" y="-179669"/>
            <a:ext cx="9779183" cy="132556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05DA96-9C7B-C10F-0FEB-44A800E404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en-GB" noProof="0" dirty="0" smtClean="0"/>
              <a:t>18/6/2023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0C3485-5AFF-83A4-94FD-4734B4049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5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5BF6122-E5D7-5675-7F2F-143CAB2B3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596" y="1145894"/>
            <a:ext cx="6700498" cy="4269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A74CF2D-4F57-55CD-AD51-2E4FCF821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902" y="5306731"/>
            <a:ext cx="2499952" cy="745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423BAC4-9C5F-19C1-6374-FFFA820F0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381" y="1583015"/>
            <a:ext cx="2012885" cy="13573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54AFAA4-4EE4-12EB-CB6D-E0D1D84AA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148" y="5226664"/>
            <a:ext cx="1025850" cy="149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85B564-F6F7-17D2-A014-22934560E5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18/6/2023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0C9B6A-B3D9-8FEA-6B5A-083D3F772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6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79665B-A427-AA06-8199-A242CDA69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15"/>
          <a:stretch/>
        </p:blipFill>
        <p:spPr>
          <a:xfrm>
            <a:off x="1691375" y="497713"/>
            <a:ext cx="8693500" cy="57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6EB90D-2B37-EC14-F884-09E9D484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365760"/>
            <a:ext cx="10204995" cy="1340803"/>
          </a:xfrm>
        </p:spPr>
        <p:txBody>
          <a:bodyPr/>
          <a:lstStyle/>
          <a:p>
            <a:r>
              <a:rPr lang="en-US" dirty="0"/>
              <a:t>Faults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9A9B80-F969-21A6-AEA8-D9B7B5C16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2037079"/>
            <a:ext cx="10861040" cy="278384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1 - Player lost connection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Game Continues properly, Number of players changes, ranking changes , and car is removed from the screen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A581CF-1F19-A7EC-E595-66377AE8C9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18/6/2023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AE7E5D-DD3C-2084-B8CB-D16CBC711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69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5FEE164E-E92E-F170-E4D8-E41DD61C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972" y="1407867"/>
            <a:ext cx="9483983" cy="3366815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2D2977-4DBA-3519-E6F6-DB0512F6D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18/6/2023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36A139-1834-CC50-5876-85C8FA4EE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8</a:t>
            </a:fld>
            <a:endParaRPr lang="en-GB" noProof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1FD7F4D7-0631-289D-F108-8EBBA61759F2}"/>
              </a:ext>
            </a:extLst>
          </p:cNvPr>
          <p:cNvSpPr txBox="1">
            <a:spLocks/>
          </p:cNvSpPr>
          <p:nvPr/>
        </p:nvSpPr>
        <p:spPr>
          <a:xfrm>
            <a:off x="891274" y="609463"/>
            <a:ext cx="6908075" cy="605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  <a:ea typeface="+mn-ea"/>
                <a:cs typeface="+mn-cs"/>
              </a:rPr>
              <a:t>2 – Server Failed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D644257C-9FB4-8233-BF22-CD4E11F2F872}"/>
              </a:ext>
            </a:extLst>
          </p:cNvPr>
          <p:cNvSpPr txBox="1">
            <a:spLocks/>
          </p:cNvSpPr>
          <p:nvPr/>
        </p:nvSpPr>
        <p:spPr>
          <a:xfrm>
            <a:off x="4293953" y="4671272"/>
            <a:ext cx="6908075" cy="605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  <a:ea typeface="+mn-ea"/>
                <a:cs typeface="+mn-cs"/>
              </a:rPr>
              <a:t>Stateful Servers</a:t>
            </a:r>
          </a:p>
        </p:txBody>
      </p:sp>
    </p:spTree>
    <p:extLst>
      <p:ext uri="{BB962C8B-B14F-4D97-AF65-F5344CB8AC3E}">
        <p14:creationId xmlns:p14="http://schemas.microsoft.com/office/powerpoint/2010/main" val="24748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FCA90-EDBE-25B7-2812-0FE6DA3E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255" y="6195635"/>
            <a:ext cx="6601021" cy="377651"/>
          </a:xfrm>
        </p:spPr>
        <p:txBody>
          <a:bodyPr/>
          <a:lstStyle/>
          <a:p>
            <a:r>
              <a:rPr lang="en-US" sz="2400" dirty="0"/>
              <a:t>Database Hierarchy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23760E-3F1B-BD57-2DDC-50CFF290A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GB" dirty="0"/>
              <a:t>18/6/2023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EB8BCE-24B5-4B10-1935-0D72DE4E3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9</a:t>
            </a:fld>
            <a:endParaRPr lang="en-GB" noProof="0"/>
          </a:p>
        </p:txBody>
      </p:sp>
      <p:pic>
        <p:nvPicPr>
          <p:cNvPr id="2050" name="Picture 2" descr="Database Replication Scenarios">
            <a:extLst>
              <a:ext uri="{FF2B5EF4-FFF2-40B4-BE49-F238E27FC236}">
                <a16:creationId xmlns:a16="http://schemas.microsoft.com/office/drawing/2014/main" xmlns="" id="{DF25EBDB-A092-DA9C-BE85-27CA2D77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30" y="1904836"/>
            <a:ext cx="2602494" cy="202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base Replication Scenarios">
            <a:extLst>
              <a:ext uri="{FF2B5EF4-FFF2-40B4-BE49-F238E27FC236}">
                <a16:creationId xmlns:a16="http://schemas.microsoft.com/office/drawing/2014/main" xmlns="" id="{E169C6EE-8D47-7203-0031-FE82C55A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98" y="1017043"/>
            <a:ext cx="2893760" cy="20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abase Replication Scenarios">
            <a:extLst>
              <a:ext uri="{FF2B5EF4-FFF2-40B4-BE49-F238E27FC236}">
                <a16:creationId xmlns:a16="http://schemas.microsoft.com/office/drawing/2014/main" xmlns="" id="{633DCD0C-F9D5-0EF6-3A74-17E9F7E28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246" y="3388212"/>
            <a:ext cx="2807239" cy="218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18A10D-D6C1-3BB4-91FF-08BCE910D274}"/>
              </a:ext>
            </a:extLst>
          </p:cNvPr>
          <p:cNvSpPr/>
          <p:nvPr/>
        </p:nvSpPr>
        <p:spPr>
          <a:xfrm>
            <a:off x="1177232" y="1757680"/>
            <a:ext cx="2893760" cy="25389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784D217-77A6-7A2F-9DBC-8789DB31B07F}"/>
              </a:ext>
            </a:extLst>
          </p:cNvPr>
          <p:cNvSpPr/>
          <p:nvPr/>
        </p:nvSpPr>
        <p:spPr>
          <a:xfrm>
            <a:off x="6433052" y="924561"/>
            <a:ext cx="2893760" cy="22812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F0A183-0204-3579-6011-09A6864E0302}"/>
              </a:ext>
            </a:extLst>
          </p:cNvPr>
          <p:cNvSpPr/>
          <p:nvPr/>
        </p:nvSpPr>
        <p:spPr>
          <a:xfrm>
            <a:off x="6433052" y="3337990"/>
            <a:ext cx="2893760" cy="2233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F1AFD48-2760-0B7D-4C1C-2F97CDCCB7B1}"/>
              </a:ext>
            </a:extLst>
          </p:cNvPr>
          <p:cNvCxnSpPr/>
          <p:nvPr/>
        </p:nvCxnSpPr>
        <p:spPr>
          <a:xfrm flipV="1">
            <a:off x="4199138" y="1674131"/>
            <a:ext cx="2059619" cy="9587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97DB29C6-75D9-3F3E-5D16-84FD17B38E68}"/>
              </a:ext>
            </a:extLst>
          </p:cNvPr>
          <p:cNvCxnSpPr/>
          <p:nvPr/>
        </p:nvCxnSpPr>
        <p:spPr>
          <a:xfrm>
            <a:off x="4222212" y="3087995"/>
            <a:ext cx="2089472" cy="1542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C8145D4-AC20-8615-15B3-647DDA9E3CC7}"/>
              </a:ext>
            </a:extLst>
          </p:cNvPr>
          <p:cNvSpPr txBox="1">
            <a:spLocks/>
          </p:cNvSpPr>
          <p:nvPr/>
        </p:nvSpPr>
        <p:spPr>
          <a:xfrm>
            <a:off x="1644149" y="4296631"/>
            <a:ext cx="1845811" cy="6086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Machine 1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52DF4078-6DD2-31D2-3748-2620D95E4146}"/>
              </a:ext>
            </a:extLst>
          </p:cNvPr>
          <p:cNvSpPr txBox="1">
            <a:spLocks/>
          </p:cNvSpPr>
          <p:nvPr/>
        </p:nvSpPr>
        <p:spPr>
          <a:xfrm>
            <a:off x="9478660" y="4150487"/>
            <a:ext cx="1845811" cy="6086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Machine 3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B865DED-39B4-FAFD-FE44-ED9850594C56}"/>
              </a:ext>
            </a:extLst>
          </p:cNvPr>
          <p:cNvSpPr txBox="1">
            <a:spLocks/>
          </p:cNvSpPr>
          <p:nvPr/>
        </p:nvSpPr>
        <p:spPr>
          <a:xfrm>
            <a:off x="9466856" y="1757680"/>
            <a:ext cx="1845811" cy="6086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Machine 2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E70D89F6-5BE7-18D2-AC9B-49C61AE1DFE6}"/>
              </a:ext>
            </a:extLst>
          </p:cNvPr>
          <p:cNvSpPr txBox="1">
            <a:spLocks/>
          </p:cNvSpPr>
          <p:nvPr/>
        </p:nvSpPr>
        <p:spPr>
          <a:xfrm>
            <a:off x="891274" y="609463"/>
            <a:ext cx="6908075" cy="605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  <a:ea typeface="+mn-ea"/>
                <a:cs typeface="+mn-cs"/>
              </a:rPr>
              <a:t>3 – Database Failed</a:t>
            </a:r>
          </a:p>
        </p:txBody>
      </p:sp>
    </p:spTree>
    <p:extLst>
      <p:ext uri="{BB962C8B-B14F-4D97-AF65-F5344CB8AC3E}">
        <p14:creationId xmlns:p14="http://schemas.microsoft.com/office/powerpoint/2010/main" val="8645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5_TF45331398_Win32" id="{5659B9E0-3971-467D-9BA2-B20B39D641FE}" vid="{E6DA4EDB-46C2-4D45-9E99-6BB2FEEE47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{ED7346E7-820F-4A59-8403-180B0742888B}tf45331398_win32</Template>
  <TotalTime>311</TotalTime>
  <Words>251</Words>
  <Application>Microsoft Office PowerPoint</Application>
  <PresentationFormat>Widescreen</PresentationFormat>
  <Paragraphs>76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Aharoni</vt:lpstr>
      <vt:lpstr>Arial</vt:lpstr>
      <vt:lpstr>Calibri</vt:lpstr>
      <vt:lpstr>Tenorite</vt:lpstr>
      <vt:lpstr>Wingdings</vt:lpstr>
      <vt:lpstr>Office Theme</vt:lpstr>
      <vt:lpstr>Car Racing Game</vt:lpstr>
      <vt:lpstr>Introduction</vt:lpstr>
      <vt:lpstr>Project Features and Concepts</vt:lpstr>
      <vt:lpstr>PowerPoint Presentation</vt:lpstr>
      <vt:lpstr>System Architecture</vt:lpstr>
      <vt:lpstr>PowerPoint Presentation</vt:lpstr>
      <vt:lpstr>Faults </vt:lpstr>
      <vt:lpstr>PowerPoint Presentation</vt:lpstr>
      <vt:lpstr>Database Hierarchy</vt:lpstr>
      <vt:lpstr>Robustness</vt:lpstr>
      <vt:lpstr>Racing Game</vt:lpstr>
      <vt:lpstr>Chatting Feature</vt:lpstr>
      <vt:lpstr>Linked Database</vt:lpstr>
      <vt:lpstr>Deployment</vt:lpstr>
      <vt:lpstr>AWS EC2 Server Instances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Racing Game</dc:title>
  <dc:creator>maloka.mohamed29@yahoo.com</dc:creator>
  <cp:lastModifiedBy>Microsoft account</cp:lastModifiedBy>
  <cp:revision>12</cp:revision>
  <dcterms:created xsi:type="dcterms:W3CDTF">2023-06-20T09:38:25Z</dcterms:created>
  <dcterms:modified xsi:type="dcterms:W3CDTF">2023-06-20T19:19:26Z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