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5" r:id="rId8"/>
    <p:sldId id="261" r:id="rId9"/>
    <p:sldId id="266" r:id="rId10"/>
    <p:sldId id="262" r:id="rId11"/>
    <p:sldId id="267" r:id="rId12"/>
    <p:sldId id="268" r:id="rId13"/>
    <p:sldId id="269" r:id="rId14"/>
    <p:sldId id="270" r:id="rId15"/>
    <p:sldId id="263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4660"/>
  </p:normalViewPr>
  <p:slideViewPr>
    <p:cSldViewPr>
      <p:cViewPr varScale="1">
        <p:scale>
          <a:sx n="104" d="100"/>
          <a:sy n="104" d="100"/>
        </p:scale>
        <p:origin x="-12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5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1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9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27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13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7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68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9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44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1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FAFF7EF-B72E-49E9-8A6D-CCE78EC73342}" type="datetimeFigureOut">
              <a:rPr lang="es-MX" smtClean="0"/>
              <a:t>30/07/2015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C6A4AB5-DD36-4363-A21B-16AFFBE2FA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91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express.com/Products/CodeRus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epend.com/features/integration-report#BuildProce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bb429476(v=vs.80).aspx" TargetMode="External"/><Relationship Id="rId3" Type="http://schemas.openxmlformats.org/officeDocument/2006/relationships/hyperlink" Target="https://www.visualstudio.com/en-us/products/tfs-overview-vs.aspx" TargetMode="External"/><Relationship Id="rId7" Type="http://schemas.openxmlformats.org/officeDocument/2006/relationships/hyperlink" Target="https://msdn.microsoft.com/en-us/library/dn823749.aspx" TargetMode="External"/><Relationship Id="rId12" Type="http://schemas.openxmlformats.org/officeDocument/2006/relationships/hyperlink" Target="http://www.ndepend.com/features/integration-report#BuildProcess" TargetMode="External"/><Relationship Id="rId2" Type="http://schemas.openxmlformats.org/officeDocument/2006/relationships/hyperlink" Target="https://msdn.microsoft.com/en-us/library/ms229042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s-es/library/dn168158.aspx" TargetMode="External"/><Relationship Id="rId11" Type="http://schemas.openxmlformats.org/officeDocument/2006/relationships/hyperlink" Target="http://www.parasoft.com/product/dottest/" TargetMode="External"/><Relationship Id="rId5" Type="http://schemas.openxmlformats.org/officeDocument/2006/relationships/hyperlink" Target="https://www.visualstudio.com/products/what-is-visual-studio-online-vs" TargetMode="External"/><Relationship Id="rId10" Type="http://schemas.openxmlformats.org/officeDocument/2006/relationships/hyperlink" Target="https://www.jetbrains.com/resharper/features/unit_testing.html" TargetMode="External"/><Relationship Id="rId4" Type="http://schemas.openxmlformats.org/officeDocument/2006/relationships/hyperlink" Target="http://blogs.msdn.com/b/mvpawardprogram/archive/2013/11/13/git-for-tfs-2013.aspx" TargetMode="External"/><Relationship Id="rId9" Type="http://schemas.openxmlformats.org/officeDocument/2006/relationships/hyperlink" Target="https://www.jetbrains.com/resharp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229042(v=vs.110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products/what-is-visual-studio-online-vs" TargetMode="External"/><Relationship Id="rId2" Type="http://schemas.openxmlformats.org/officeDocument/2006/relationships/hyperlink" Target="https://www.visualstudio.com/en-us/products/tfs-overview-v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mvpawardprogram/archive/2013/11/13/git-for-tfs-2013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429476(v=vs.80).aspx" TargetMode="External"/><Relationship Id="rId2" Type="http://schemas.openxmlformats.org/officeDocument/2006/relationships/hyperlink" Target="http://stylecop.codeple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resharp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asoft.com/product/dotte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 para </a:t>
            </a:r>
            <a:r>
              <a:rPr lang="en-US" dirty="0" smtClean="0"/>
              <a:t>el an</a:t>
            </a:r>
            <a:r>
              <a:rPr lang="es-MX" dirty="0" err="1" smtClean="0"/>
              <a:t>álisis</a:t>
            </a:r>
            <a:r>
              <a:rPr lang="es-MX" dirty="0" smtClean="0"/>
              <a:t> estático de código para .NET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33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MX" dirty="0" err="1" smtClean="0"/>
              <a:t>CodeRush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Visual Studio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Herramienta integrada al IDE de VS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Incluye:</a:t>
            </a:r>
          </a:p>
          <a:p>
            <a:pPr lvl="1"/>
            <a:r>
              <a:rPr lang="es-MX" dirty="0" smtClean="0"/>
              <a:t>Visualizador de depuración.</a:t>
            </a:r>
          </a:p>
          <a:p>
            <a:pPr lvl="1"/>
            <a:r>
              <a:rPr lang="es-MX" dirty="0" smtClean="0"/>
              <a:t>Pruebas unitarias.</a:t>
            </a:r>
          </a:p>
          <a:p>
            <a:pPr lvl="1"/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refactoring</a:t>
            </a:r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75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MX" dirty="0" err="1" smtClean="0"/>
              <a:t>CodeRush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Visual Studio</a:t>
            </a:r>
            <a:endParaRPr lang="es-MX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9" y="1772816"/>
            <a:ext cx="5164837" cy="339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1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Herramienta integrada al IDE de VS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Incluye:</a:t>
            </a:r>
          </a:p>
          <a:p>
            <a:pPr lvl="1"/>
            <a:r>
              <a:rPr lang="es-MX" dirty="0"/>
              <a:t>Análisis de calidad de </a:t>
            </a:r>
            <a:r>
              <a:rPr lang="es-MX" dirty="0" smtClean="0"/>
              <a:t>código: reglas de codificación,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linter</a:t>
            </a:r>
            <a:r>
              <a:rPr lang="es-MX" dirty="0" smtClean="0"/>
              <a:t> y métricas</a:t>
            </a:r>
          </a:p>
          <a:p>
            <a:pPr lvl="1"/>
            <a:r>
              <a:rPr lang="es-MX" dirty="0" smtClean="0"/>
              <a:t>Integración continua</a:t>
            </a:r>
            <a:endParaRPr lang="es-MX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MX" dirty="0" err="1" smtClean="0"/>
              <a:t>ndepend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MX" dirty="0" err="1" smtClean="0"/>
              <a:t>ndepend</a:t>
            </a:r>
            <a:endParaRPr lang="es-MX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293686" cy="385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 para </a:t>
            </a:r>
            <a:r>
              <a:rPr lang="en-US" dirty="0" smtClean="0"/>
              <a:t>el an</a:t>
            </a:r>
            <a:r>
              <a:rPr lang="es-MX" dirty="0" err="1" smtClean="0"/>
              <a:t>álisis</a:t>
            </a:r>
            <a:r>
              <a:rPr lang="es-MX" dirty="0" smtClean="0"/>
              <a:t> estático de código para .NET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5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s-MX" sz="1400" dirty="0" smtClean="0">
                <a:hlinkClick r:id="rId2"/>
              </a:rPr>
              <a:t>https://msdn.microsoft.com/en-us/library/ms229042(v=vs.110).aspx</a:t>
            </a:r>
            <a:endParaRPr lang="es-MX" sz="1400" dirty="0" smtClean="0"/>
          </a:p>
          <a:p>
            <a:r>
              <a:rPr lang="es-MX" sz="1400" dirty="0" smtClean="0">
                <a:hlinkClick r:id="rId3"/>
              </a:rPr>
              <a:t>https://www.visualstudio.com/en-us/products/tfs-overview-vs.aspx</a:t>
            </a:r>
            <a:endParaRPr lang="es-MX" sz="1400" dirty="0" smtClean="0"/>
          </a:p>
          <a:p>
            <a:r>
              <a:rPr lang="es-MX" sz="1400" dirty="0" smtClean="0">
                <a:hlinkClick r:id="rId4"/>
              </a:rPr>
              <a:t>http://blogs.msdn.com/b/mvpawardprogram/archive/2013/11/13/git-for-tfs-2013.aspx</a:t>
            </a:r>
            <a:endParaRPr lang="es-MX" sz="1400" dirty="0" smtClean="0"/>
          </a:p>
          <a:p>
            <a:r>
              <a:rPr lang="es-MX" sz="1400" dirty="0" smtClean="0">
                <a:hlinkClick r:id="rId5"/>
              </a:rPr>
              <a:t>https://www.visualstudio.com/products/what-is-visual-studio-online-vs</a:t>
            </a:r>
            <a:endParaRPr lang="es-MX" sz="1400" dirty="0" smtClean="0"/>
          </a:p>
          <a:p>
            <a:r>
              <a:rPr lang="es-MX" sz="1400" dirty="0">
                <a:hlinkClick r:id="rId6"/>
              </a:rPr>
              <a:t>https://msdn.microsoft.com/es-es/library/dn168158.aspx</a:t>
            </a:r>
            <a:endParaRPr lang="es-MX" sz="1400" dirty="0"/>
          </a:p>
          <a:p>
            <a:r>
              <a:rPr lang="es-MX" sz="1400" dirty="0">
                <a:hlinkClick r:id="rId7"/>
              </a:rPr>
              <a:t>https://</a:t>
            </a:r>
            <a:r>
              <a:rPr lang="es-MX" sz="1400" dirty="0" smtClean="0">
                <a:hlinkClick r:id="rId7"/>
              </a:rPr>
              <a:t>msdn.microsoft.com/en-us/library/dn823749.aspx</a:t>
            </a:r>
            <a:endParaRPr lang="es-MX" sz="1400" dirty="0" smtClean="0">
              <a:hlinkClick r:id="rId8"/>
            </a:endParaRPr>
          </a:p>
          <a:p>
            <a:r>
              <a:rPr lang="es-MX" sz="1400" dirty="0" smtClean="0">
                <a:hlinkClick r:id="rId8"/>
              </a:rPr>
              <a:t>https</a:t>
            </a:r>
            <a:r>
              <a:rPr lang="es-MX" sz="1400" dirty="0" smtClean="0">
                <a:hlinkClick r:id="rId8"/>
              </a:rPr>
              <a:t>://msdn.microsoft.com/en-us/library/bb429476(v=vs.80).aspx</a:t>
            </a:r>
            <a:endParaRPr lang="es-MX" sz="1400" dirty="0" smtClean="0"/>
          </a:p>
          <a:p>
            <a:r>
              <a:rPr lang="es-MX" sz="1400" dirty="0" smtClean="0">
                <a:hlinkClick r:id="rId9"/>
              </a:rPr>
              <a:t>https://www.jetbrains.com/resharper/</a:t>
            </a:r>
            <a:endParaRPr lang="es-MX" sz="1400" dirty="0" smtClean="0"/>
          </a:p>
          <a:p>
            <a:r>
              <a:rPr lang="es-MX" sz="1400" dirty="0" smtClean="0">
                <a:hlinkClick r:id="rId10"/>
              </a:rPr>
              <a:t>https://www.jetbrains.com/resharper/features/unit_testing.html</a:t>
            </a:r>
            <a:endParaRPr lang="es-MX" sz="1400" dirty="0" smtClean="0"/>
          </a:p>
          <a:p>
            <a:r>
              <a:rPr lang="es-MX" sz="1400" dirty="0" smtClean="0">
                <a:hlinkClick r:id="rId11"/>
              </a:rPr>
              <a:t>http://www.parasoft.com/product/dottest/</a:t>
            </a:r>
            <a:endParaRPr lang="es-MX" sz="1400" dirty="0" smtClean="0"/>
          </a:p>
          <a:p>
            <a:r>
              <a:rPr lang="es-MX" sz="1400" dirty="0" smtClean="0">
                <a:hlinkClick r:id="rId12"/>
              </a:rPr>
              <a:t>http</a:t>
            </a:r>
            <a:r>
              <a:rPr lang="es-MX" sz="1400" dirty="0">
                <a:hlinkClick r:id="rId12"/>
              </a:rPr>
              <a:t>://</a:t>
            </a:r>
            <a:r>
              <a:rPr lang="es-MX" sz="1400" dirty="0" smtClean="0">
                <a:hlinkClick r:id="rId12"/>
              </a:rPr>
              <a:t>www.ndepend.com/features/integration-report#BuildProcess</a:t>
            </a:r>
            <a:endParaRPr lang="es-MX" sz="1400" dirty="0" smtClean="0"/>
          </a:p>
          <a:p>
            <a:endParaRPr lang="es-MX" sz="1400" dirty="0" smtClean="0"/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8081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MX" dirty="0" smtClean="0"/>
              <a:t>Estándares de código para .NET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.NET Framework </a:t>
            </a:r>
            <a:r>
              <a:rPr lang="es-MX" dirty="0" err="1">
                <a:hlinkClick r:id="rId2"/>
              </a:rPr>
              <a:t>Design</a:t>
            </a:r>
            <a:r>
              <a:rPr lang="es-MX" dirty="0">
                <a:hlinkClick r:id="rId2"/>
              </a:rPr>
              <a:t> </a:t>
            </a:r>
            <a:r>
              <a:rPr lang="es-MX" dirty="0" err="1" smtClean="0">
                <a:hlinkClick r:id="rId2"/>
              </a:rPr>
              <a:t>Guidelines</a:t>
            </a:r>
            <a:endParaRPr lang="es-MX" dirty="0" smtClean="0"/>
          </a:p>
          <a:p>
            <a:r>
              <a:rPr lang="en-US" dirty="0" err="1" smtClean="0"/>
              <a:t>Gu</a:t>
            </a:r>
            <a:r>
              <a:rPr lang="es-MX" dirty="0" err="1" smtClean="0"/>
              <a:t>ías</a:t>
            </a:r>
            <a:r>
              <a:rPr lang="es-MX" dirty="0" smtClean="0"/>
              <a:t> para cada lenguaje.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606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MX" dirty="0" smtClean="0"/>
              <a:t>Microsoft </a:t>
            </a:r>
            <a:r>
              <a:rPr lang="es-MX" dirty="0" smtClean="0"/>
              <a:t>TFS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Herramienta de colaboración.</a:t>
            </a:r>
          </a:p>
          <a:p>
            <a:r>
              <a:rPr lang="es-MX" dirty="0" smtClean="0"/>
              <a:t>Dos </a:t>
            </a:r>
            <a:r>
              <a:rPr lang="es-MX" dirty="0" smtClean="0"/>
              <a:t>variantes:</a:t>
            </a:r>
          </a:p>
          <a:p>
            <a:pPr lvl="1"/>
            <a:r>
              <a:rPr lang="es-MX" dirty="0" err="1" smtClean="0">
                <a:hlinkClick r:id="rId2"/>
              </a:rPr>
              <a:t>Team</a:t>
            </a:r>
            <a:r>
              <a:rPr lang="es-MX" dirty="0" smtClean="0">
                <a:hlinkClick r:id="rId2"/>
              </a:rPr>
              <a:t> </a:t>
            </a:r>
            <a:r>
              <a:rPr lang="es-MX" dirty="0" err="1" smtClean="0">
                <a:hlinkClick r:id="rId2"/>
              </a:rPr>
              <a:t>Fundation</a:t>
            </a:r>
            <a:r>
              <a:rPr lang="es-MX" dirty="0" smtClean="0">
                <a:hlinkClick r:id="rId2"/>
              </a:rPr>
              <a:t> Server </a:t>
            </a:r>
            <a:r>
              <a:rPr lang="es-MX" dirty="0" smtClean="0"/>
              <a:t>– Local.</a:t>
            </a:r>
            <a:endParaRPr lang="es-MX" dirty="0" smtClean="0"/>
          </a:p>
          <a:p>
            <a:pPr lvl="1"/>
            <a:r>
              <a:rPr lang="es-MX" dirty="0" err="1" smtClean="0">
                <a:hlinkClick r:id="rId3"/>
              </a:rPr>
              <a:t>Team</a:t>
            </a:r>
            <a:r>
              <a:rPr lang="es-MX" dirty="0" smtClean="0">
                <a:hlinkClick r:id="rId3"/>
              </a:rPr>
              <a:t> </a:t>
            </a:r>
            <a:r>
              <a:rPr lang="es-MX" dirty="0" err="1" smtClean="0">
                <a:hlinkClick r:id="rId3"/>
              </a:rPr>
              <a:t>Fundation</a:t>
            </a:r>
            <a:r>
              <a:rPr lang="es-MX" dirty="0" smtClean="0">
                <a:hlinkClick r:id="rId3"/>
              </a:rPr>
              <a:t> </a:t>
            </a:r>
            <a:r>
              <a:rPr lang="es-MX" dirty="0" err="1" smtClean="0">
                <a:hlinkClick r:id="rId3"/>
              </a:rPr>
              <a:t>Services</a:t>
            </a:r>
            <a:r>
              <a:rPr lang="es-MX" dirty="0" smtClean="0"/>
              <a:t> – </a:t>
            </a:r>
            <a:r>
              <a:rPr lang="es-MX" dirty="0" err="1" smtClean="0"/>
              <a:t>SaaS</a:t>
            </a:r>
            <a:r>
              <a:rPr lang="es-MX" dirty="0" smtClean="0"/>
              <a:t> con Visual Studio Online y </a:t>
            </a:r>
            <a:r>
              <a:rPr lang="es-MX" dirty="0" err="1" smtClean="0"/>
              <a:t>Azure</a:t>
            </a:r>
            <a:r>
              <a:rPr lang="es-MX" dirty="0" smtClean="0"/>
              <a:t>.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Incluye:</a:t>
            </a:r>
          </a:p>
          <a:p>
            <a:pPr lvl="1"/>
            <a:r>
              <a:rPr lang="es-MX" dirty="0" smtClean="0"/>
              <a:t>Visual Studio. A partir de la versión 2010 integra </a:t>
            </a:r>
            <a:r>
              <a:rPr lang="es-MX" i="1" dirty="0" smtClean="0"/>
              <a:t>análisis de </a:t>
            </a:r>
            <a:r>
              <a:rPr lang="es-MX" i="1" dirty="0" smtClean="0"/>
              <a:t>código.</a:t>
            </a:r>
            <a:endParaRPr lang="es-MX" i="1" dirty="0" smtClean="0"/>
          </a:p>
          <a:p>
            <a:pPr lvl="1"/>
            <a:r>
              <a:rPr lang="es-MX" dirty="0" smtClean="0"/>
              <a:t>Control de </a:t>
            </a:r>
            <a:r>
              <a:rPr lang="es-MX" dirty="0" smtClean="0"/>
              <a:t>versiones - </a:t>
            </a:r>
            <a:r>
              <a:rPr lang="es-MX" dirty="0">
                <a:hlinkClick r:id="rId4"/>
              </a:rPr>
              <a:t>Integrable con </a:t>
            </a:r>
            <a:r>
              <a:rPr lang="es-MX" dirty="0" err="1" smtClean="0">
                <a:hlinkClick r:id="rId4"/>
              </a:rPr>
              <a:t>Git</a:t>
            </a:r>
            <a:r>
              <a:rPr lang="es-MX" dirty="0" smtClean="0"/>
              <a:t>.</a:t>
            </a:r>
            <a:endParaRPr lang="es-MX" dirty="0" smtClean="0"/>
          </a:p>
          <a:p>
            <a:pPr lvl="1"/>
            <a:r>
              <a:rPr lang="es-MX" dirty="0" smtClean="0"/>
              <a:t>Herramientas para </a:t>
            </a:r>
            <a:r>
              <a:rPr lang="es-MX" dirty="0" smtClean="0"/>
              <a:t>equipos agile.</a:t>
            </a:r>
            <a:endParaRPr lang="es-MX" dirty="0" smtClean="0"/>
          </a:p>
          <a:p>
            <a:pPr lvl="1"/>
            <a:r>
              <a:rPr lang="es-MX" dirty="0" smtClean="0"/>
              <a:t>Integración </a:t>
            </a:r>
            <a:r>
              <a:rPr lang="es-MX" dirty="0" smtClean="0"/>
              <a:t>continua.</a:t>
            </a:r>
          </a:p>
          <a:p>
            <a:pPr lvl="1"/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14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MX" dirty="0" smtClean="0"/>
              <a:t>Microsoft TFS</a:t>
            </a:r>
            <a:endParaRPr lang="es-MX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06900"/>
            <a:ext cx="3944892" cy="186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87460"/>
            <a:ext cx="3752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Múltiples </a:t>
            </a:r>
            <a:r>
              <a:rPr lang="es-MX" dirty="0" err="1" smtClean="0"/>
              <a:t>IDEs</a:t>
            </a:r>
            <a:r>
              <a:rPr lang="es-MX" dirty="0" smtClean="0"/>
              <a:t> y editores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Control de versiones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Herramientas 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Integración continua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Integración con otras herramientas</a:t>
            </a:r>
            <a:endParaRPr lang="es-MX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86" y="2132856"/>
            <a:ext cx="4829150" cy="207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057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82" y="2673956"/>
            <a:ext cx="6057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979" y="2780928"/>
            <a:ext cx="6010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5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1268760"/>
            <a:ext cx="8229600" cy="16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s-MX" sz="2800" dirty="0" err="1" smtClean="0">
                <a:hlinkClick r:id="rId2"/>
              </a:rPr>
              <a:t>StyleCop</a:t>
            </a:r>
            <a:r>
              <a:rPr lang="es-MX" sz="2800" dirty="0" smtClean="0"/>
              <a:t>. Analiza código de C# para </a:t>
            </a:r>
            <a:r>
              <a:rPr lang="en-US" sz="2800" dirty="0" err="1" smtClean="0"/>
              <a:t>verificar</a:t>
            </a:r>
            <a:r>
              <a:rPr lang="en-US" sz="2800" dirty="0" smtClean="0"/>
              <a:t> la </a:t>
            </a:r>
            <a:r>
              <a:rPr lang="en-US" sz="2800" dirty="0" err="1" smtClean="0"/>
              <a:t>consistencia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estilo</a:t>
            </a:r>
            <a:r>
              <a:rPr lang="en-US" sz="2800" dirty="0" smtClean="0"/>
              <a:t> y </a:t>
            </a:r>
            <a:r>
              <a:rPr lang="en-US" sz="2800" dirty="0" err="1" smtClean="0"/>
              <a:t>formato</a:t>
            </a:r>
            <a:r>
              <a:rPr lang="en-US" sz="2800" dirty="0" smtClean="0"/>
              <a:t> del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fuente</a:t>
            </a:r>
            <a:r>
              <a:rPr lang="en-US" sz="2800" dirty="0" smtClean="0"/>
              <a:t> a </a:t>
            </a:r>
            <a:r>
              <a:rPr lang="en-US" sz="2800" dirty="0" err="1" smtClean="0"/>
              <a:t>través</a:t>
            </a:r>
            <a:r>
              <a:rPr lang="en-US" sz="2800" dirty="0" smtClean="0"/>
              <a:t> de </a:t>
            </a:r>
            <a:r>
              <a:rPr lang="en-US" sz="2800" dirty="0" err="1" smtClean="0"/>
              <a:t>reglas</a:t>
            </a:r>
            <a:r>
              <a:rPr lang="en-US" sz="2800" dirty="0" smtClean="0"/>
              <a:t>.</a:t>
            </a:r>
            <a:endParaRPr lang="es-MX" sz="2800" dirty="0" smtClean="0"/>
          </a:p>
          <a:p>
            <a:pPr marL="0" indent="0">
              <a:buFont typeface="Arial" charset="0"/>
              <a:buNone/>
            </a:pPr>
            <a:endParaRPr lang="es-MX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MX" dirty="0" err="1" smtClean="0"/>
              <a:t>FxCop</a:t>
            </a:r>
            <a:r>
              <a:rPr lang="es-MX" dirty="0" smtClean="0"/>
              <a:t> y </a:t>
            </a:r>
            <a:r>
              <a:rPr lang="es-MX" dirty="0" err="1" smtClean="0"/>
              <a:t>StyleCop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520280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 err="1" smtClean="0">
                <a:hlinkClick r:id="rId3"/>
              </a:rPr>
              <a:t>FxCop</a:t>
            </a:r>
            <a:r>
              <a:rPr lang="es-MX" sz="2800" dirty="0" smtClean="0"/>
              <a:t>. Analiza ensamblados de código administrado. Verifica estilo, formato, seguridad, desempeño y localización.</a:t>
            </a:r>
          </a:p>
          <a:p>
            <a:pPr marL="0" indent="0">
              <a:buNone/>
            </a:pPr>
            <a:endParaRPr lang="es-MX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36468"/>
            <a:ext cx="5616624" cy="35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52" y="2740971"/>
            <a:ext cx="4457104" cy="364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70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MX" dirty="0" err="1" smtClean="0"/>
              <a:t>ReSharper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r>
              <a:rPr lang="es-MX" sz="2800" dirty="0" smtClean="0">
                <a:hlinkClick r:id="rId2"/>
              </a:rPr>
              <a:t>Herramienta de productividad para Visual Studio</a:t>
            </a:r>
            <a:endParaRPr lang="es-MX" sz="2800" dirty="0" smtClean="0"/>
          </a:p>
          <a:p>
            <a:endParaRPr lang="es-MX" sz="2800" dirty="0" smtClean="0"/>
          </a:p>
          <a:p>
            <a:r>
              <a:rPr lang="es-MX" sz="2800" dirty="0" smtClean="0"/>
              <a:t>Incluye:</a:t>
            </a:r>
          </a:p>
          <a:p>
            <a:pPr lvl="1"/>
            <a:r>
              <a:rPr lang="es-MX" sz="2400" dirty="0" smtClean="0"/>
              <a:t>Análisis de calidad de código</a:t>
            </a:r>
          </a:p>
          <a:p>
            <a:pPr lvl="1"/>
            <a:r>
              <a:rPr lang="es-MX" sz="2400" dirty="0" err="1" smtClean="0"/>
              <a:t>Code</a:t>
            </a:r>
            <a:r>
              <a:rPr lang="es-MX" sz="2400" dirty="0" smtClean="0"/>
              <a:t> </a:t>
            </a:r>
            <a:r>
              <a:rPr lang="es-MX" sz="2400" dirty="0" err="1" smtClean="0"/>
              <a:t>sniffer</a:t>
            </a:r>
            <a:endParaRPr lang="es-MX" sz="2400" dirty="0" smtClean="0"/>
          </a:p>
          <a:p>
            <a:pPr lvl="1"/>
            <a:r>
              <a:rPr lang="es-MX" sz="2400" dirty="0" err="1" smtClean="0"/>
              <a:t>Code</a:t>
            </a:r>
            <a:r>
              <a:rPr lang="es-MX" sz="2400" dirty="0" smtClean="0"/>
              <a:t> </a:t>
            </a:r>
            <a:r>
              <a:rPr lang="es-MX" sz="2400" dirty="0" err="1" smtClean="0"/>
              <a:t>refactoring</a:t>
            </a:r>
            <a:endParaRPr lang="es-MX" sz="2400" dirty="0" smtClean="0"/>
          </a:p>
          <a:p>
            <a:pPr lvl="1"/>
            <a:r>
              <a:rPr lang="es-MX" sz="2400" dirty="0" smtClean="0"/>
              <a:t>Ayuda para edición de código (</a:t>
            </a:r>
            <a:r>
              <a:rPr lang="es-MX" sz="2400" dirty="0" err="1" smtClean="0"/>
              <a:t>code</a:t>
            </a:r>
            <a:r>
              <a:rPr lang="es-MX" sz="2400" dirty="0" smtClean="0"/>
              <a:t> </a:t>
            </a:r>
            <a:r>
              <a:rPr lang="es-MX" sz="2400" dirty="0" err="1" smtClean="0"/>
              <a:t>linter</a:t>
            </a:r>
            <a:r>
              <a:rPr lang="es-MX" sz="2400" dirty="0" smtClean="0"/>
              <a:t>)</a:t>
            </a:r>
          </a:p>
          <a:p>
            <a:pPr lvl="1"/>
            <a:r>
              <a:rPr lang="es-MX" sz="2400" dirty="0" smtClean="0"/>
              <a:t>Verificación a estándares de código</a:t>
            </a:r>
          </a:p>
          <a:p>
            <a:pPr lvl="1"/>
            <a:r>
              <a:rPr lang="es-MX" sz="2400" dirty="0" smtClean="0"/>
              <a:t>Pruebas unitarias</a:t>
            </a:r>
          </a:p>
          <a:p>
            <a:pPr lvl="1"/>
            <a:endParaRPr lang="es-MX" sz="2400" dirty="0" smtClean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049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MX" dirty="0" err="1" smtClean="0"/>
              <a:t>ReSharper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91197" cy="406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3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MX" dirty="0" err="1" smtClean="0"/>
              <a:t>Parasoft</a:t>
            </a:r>
            <a:r>
              <a:rPr lang="es-MX" dirty="0" smtClean="0"/>
              <a:t> </a:t>
            </a:r>
            <a:r>
              <a:rPr lang="es-MX" dirty="0" err="1" smtClean="0"/>
              <a:t>dotTest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Herramienta integrada al IDE de VS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Incluye:</a:t>
            </a:r>
            <a:endParaRPr lang="es-MX" dirty="0" smtClean="0"/>
          </a:p>
          <a:p>
            <a:pPr lvl="1"/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estatico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: </a:t>
            </a:r>
            <a:r>
              <a:rPr lang="en-US" dirty="0" err="1" smtClean="0"/>
              <a:t>Flujo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métricas</a:t>
            </a:r>
            <a:r>
              <a:rPr lang="en-US" dirty="0" smtClean="0"/>
              <a:t>, </a:t>
            </a:r>
            <a:r>
              <a:rPr lang="en-US" dirty="0" err="1" smtClean="0"/>
              <a:t>estándares</a:t>
            </a:r>
            <a:r>
              <a:rPr lang="en-US" dirty="0" smtClean="0"/>
              <a:t> de </a:t>
            </a:r>
            <a:r>
              <a:rPr lang="en-US" dirty="0" err="1" smtClean="0"/>
              <a:t>codificación</a:t>
            </a:r>
            <a:r>
              <a:rPr lang="en-US" dirty="0" smtClean="0"/>
              <a:t>, </a:t>
            </a:r>
            <a:r>
              <a:rPr lang="en-US" dirty="0" err="1" smtClean="0"/>
              <a:t>estilo</a:t>
            </a:r>
            <a:r>
              <a:rPr lang="en-US" dirty="0" smtClean="0"/>
              <a:t>, </a:t>
            </a:r>
            <a:r>
              <a:rPr lang="en-US" dirty="0" err="1" smtClean="0"/>
              <a:t>seguridad</a:t>
            </a:r>
            <a:r>
              <a:rPr lang="en-US" dirty="0" smtClean="0"/>
              <a:t>, code linter, etc.</a:t>
            </a:r>
          </a:p>
          <a:p>
            <a:pPr lvl="1"/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unitarias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1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MX" dirty="0" err="1" smtClean="0"/>
              <a:t>Parasoft</a:t>
            </a:r>
            <a:r>
              <a:rPr lang="es-MX" dirty="0" smtClean="0"/>
              <a:t> </a:t>
            </a:r>
            <a:r>
              <a:rPr lang="es-MX" dirty="0" err="1" smtClean="0"/>
              <a:t>dotTest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531581" cy="501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0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CIMAT</Template>
  <TotalTime>255</TotalTime>
  <Words>323</Words>
  <Application>Microsoft Office PowerPoint</Application>
  <PresentationFormat>On-screen Show (4:3)</PresentationFormat>
  <Paragraphs>69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CIMAT</vt:lpstr>
      <vt:lpstr>Herramientas para el análisis estático de código para .NET</vt:lpstr>
      <vt:lpstr>Estándares de código para .NET</vt:lpstr>
      <vt:lpstr>Microsoft TFS</vt:lpstr>
      <vt:lpstr>Microsoft TFS</vt:lpstr>
      <vt:lpstr>FxCop y StyleCop</vt:lpstr>
      <vt:lpstr>ReSharper</vt:lpstr>
      <vt:lpstr>ReSharper</vt:lpstr>
      <vt:lpstr>Parasoft dotTest</vt:lpstr>
      <vt:lpstr>Parasoft dotTest</vt:lpstr>
      <vt:lpstr>CodeRush for Visual Studio</vt:lpstr>
      <vt:lpstr>CodeRush for Visual Studio</vt:lpstr>
      <vt:lpstr>ndepend</vt:lpstr>
      <vt:lpstr>ndepend</vt:lpstr>
      <vt:lpstr>Herramientas para el análisis estático de código para .NET</vt:lpstr>
      <vt:lpstr>PowerPoint Presentation</vt:lpstr>
    </vt:vector>
  </TitlesOfParts>
  <Company>Centro de Investigacion en Matematicas, A.C.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análisis estático de código para .NET</dc:title>
  <dc:creator>Israel Perez Garcia</dc:creator>
  <cp:lastModifiedBy>Israel Perez Garcia</cp:lastModifiedBy>
  <cp:revision>26</cp:revision>
  <dcterms:created xsi:type="dcterms:W3CDTF">2015-07-30T21:25:54Z</dcterms:created>
  <dcterms:modified xsi:type="dcterms:W3CDTF">2015-07-31T07:45:26Z</dcterms:modified>
</cp:coreProperties>
</file>