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AC45B-BEB2-47F5-8E29-F2D753FFFCD5}" type="datetimeFigureOut">
              <a:rPr lang="es-MX" smtClean="0"/>
              <a:t>31/07/2015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A88BD-DF6D-4125-A528-88E90F5F84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251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A88BD-DF6D-4125-A528-88E90F5F8458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78682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A88BD-DF6D-4125-A528-88E90F5F8458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8854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A88BD-DF6D-4125-A528-88E90F5F8458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8244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A88BD-DF6D-4125-A528-88E90F5F8458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0412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A88BD-DF6D-4125-A528-88E90F5F8458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56053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A88BD-DF6D-4125-A528-88E90F5F8458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7237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A88BD-DF6D-4125-A528-88E90F5F8458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5916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A88BD-DF6D-4125-A528-88E90F5F8458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0468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A88BD-DF6D-4125-A528-88E90F5F8458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5750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A88BD-DF6D-4125-A528-88E90F5F8458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6257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A88BD-DF6D-4125-A528-88E90F5F8458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4966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A88BD-DF6D-4125-A528-88E90F5F8458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8672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A88BD-DF6D-4125-A528-88E90F5F8458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4204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A88BD-DF6D-4125-A528-88E90F5F8458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6456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60C2FD1-6AFE-42AE-B55D-375D20178DA6}" type="datetimeFigureOut">
              <a:rPr lang="es-MX" smtClean="0"/>
              <a:t>31/07/2015</a:t>
            </a:fld>
            <a:endParaRPr lang="es-MX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C9A0640-B559-42A3-8073-E3087E7BCAE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0C2FD1-6AFE-42AE-B55D-375D20178DA6}" type="datetimeFigureOut">
              <a:rPr lang="es-MX" smtClean="0"/>
              <a:t>31/07/2015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9A0640-B559-42A3-8073-E3087E7BCAE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0C2FD1-6AFE-42AE-B55D-375D20178DA6}" type="datetimeFigureOut">
              <a:rPr lang="es-MX" smtClean="0"/>
              <a:t>31/07/2015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9A0640-B559-42A3-8073-E3087E7BCAE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0C2FD1-6AFE-42AE-B55D-375D20178DA6}" type="datetimeFigureOut">
              <a:rPr lang="es-MX" smtClean="0"/>
              <a:t>31/07/2015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9A0640-B559-42A3-8073-E3087E7BCAE4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0C2FD1-6AFE-42AE-B55D-375D20178DA6}" type="datetimeFigureOut">
              <a:rPr lang="es-MX" smtClean="0"/>
              <a:t>31/07/2015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9A0640-B559-42A3-8073-E3087E7BCAE4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0C2FD1-6AFE-42AE-B55D-375D20178DA6}" type="datetimeFigureOut">
              <a:rPr lang="es-MX" smtClean="0"/>
              <a:t>31/07/2015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9A0640-B559-42A3-8073-E3087E7BCAE4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0C2FD1-6AFE-42AE-B55D-375D20178DA6}" type="datetimeFigureOut">
              <a:rPr lang="es-MX" smtClean="0"/>
              <a:t>31/07/2015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9A0640-B559-42A3-8073-E3087E7BCAE4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0C2FD1-6AFE-42AE-B55D-375D20178DA6}" type="datetimeFigureOut">
              <a:rPr lang="es-MX" smtClean="0"/>
              <a:t>31/07/2015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9A0640-B559-42A3-8073-E3087E7BCAE4}" type="slidenum">
              <a:rPr lang="es-MX" smtClean="0"/>
              <a:t>‹Nº›</a:t>
            </a:fld>
            <a:endParaRPr lang="es-MX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0C2FD1-6AFE-42AE-B55D-375D20178DA6}" type="datetimeFigureOut">
              <a:rPr lang="es-MX" smtClean="0"/>
              <a:t>31/07/2015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9A0640-B559-42A3-8073-E3087E7BCAE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60C2FD1-6AFE-42AE-B55D-375D20178DA6}" type="datetimeFigureOut">
              <a:rPr lang="es-MX" smtClean="0"/>
              <a:t>31/07/2015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9A0640-B559-42A3-8073-E3087E7BCAE4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60C2FD1-6AFE-42AE-B55D-375D20178DA6}" type="datetimeFigureOut">
              <a:rPr lang="es-MX" smtClean="0"/>
              <a:t>31/07/2015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C9A0640-B559-42A3-8073-E3087E7BCAE4}" type="slidenum">
              <a:rPr lang="es-MX" smtClean="0"/>
              <a:t>‹Nº›</a:t>
            </a:fld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60C2FD1-6AFE-42AE-B55D-375D20178DA6}" type="datetimeFigureOut">
              <a:rPr lang="es-MX" smtClean="0"/>
              <a:t>31/07/2015</a:t>
            </a:fld>
            <a:endParaRPr lang="es-MX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C9A0640-B559-42A3-8073-E3087E7BCAE4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get.sensiolabs.org/php-cs-fixer.pha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Integración continua PHP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039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Comando básico para reparar violaciones de estándar en el código en </a:t>
            </a:r>
            <a:r>
              <a:rPr lang="es-MX" dirty="0" err="1" smtClean="0"/>
              <a:t>php</a:t>
            </a:r>
            <a:r>
              <a:rPr lang="es-MX" dirty="0" smtClean="0"/>
              <a:t>.</a:t>
            </a:r>
          </a:p>
          <a:p>
            <a:pPr marL="0" indent="0">
              <a:buNone/>
            </a:pPr>
            <a:r>
              <a:rPr lang="es-MX" dirty="0"/>
              <a:t>	 </a:t>
            </a:r>
            <a:r>
              <a:rPr lang="es-MX" sz="2600" dirty="0" err="1"/>
              <a:t>php</a:t>
            </a:r>
            <a:r>
              <a:rPr lang="es-MX" sz="2600" dirty="0"/>
              <a:t> </a:t>
            </a:r>
            <a:r>
              <a:rPr lang="es-MX" sz="2600" dirty="0" err="1"/>
              <a:t>php-cs-fixer.phar</a:t>
            </a:r>
            <a:r>
              <a:rPr lang="es-MX" sz="2600" dirty="0"/>
              <a:t> </a:t>
            </a:r>
            <a:r>
              <a:rPr lang="es-MX" sz="2600" dirty="0" err="1" smtClean="0"/>
              <a:t>fix</a:t>
            </a:r>
            <a:r>
              <a:rPr lang="es-MX" sz="2600" dirty="0" smtClean="0"/>
              <a:t> &lt;ruta directorio o archivo&gt;</a:t>
            </a:r>
          </a:p>
          <a:p>
            <a:pPr marL="0" indent="0">
              <a:buNone/>
            </a:pPr>
            <a:r>
              <a:rPr lang="es-MX" sz="2800" dirty="0"/>
              <a:t>Si todo salió bien debe de arrojar un mensaje: “</a:t>
            </a:r>
            <a:r>
              <a:rPr lang="es-MX" sz="2800" dirty="0" err="1"/>
              <a:t>Fixed</a:t>
            </a:r>
            <a:r>
              <a:rPr lang="es-MX" sz="2800" dirty="0"/>
              <a:t> </a:t>
            </a:r>
            <a:r>
              <a:rPr lang="es-MX" sz="2800" dirty="0" err="1"/>
              <a:t>all</a:t>
            </a:r>
            <a:r>
              <a:rPr lang="es-MX" sz="2800" dirty="0"/>
              <a:t> files”. 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php-cs-fixer.phar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5464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Existen varias herramientas para éste propósito, algunas de ellas son las siguientes:</a:t>
            </a:r>
          </a:p>
          <a:p>
            <a:r>
              <a:rPr lang="es-MX" dirty="0" err="1" smtClean="0"/>
              <a:t>PHPUnit</a:t>
            </a:r>
            <a:endParaRPr lang="es-MX" dirty="0" smtClean="0"/>
          </a:p>
          <a:p>
            <a:r>
              <a:rPr lang="es-MX" dirty="0" err="1" smtClean="0"/>
              <a:t>SimpleTest</a:t>
            </a:r>
            <a:endParaRPr lang="es-MX" dirty="0" smtClean="0"/>
          </a:p>
          <a:p>
            <a:pPr marL="0" indent="0">
              <a:buNone/>
            </a:pPr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Doctest</a:t>
            </a:r>
            <a:r>
              <a:rPr lang="es-MX" dirty="0" smtClean="0"/>
              <a:t> para </a:t>
            </a:r>
            <a:r>
              <a:rPr lang="es-MX" dirty="0" err="1" smtClean="0"/>
              <a:t>php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8400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MX" sz="1700" dirty="0" smtClean="0"/>
              <a:t>&lt;?</a:t>
            </a:r>
            <a:r>
              <a:rPr lang="es-MX" sz="1700" dirty="0" err="1" smtClean="0"/>
              <a:t>php</a:t>
            </a:r>
            <a:endParaRPr lang="es-MX" sz="1700" dirty="0"/>
          </a:p>
          <a:p>
            <a:pPr marL="0" indent="0">
              <a:buNone/>
            </a:pPr>
            <a:r>
              <a:rPr lang="es-MX" sz="1700" dirty="0" err="1" smtClean="0"/>
              <a:t>class</a:t>
            </a:r>
            <a:r>
              <a:rPr lang="es-MX" sz="1700" dirty="0" smtClean="0"/>
              <a:t> </a:t>
            </a:r>
            <a:r>
              <a:rPr lang="es-MX" sz="1700" dirty="0" err="1" smtClean="0"/>
              <a:t>StackTest</a:t>
            </a:r>
            <a:r>
              <a:rPr lang="es-MX" sz="1700" dirty="0" smtClean="0"/>
              <a:t> </a:t>
            </a:r>
            <a:r>
              <a:rPr lang="es-MX" sz="1700" dirty="0" err="1" smtClean="0"/>
              <a:t>extends</a:t>
            </a:r>
            <a:r>
              <a:rPr lang="es-MX" sz="1700" dirty="0" smtClean="0"/>
              <a:t> </a:t>
            </a:r>
            <a:r>
              <a:rPr lang="es-MX" sz="1700" dirty="0" err="1" smtClean="0"/>
              <a:t>PHPUnit_Framework_TestCase</a:t>
            </a:r>
            <a:r>
              <a:rPr lang="es-MX" sz="1700" dirty="0" smtClean="0"/>
              <a:t> </a:t>
            </a:r>
          </a:p>
          <a:p>
            <a:pPr marL="0" indent="0">
              <a:buNone/>
            </a:pPr>
            <a:r>
              <a:rPr lang="es-MX" sz="1700" dirty="0" smtClean="0"/>
              <a:t>{</a:t>
            </a:r>
          </a:p>
          <a:p>
            <a:pPr marL="0" indent="0">
              <a:buNone/>
            </a:pPr>
            <a:r>
              <a:rPr lang="es-MX" sz="1700" dirty="0"/>
              <a:t> </a:t>
            </a:r>
            <a:r>
              <a:rPr lang="es-MX" sz="1700" dirty="0" smtClean="0"/>
              <a:t>   </a:t>
            </a:r>
            <a:r>
              <a:rPr lang="es-MX" sz="1700" dirty="0" err="1" smtClean="0"/>
              <a:t>public</a:t>
            </a:r>
            <a:r>
              <a:rPr lang="es-MX" sz="1700" dirty="0" smtClean="0"/>
              <a:t> </a:t>
            </a:r>
            <a:r>
              <a:rPr lang="es-MX" sz="1700" dirty="0" err="1" smtClean="0"/>
              <a:t>function</a:t>
            </a:r>
            <a:r>
              <a:rPr lang="es-MX" sz="1700" dirty="0" smtClean="0"/>
              <a:t> </a:t>
            </a:r>
            <a:r>
              <a:rPr lang="es-MX" sz="1700" dirty="0" err="1" smtClean="0"/>
              <a:t>testPushAndPop</a:t>
            </a:r>
            <a:r>
              <a:rPr lang="es-MX" sz="1700" dirty="0" smtClean="0"/>
              <a:t>() </a:t>
            </a:r>
          </a:p>
          <a:p>
            <a:pPr marL="0" indent="0">
              <a:buNone/>
            </a:pPr>
            <a:r>
              <a:rPr lang="es-MX" sz="1700" dirty="0"/>
              <a:t> </a:t>
            </a:r>
            <a:r>
              <a:rPr lang="es-MX" sz="1700" dirty="0" smtClean="0"/>
              <a:t>   {</a:t>
            </a:r>
          </a:p>
          <a:p>
            <a:pPr marL="0" indent="0">
              <a:buNone/>
            </a:pPr>
            <a:r>
              <a:rPr lang="en-US" sz="1700" dirty="0" smtClean="0"/>
              <a:t>        $stack = array(); </a:t>
            </a:r>
          </a:p>
          <a:p>
            <a:pPr marL="0" indent="0">
              <a:buNone/>
            </a:pPr>
            <a:r>
              <a:rPr lang="en-US" sz="1700" dirty="0"/>
              <a:t> </a:t>
            </a:r>
            <a:r>
              <a:rPr lang="en-US" sz="1700" dirty="0" smtClean="0"/>
              <a:t>       $this-&gt;</a:t>
            </a:r>
            <a:r>
              <a:rPr lang="en-US" sz="1700" dirty="0" err="1" smtClean="0"/>
              <a:t>assertEquals</a:t>
            </a:r>
            <a:r>
              <a:rPr lang="en-US" sz="1700" dirty="0" smtClean="0"/>
              <a:t>(0, count($stack));       </a:t>
            </a:r>
          </a:p>
          <a:p>
            <a:pPr marL="0" indent="0">
              <a:buNone/>
            </a:pPr>
            <a:r>
              <a:rPr lang="en-US" sz="1700" dirty="0"/>
              <a:t> </a:t>
            </a:r>
            <a:r>
              <a:rPr lang="en-US" sz="1700" dirty="0" smtClean="0"/>
              <a:t>       </a:t>
            </a:r>
            <a:r>
              <a:rPr lang="en-US" sz="1700" dirty="0" err="1" smtClean="0"/>
              <a:t>array_push</a:t>
            </a:r>
            <a:r>
              <a:rPr lang="en-US" sz="1700" dirty="0" smtClean="0"/>
              <a:t>($stack, 'foo'); </a:t>
            </a:r>
          </a:p>
          <a:p>
            <a:pPr marL="0" indent="0">
              <a:buNone/>
            </a:pPr>
            <a:r>
              <a:rPr lang="en-US" sz="1700" dirty="0" smtClean="0"/>
              <a:t>        $this-&gt;</a:t>
            </a:r>
            <a:r>
              <a:rPr lang="en-US" sz="1700" dirty="0" err="1" smtClean="0"/>
              <a:t>assertEquals</a:t>
            </a:r>
            <a:r>
              <a:rPr lang="en-US" sz="1700" dirty="0" smtClean="0"/>
              <a:t>('foo', $stack[count($stack)-1]); </a:t>
            </a:r>
          </a:p>
          <a:p>
            <a:pPr marL="0" indent="0">
              <a:buNone/>
            </a:pPr>
            <a:r>
              <a:rPr lang="en-US" sz="1700" dirty="0" smtClean="0"/>
              <a:t>       $this-&gt;</a:t>
            </a:r>
            <a:r>
              <a:rPr lang="en-US" sz="1700" dirty="0" err="1" smtClean="0"/>
              <a:t>assertEquals</a:t>
            </a:r>
            <a:r>
              <a:rPr lang="en-US" sz="1700" dirty="0" smtClean="0"/>
              <a:t>(1, count($stack)); </a:t>
            </a:r>
          </a:p>
          <a:p>
            <a:pPr marL="0" indent="0">
              <a:buNone/>
            </a:pPr>
            <a:r>
              <a:rPr lang="en-US" sz="1700" dirty="0" smtClean="0"/>
              <a:t>       $this-&gt;</a:t>
            </a:r>
            <a:r>
              <a:rPr lang="en-US" sz="1700" dirty="0" err="1" smtClean="0"/>
              <a:t>assertEquals</a:t>
            </a:r>
            <a:r>
              <a:rPr lang="en-US" sz="1700" dirty="0" smtClean="0"/>
              <a:t>('foo', </a:t>
            </a:r>
            <a:r>
              <a:rPr lang="en-US" sz="1700" dirty="0" err="1" smtClean="0"/>
              <a:t>array_pop</a:t>
            </a:r>
            <a:r>
              <a:rPr lang="en-US" sz="1700" dirty="0" smtClean="0"/>
              <a:t>($stack)); </a:t>
            </a:r>
          </a:p>
          <a:p>
            <a:pPr marL="0" indent="0">
              <a:buNone/>
            </a:pPr>
            <a:r>
              <a:rPr lang="en-US" sz="1700" dirty="0"/>
              <a:t> </a:t>
            </a:r>
            <a:r>
              <a:rPr lang="en-US" sz="1700" dirty="0" smtClean="0"/>
              <a:t>      $this-&gt;</a:t>
            </a:r>
            <a:r>
              <a:rPr lang="en-US" sz="1700" dirty="0" err="1" smtClean="0"/>
              <a:t>assertEquals</a:t>
            </a:r>
            <a:r>
              <a:rPr lang="en-US" sz="1700" dirty="0" smtClean="0"/>
              <a:t>(0, count($stack)); </a:t>
            </a:r>
          </a:p>
          <a:p>
            <a:pPr marL="0" indent="0">
              <a:buNone/>
            </a:pPr>
            <a:r>
              <a:rPr lang="en-US" sz="1700" dirty="0" smtClean="0"/>
              <a:t>    } </a:t>
            </a:r>
          </a:p>
          <a:p>
            <a:pPr marL="0" indent="0">
              <a:buNone/>
            </a:pPr>
            <a:r>
              <a:rPr lang="en-US" sz="1700" dirty="0" smtClean="0"/>
              <a:t>} </a:t>
            </a:r>
          </a:p>
          <a:p>
            <a:pPr marL="0" indent="0">
              <a:buNone/>
            </a:pPr>
            <a:r>
              <a:rPr lang="en-US" sz="1700" dirty="0" smtClean="0"/>
              <a:t>?&gt;</a:t>
            </a:r>
            <a:endParaRPr lang="es-MX" sz="17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de prueba con </a:t>
            </a:r>
            <a:r>
              <a:rPr lang="es-MX" dirty="0" err="1" smtClean="0"/>
              <a:t>PHPUnit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8228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El </a:t>
            </a:r>
            <a:r>
              <a:rPr lang="es-MX" dirty="0" err="1" smtClean="0"/>
              <a:t>framework</a:t>
            </a:r>
            <a:r>
              <a:rPr lang="es-MX" dirty="0" smtClean="0"/>
              <a:t> </a:t>
            </a:r>
            <a:r>
              <a:rPr lang="es-MX" dirty="0" err="1" smtClean="0"/>
              <a:t>PHPUnit</a:t>
            </a:r>
            <a:r>
              <a:rPr lang="es-MX" dirty="0" smtClean="0"/>
              <a:t> también realiza </a:t>
            </a:r>
            <a:r>
              <a:rPr lang="es-MX" dirty="0" err="1" smtClean="0"/>
              <a:t>code</a:t>
            </a:r>
            <a:r>
              <a:rPr lang="es-MX" dirty="0" smtClean="0"/>
              <a:t> </a:t>
            </a:r>
            <a:r>
              <a:rPr lang="es-MX" dirty="0" err="1" smtClean="0"/>
              <a:t>coverage</a:t>
            </a:r>
            <a:r>
              <a:rPr lang="es-MX" dirty="0" smtClean="0"/>
              <a:t>.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Code</a:t>
            </a:r>
            <a:r>
              <a:rPr lang="es-MX" dirty="0" smtClean="0"/>
              <a:t> </a:t>
            </a:r>
            <a:r>
              <a:rPr lang="es-MX" dirty="0" err="1" smtClean="0"/>
              <a:t>coverage</a:t>
            </a:r>
            <a:r>
              <a:rPr lang="es-MX" dirty="0" smtClean="0"/>
              <a:t> en </a:t>
            </a:r>
            <a:r>
              <a:rPr lang="es-MX" dirty="0" err="1" smtClean="0"/>
              <a:t>php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4634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Xinc</a:t>
            </a:r>
            <a:endParaRPr lang="es-MX" dirty="0" smtClean="0"/>
          </a:p>
          <a:p>
            <a:r>
              <a:rPr lang="es-MX" dirty="0" err="1" smtClean="0"/>
              <a:t>PHPUnderCotrol</a:t>
            </a:r>
            <a:r>
              <a:rPr lang="es-MX" dirty="0" smtClean="0"/>
              <a:t> (sin mantenimiento)</a:t>
            </a:r>
          </a:p>
          <a:p>
            <a:r>
              <a:rPr lang="es-MX" dirty="0" smtClean="0"/>
              <a:t>Jenkins</a:t>
            </a: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Servidor de integración continua para </a:t>
            </a:r>
            <a:r>
              <a:rPr lang="es-MX" dirty="0" err="1" smtClean="0"/>
              <a:t>php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4112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Existen varios estándares de codificación para PHP algunos de ellos son:</a:t>
            </a:r>
          </a:p>
          <a:p>
            <a:pPr marL="0" indent="0">
              <a:buNone/>
            </a:pPr>
            <a:endParaRPr lang="es-MX" dirty="0" smtClean="0"/>
          </a:p>
          <a:p>
            <a:r>
              <a:rPr lang="es-MX" dirty="0" smtClean="0"/>
              <a:t>PEAR </a:t>
            </a:r>
            <a:r>
              <a:rPr lang="es-MX" dirty="0" err="1" smtClean="0"/>
              <a:t>coding</a:t>
            </a:r>
            <a:r>
              <a:rPr lang="es-MX" dirty="0" smtClean="0"/>
              <a:t> </a:t>
            </a:r>
            <a:r>
              <a:rPr lang="es-MX" dirty="0" err="1" smtClean="0"/>
              <a:t>standards</a:t>
            </a:r>
            <a:endParaRPr lang="es-MX" dirty="0" smtClean="0"/>
          </a:p>
          <a:p>
            <a:r>
              <a:rPr lang="es-MX" dirty="0" smtClean="0"/>
              <a:t>PSR</a:t>
            </a:r>
          </a:p>
          <a:p>
            <a:r>
              <a:rPr lang="es-MX" dirty="0" err="1" smtClean="0"/>
              <a:t>Zend</a:t>
            </a:r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Estándar de código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1283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 smtClean="0"/>
              <a:t>PSR-1</a:t>
            </a:r>
          </a:p>
          <a:p>
            <a:r>
              <a:rPr lang="es-MX" sz="2600" dirty="0"/>
              <a:t>Los archivos DEBEN utilizar solamente las etiquetas </a:t>
            </a:r>
            <a:r>
              <a:rPr lang="es-MX" sz="2600" dirty="0" smtClean="0"/>
              <a:t>&lt;?</a:t>
            </a:r>
            <a:r>
              <a:rPr lang="es-MX" sz="2600" dirty="0" err="1" smtClean="0"/>
              <a:t>php</a:t>
            </a:r>
            <a:r>
              <a:rPr lang="es-MX" sz="2600" dirty="0"/>
              <a:t> y </a:t>
            </a:r>
            <a:r>
              <a:rPr lang="es-MX" sz="2600" dirty="0" smtClean="0"/>
              <a:t>&lt;?=</a:t>
            </a:r>
          </a:p>
          <a:p>
            <a:r>
              <a:rPr lang="es-MX" sz="2600" dirty="0"/>
              <a:t>Los nombres de las clases DEBEN declararse en notación </a:t>
            </a:r>
            <a:r>
              <a:rPr lang="es-MX" sz="2600" dirty="0" err="1" smtClean="0"/>
              <a:t>StudlyCaps</a:t>
            </a:r>
            <a:endParaRPr lang="es-MX" sz="2600" dirty="0" smtClean="0"/>
          </a:p>
          <a:p>
            <a:r>
              <a:rPr lang="es-MX" sz="2600" dirty="0"/>
              <a:t>Las constantes de las clases DEBEN declararse en mayúsculas con guiones bajos como </a:t>
            </a:r>
            <a:r>
              <a:rPr lang="es-MX" sz="2600" dirty="0" smtClean="0"/>
              <a:t>separadores</a:t>
            </a:r>
            <a:r>
              <a:rPr lang="es-MX" sz="2600" dirty="0"/>
              <a:t> </a:t>
            </a:r>
            <a:r>
              <a:rPr lang="es-MX" sz="2600" dirty="0" smtClean="0"/>
              <a:t>CONSTANTE_DE_CLASE</a:t>
            </a:r>
          </a:p>
          <a:p>
            <a:r>
              <a:rPr lang="es-MX" sz="2800" dirty="0"/>
              <a:t>Los nombres de los métodos DEBEN declararse en notación </a:t>
            </a:r>
            <a:r>
              <a:rPr lang="es-MX" sz="2800" dirty="0" err="1" smtClean="0"/>
              <a:t>camelCase</a:t>
            </a:r>
            <a:r>
              <a:rPr lang="es-MX" sz="2800" dirty="0" smtClean="0"/>
              <a:t>()</a:t>
            </a:r>
            <a:endParaRPr lang="es-MX" sz="26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Ejemplos del estándar PSR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1302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PHP_CodeSniffer</a:t>
            </a:r>
            <a:endParaRPr lang="es-MX" dirty="0" smtClean="0"/>
          </a:p>
          <a:p>
            <a:r>
              <a:rPr lang="es-MX" dirty="0"/>
              <a:t>PHP </a:t>
            </a:r>
            <a:r>
              <a:rPr lang="es-MX" dirty="0" err="1"/>
              <a:t>Coding</a:t>
            </a:r>
            <a:r>
              <a:rPr lang="es-MX" dirty="0"/>
              <a:t> </a:t>
            </a:r>
            <a:r>
              <a:rPr lang="es-MX" dirty="0" err="1"/>
              <a:t>Standards</a:t>
            </a:r>
            <a:r>
              <a:rPr lang="es-MX" dirty="0"/>
              <a:t> </a:t>
            </a:r>
            <a:r>
              <a:rPr lang="es-MX" dirty="0" err="1"/>
              <a:t>Fixer</a:t>
            </a:r>
            <a:r>
              <a:rPr lang="es-MX" dirty="0"/>
              <a:t> </a:t>
            </a:r>
            <a:endParaRPr lang="es-MX" dirty="0" smtClean="0"/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err="1" smtClean="0"/>
              <a:t>Code</a:t>
            </a:r>
            <a:r>
              <a:rPr lang="es-MX" dirty="0" smtClean="0"/>
              <a:t> </a:t>
            </a:r>
            <a:r>
              <a:rPr lang="es-MX" dirty="0" err="1" smtClean="0"/>
              <a:t>sniffers</a:t>
            </a:r>
            <a:r>
              <a:rPr lang="es-MX" dirty="0" smtClean="0"/>
              <a:t> para PHP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416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Para su instalación se puede utilizar el comando:</a:t>
            </a:r>
          </a:p>
          <a:p>
            <a:pPr marL="0" indent="0">
              <a:buNone/>
            </a:pPr>
            <a:r>
              <a:rPr lang="es-MX" dirty="0" smtClean="0"/>
              <a:t>	sudo </a:t>
            </a:r>
            <a:r>
              <a:rPr lang="es-MX" dirty="0" err="1"/>
              <a:t>apt-get</a:t>
            </a:r>
            <a:r>
              <a:rPr lang="es-MX" dirty="0"/>
              <a:t> </a:t>
            </a:r>
            <a:r>
              <a:rPr lang="es-MX" dirty="0" err="1"/>
              <a:t>install</a:t>
            </a:r>
            <a:r>
              <a:rPr lang="es-MX" dirty="0"/>
              <a:t> </a:t>
            </a:r>
            <a:r>
              <a:rPr lang="es-MX" dirty="0" err="1" smtClean="0"/>
              <a:t>php-codesniffer</a:t>
            </a:r>
            <a:endParaRPr lang="es-MX" dirty="0" smtClean="0"/>
          </a:p>
          <a:p>
            <a:r>
              <a:rPr lang="es-MX" dirty="0" smtClean="0"/>
              <a:t>Comando básico para su utilización: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err="1" smtClean="0"/>
              <a:t>phpcs</a:t>
            </a:r>
            <a:r>
              <a:rPr lang="es-MX" dirty="0" smtClean="0"/>
              <a:t> &lt;</a:t>
            </a:r>
            <a:r>
              <a:rPr lang="es-MX" dirty="0" err="1" smtClean="0"/>
              <a:t>nombre_del_archivo</a:t>
            </a:r>
            <a:r>
              <a:rPr lang="es-MX" dirty="0" smtClean="0"/>
              <a:t>&gt;</a:t>
            </a: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PHP_CodeSniffer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4583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MX" dirty="0" smtClean="0"/>
              <a:t>$ </a:t>
            </a:r>
            <a:r>
              <a:rPr lang="es-MX" dirty="0" err="1" smtClean="0"/>
              <a:t>phpcs</a:t>
            </a:r>
            <a:r>
              <a:rPr lang="es-MX" dirty="0" smtClean="0"/>
              <a:t> /</a:t>
            </a:r>
            <a:r>
              <a:rPr lang="es-MX" dirty="0" err="1" smtClean="0"/>
              <a:t>path</a:t>
            </a:r>
            <a:r>
              <a:rPr lang="es-MX" dirty="0" smtClean="0"/>
              <a:t>/to/</a:t>
            </a:r>
            <a:r>
              <a:rPr lang="es-MX" dirty="0" err="1" smtClean="0"/>
              <a:t>code</a:t>
            </a:r>
            <a:r>
              <a:rPr lang="es-MX" dirty="0" smtClean="0"/>
              <a:t>/</a:t>
            </a:r>
            <a:r>
              <a:rPr lang="es-MX" dirty="0" err="1" smtClean="0"/>
              <a:t>myfile.php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FILE: /</a:t>
            </a:r>
            <a:r>
              <a:rPr lang="es-MX" dirty="0" err="1" smtClean="0"/>
              <a:t>path</a:t>
            </a:r>
            <a:r>
              <a:rPr lang="es-MX" dirty="0" smtClean="0"/>
              <a:t>/to/</a:t>
            </a:r>
            <a:r>
              <a:rPr lang="es-MX" dirty="0" err="1" smtClean="0"/>
              <a:t>code</a:t>
            </a:r>
            <a:r>
              <a:rPr lang="es-MX" dirty="0" smtClean="0"/>
              <a:t>/</a:t>
            </a:r>
            <a:r>
              <a:rPr lang="es-MX" dirty="0" err="1" smtClean="0"/>
              <a:t>myfile.php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--------------------------------------------------------------------------------</a:t>
            </a:r>
            <a:br>
              <a:rPr lang="es-MX" dirty="0" smtClean="0"/>
            </a:br>
            <a:r>
              <a:rPr lang="es-MX" dirty="0" smtClean="0"/>
              <a:t>FOUND 5 ERROR(S) AND 1 WARNING(S) AFFECTING 5 LINE(S)</a:t>
            </a:r>
            <a:br>
              <a:rPr lang="es-MX" dirty="0" smtClean="0"/>
            </a:br>
            <a:r>
              <a:rPr lang="es-MX" dirty="0" smtClean="0"/>
              <a:t>--------------------------------------------------------------------------------</a:t>
            </a:r>
            <a:br>
              <a:rPr lang="es-MX" dirty="0" smtClean="0"/>
            </a:br>
            <a:r>
              <a:rPr lang="es-MX" dirty="0" smtClean="0"/>
              <a:t>  2  | ERROR   | </a:t>
            </a:r>
            <a:r>
              <a:rPr lang="es-MX" dirty="0" err="1" smtClean="0"/>
              <a:t>Missing</a:t>
            </a:r>
            <a:r>
              <a:rPr lang="es-MX" dirty="0" smtClean="0"/>
              <a:t> file </a:t>
            </a:r>
            <a:r>
              <a:rPr lang="es-MX" dirty="0" err="1" smtClean="0"/>
              <a:t>doc</a:t>
            </a:r>
            <a:r>
              <a:rPr lang="es-MX" dirty="0" smtClean="0"/>
              <a:t> </a:t>
            </a:r>
            <a:r>
              <a:rPr lang="es-MX" dirty="0" err="1" smtClean="0"/>
              <a:t>comment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 20 | ERROR   | PHP </a:t>
            </a:r>
            <a:r>
              <a:rPr lang="es-MX" dirty="0" err="1" smtClean="0"/>
              <a:t>keywords</a:t>
            </a:r>
            <a:r>
              <a:rPr lang="es-MX" dirty="0" smtClean="0"/>
              <a:t> </a:t>
            </a:r>
            <a:r>
              <a:rPr lang="es-MX" dirty="0" err="1" smtClean="0"/>
              <a:t>must</a:t>
            </a:r>
            <a:r>
              <a:rPr lang="es-MX" dirty="0" smtClean="0"/>
              <a:t> be </a:t>
            </a:r>
            <a:r>
              <a:rPr lang="es-MX" dirty="0" err="1" smtClean="0"/>
              <a:t>lowercase</a:t>
            </a:r>
            <a:r>
              <a:rPr lang="es-MX" dirty="0" smtClean="0"/>
              <a:t>; </a:t>
            </a:r>
            <a:r>
              <a:rPr lang="es-MX" dirty="0" err="1" smtClean="0"/>
              <a:t>expected</a:t>
            </a:r>
            <a:r>
              <a:rPr lang="es-MX" dirty="0" smtClean="0"/>
              <a:t> "false" </a:t>
            </a:r>
            <a:r>
              <a:rPr lang="es-MX" dirty="0" err="1" smtClean="0"/>
              <a:t>but</a:t>
            </a:r>
            <a:r>
              <a:rPr lang="es-MX" dirty="0" smtClean="0"/>
              <a:t> </a:t>
            </a:r>
            <a:r>
              <a:rPr lang="es-MX" dirty="0" err="1" smtClean="0"/>
              <a:t>found</a:t>
            </a:r>
            <a:endParaRPr lang="es-MX" dirty="0"/>
          </a:p>
          <a:p>
            <a:pPr marL="0" indent="0">
              <a:buNone/>
            </a:pPr>
            <a:r>
              <a:rPr lang="es-MX" dirty="0" smtClean="0"/>
              <a:t>       |                | "FALSE"</a:t>
            </a:r>
            <a:br>
              <a:rPr lang="es-MX" dirty="0" smtClean="0"/>
            </a:br>
            <a:r>
              <a:rPr lang="es-MX" dirty="0" smtClean="0"/>
              <a:t> 47 | ERROR   | Line </a:t>
            </a:r>
            <a:r>
              <a:rPr lang="es-MX" dirty="0" err="1" smtClean="0"/>
              <a:t>not</a:t>
            </a:r>
            <a:r>
              <a:rPr lang="es-MX" dirty="0" smtClean="0"/>
              <a:t> </a:t>
            </a:r>
            <a:r>
              <a:rPr lang="es-MX" dirty="0" err="1" smtClean="0"/>
              <a:t>indented</a:t>
            </a:r>
            <a:r>
              <a:rPr lang="es-MX" dirty="0" smtClean="0"/>
              <a:t> </a:t>
            </a:r>
            <a:r>
              <a:rPr lang="es-MX" dirty="0" err="1" smtClean="0"/>
              <a:t>correctly</a:t>
            </a:r>
            <a:r>
              <a:rPr lang="es-MX" dirty="0" smtClean="0"/>
              <a:t>; </a:t>
            </a:r>
            <a:r>
              <a:rPr lang="es-MX" dirty="0" err="1" smtClean="0"/>
              <a:t>expected</a:t>
            </a:r>
            <a:r>
              <a:rPr lang="es-MX" dirty="0" smtClean="0"/>
              <a:t> 4 </a:t>
            </a:r>
            <a:r>
              <a:rPr lang="es-MX" dirty="0" err="1" smtClean="0"/>
              <a:t>spaces</a:t>
            </a:r>
            <a:r>
              <a:rPr lang="es-MX" dirty="0" smtClean="0"/>
              <a:t> </a:t>
            </a:r>
            <a:r>
              <a:rPr lang="es-MX" dirty="0" err="1" smtClean="0"/>
              <a:t>but</a:t>
            </a:r>
            <a:r>
              <a:rPr lang="es-MX" dirty="0" smtClean="0"/>
              <a:t> </a:t>
            </a:r>
            <a:r>
              <a:rPr lang="es-MX" dirty="0" err="1" smtClean="0"/>
              <a:t>found</a:t>
            </a:r>
            <a:r>
              <a:rPr lang="es-MX" dirty="0" smtClean="0"/>
              <a:t> 1</a:t>
            </a:r>
            <a:br>
              <a:rPr lang="es-MX" dirty="0" smtClean="0"/>
            </a:br>
            <a:r>
              <a:rPr lang="es-MX" dirty="0" smtClean="0"/>
              <a:t> 47 | WARNING | </a:t>
            </a:r>
            <a:r>
              <a:rPr lang="es-MX" dirty="0" err="1" smtClean="0"/>
              <a:t>Equals</a:t>
            </a:r>
            <a:r>
              <a:rPr lang="es-MX" dirty="0" smtClean="0"/>
              <a:t> </a:t>
            </a:r>
            <a:r>
              <a:rPr lang="es-MX" dirty="0" err="1" smtClean="0"/>
              <a:t>sign</a:t>
            </a:r>
            <a:r>
              <a:rPr lang="es-MX" dirty="0" smtClean="0"/>
              <a:t> </a:t>
            </a:r>
            <a:r>
              <a:rPr lang="es-MX" dirty="0" err="1" smtClean="0"/>
              <a:t>not</a:t>
            </a:r>
            <a:r>
              <a:rPr lang="es-MX" dirty="0" smtClean="0"/>
              <a:t> </a:t>
            </a:r>
            <a:r>
              <a:rPr lang="es-MX" dirty="0" err="1" smtClean="0"/>
              <a:t>aligned</a:t>
            </a:r>
            <a:r>
              <a:rPr lang="es-MX" dirty="0" smtClean="0"/>
              <a:t> </a:t>
            </a:r>
            <a:r>
              <a:rPr lang="es-MX" dirty="0" err="1" smtClean="0"/>
              <a:t>with</a:t>
            </a:r>
            <a:r>
              <a:rPr lang="es-MX" dirty="0" smtClean="0"/>
              <a:t> </a:t>
            </a:r>
            <a:r>
              <a:rPr lang="es-MX" dirty="0" err="1" smtClean="0"/>
              <a:t>surrounding</a:t>
            </a:r>
            <a:r>
              <a:rPr lang="es-MX" dirty="0" smtClean="0"/>
              <a:t> </a:t>
            </a:r>
            <a:r>
              <a:rPr lang="es-MX" dirty="0" err="1" smtClean="0"/>
              <a:t>assignments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 51 | ERROR   | </a:t>
            </a:r>
            <a:r>
              <a:rPr lang="es-MX" dirty="0" err="1" smtClean="0"/>
              <a:t>Missing</a:t>
            </a:r>
            <a:r>
              <a:rPr lang="es-MX" dirty="0" smtClean="0"/>
              <a:t> </a:t>
            </a:r>
            <a:r>
              <a:rPr lang="es-MX" dirty="0" err="1" smtClean="0"/>
              <a:t>function</a:t>
            </a:r>
            <a:r>
              <a:rPr lang="es-MX" dirty="0" smtClean="0"/>
              <a:t> </a:t>
            </a:r>
            <a:r>
              <a:rPr lang="es-MX" dirty="0" err="1" smtClean="0"/>
              <a:t>doc</a:t>
            </a:r>
            <a:r>
              <a:rPr lang="es-MX" dirty="0" smtClean="0"/>
              <a:t> </a:t>
            </a:r>
            <a:r>
              <a:rPr lang="es-MX" dirty="0" err="1" smtClean="0"/>
              <a:t>comment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 88 | ERROR   | Line </a:t>
            </a:r>
            <a:r>
              <a:rPr lang="es-MX" dirty="0" err="1" smtClean="0"/>
              <a:t>not</a:t>
            </a:r>
            <a:r>
              <a:rPr lang="es-MX" dirty="0" smtClean="0"/>
              <a:t> </a:t>
            </a:r>
            <a:r>
              <a:rPr lang="es-MX" dirty="0" err="1" smtClean="0"/>
              <a:t>indented</a:t>
            </a:r>
            <a:r>
              <a:rPr lang="es-MX" dirty="0" smtClean="0"/>
              <a:t> </a:t>
            </a:r>
            <a:r>
              <a:rPr lang="es-MX" dirty="0" err="1" smtClean="0"/>
              <a:t>correctly</a:t>
            </a:r>
            <a:r>
              <a:rPr lang="es-MX" dirty="0" smtClean="0"/>
              <a:t>; </a:t>
            </a:r>
            <a:r>
              <a:rPr lang="es-MX" dirty="0" err="1" smtClean="0"/>
              <a:t>expected</a:t>
            </a:r>
            <a:r>
              <a:rPr lang="es-MX" dirty="0" smtClean="0"/>
              <a:t> 9 </a:t>
            </a:r>
            <a:r>
              <a:rPr lang="es-MX" dirty="0" err="1" smtClean="0"/>
              <a:t>spaces</a:t>
            </a:r>
            <a:r>
              <a:rPr lang="es-MX" dirty="0" smtClean="0"/>
              <a:t> </a:t>
            </a:r>
            <a:r>
              <a:rPr lang="es-MX" dirty="0" err="1" smtClean="0"/>
              <a:t>but</a:t>
            </a:r>
            <a:r>
              <a:rPr lang="es-MX" dirty="0" smtClean="0"/>
              <a:t> </a:t>
            </a:r>
            <a:r>
              <a:rPr lang="es-MX" dirty="0" err="1" smtClean="0"/>
              <a:t>found</a:t>
            </a:r>
            <a:r>
              <a:rPr lang="es-MX" dirty="0" smtClean="0"/>
              <a:t> 6</a:t>
            </a:r>
            <a:br>
              <a:rPr lang="es-MX" dirty="0" smtClean="0"/>
            </a:br>
            <a:r>
              <a:rPr lang="es-MX" dirty="0" smtClean="0"/>
              <a:t>--------------------------------------------------------------------------------</a:t>
            </a:r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Reporte de salida de </a:t>
            </a:r>
            <a:r>
              <a:rPr lang="es-MX" dirty="0" err="1" smtClean="0"/>
              <a:t>phpcs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3536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800" dirty="0" smtClean="0"/>
              <a:t>Ésta herramienta sirve para el estándar PSR.</a:t>
            </a:r>
          </a:p>
          <a:p>
            <a:pPr marL="0" indent="0">
              <a:buNone/>
            </a:pPr>
            <a:r>
              <a:rPr lang="es-MX" sz="2800" dirty="0" smtClean="0"/>
              <a:t>Para utilizar esta herramienta se descarga el archivo: </a:t>
            </a:r>
            <a:r>
              <a:rPr lang="es-MX" sz="2800" dirty="0"/>
              <a:t> </a:t>
            </a:r>
            <a:r>
              <a:rPr lang="es-MX" sz="2800" b="1" dirty="0" err="1" smtClean="0">
                <a:hlinkClick r:id="rId3"/>
              </a:rPr>
              <a:t>php-cs-fixer.phar</a:t>
            </a:r>
            <a:r>
              <a:rPr lang="es-MX" sz="2800" dirty="0" smtClean="0"/>
              <a:t> </a:t>
            </a:r>
          </a:p>
          <a:p>
            <a:pPr marL="0" indent="0">
              <a:buNone/>
            </a:pPr>
            <a:r>
              <a:rPr lang="es-MX" sz="2800" dirty="0" smtClean="0"/>
              <a:t>Para revisar nuestro código se utiliza de la siguiente manera:</a:t>
            </a:r>
          </a:p>
          <a:p>
            <a:pPr marL="0" indent="0">
              <a:buNone/>
            </a:pPr>
            <a:r>
              <a:rPr lang="es-MX" sz="2400" dirty="0" smtClean="0"/>
              <a:t>    </a:t>
            </a:r>
            <a:r>
              <a:rPr lang="es-MX" sz="2400" dirty="0" err="1" smtClean="0"/>
              <a:t>php</a:t>
            </a:r>
            <a:r>
              <a:rPr lang="es-MX" sz="2400" dirty="0" smtClean="0"/>
              <a:t> </a:t>
            </a:r>
            <a:r>
              <a:rPr lang="es-MX" sz="2400" dirty="0" err="1" smtClean="0"/>
              <a:t>php-cs-fixer.phar</a:t>
            </a:r>
            <a:r>
              <a:rPr lang="es-MX" sz="2400" dirty="0" smtClean="0"/>
              <a:t> </a:t>
            </a:r>
            <a:r>
              <a:rPr lang="es-MX" sz="2400" dirty="0"/>
              <a:t>--</a:t>
            </a:r>
            <a:r>
              <a:rPr lang="es-MX" sz="2400" dirty="0" err="1" smtClean="0"/>
              <a:t>dry</a:t>
            </a:r>
            <a:r>
              <a:rPr lang="es-MX" sz="2400" dirty="0" smtClean="0"/>
              <a:t>-run--</a:t>
            </a:r>
            <a:r>
              <a:rPr lang="es-MX" sz="2400" dirty="0" err="1" smtClean="0"/>
              <a:t>diff</a:t>
            </a:r>
            <a:r>
              <a:rPr lang="es-MX" sz="2400" dirty="0"/>
              <a:t> </a:t>
            </a:r>
            <a:r>
              <a:rPr lang="es-MX" sz="2400" dirty="0" smtClean="0"/>
              <a:t>&lt;nombre del archivo&gt;</a:t>
            </a:r>
          </a:p>
          <a:p>
            <a:pPr marL="0" indent="0">
              <a:buNone/>
            </a:pPr>
            <a:r>
              <a:rPr lang="es-MX" sz="2800" dirty="0" smtClean="0"/>
              <a:t>Esto nos </a:t>
            </a:r>
            <a:r>
              <a:rPr lang="es-MX" sz="2800" dirty="0"/>
              <a:t>mostrará un listado de los cambios propuestos, pero sin realizar cambios en los archivos.</a:t>
            </a:r>
            <a:endParaRPr lang="es-MX" sz="2800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PHP </a:t>
            </a:r>
            <a:r>
              <a:rPr lang="es-MX" dirty="0" err="1" smtClean="0"/>
              <a:t>Coding</a:t>
            </a:r>
            <a:r>
              <a:rPr lang="es-MX" dirty="0" smtClean="0"/>
              <a:t> </a:t>
            </a:r>
            <a:r>
              <a:rPr lang="es-MX" dirty="0" err="1" smtClean="0"/>
              <a:t>Standards</a:t>
            </a:r>
            <a:r>
              <a:rPr lang="es-MX" dirty="0" smtClean="0"/>
              <a:t> </a:t>
            </a:r>
            <a:r>
              <a:rPr lang="es-MX" dirty="0" err="1" smtClean="0"/>
              <a:t>Fixer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8215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Las siguientes son algunas de las herramientas disponibles para auto corrección de estándar de código en </a:t>
            </a:r>
            <a:r>
              <a:rPr lang="es-MX" dirty="0" err="1" smtClean="0"/>
              <a:t>php</a:t>
            </a:r>
            <a:r>
              <a:rPr lang="es-MX" dirty="0" smtClean="0"/>
              <a:t>.</a:t>
            </a:r>
          </a:p>
          <a:p>
            <a:r>
              <a:rPr lang="es-MX" dirty="0"/>
              <a:t>PHP </a:t>
            </a:r>
            <a:r>
              <a:rPr lang="es-MX" dirty="0" err="1"/>
              <a:t>Code</a:t>
            </a:r>
            <a:r>
              <a:rPr lang="es-MX" dirty="0"/>
              <a:t> </a:t>
            </a:r>
            <a:r>
              <a:rPr lang="es-MX" dirty="0" err="1"/>
              <a:t>Beautifier</a:t>
            </a:r>
            <a:r>
              <a:rPr lang="es-MX" dirty="0"/>
              <a:t> and </a:t>
            </a:r>
            <a:r>
              <a:rPr lang="es-MX" dirty="0" err="1"/>
              <a:t>Fixer</a:t>
            </a:r>
            <a:r>
              <a:rPr lang="es-MX" dirty="0"/>
              <a:t> (</a:t>
            </a:r>
            <a:r>
              <a:rPr lang="es-MX" dirty="0" err="1" smtClean="0"/>
              <a:t>phpcbf</a:t>
            </a:r>
            <a:r>
              <a:rPr lang="es-MX" dirty="0" smtClean="0"/>
              <a:t>)</a:t>
            </a:r>
          </a:p>
          <a:p>
            <a:r>
              <a:rPr lang="es-MX" dirty="0" smtClean="0"/>
              <a:t>PHP </a:t>
            </a:r>
            <a:r>
              <a:rPr lang="es-MX" dirty="0" err="1" smtClean="0"/>
              <a:t>Coding</a:t>
            </a:r>
            <a:r>
              <a:rPr lang="es-MX" dirty="0" smtClean="0"/>
              <a:t> </a:t>
            </a:r>
            <a:r>
              <a:rPr lang="es-MX" dirty="0" err="1" smtClean="0"/>
              <a:t>Standards</a:t>
            </a:r>
            <a:r>
              <a:rPr lang="es-MX" dirty="0" smtClean="0"/>
              <a:t> </a:t>
            </a:r>
            <a:r>
              <a:rPr lang="es-MX" dirty="0" err="1" smtClean="0"/>
              <a:t>Fixer</a:t>
            </a:r>
            <a:r>
              <a:rPr lang="es-MX" dirty="0" smtClean="0"/>
              <a:t> (</a:t>
            </a:r>
            <a:r>
              <a:rPr lang="es-MX" dirty="0" err="1" smtClean="0"/>
              <a:t>php-cs-fixer.phar</a:t>
            </a:r>
            <a:r>
              <a:rPr lang="es-MX" dirty="0" smtClean="0"/>
              <a:t>)</a:t>
            </a:r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Herramientas de auto corrección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4282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s-MX" sz="4400" dirty="0"/>
              <a:t>Comando básico para reparar violaciones de </a:t>
            </a:r>
            <a:r>
              <a:rPr lang="es-MX" sz="4400" dirty="0" smtClean="0"/>
              <a:t>estándar </a:t>
            </a:r>
            <a:r>
              <a:rPr lang="es-MX" sz="4400" dirty="0"/>
              <a:t>en el código en </a:t>
            </a:r>
            <a:r>
              <a:rPr lang="es-MX" sz="4400" dirty="0" err="1"/>
              <a:t>php</a:t>
            </a:r>
            <a:r>
              <a:rPr lang="es-MX" sz="4400" dirty="0"/>
              <a:t>:</a:t>
            </a:r>
          </a:p>
          <a:p>
            <a:pPr marL="0" indent="0">
              <a:buNone/>
            </a:pPr>
            <a:r>
              <a:rPr lang="es-MX" sz="4400" dirty="0" smtClean="0"/>
              <a:t>	</a:t>
            </a:r>
            <a:r>
              <a:rPr lang="es-MX" sz="4400" dirty="0" err="1" smtClean="0"/>
              <a:t>phpcbf</a:t>
            </a:r>
            <a:r>
              <a:rPr lang="es-MX" sz="4400" dirty="0" smtClean="0"/>
              <a:t> &lt;nombre del archivo&gt;</a:t>
            </a:r>
          </a:p>
          <a:p>
            <a:pPr marL="0" indent="0">
              <a:buNone/>
            </a:pPr>
            <a:r>
              <a:rPr lang="es-MX" sz="4400" dirty="0" smtClean="0"/>
              <a:t>Resultado de la ejecución:</a:t>
            </a:r>
          </a:p>
          <a:p>
            <a:pPr marL="0" indent="0">
              <a:buNone/>
            </a:pPr>
            <a:r>
              <a:rPr lang="es-MX" sz="2800" dirty="0" smtClean="0"/>
              <a:t>$ </a:t>
            </a:r>
            <a:r>
              <a:rPr lang="es-MX" sz="2800" dirty="0" err="1" smtClean="0"/>
              <a:t>phpcs</a:t>
            </a:r>
            <a:r>
              <a:rPr lang="es-MX" sz="2800" dirty="0" smtClean="0"/>
              <a:t> /</a:t>
            </a:r>
            <a:r>
              <a:rPr lang="es-MX" sz="2800" dirty="0" err="1" smtClean="0"/>
              <a:t>path</a:t>
            </a:r>
            <a:r>
              <a:rPr lang="es-MX" sz="2800" dirty="0" smtClean="0"/>
              <a:t>/to/</a:t>
            </a:r>
            <a:r>
              <a:rPr lang="es-MX" sz="2800" dirty="0" err="1" smtClean="0"/>
              <a:t>code</a:t>
            </a:r>
            <a:r>
              <a:rPr lang="es-MX" sz="2800" dirty="0" smtClean="0"/>
              <a:t>/</a:t>
            </a:r>
            <a:r>
              <a:rPr lang="es-MX" sz="2800" dirty="0" err="1" smtClean="0"/>
              <a:t>myfile.php</a:t>
            </a:r>
            <a:r>
              <a:rPr lang="es-MX" sz="2800" dirty="0" smtClean="0"/>
              <a:t> </a:t>
            </a:r>
          </a:p>
          <a:p>
            <a:pPr marL="0" indent="0">
              <a:buNone/>
            </a:pPr>
            <a:r>
              <a:rPr lang="es-MX" sz="2800" dirty="0" smtClean="0"/>
              <a:t>FILE: /</a:t>
            </a:r>
            <a:r>
              <a:rPr lang="es-MX" sz="2800" dirty="0" err="1" smtClean="0"/>
              <a:t>path</a:t>
            </a:r>
            <a:r>
              <a:rPr lang="es-MX" sz="2800" dirty="0" smtClean="0"/>
              <a:t>/to/</a:t>
            </a:r>
            <a:r>
              <a:rPr lang="es-MX" sz="2800" dirty="0" err="1" smtClean="0"/>
              <a:t>code</a:t>
            </a:r>
            <a:r>
              <a:rPr lang="es-MX" sz="2800" dirty="0" smtClean="0"/>
              <a:t>/</a:t>
            </a:r>
            <a:r>
              <a:rPr lang="es-MX" sz="2800" dirty="0" err="1" smtClean="0"/>
              <a:t>myfile.php</a:t>
            </a:r>
            <a:r>
              <a:rPr lang="es-MX" sz="2800" dirty="0" smtClean="0"/>
              <a:t> </a:t>
            </a:r>
          </a:p>
          <a:p>
            <a:pPr marL="0" indent="0">
              <a:buNone/>
            </a:pPr>
            <a:r>
              <a:rPr lang="es-MX" sz="2800" dirty="0" smtClean="0"/>
              <a:t>-------------------------------------------------------------------------------- </a:t>
            </a:r>
          </a:p>
          <a:p>
            <a:pPr marL="0" indent="0">
              <a:buNone/>
            </a:pPr>
            <a:r>
              <a:rPr lang="es-MX" sz="2800" dirty="0" smtClean="0"/>
              <a:t>FOUND 5 ERRORS AFFECTING 4 LINES</a:t>
            </a:r>
          </a:p>
          <a:p>
            <a:pPr marL="0" indent="0">
              <a:buNone/>
            </a:pPr>
            <a:r>
              <a:rPr lang="es-MX" sz="2800" dirty="0" smtClean="0"/>
              <a:t> -------------------------------------------------------------------------------- </a:t>
            </a:r>
          </a:p>
          <a:p>
            <a:pPr marL="0" indent="0">
              <a:buNone/>
            </a:pPr>
            <a:r>
              <a:rPr lang="es-MX" sz="2800" dirty="0" smtClean="0"/>
              <a:t>2 | ERROR | [ ] </a:t>
            </a:r>
            <a:r>
              <a:rPr lang="es-MX" sz="2800" dirty="0" err="1" smtClean="0"/>
              <a:t>Missing</a:t>
            </a:r>
            <a:r>
              <a:rPr lang="es-MX" sz="2800" dirty="0" smtClean="0"/>
              <a:t> file </a:t>
            </a:r>
            <a:r>
              <a:rPr lang="es-MX" sz="2800" dirty="0" err="1" smtClean="0"/>
              <a:t>doc</a:t>
            </a:r>
            <a:r>
              <a:rPr lang="es-MX" sz="2800" dirty="0" smtClean="0"/>
              <a:t> </a:t>
            </a:r>
            <a:r>
              <a:rPr lang="es-MX" sz="2800" dirty="0" err="1" smtClean="0"/>
              <a:t>comment</a:t>
            </a:r>
            <a:r>
              <a:rPr lang="es-MX" sz="2800" dirty="0" smtClean="0"/>
              <a:t> </a:t>
            </a:r>
          </a:p>
          <a:p>
            <a:pPr marL="0" indent="0">
              <a:buNone/>
            </a:pPr>
            <a:r>
              <a:rPr lang="es-MX" sz="2800" dirty="0" smtClean="0"/>
              <a:t>3 | ERROR | [x] TRUE, FALSE and NULL </a:t>
            </a:r>
            <a:r>
              <a:rPr lang="es-MX" sz="2800" dirty="0" err="1" smtClean="0"/>
              <a:t>must</a:t>
            </a:r>
            <a:r>
              <a:rPr lang="es-MX" sz="2800" dirty="0" smtClean="0"/>
              <a:t> be </a:t>
            </a:r>
            <a:r>
              <a:rPr lang="es-MX" sz="2800" dirty="0" err="1" smtClean="0"/>
              <a:t>lowercase</a:t>
            </a:r>
            <a:r>
              <a:rPr lang="es-MX" sz="2800" dirty="0" smtClean="0"/>
              <a:t>; </a:t>
            </a:r>
            <a:r>
              <a:rPr lang="es-MX" sz="2800" dirty="0" err="1" smtClean="0"/>
              <a:t>expected</a:t>
            </a:r>
            <a:r>
              <a:rPr lang="es-MX" sz="2800" dirty="0" smtClean="0"/>
              <a:t> "false" </a:t>
            </a:r>
            <a:r>
              <a:rPr lang="es-MX" sz="2800" dirty="0" err="1" smtClean="0"/>
              <a:t>but</a:t>
            </a:r>
            <a:r>
              <a:rPr lang="es-MX" sz="2800" dirty="0" smtClean="0"/>
              <a:t>  </a:t>
            </a:r>
            <a:r>
              <a:rPr lang="es-MX" sz="2800" dirty="0" err="1" smtClean="0"/>
              <a:t>found</a:t>
            </a:r>
            <a:r>
              <a:rPr lang="es-MX" sz="2800" dirty="0" smtClean="0"/>
              <a:t> "FALSE" </a:t>
            </a:r>
          </a:p>
          <a:p>
            <a:pPr marL="0" indent="0">
              <a:buNone/>
            </a:pPr>
            <a:r>
              <a:rPr lang="es-MX" sz="2800" dirty="0" smtClean="0"/>
              <a:t>5 | ERROR | [x] Line </a:t>
            </a:r>
            <a:r>
              <a:rPr lang="es-MX" sz="2800" dirty="0" err="1" smtClean="0"/>
              <a:t>indented</a:t>
            </a:r>
            <a:r>
              <a:rPr lang="es-MX" sz="2800" dirty="0" smtClean="0"/>
              <a:t> </a:t>
            </a:r>
            <a:r>
              <a:rPr lang="es-MX" sz="2800" dirty="0" err="1" smtClean="0"/>
              <a:t>incorrectly</a:t>
            </a:r>
            <a:r>
              <a:rPr lang="es-MX" sz="2800" dirty="0" smtClean="0"/>
              <a:t>; </a:t>
            </a:r>
            <a:r>
              <a:rPr lang="es-MX" sz="2800" dirty="0" err="1" smtClean="0"/>
              <a:t>expected</a:t>
            </a:r>
            <a:r>
              <a:rPr lang="es-MX" sz="2800" dirty="0" smtClean="0"/>
              <a:t> at </a:t>
            </a:r>
            <a:r>
              <a:rPr lang="es-MX" sz="2800" dirty="0" err="1" smtClean="0"/>
              <a:t>least</a:t>
            </a:r>
            <a:r>
              <a:rPr lang="es-MX" sz="2800" dirty="0" smtClean="0"/>
              <a:t> 4 </a:t>
            </a:r>
            <a:r>
              <a:rPr lang="es-MX" sz="2800" dirty="0" err="1" smtClean="0"/>
              <a:t>spaces</a:t>
            </a:r>
            <a:r>
              <a:rPr lang="es-MX" sz="2800" dirty="0" smtClean="0"/>
              <a:t>, </a:t>
            </a:r>
            <a:r>
              <a:rPr lang="es-MX" sz="2800" dirty="0" err="1" smtClean="0"/>
              <a:t>found</a:t>
            </a:r>
            <a:r>
              <a:rPr lang="es-MX" sz="2800" dirty="0" smtClean="0"/>
              <a:t> 1 </a:t>
            </a:r>
          </a:p>
          <a:p>
            <a:pPr marL="0" indent="0">
              <a:buNone/>
            </a:pPr>
            <a:r>
              <a:rPr lang="es-MX" sz="2800" dirty="0" smtClean="0"/>
              <a:t>8 | ERROR | [ ] </a:t>
            </a:r>
            <a:r>
              <a:rPr lang="es-MX" sz="2800" dirty="0" err="1" smtClean="0"/>
              <a:t>Missing</a:t>
            </a:r>
            <a:r>
              <a:rPr lang="es-MX" sz="2800" dirty="0" smtClean="0"/>
              <a:t> </a:t>
            </a:r>
            <a:r>
              <a:rPr lang="es-MX" sz="2800" dirty="0" err="1" smtClean="0"/>
              <a:t>function</a:t>
            </a:r>
            <a:r>
              <a:rPr lang="es-MX" sz="2800" dirty="0" smtClean="0"/>
              <a:t> </a:t>
            </a:r>
            <a:r>
              <a:rPr lang="es-MX" sz="2800" dirty="0" err="1" smtClean="0"/>
              <a:t>doc</a:t>
            </a:r>
            <a:r>
              <a:rPr lang="es-MX" sz="2800" dirty="0" smtClean="0"/>
              <a:t> </a:t>
            </a:r>
            <a:r>
              <a:rPr lang="es-MX" sz="2800" dirty="0" err="1" smtClean="0"/>
              <a:t>comment</a:t>
            </a:r>
            <a:r>
              <a:rPr lang="es-MX" sz="2800" dirty="0" smtClean="0"/>
              <a:t> </a:t>
            </a:r>
          </a:p>
          <a:p>
            <a:pPr marL="0" indent="0">
              <a:buNone/>
            </a:pPr>
            <a:r>
              <a:rPr lang="es-MX" sz="2800" dirty="0" smtClean="0"/>
              <a:t>8 | ERROR | [ ] </a:t>
            </a:r>
            <a:r>
              <a:rPr lang="es-MX" sz="2800" dirty="0" err="1" smtClean="0"/>
              <a:t>Opening</a:t>
            </a:r>
            <a:r>
              <a:rPr lang="es-MX" sz="2800" dirty="0" smtClean="0"/>
              <a:t> </a:t>
            </a:r>
            <a:r>
              <a:rPr lang="es-MX" sz="2800" dirty="0" err="1" smtClean="0"/>
              <a:t>brace</a:t>
            </a:r>
            <a:r>
              <a:rPr lang="es-MX" sz="2800" dirty="0" smtClean="0"/>
              <a:t> </a:t>
            </a:r>
            <a:r>
              <a:rPr lang="es-MX" sz="2800" dirty="0" err="1" smtClean="0"/>
              <a:t>should</a:t>
            </a:r>
            <a:r>
              <a:rPr lang="es-MX" sz="2800" dirty="0" smtClean="0"/>
              <a:t> be </a:t>
            </a:r>
            <a:r>
              <a:rPr lang="es-MX" sz="2800" dirty="0" err="1" smtClean="0"/>
              <a:t>on</a:t>
            </a:r>
            <a:r>
              <a:rPr lang="es-MX" sz="2800" dirty="0" smtClean="0"/>
              <a:t> a new line</a:t>
            </a:r>
          </a:p>
          <a:p>
            <a:pPr marL="0" indent="0">
              <a:buNone/>
            </a:pPr>
            <a:r>
              <a:rPr lang="es-MX" sz="2800" dirty="0" smtClean="0"/>
              <a:t> -------------------------------------------------------------------------------- </a:t>
            </a:r>
          </a:p>
          <a:p>
            <a:pPr marL="0" indent="0">
              <a:buNone/>
            </a:pPr>
            <a:r>
              <a:rPr lang="es-MX" sz="2800" dirty="0" smtClean="0"/>
              <a:t>PHPCBF CAN FIX THE 2 MARKED SNIFF VIOLATIONS AUTOMATICALLY </a:t>
            </a:r>
          </a:p>
          <a:p>
            <a:pPr marL="0" indent="0">
              <a:buNone/>
            </a:pPr>
            <a:r>
              <a:rPr lang="es-MX" sz="2800" dirty="0" smtClean="0"/>
              <a:t>--------------------------------------------------------------------------------</a:t>
            </a:r>
            <a:endParaRPr lang="es-MX" sz="26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phpcbf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59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167</TotalTime>
  <Words>297</Words>
  <Application>Microsoft Office PowerPoint</Application>
  <PresentationFormat>Presentación en pantalla (4:3)</PresentationFormat>
  <Paragraphs>95</Paragraphs>
  <Slides>14</Slides>
  <Notes>14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Concurrencia</vt:lpstr>
      <vt:lpstr>Integración continua PHP</vt:lpstr>
      <vt:lpstr>Estándar de código</vt:lpstr>
      <vt:lpstr>Ejemplos del estándar PSR</vt:lpstr>
      <vt:lpstr>Code sniffers para PHP</vt:lpstr>
      <vt:lpstr>PHP_CodeSniffer</vt:lpstr>
      <vt:lpstr>Reporte de salida de phpcs</vt:lpstr>
      <vt:lpstr>PHP Coding Standards Fixer</vt:lpstr>
      <vt:lpstr>Herramientas de auto corrección</vt:lpstr>
      <vt:lpstr>phpcbf</vt:lpstr>
      <vt:lpstr>php-cs-fixer.phar</vt:lpstr>
      <vt:lpstr>Doctest para php</vt:lpstr>
      <vt:lpstr>Ejemplo de prueba con PHPUnit</vt:lpstr>
      <vt:lpstr>Code coverage en php</vt:lpstr>
      <vt:lpstr>Servidor de integración continua para php</vt:lpstr>
    </vt:vector>
  </TitlesOfParts>
  <Company>CIMAT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Integración continua en PHP</dc:title>
  <dc:creator>CIMAT</dc:creator>
  <cp:lastModifiedBy>CIMAT</cp:lastModifiedBy>
  <cp:revision>15</cp:revision>
  <dcterms:created xsi:type="dcterms:W3CDTF">2015-07-31T05:17:50Z</dcterms:created>
  <dcterms:modified xsi:type="dcterms:W3CDTF">2015-07-31T15:45:18Z</dcterms:modified>
</cp:coreProperties>
</file>