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8" r:id="rId3"/>
    <p:sldId id="269" r:id="rId4"/>
    <p:sldId id="257" r:id="rId5"/>
    <p:sldId id="267" r:id="rId6"/>
    <p:sldId id="270" r:id="rId7"/>
    <p:sldId id="260" r:id="rId8"/>
    <p:sldId id="271" r:id="rId9"/>
    <p:sldId id="261" r:id="rId10"/>
    <p:sldId id="273" r:id="rId11"/>
    <p:sldId id="262" r:id="rId12"/>
    <p:sldId id="274" r:id="rId13"/>
    <p:sldId id="263" r:id="rId14"/>
    <p:sldId id="275" r:id="rId15"/>
    <p:sldId id="264" r:id="rId16"/>
    <p:sldId id="276" r:id="rId17"/>
    <p:sldId id="265" r:id="rId18"/>
    <p:sldId id="272" r:id="rId19"/>
    <p:sldId id="266" r:id="rId20"/>
    <p:sldId id="277" r:id="rId21"/>
    <p:sldId id="268" r:id="rId22"/>
    <p:sldId id="278" r:id="rId23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B4B6"/>
    <a:srgbClr val="FF9F41"/>
    <a:srgbClr val="FDEF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5EA606-0383-40D0-B61D-79011D6C9DBA}" v="152" dt="2025-01-05T21:14:11.1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33" d="100"/>
          <a:sy n="33" d="100"/>
        </p:scale>
        <p:origin x="1530" y="90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idy Farah Rondon" userId="3cbfdae1bcc6de55" providerId="LiveId" clId="{AA5EA606-0383-40D0-B61D-79011D6C9DBA}"/>
    <pc:docChg chg="undo redo custSel addSld delSld modSld sldOrd">
      <pc:chgData name="Heidy Farah Rondon" userId="3cbfdae1bcc6de55" providerId="LiveId" clId="{AA5EA606-0383-40D0-B61D-79011D6C9DBA}" dt="2025-01-05T21:14:11.165" v="303" actId="1076"/>
      <pc:docMkLst>
        <pc:docMk/>
      </pc:docMkLst>
      <pc:sldChg chg="addSp delSp modSp mod ord">
        <pc:chgData name="Heidy Farah Rondon" userId="3cbfdae1bcc6de55" providerId="LiveId" clId="{AA5EA606-0383-40D0-B61D-79011D6C9DBA}" dt="2025-01-05T20:51:26.547" v="190" actId="1076"/>
        <pc:sldMkLst>
          <pc:docMk/>
          <pc:sldMk cId="3379612365" sldId="257"/>
        </pc:sldMkLst>
        <pc:spChg chg="mod">
          <ac:chgData name="Heidy Farah Rondon" userId="3cbfdae1bcc6de55" providerId="LiveId" clId="{AA5EA606-0383-40D0-B61D-79011D6C9DBA}" dt="2025-01-05T20:38:49.767" v="107" actId="122"/>
          <ac:spMkLst>
            <pc:docMk/>
            <pc:sldMk cId="3379612365" sldId="257"/>
            <ac:spMk id="2" creationId="{1C590BE7-E4F2-6179-6C55-749EB14E41A1}"/>
          </ac:spMkLst>
        </pc:spChg>
        <pc:spChg chg="mod">
          <ac:chgData name="Heidy Farah Rondon" userId="3cbfdae1bcc6de55" providerId="LiveId" clId="{AA5EA606-0383-40D0-B61D-79011D6C9DBA}" dt="2025-01-05T20:39:21.561" v="114" actId="122"/>
          <ac:spMkLst>
            <pc:docMk/>
            <pc:sldMk cId="3379612365" sldId="257"/>
            <ac:spMk id="3" creationId="{F25473C7-E172-4832-08BA-53B69747E8FC}"/>
          </ac:spMkLst>
        </pc:spChg>
        <pc:spChg chg="mod">
          <ac:chgData name="Heidy Farah Rondon" userId="3cbfdae1bcc6de55" providerId="LiveId" clId="{AA5EA606-0383-40D0-B61D-79011D6C9DBA}" dt="2025-01-05T20:42:43.097" v="139" actId="123"/>
          <ac:spMkLst>
            <pc:docMk/>
            <pc:sldMk cId="3379612365" sldId="257"/>
            <ac:spMk id="4" creationId="{944E8D9C-AEC6-3B5F-8295-ECB342AFA5AB}"/>
          </ac:spMkLst>
        </pc:spChg>
        <pc:picChg chg="add mod">
          <ac:chgData name="Heidy Farah Rondon" userId="3cbfdae1bcc6de55" providerId="LiveId" clId="{AA5EA606-0383-40D0-B61D-79011D6C9DBA}" dt="2025-01-05T20:44:39.726" v="140" actId="1076"/>
          <ac:picMkLst>
            <pc:docMk/>
            <pc:sldMk cId="3379612365" sldId="257"/>
            <ac:picMk id="11" creationId="{1555D4F2-8F1D-4173-7BBD-33562B520A3B}"/>
          </ac:picMkLst>
        </pc:picChg>
        <pc:picChg chg="add mod">
          <ac:chgData name="Heidy Farah Rondon" userId="3cbfdae1bcc6de55" providerId="LiveId" clId="{AA5EA606-0383-40D0-B61D-79011D6C9DBA}" dt="2025-01-05T20:45:02.839" v="143" actId="1076"/>
          <ac:picMkLst>
            <pc:docMk/>
            <pc:sldMk cId="3379612365" sldId="257"/>
            <ac:picMk id="12" creationId="{EEC0AD50-29BC-4AB9-F4A5-E7CA4F29BEE4}"/>
          </ac:picMkLst>
        </pc:picChg>
        <pc:picChg chg="add mod">
          <ac:chgData name="Heidy Farah Rondon" userId="3cbfdae1bcc6de55" providerId="LiveId" clId="{AA5EA606-0383-40D0-B61D-79011D6C9DBA}" dt="2025-01-05T20:51:26.547" v="190" actId="1076"/>
          <ac:picMkLst>
            <pc:docMk/>
            <pc:sldMk cId="3379612365" sldId="257"/>
            <ac:picMk id="14" creationId="{0E3937AB-AFE4-BF6F-8BD5-4EB9E7A669CD}"/>
          </ac:picMkLst>
        </pc:picChg>
        <pc:picChg chg="add del">
          <ac:chgData name="Heidy Farah Rondon" userId="3cbfdae1bcc6de55" providerId="LiveId" clId="{AA5EA606-0383-40D0-B61D-79011D6C9DBA}" dt="2025-01-05T20:24:50.762" v="3" actId="478"/>
          <ac:picMkLst>
            <pc:docMk/>
            <pc:sldMk cId="3379612365" sldId="257"/>
            <ac:picMk id="2050" creationId="{44CF82B8-91DF-BCCE-51CE-31DB598FDA9F}"/>
          </ac:picMkLst>
        </pc:picChg>
        <pc:picChg chg="add del mod">
          <ac:chgData name="Heidy Farah Rondon" userId="3cbfdae1bcc6de55" providerId="LiveId" clId="{AA5EA606-0383-40D0-B61D-79011D6C9DBA}" dt="2025-01-05T20:32:00.193" v="39" actId="478"/>
          <ac:picMkLst>
            <pc:docMk/>
            <pc:sldMk cId="3379612365" sldId="257"/>
            <ac:picMk id="2052" creationId="{FB5E6E33-A392-90D5-D5AF-BD803E52D983}"/>
          </ac:picMkLst>
        </pc:picChg>
        <pc:picChg chg="add del mod">
          <ac:chgData name="Heidy Farah Rondon" userId="3cbfdae1bcc6de55" providerId="LiveId" clId="{AA5EA606-0383-40D0-B61D-79011D6C9DBA}" dt="2025-01-05T20:31:59.202" v="37" actId="478"/>
          <ac:picMkLst>
            <pc:docMk/>
            <pc:sldMk cId="3379612365" sldId="257"/>
            <ac:picMk id="2054" creationId="{8941FFDF-DA34-4DC9-E72B-26E336F101F5}"/>
          </ac:picMkLst>
        </pc:picChg>
      </pc:sldChg>
      <pc:sldChg chg="addSp delSp modSp mod">
        <pc:chgData name="Heidy Farah Rondon" userId="3cbfdae1bcc6de55" providerId="LiveId" clId="{AA5EA606-0383-40D0-B61D-79011D6C9DBA}" dt="2025-01-05T20:53:24.603" v="202"/>
        <pc:sldMkLst>
          <pc:docMk/>
          <pc:sldMk cId="3272402490" sldId="258"/>
        </pc:sldMkLst>
        <pc:spChg chg="add mod">
          <ac:chgData name="Heidy Farah Rondon" userId="3cbfdae1bcc6de55" providerId="LiveId" clId="{AA5EA606-0383-40D0-B61D-79011D6C9DBA}" dt="2025-01-05T20:53:24.603" v="202"/>
          <ac:spMkLst>
            <pc:docMk/>
            <pc:sldMk cId="3272402490" sldId="258"/>
            <ac:spMk id="14" creationId="{285D1659-803D-1124-2495-3B96E8C837B5}"/>
          </ac:spMkLst>
        </pc:spChg>
        <pc:picChg chg="add del mod">
          <ac:chgData name="Heidy Farah Rondon" userId="3cbfdae1bcc6de55" providerId="LiveId" clId="{AA5EA606-0383-40D0-B61D-79011D6C9DBA}" dt="2025-01-05T20:34:53.960" v="99" actId="478"/>
          <ac:picMkLst>
            <pc:docMk/>
            <pc:sldMk cId="3272402490" sldId="258"/>
            <ac:picMk id="10" creationId="{457ECF95-59AA-9EE4-EC91-15D7A2C84D72}"/>
          </ac:picMkLst>
        </pc:picChg>
        <pc:picChg chg="add mod">
          <ac:chgData name="Heidy Farah Rondon" userId="3cbfdae1bcc6de55" providerId="LiveId" clId="{AA5EA606-0383-40D0-B61D-79011D6C9DBA}" dt="2025-01-05T20:52:55.259" v="197" actId="1076"/>
          <ac:picMkLst>
            <pc:docMk/>
            <pc:sldMk cId="3272402490" sldId="258"/>
            <ac:picMk id="11" creationId="{E6CDBCED-8158-CE60-4FF6-A8024EBCB600}"/>
          </ac:picMkLst>
        </pc:picChg>
        <pc:picChg chg="add mod">
          <ac:chgData name="Heidy Farah Rondon" userId="3cbfdae1bcc6de55" providerId="LiveId" clId="{AA5EA606-0383-40D0-B61D-79011D6C9DBA}" dt="2025-01-05T20:24:22.011" v="1" actId="14861"/>
          <ac:picMkLst>
            <pc:docMk/>
            <pc:sldMk cId="3272402490" sldId="258"/>
            <ac:picMk id="1028" creationId="{B375125A-FC60-1906-6AF0-F3376DF06118}"/>
          </ac:picMkLst>
        </pc:picChg>
      </pc:sldChg>
      <pc:sldChg chg="del">
        <pc:chgData name="Heidy Farah Rondon" userId="3cbfdae1bcc6de55" providerId="LiveId" clId="{AA5EA606-0383-40D0-B61D-79011D6C9DBA}" dt="2025-01-05T21:12:59.298" v="286" actId="47"/>
        <pc:sldMkLst>
          <pc:docMk/>
          <pc:sldMk cId="3616463721" sldId="259"/>
        </pc:sldMkLst>
      </pc:sldChg>
      <pc:sldChg chg="addSp modSp">
        <pc:chgData name="Heidy Farah Rondon" userId="3cbfdae1bcc6de55" providerId="LiveId" clId="{AA5EA606-0383-40D0-B61D-79011D6C9DBA}" dt="2025-01-05T20:33:25.946" v="55"/>
        <pc:sldMkLst>
          <pc:docMk/>
          <pc:sldMk cId="3706161239" sldId="260"/>
        </pc:sldMkLst>
        <pc:picChg chg="add mod">
          <ac:chgData name="Heidy Farah Rondon" userId="3cbfdae1bcc6de55" providerId="LiveId" clId="{AA5EA606-0383-40D0-B61D-79011D6C9DBA}" dt="2025-01-05T20:33:25.946" v="55"/>
          <ac:picMkLst>
            <pc:docMk/>
            <pc:sldMk cId="3706161239" sldId="260"/>
            <ac:picMk id="9" creationId="{64A312B6-98C3-DE18-9923-EC479914B369}"/>
          </ac:picMkLst>
        </pc:picChg>
      </pc:sldChg>
      <pc:sldChg chg="addSp modSp">
        <pc:chgData name="Heidy Farah Rondon" userId="3cbfdae1bcc6de55" providerId="LiveId" clId="{AA5EA606-0383-40D0-B61D-79011D6C9DBA}" dt="2025-01-05T20:33:27.014" v="56"/>
        <pc:sldMkLst>
          <pc:docMk/>
          <pc:sldMk cId="2780668413" sldId="261"/>
        </pc:sldMkLst>
        <pc:picChg chg="add mod">
          <ac:chgData name="Heidy Farah Rondon" userId="3cbfdae1bcc6de55" providerId="LiveId" clId="{AA5EA606-0383-40D0-B61D-79011D6C9DBA}" dt="2025-01-05T20:33:27.014" v="56"/>
          <ac:picMkLst>
            <pc:docMk/>
            <pc:sldMk cId="2780668413" sldId="261"/>
            <ac:picMk id="7" creationId="{B5577AEF-B6F0-708D-2C6C-FAE4866EFD8C}"/>
          </ac:picMkLst>
        </pc:picChg>
      </pc:sldChg>
      <pc:sldChg chg="addSp modSp">
        <pc:chgData name="Heidy Farah Rondon" userId="3cbfdae1bcc6de55" providerId="LiveId" clId="{AA5EA606-0383-40D0-B61D-79011D6C9DBA}" dt="2025-01-05T20:33:28.800" v="57"/>
        <pc:sldMkLst>
          <pc:docMk/>
          <pc:sldMk cId="3798681285" sldId="262"/>
        </pc:sldMkLst>
        <pc:picChg chg="add mod">
          <ac:chgData name="Heidy Farah Rondon" userId="3cbfdae1bcc6de55" providerId="LiveId" clId="{AA5EA606-0383-40D0-B61D-79011D6C9DBA}" dt="2025-01-05T20:33:28.800" v="57"/>
          <ac:picMkLst>
            <pc:docMk/>
            <pc:sldMk cId="3798681285" sldId="262"/>
            <ac:picMk id="7" creationId="{798F576D-F356-CC60-6311-48D933E2E2CC}"/>
          </ac:picMkLst>
        </pc:picChg>
      </pc:sldChg>
      <pc:sldChg chg="addSp modSp">
        <pc:chgData name="Heidy Farah Rondon" userId="3cbfdae1bcc6de55" providerId="LiveId" clId="{AA5EA606-0383-40D0-B61D-79011D6C9DBA}" dt="2025-01-05T20:33:32.236" v="58"/>
        <pc:sldMkLst>
          <pc:docMk/>
          <pc:sldMk cId="1598303630" sldId="263"/>
        </pc:sldMkLst>
        <pc:picChg chg="add mod">
          <ac:chgData name="Heidy Farah Rondon" userId="3cbfdae1bcc6de55" providerId="LiveId" clId="{AA5EA606-0383-40D0-B61D-79011D6C9DBA}" dt="2025-01-05T20:33:32.236" v="58"/>
          <ac:picMkLst>
            <pc:docMk/>
            <pc:sldMk cId="1598303630" sldId="263"/>
            <ac:picMk id="7" creationId="{0896ECA5-96EA-F8E0-E8B0-E576DDB70F8E}"/>
          </ac:picMkLst>
        </pc:picChg>
      </pc:sldChg>
      <pc:sldChg chg="addSp modSp">
        <pc:chgData name="Heidy Farah Rondon" userId="3cbfdae1bcc6de55" providerId="LiveId" clId="{AA5EA606-0383-40D0-B61D-79011D6C9DBA}" dt="2025-01-05T20:33:34.439" v="59"/>
        <pc:sldMkLst>
          <pc:docMk/>
          <pc:sldMk cId="3310728441" sldId="264"/>
        </pc:sldMkLst>
        <pc:picChg chg="add mod">
          <ac:chgData name="Heidy Farah Rondon" userId="3cbfdae1bcc6de55" providerId="LiveId" clId="{AA5EA606-0383-40D0-B61D-79011D6C9DBA}" dt="2025-01-05T20:33:34.439" v="59"/>
          <ac:picMkLst>
            <pc:docMk/>
            <pc:sldMk cId="3310728441" sldId="264"/>
            <ac:picMk id="7" creationId="{62D823E0-E922-35D6-69CC-2C59F4F75C6B}"/>
          </ac:picMkLst>
        </pc:picChg>
      </pc:sldChg>
      <pc:sldChg chg="addSp modSp">
        <pc:chgData name="Heidy Farah Rondon" userId="3cbfdae1bcc6de55" providerId="LiveId" clId="{AA5EA606-0383-40D0-B61D-79011D6C9DBA}" dt="2025-01-05T20:33:54.848" v="85" actId="1036"/>
        <pc:sldMkLst>
          <pc:docMk/>
          <pc:sldMk cId="2010959077" sldId="265"/>
        </pc:sldMkLst>
        <pc:picChg chg="add mod">
          <ac:chgData name="Heidy Farah Rondon" userId="3cbfdae1bcc6de55" providerId="LiveId" clId="{AA5EA606-0383-40D0-B61D-79011D6C9DBA}" dt="2025-01-05T20:33:54.848" v="85" actId="1036"/>
          <ac:picMkLst>
            <pc:docMk/>
            <pc:sldMk cId="2010959077" sldId="265"/>
            <ac:picMk id="7" creationId="{627B70EB-EF95-431D-3E63-B169DE1821A0}"/>
          </ac:picMkLst>
        </pc:picChg>
      </pc:sldChg>
      <pc:sldChg chg="addSp modSp">
        <pc:chgData name="Heidy Farah Rondon" userId="3cbfdae1bcc6de55" providerId="LiveId" clId="{AA5EA606-0383-40D0-B61D-79011D6C9DBA}" dt="2025-01-05T20:41:50.491" v="129" actId="196"/>
        <pc:sldMkLst>
          <pc:docMk/>
          <pc:sldMk cId="1053963060" sldId="266"/>
        </pc:sldMkLst>
        <pc:picChg chg="add mod">
          <ac:chgData name="Heidy Farah Rondon" userId="3cbfdae1bcc6de55" providerId="LiveId" clId="{AA5EA606-0383-40D0-B61D-79011D6C9DBA}" dt="2025-01-05T20:41:50.491" v="129" actId="196"/>
          <ac:picMkLst>
            <pc:docMk/>
            <pc:sldMk cId="1053963060" sldId="266"/>
            <ac:picMk id="7" creationId="{76AACE08-C7A3-3C04-95F9-525AC6D1B134}"/>
          </ac:picMkLst>
        </pc:picChg>
      </pc:sldChg>
      <pc:sldChg chg="addSp modSp">
        <pc:chgData name="Heidy Farah Rondon" userId="3cbfdae1bcc6de55" providerId="LiveId" clId="{AA5EA606-0383-40D0-B61D-79011D6C9DBA}" dt="2025-01-05T20:41:12.977" v="126" actId="196"/>
        <pc:sldMkLst>
          <pc:docMk/>
          <pc:sldMk cId="3766013997" sldId="267"/>
        </pc:sldMkLst>
        <pc:picChg chg="add mod">
          <ac:chgData name="Heidy Farah Rondon" userId="3cbfdae1bcc6de55" providerId="LiveId" clId="{AA5EA606-0383-40D0-B61D-79011D6C9DBA}" dt="2025-01-05T20:41:12.977" v="126" actId="196"/>
          <ac:picMkLst>
            <pc:docMk/>
            <pc:sldMk cId="3766013997" sldId="267"/>
            <ac:picMk id="7" creationId="{E4869D50-6CBA-1C6A-4492-7B0476C0F8D4}"/>
          </ac:picMkLst>
        </pc:picChg>
      </pc:sldChg>
      <pc:sldChg chg="addSp delSp modSp mod">
        <pc:chgData name="Heidy Farah Rondon" userId="3cbfdae1bcc6de55" providerId="LiveId" clId="{AA5EA606-0383-40D0-B61D-79011D6C9DBA}" dt="2025-01-05T20:54:13.601" v="208"/>
        <pc:sldMkLst>
          <pc:docMk/>
          <pc:sldMk cId="3728170844" sldId="268"/>
        </pc:sldMkLst>
        <pc:spChg chg="mod">
          <ac:chgData name="Heidy Farah Rondon" userId="3cbfdae1bcc6de55" providerId="LiveId" clId="{AA5EA606-0383-40D0-B61D-79011D6C9DBA}" dt="2025-01-05T20:34:15.089" v="89" actId="1076"/>
          <ac:spMkLst>
            <pc:docMk/>
            <pc:sldMk cId="3728170844" sldId="268"/>
            <ac:spMk id="6" creationId="{DD740036-3785-7EEB-A7EB-784808647AEA}"/>
          </ac:spMkLst>
        </pc:spChg>
        <pc:spChg chg="add mod">
          <ac:chgData name="Heidy Farah Rondon" userId="3cbfdae1bcc6de55" providerId="LiveId" clId="{AA5EA606-0383-40D0-B61D-79011D6C9DBA}" dt="2025-01-05T20:54:13.601" v="208"/>
          <ac:spMkLst>
            <pc:docMk/>
            <pc:sldMk cId="3728170844" sldId="268"/>
            <ac:spMk id="12" creationId="{A22FF70E-31A1-875F-2707-D4A7E5D92560}"/>
          </ac:spMkLst>
        </pc:spChg>
        <pc:picChg chg="add del mod">
          <ac:chgData name="Heidy Farah Rondon" userId="3cbfdae1bcc6de55" providerId="LiveId" clId="{AA5EA606-0383-40D0-B61D-79011D6C9DBA}" dt="2025-01-05T20:31:55.697" v="36" actId="478"/>
          <ac:picMkLst>
            <pc:docMk/>
            <pc:sldMk cId="3728170844" sldId="268"/>
            <ac:picMk id="7" creationId="{B87022D4-1B64-143D-2523-1296FF4E6F22}"/>
          </ac:picMkLst>
        </pc:picChg>
        <pc:picChg chg="add del mod">
          <ac:chgData name="Heidy Farah Rondon" userId="3cbfdae1bcc6de55" providerId="LiveId" clId="{AA5EA606-0383-40D0-B61D-79011D6C9DBA}" dt="2025-01-05T20:53:45.822" v="204" actId="478"/>
          <ac:picMkLst>
            <pc:docMk/>
            <pc:sldMk cId="3728170844" sldId="268"/>
            <ac:picMk id="8" creationId="{EB53763A-4667-6445-29F2-542B29AA8F60}"/>
          </ac:picMkLst>
        </pc:picChg>
        <pc:picChg chg="add mod">
          <ac:chgData name="Heidy Farah Rondon" userId="3cbfdae1bcc6de55" providerId="LiveId" clId="{AA5EA606-0383-40D0-B61D-79011D6C9DBA}" dt="2025-01-05T20:53:43.810" v="203"/>
          <ac:picMkLst>
            <pc:docMk/>
            <pc:sldMk cId="3728170844" sldId="268"/>
            <ac:picMk id="11" creationId="{F1E671D8-7BFE-8E04-2C46-EF9D97C95518}"/>
          </ac:picMkLst>
        </pc:picChg>
        <pc:picChg chg="add mod">
          <ac:chgData name="Heidy Farah Rondon" userId="3cbfdae1bcc6de55" providerId="LiveId" clId="{AA5EA606-0383-40D0-B61D-79011D6C9DBA}" dt="2025-01-05T20:26:22.941" v="15" actId="1076"/>
          <ac:picMkLst>
            <pc:docMk/>
            <pc:sldMk cId="3728170844" sldId="268"/>
            <ac:picMk id="3074" creationId="{DE0DAB7B-78EC-1099-BE1D-AD97FD256874}"/>
          </ac:picMkLst>
        </pc:picChg>
        <pc:picChg chg="add del mod">
          <ac:chgData name="Heidy Farah Rondon" userId="3cbfdae1bcc6de55" providerId="LiveId" clId="{AA5EA606-0383-40D0-B61D-79011D6C9DBA}" dt="2025-01-05T20:26:24.594" v="17"/>
          <ac:picMkLst>
            <pc:docMk/>
            <pc:sldMk cId="3728170844" sldId="268"/>
            <ac:picMk id="3076" creationId="{92DB1603-7CF7-2907-9AFF-93EDF8CEC179}"/>
          </ac:picMkLst>
        </pc:picChg>
        <pc:picChg chg="add mod">
          <ac:chgData name="Heidy Farah Rondon" userId="3cbfdae1bcc6de55" providerId="LiveId" clId="{AA5EA606-0383-40D0-B61D-79011D6C9DBA}" dt="2025-01-05T20:26:24.073" v="16"/>
          <ac:picMkLst>
            <pc:docMk/>
            <pc:sldMk cId="3728170844" sldId="268"/>
            <ac:picMk id="3078" creationId="{2EBC7730-FD5D-9579-3C1C-01CAAD9266BD}"/>
          </ac:picMkLst>
        </pc:picChg>
        <pc:picChg chg="add del mod">
          <ac:chgData name="Heidy Farah Rondon" userId="3cbfdae1bcc6de55" providerId="LiveId" clId="{AA5EA606-0383-40D0-B61D-79011D6C9DBA}" dt="2025-01-05T20:29:58.456" v="21" actId="21"/>
          <ac:picMkLst>
            <pc:docMk/>
            <pc:sldMk cId="3728170844" sldId="268"/>
            <ac:picMk id="3080" creationId="{CC062DBE-1123-0200-8DC5-A58AB02AF161}"/>
          </ac:picMkLst>
        </pc:picChg>
      </pc:sldChg>
      <pc:sldChg chg="addSp modSp">
        <pc:chgData name="Heidy Farah Rondon" userId="3cbfdae1bcc6de55" providerId="LiveId" clId="{AA5EA606-0383-40D0-B61D-79011D6C9DBA}" dt="2025-01-05T20:41:30.372" v="127" actId="196"/>
        <pc:sldMkLst>
          <pc:docMk/>
          <pc:sldMk cId="733488811" sldId="269"/>
        </pc:sldMkLst>
        <pc:picChg chg="add mod">
          <ac:chgData name="Heidy Farah Rondon" userId="3cbfdae1bcc6de55" providerId="LiveId" clId="{AA5EA606-0383-40D0-B61D-79011D6C9DBA}" dt="2025-01-05T20:41:30.372" v="127" actId="196"/>
          <ac:picMkLst>
            <pc:docMk/>
            <pc:sldMk cId="733488811" sldId="269"/>
            <ac:picMk id="5122" creationId="{A6CBF5CC-B8FB-9E85-138B-5EB47E0AF912}"/>
          </ac:picMkLst>
        </pc:picChg>
      </pc:sldChg>
      <pc:sldChg chg="add del">
        <pc:chgData name="Heidy Farah Rondon" userId="3cbfdae1bcc6de55" providerId="LiveId" clId="{AA5EA606-0383-40D0-B61D-79011D6C9DBA}" dt="2025-01-05T20:30:05.597" v="23"/>
        <pc:sldMkLst>
          <pc:docMk/>
          <pc:sldMk cId="48967801" sldId="270"/>
        </pc:sldMkLst>
      </pc:sldChg>
      <pc:sldChg chg="addSp modSp add mod ord">
        <pc:chgData name="Heidy Farah Rondon" userId="3cbfdae1bcc6de55" providerId="LiveId" clId="{AA5EA606-0383-40D0-B61D-79011D6C9DBA}" dt="2025-01-05T20:52:32.947" v="196" actId="1076"/>
        <pc:sldMkLst>
          <pc:docMk/>
          <pc:sldMk cId="3447460421" sldId="270"/>
        </pc:sldMkLst>
        <pc:spChg chg="mod">
          <ac:chgData name="Heidy Farah Rondon" userId="3cbfdae1bcc6de55" providerId="LiveId" clId="{AA5EA606-0383-40D0-B61D-79011D6C9DBA}" dt="2025-01-05T20:45:22.738" v="147"/>
          <ac:spMkLst>
            <pc:docMk/>
            <pc:sldMk cId="3447460421" sldId="270"/>
            <ac:spMk id="2" creationId="{1057F869-F067-BEFC-8506-83182DD367CA}"/>
          </ac:spMkLst>
        </pc:spChg>
        <pc:spChg chg="mod">
          <ac:chgData name="Heidy Farah Rondon" userId="3cbfdae1bcc6de55" providerId="LiveId" clId="{AA5EA606-0383-40D0-B61D-79011D6C9DBA}" dt="2025-01-05T20:45:26.182" v="149" actId="20577"/>
          <ac:spMkLst>
            <pc:docMk/>
            <pc:sldMk cId="3447460421" sldId="270"/>
            <ac:spMk id="3" creationId="{0AEF77D2-28AD-FCF7-67BD-C0C1EFF04176}"/>
          </ac:spMkLst>
        </pc:spChg>
        <pc:spChg chg="mod">
          <ac:chgData name="Heidy Farah Rondon" userId="3cbfdae1bcc6de55" providerId="LiveId" clId="{AA5EA606-0383-40D0-B61D-79011D6C9DBA}" dt="2025-01-05T20:47:31.739" v="154"/>
          <ac:spMkLst>
            <pc:docMk/>
            <pc:sldMk cId="3447460421" sldId="270"/>
            <ac:spMk id="4" creationId="{72C61DDA-F046-7915-9E26-E04DA93C7451}"/>
          </ac:spMkLst>
        </pc:spChg>
        <pc:picChg chg="add mod">
          <ac:chgData name="Heidy Farah Rondon" userId="3cbfdae1bcc6de55" providerId="LiveId" clId="{AA5EA606-0383-40D0-B61D-79011D6C9DBA}" dt="2025-01-05T20:52:32.947" v="196" actId="1076"/>
          <ac:picMkLst>
            <pc:docMk/>
            <pc:sldMk cId="3447460421" sldId="270"/>
            <ac:picMk id="7" creationId="{CD8F6256-B83B-16BF-BEF0-0FC41944293F}"/>
          </ac:picMkLst>
        </pc:picChg>
      </pc:sldChg>
      <pc:sldChg chg="addSp modSp add mod ord">
        <pc:chgData name="Heidy Farah Rondon" userId="3cbfdae1bcc6de55" providerId="LiveId" clId="{AA5EA606-0383-40D0-B61D-79011D6C9DBA}" dt="2025-01-05T20:55:56.139" v="214" actId="1076"/>
        <pc:sldMkLst>
          <pc:docMk/>
          <pc:sldMk cId="1846101850" sldId="271"/>
        </pc:sldMkLst>
        <pc:spChg chg="mod">
          <ac:chgData name="Heidy Farah Rondon" userId="3cbfdae1bcc6de55" providerId="LiveId" clId="{AA5EA606-0383-40D0-B61D-79011D6C9DBA}" dt="2025-01-05T20:48:21.503" v="165"/>
          <ac:spMkLst>
            <pc:docMk/>
            <pc:sldMk cId="1846101850" sldId="271"/>
            <ac:spMk id="2" creationId="{9D1BEE3A-8B04-B1D3-1068-DA315CD0D21A}"/>
          </ac:spMkLst>
        </pc:spChg>
        <pc:spChg chg="mod">
          <ac:chgData name="Heidy Farah Rondon" userId="3cbfdae1bcc6de55" providerId="LiveId" clId="{AA5EA606-0383-40D0-B61D-79011D6C9DBA}" dt="2025-01-05T20:47:57.398" v="162" actId="20577"/>
          <ac:spMkLst>
            <pc:docMk/>
            <pc:sldMk cId="1846101850" sldId="271"/>
            <ac:spMk id="3" creationId="{BBAD405D-6475-A8B4-1F35-FDEC15D49480}"/>
          </ac:spMkLst>
        </pc:spChg>
        <pc:spChg chg="mod">
          <ac:chgData name="Heidy Farah Rondon" userId="3cbfdae1bcc6de55" providerId="LiveId" clId="{AA5EA606-0383-40D0-B61D-79011D6C9DBA}" dt="2025-01-05T20:48:36.843" v="168"/>
          <ac:spMkLst>
            <pc:docMk/>
            <pc:sldMk cId="1846101850" sldId="271"/>
            <ac:spMk id="4" creationId="{1F53C2F6-E5BE-610B-C037-1E4A92E7D1C8}"/>
          </ac:spMkLst>
        </pc:spChg>
        <pc:picChg chg="add mod">
          <ac:chgData name="Heidy Farah Rondon" userId="3cbfdae1bcc6de55" providerId="LiveId" clId="{AA5EA606-0383-40D0-B61D-79011D6C9DBA}" dt="2025-01-05T20:55:56.139" v="214" actId="1076"/>
          <ac:picMkLst>
            <pc:docMk/>
            <pc:sldMk cId="1846101850" sldId="271"/>
            <ac:picMk id="7" creationId="{1A99F0CC-A458-5370-B16B-790DFCEA6A42}"/>
          </ac:picMkLst>
        </pc:picChg>
      </pc:sldChg>
      <pc:sldChg chg="addSp modSp add mod ord">
        <pc:chgData name="Heidy Farah Rondon" userId="3cbfdae1bcc6de55" providerId="LiveId" clId="{AA5EA606-0383-40D0-B61D-79011D6C9DBA}" dt="2025-01-05T21:11:06.447" v="279" actId="27614"/>
        <pc:sldMkLst>
          <pc:docMk/>
          <pc:sldMk cId="140154976" sldId="272"/>
        </pc:sldMkLst>
        <pc:spChg chg="mod">
          <ac:chgData name="Heidy Farah Rondon" userId="3cbfdae1bcc6de55" providerId="LiveId" clId="{AA5EA606-0383-40D0-B61D-79011D6C9DBA}" dt="2025-01-05T21:10:13.286" v="275"/>
          <ac:spMkLst>
            <pc:docMk/>
            <pc:sldMk cId="140154976" sldId="272"/>
            <ac:spMk id="2" creationId="{4B28417D-6833-9756-F47C-0530AACE7FC4}"/>
          </ac:spMkLst>
        </pc:spChg>
        <pc:spChg chg="mod">
          <ac:chgData name="Heidy Farah Rondon" userId="3cbfdae1bcc6de55" providerId="LiveId" clId="{AA5EA606-0383-40D0-B61D-79011D6C9DBA}" dt="2025-01-05T21:06:08.540" v="255" actId="20577"/>
          <ac:spMkLst>
            <pc:docMk/>
            <pc:sldMk cId="140154976" sldId="272"/>
            <ac:spMk id="3" creationId="{57DAE357-1D31-F69C-E1D6-24B0EE3F5BC0}"/>
          </ac:spMkLst>
        </pc:spChg>
        <pc:spChg chg="mod">
          <ac:chgData name="Heidy Farah Rondon" userId="3cbfdae1bcc6de55" providerId="LiveId" clId="{AA5EA606-0383-40D0-B61D-79011D6C9DBA}" dt="2025-01-05T21:07:49.294" v="265"/>
          <ac:spMkLst>
            <pc:docMk/>
            <pc:sldMk cId="140154976" sldId="272"/>
            <ac:spMk id="4" creationId="{4F679FC1-D46B-C44C-B707-199E71E374D6}"/>
          </ac:spMkLst>
        </pc:spChg>
        <pc:picChg chg="add mod">
          <ac:chgData name="Heidy Farah Rondon" userId="3cbfdae1bcc6de55" providerId="LiveId" clId="{AA5EA606-0383-40D0-B61D-79011D6C9DBA}" dt="2025-01-05T21:11:06.447" v="279" actId="27614"/>
          <ac:picMkLst>
            <pc:docMk/>
            <pc:sldMk cId="140154976" sldId="272"/>
            <ac:picMk id="7" creationId="{CA8F7EFF-CAC5-BA1A-11A5-BB96000A2EC9}"/>
          </ac:picMkLst>
        </pc:picChg>
      </pc:sldChg>
      <pc:sldChg chg="addSp modSp add mod ord">
        <pc:chgData name="Heidy Farah Rondon" userId="3cbfdae1bcc6de55" providerId="LiveId" clId="{AA5EA606-0383-40D0-B61D-79011D6C9DBA}" dt="2025-01-05T20:59:18.443" v="236" actId="1076"/>
        <pc:sldMkLst>
          <pc:docMk/>
          <pc:sldMk cId="582926457" sldId="273"/>
        </pc:sldMkLst>
        <pc:spChg chg="mod">
          <ac:chgData name="Heidy Farah Rondon" userId="3cbfdae1bcc6de55" providerId="LiveId" clId="{AA5EA606-0383-40D0-B61D-79011D6C9DBA}" dt="2025-01-05T20:49:22.870" v="175" actId="6549"/>
          <ac:spMkLst>
            <pc:docMk/>
            <pc:sldMk cId="582926457" sldId="273"/>
            <ac:spMk id="2" creationId="{1D76B08A-BBAB-0F18-C4FF-B5EB38D340CB}"/>
          </ac:spMkLst>
        </pc:spChg>
        <pc:spChg chg="mod">
          <ac:chgData name="Heidy Farah Rondon" userId="3cbfdae1bcc6de55" providerId="LiveId" clId="{AA5EA606-0383-40D0-B61D-79011D6C9DBA}" dt="2025-01-05T20:48:45.594" v="170" actId="20577"/>
          <ac:spMkLst>
            <pc:docMk/>
            <pc:sldMk cId="582926457" sldId="273"/>
            <ac:spMk id="3" creationId="{6FB20192-6630-C531-A088-94BFEEF2E5E2}"/>
          </ac:spMkLst>
        </pc:spChg>
        <pc:spChg chg="mod">
          <ac:chgData name="Heidy Farah Rondon" userId="3cbfdae1bcc6de55" providerId="LiveId" clId="{AA5EA606-0383-40D0-B61D-79011D6C9DBA}" dt="2025-01-05T20:49:38.487" v="178"/>
          <ac:spMkLst>
            <pc:docMk/>
            <pc:sldMk cId="582926457" sldId="273"/>
            <ac:spMk id="4" creationId="{02D289AC-5898-20D5-5575-16D2631F8450}"/>
          </ac:spMkLst>
        </pc:spChg>
        <pc:picChg chg="add mod">
          <ac:chgData name="Heidy Farah Rondon" userId="3cbfdae1bcc6de55" providerId="LiveId" clId="{AA5EA606-0383-40D0-B61D-79011D6C9DBA}" dt="2025-01-05T20:59:18.443" v="236" actId="1076"/>
          <ac:picMkLst>
            <pc:docMk/>
            <pc:sldMk cId="582926457" sldId="273"/>
            <ac:picMk id="7" creationId="{1AFE88F0-3D2E-02C2-5B60-D8548DB6964D}"/>
          </ac:picMkLst>
        </pc:picChg>
      </pc:sldChg>
      <pc:sldChg chg="addSp modSp add mod ord">
        <pc:chgData name="Heidy Farah Rondon" userId="3cbfdae1bcc6de55" providerId="LiveId" clId="{AA5EA606-0383-40D0-B61D-79011D6C9DBA}" dt="2025-01-05T21:05:40.762" v="250" actId="1076"/>
        <pc:sldMkLst>
          <pc:docMk/>
          <pc:sldMk cId="3546857044" sldId="274"/>
        </pc:sldMkLst>
        <pc:spChg chg="mod">
          <ac:chgData name="Heidy Farah Rondon" userId="3cbfdae1bcc6de55" providerId="LiveId" clId="{AA5EA606-0383-40D0-B61D-79011D6C9DBA}" dt="2025-01-05T20:58:24.415" v="226"/>
          <ac:spMkLst>
            <pc:docMk/>
            <pc:sldMk cId="3546857044" sldId="274"/>
            <ac:spMk id="2" creationId="{B640CBFB-2588-616E-6E35-CE095A12E2AE}"/>
          </ac:spMkLst>
        </pc:spChg>
        <pc:spChg chg="mod">
          <ac:chgData name="Heidy Farah Rondon" userId="3cbfdae1bcc6de55" providerId="LiveId" clId="{AA5EA606-0383-40D0-B61D-79011D6C9DBA}" dt="2025-01-05T20:58:27.360" v="228" actId="20577"/>
          <ac:spMkLst>
            <pc:docMk/>
            <pc:sldMk cId="3546857044" sldId="274"/>
            <ac:spMk id="3" creationId="{816475B0-EE36-D398-0F27-B313D8DF190E}"/>
          </ac:spMkLst>
        </pc:spChg>
        <pc:spChg chg="mod">
          <ac:chgData name="Heidy Farah Rondon" userId="3cbfdae1bcc6de55" providerId="LiveId" clId="{AA5EA606-0383-40D0-B61D-79011D6C9DBA}" dt="2025-01-05T20:58:42.250" v="231"/>
          <ac:spMkLst>
            <pc:docMk/>
            <pc:sldMk cId="3546857044" sldId="274"/>
            <ac:spMk id="4" creationId="{92F0A232-1D1C-4570-8900-853A868C197A}"/>
          </ac:spMkLst>
        </pc:spChg>
        <pc:picChg chg="add mod">
          <ac:chgData name="Heidy Farah Rondon" userId="3cbfdae1bcc6de55" providerId="LiveId" clId="{AA5EA606-0383-40D0-B61D-79011D6C9DBA}" dt="2025-01-05T21:05:40.762" v="250" actId="1076"/>
          <ac:picMkLst>
            <pc:docMk/>
            <pc:sldMk cId="3546857044" sldId="274"/>
            <ac:picMk id="7" creationId="{58B28787-A3A8-4C36-ED90-0978F6FAA1A2}"/>
          </ac:picMkLst>
        </pc:picChg>
      </pc:sldChg>
      <pc:sldChg chg="addSp delSp modSp add mod ord">
        <pc:chgData name="Heidy Farah Rondon" userId="3cbfdae1bcc6de55" providerId="LiveId" clId="{AA5EA606-0383-40D0-B61D-79011D6C9DBA}" dt="2025-01-05T21:07:26.020" v="262" actId="1076"/>
        <pc:sldMkLst>
          <pc:docMk/>
          <pc:sldMk cId="2699030973" sldId="275"/>
        </pc:sldMkLst>
        <pc:spChg chg="mod">
          <ac:chgData name="Heidy Farah Rondon" userId="3cbfdae1bcc6de55" providerId="LiveId" clId="{AA5EA606-0383-40D0-B61D-79011D6C9DBA}" dt="2025-01-05T20:59:42.997" v="237"/>
          <ac:spMkLst>
            <pc:docMk/>
            <pc:sldMk cId="2699030973" sldId="275"/>
            <ac:spMk id="2" creationId="{A9EE80FD-6A44-5741-07BB-F8928694A0EF}"/>
          </ac:spMkLst>
        </pc:spChg>
        <pc:spChg chg="mod">
          <ac:chgData name="Heidy Farah Rondon" userId="3cbfdae1bcc6de55" providerId="LiveId" clId="{AA5EA606-0383-40D0-B61D-79011D6C9DBA}" dt="2025-01-05T20:59:46.846" v="239" actId="20577"/>
          <ac:spMkLst>
            <pc:docMk/>
            <pc:sldMk cId="2699030973" sldId="275"/>
            <ac:spMk id="3" creationId="{F7573B0D-97E5-4854-B490-A57A5CC81821}"/>
          </ac:spMkLst>
        </pc:spChg>
        <pc:spChg chg="mod">
          <ac:chgData name="Heidy Farah Rondon" userId="3cbfdae1bcc6de55" providerId="LiveId" clId="{AA5EA606-0383-40D0-B61D-79011D6C9DBA}" dt="2025-01-05T21:00:01.246" v="242"/>
          <ac:spMkLst>
            <pc:docMk/>
            <pc:sldMk cId="2699030973" sldId="275"/>
            <ac:spMk id="4" creationId="{95DCF037-1B73-A161-C9CF-DF56177234BE}"/>
          </ac:spMkLst>
        </pc:spChg>
        <pc:picChg chg="add mod">
          <ac:chgData name="Heidy Farah Rondon" userId="3cbfdae1bcc6de55" providerId="LiveId" clId="{AA5EA606-0383-40D0-B61D-79011D6C9DBA}" dt="2025-01-05T21:07:26.020" v="262" actId="1076"/>
          <ac:picMkLst>
            <pc:docMk/>
            <pc:sldMk cId="2699030973" sldId="275"/>
            <ac:picMk id="7" creationId="{7464C21D-6610-8E01-B982-CA2AAD3EB420}"/>
          </ac:picMkLst>
        </pc:picChg>
        <pc:picChg chg="add del">
          <ac:chgData name="Heidy Farah Rondon" userId="3cbfdae1bcc6de55" providerId="LiveId" clId="{AA5EA606-0383-40D0-B61D-79011D6C9DBA}" dt="2025-01-05T21:01:49.842" v="244" actId="478"/>
          <ac:picMkLst>
            <pc:docMk/>
            <pc:sldMk cId="2699030973" sldId="275"/>
            <ac:picMk id="6146" creationId="{3613471F-DACE-C0C5-7A23-73283D1BA671}"/>
          </ac:picMkLst>
        </pc:picChg>
      </pc:sldChg>
      <pc:sldChg chg="addSp modSp add mod ord">
        <pc:chgData name="Heidy Farah Rondon" userId="3cbfdae1bcc6de55" providerId="LiveId" clId="{AA5EA606-0383-40D0-B61D-79011D6C9DBA}" dt="2025-01-05T21:09:16.707" v="270" actId="1076"/>
        <pc:sldMkLst>
          <pc:docMk/>
          <pc:sldMk cId="942670045" sldId="276"/>
        </pc:sldMkLst>
        <pc:spChg chg="mod">
          <ac:chgData name="Heidy Farah Rondon" userId="3cbfdae1bcc6de55" providerId="LiveId" clId="{AA5EA606-0383-40D0-B61D-79011D6C9DBA}" dt="2025-01-05T21:05:54.499" v="251"/>
          <ac:spMkLst>
            <pc:docMk/>
            <pc:sldMk cId="942670045" sldId="276"/>
            <ac:spMk id="2" creationId="{EA800D23-AF2E-0C6F-B359-47B1BE127C93}"/>
          </ac:spMkLst>
        </pc:spChg>
        <pc:spChg chg="mod">
          <ac:chgData name="Heidy Farah Rondon" userId="3cbfdae1bcc6de55" providerId="LiveId" clId="{AA5EA606-0383-40D0-B61D-79011D6C9DBA}" dt="2025-01-05T21:05:57.672" v="253" actId="20577"/>
          <ac:spMkLst>
            <pc:docMk/>
            <pc:sldMk cId="942670045" sldId="276"/>
            <ac:spMk id="3" creationId="{85FCD525-B652-61DD-67DC-04C5DD213163}"/>
          </ac:spMkLst>
        </pc:spChg>
        <pc:picChg chg="add mod">
          <ac:chgData name="Heidy Farah Rondon" userId="3cbfdae1bcc6de55" providerId="LiveId" clId="{AA5EA606-0383-40D0-B61D-79011D6C9DBA}" dt="2025-01-05T21:09:16.707" v="270" actId="1076"/>
          <ac:picMkLst>
            <pc:docMk/>
            <pc:sldMk cId="942670045" sldId="276"/>
            <ac:picMk id="7" creationId="{8EBABDD6-C27A-AE81-D9B1-6E3F56E5EAC8}"/>
          </ac:picMkLst>
        </pc:picChg>
      </pc:sldChg>
      <pc:sldChg chg="addSp modSp add mod ord">
        <pc:chgData name="Heidy Farah Rondon" userId="3cbfdae1bcc6de55" providerId="LiveId" clId="{AA5EA606-0383-40D0-B61D-79011D6C9DBA}" dt="2025-01-05T21:11:47.554" v="284" actId="1076"/>
        <pc:sldMkLst>
          <pc:docMk/>
          <pc:sldMk cId="824011970" sldId="277"/>
        </pc:sldMkLst>
        <pc:spChg chg="mod">
          <ac:chgData name="Heidy Farah Rondon" userId="3cbfdae1bcc6de55" providerId="LiveId" clId="{AA5EA606-0383-40D0-B61D-79011D6C9DBA}" dt="2025-01-05T21:10:00.838" v="274"/>
          <ac:spMkLst>
            <pc:docMk/>
            <pc:sldMk cId="824011970" sldId="277"/>
            <ac:spMk id="2" creationId="{17E9E8EF-ACFD-5A24-5784-AA7CAECCAD03}"/>
          </ac:spMkLst>
        </pc:spChg>
        <pc:spChg chg="mod">
          <ac:chgData name="Heidy Farah Rondon" userId="3cbfdae1bcc6de55" providerId="LiveId" clId="{AA5EA606-0383-40D0-B61D-79011D6C9DBA}" dt="2025-01-05T21:06:14.455" v="257" actId="20577"/>
          <ac:spMkLst>
            <pc:docMk/>
            <pc:sldMk cId="824011970" sldId="277"/>
            <ac:spMk id="3" creationId="{0BF72503-3ADE-BABE-56AB-210EC1E2BB5D}"/>
          </ac:spMkLst>
        </pc:spChg>
        <pc:spChg chg="mod">
          <ac:chgData name="Heidy Farah Rondon" userId="3cbfdae1bcc6de55" providerId="LiveId" clId="{AA5EA606-0383-40D0-B61D-79011D6C9DBA}" dt="2025-01-05T21:09:47.205" v="273"/>
          <ac:spMkLst>
            <pc:docMk/>
            <pc:sldMk cId="824011970" sldId="277"/>
            <ac:spMk id="4" creationId="{E8B71D37-6A44-807B-8FF6-FC5E07D9F554}"/>
          </ac:spMkLst>
        </pc:spChg>
        <pc:picChg chg="add mod">
          <ac:chgData name="Heidy Farah Rondon" userId="3cbfdae1bcc6de55" providerId="LiveId" clId="{AA5EA606-0383-40D0-B61D-79011D6C9DBA}" dt="2025-01-05T21:11:47.554" v="284" actId="1076"/>
          <ac:picMkLst>
            <pc:docMk/>
            <pc:sldMk cId="824011970" sldId="277"/>
            <ac:picMk id="7" creationId="{2C8FC1CC-E76A-4A33-4C46-AEF8C7B73D94}"/>
          </ac:picMkLst>
        </pc:picChg>
      </pc:sldChg>
      <pc:sldChg chg="addSp delSp modSp add mod">
        <pc:chgData name="Heidy Farah Rondon" userId="3cbfdae1bcc6de55" providerId="LiveId" clId="{AA5EA606-0383-40D0-B61D-79011D6C9DBA}" dt="2025-01-05T21:14:11.165" v="303" actId="1076"/>
        <pc:sldMkLst>
          <pc:docMk/>
          <pc:sldMk cId="2808122377" sldId="278"/>
        </pc:sldMkLst>
        <pc:spChg chg="mod">
          <ac:chgData name="Heidy Farah Rondon" userId="3cbfdae1bcc6de55" providerId="LiveId" clId="{AA5EA606-0383-40D0-B61D-79011D6C9DBA}" dt="2025-01-05T21:13:28.184" v="295" actId="20577"/>
          <ac:spMkLst>
            <pc:docMk/>
            <pc:sldMk cId="2808122377" sldId="278"/>
            <ac:spMk id="2" creationId="{F379303D-A6A1-C059-737E-76FD5EB3B444}"/>
          </ac:spMkLst>
        </pc:spChg>
        <pc:spChg chg="del">
          <ac:chgData name="Heidy Farah Rondon" userId="3cbfdae1bcc6de55" providerId="LiveId" clId="{AA5EA606-0383-40D0-B61D-79011D6C9DBA}" dt="2025-01-05T21:13:04.390" v="287" actId="478"/>
          <ac:spMkLst>
            <pc:docMk/>
            <pc:sldMk cId="2808122377" sldId="278"/>
            <ac:spMk id="12" creationId="{22D15F04-F769-EAAB-31A8-BE7E4104F497}"/>
          </ac:spMkLst>
        </pc:spChg>
        <pc:picChg chg="add mod">
          <ac:chgData name="Heidy Farah Rondon" userId="3cbfdae1bcc6de55" providerId="LiveId" clId="{AA5EA606-0383-40D0-B61D-79011D6C9DBA}" dt="2025-01-05T21:13:46.573" v="297" actId="688"/>
          <ac:picMkLst>
            <pc:docMk/>
            <pc:sldMk cId="2808122377" sldId="278"/>
            <ac:picMk id="3" creationId="{2AC0D8FA-F974-03A6-1281-197D2B9B07D0}"/>
          </ac:picMkLst>
        </pc:picChg>
        <pc:picChg chg="add mod">
          <ac:chgData name="Heidy Farah Rondon" userId="3cbfdae1bcc6de55" providerId="LiveId" clId="{AA5EA606-0383-40D0-B61D-79011D6C9DBA}" dt="2025-01-05T21:14:11.165" v="303" actId="1076"/>
          <ac:picMkLst>
            <pc:docMk/>
            <pc:sldMk cId="2808122377" sldId="278"/>
            <ac:picMk id="4" creationId="{2927749C-B69A-11EA-5A47-6947514C7278}"/>
          </ac:picMkLst>
        </pc:picChg>
        <pc:picChg chg="add mod">
          <ac:chgData name="Heidy Farah Rondon" userId="3cbfdae1bcc6de55" providerId="LiveId" clId="{AA5EA606-0383-40D0-B61D-79011D6C9DBA}" dt="2025-01-05T21:14:01.356" v="301" actId="1076"/>
          <ac:picMkLst>
            <pc:docMk/>
            <pc:sldMk cId="2808122377" sldId="278"/>
            <ac:picMk id="5" creationId="{71439D22-A706-F8A4-6DE6-BE73616AAAB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2D437-E2E2-431E-AAF7-C0E6831A3449}" type="datetimeFigureOut">
              <a:rPr lang="pt-BR" smtClean="0"/>
              <a:t>05/01/2025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A61B4-9BF9-4548-B699-5291DB5D24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247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51BD-C5FF-4E1D-AB8F-9A8CD32F0F66}" type="datetime1">
              <a:rPr lang="pt-BR" smtClean="0"/>
              <a:t>05/01/2025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Mário Rondon - Naruto Shippuden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D000-CA17-48AE-9AA9-847CD48367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88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D542-5DCF-4682-B521-BE24E1FB5E98}" type="datetime1">
              <a:rPr lang="pt-BR" smtClean="0"/>
              <a:t>05/01/2025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Mário Rondon - Naruto Shippuden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D000-CA17-48AE-9AA9-847CD48367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37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D074-3BE5-4ACF-9D01-2B9D5F558369}" type="datetime1">
              <a:rPr lang="pt-BR" smtClean="0"/>
              <a:t>05/01/2025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Mário Rondon - Naruto Shippuden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D000-CA17-48AE-9AA9-847CD48367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168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35CA-B395-47B2-A685-E202B875936D}" type="datetime1">
              <a:rPr lang="pt-BR" smtClean="0"/>
              <a:t>05/01/2025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Mário Rondon - Naruto Shippuden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D000-CA17-48AE-9AA9-847CD48367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56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E320-4B2A-48DE-9C52-12AF3CEA0708}" type="datetime1">
              <a:rPr lang="pt-BR" smtClean="0"/>
              <a:t>05/01/2025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Mário Rondon - Naruto Shippuden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D000-CA17-48AE-9AA9-847CD48367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28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198F-8971-494D-BAC4-9049FEC5D441}" type="datetime1">
              <a:rPr lang="pt-BR" smtClean="0"/>
              <a:t>05/01/2025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Mário Rondon - Naruto Shippuden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D000-CA17-48AE-9AA9-847CD48367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37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9AE7-58E6-4F7F-8BEE-BC4746B147A6}" type="datetime1">
              <a:rPr lang="pt-BR" smtClean="0"/>
              <a:t>05/01/2025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Mário Rondon - Naruto Shippuden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D000-CA17-48AE-9AA9-847CD48367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99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A02C-0E74-45FD-8298-F194BDF9C9F9}" type="datetime1">
              <a:rPr lang="pt-BR" smtClean="0"/>
              <a:t>05/01/2025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Mário Rondon - Naruto Shippuden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D000-CA17-48AE-9AA9-847CD48367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253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EBF8-F572-4223-94A0-B376291D9FEC}" type="datetime1">
              <a:rPr lang="pt-BR" smtClean="0"/>
              <a:t>05/01/2025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Mário Rondon - Naruto Shippuden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D000-CA17-48AE-9AA9-847CD48367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8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4E77B-85FB-482B-BCD5-1813C44F414F}" type="datetime1">
              <a:rPr lang="pt-BR" smtClean="0"/>
              <a:t>05/01/2025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Mário Rondon - Naruto Shippuden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D000-CA17-48AE-9AA9-847CD48367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10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28E1-86E1-4317-99B1-6980346E4E43}" type="datetime1">
              <a:rPr lang="pt-BR" smtClean="0"/>
              <a:t>05/01/2025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Mário Rondon - Naruto Shippuden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D000-CA17-48AE-9AA9-847CD48367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78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C25FD6-DC08-4C04-B4D6-B6DED68C4365}" type="datetime1">
              <a:rPr lang="pt-BR" smtClean="0"/>
              <a:t>05/01/2025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Mário Rondon - Naruto Shippuden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A4D000-CA17-48AE-9AA9-847CD48367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5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0BF05321-2DDD-B0B2-5C08-7D2FCA0D22DF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92B4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6A570BB-CD0B-15DD-6FFB-5BAB10124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8031"/>
            <a:ext cx="9601200" cy="96012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4672135-8E3E-F605-FE00-49CBFF93BF34}"/>
              </a:ext>
            </a:extLst>
          </p:cNvPr>
          <p:cNvSpPr txBox="1"/>
          <p:nvPr/>
        </p:nvSpPr>
        <p:spPr>
          <a:xfrm>
            <a:off x="0" y="0"/>
            <a:ext cx="96012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pitchFamily="34" charset="0"/>
              </a:rPr>
              <a:t>DE GENIN A HOKAGE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A3BDDBB-27F7-944D-A8B4-AD789DAAFC8A}"/>
              </a:ext>
            </a:extLst>
          </p:cNvPr>
          <p:cNvSpPr txBox="1"/>
          <p:nvPr/>
        </p:nvSpPr>
        <p:spPr>
          <a:xfrm>
            <a:off x="0" y="1155021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pitchFamily="34" charset="0"/>
              </a:defRPr>
            </a:lvl1pPr>
          </a:lstStyle>
          <a:p>
            <a:r>
              <a:rPr lang="pt-BR" sz="4800" dirty="0"/>
              <a:t>As Lições de Naruto </a:t>
            </a:r>
            <a:r>
              <a:rPr lang="pt-BR" sz="4800" dirty="0" err="1"/>
              <a:t>Shippuden</a:t>
            </a:r>
            <a:endParaRPr lang="pt-BR" sz="48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540626B-F663-34EB-CF1F-4F91E1035BB6}"/>
              </a:ext>
            </a:extLst>
          </p:cNvPr>
          <p:cNvSpPr txBox="1"/>
          <p:nvPr/>
        </p:nvSpPr>
        <p:spPr>
          <a:xfrm>
            <a:off x="0" y="11901783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Impact" panose="020B0806030902050204" pitchFamily="34" charset="0"/>
              </a:defRPr>
            </a:lvl1pPr>
          </a:lstStyle>
          <a:p>
            <a:r>
              <a:rPr lang="pt-BR" sz="3600" dirty="0">
                <a:effectLst>
                  <a:glow rad="1168400">
                    <a:schemeClr val="accent1"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Mário Rondon</a:t>
            </a:r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DD61B698-802A-A2F1-B32D-B031721D9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Mário Rondon - Naruto Shippuden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B34F4538-021C-25D7-DF4C-8F463791F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D000-CA17-48AE-9AA9-847CD483674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558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F6049-16DA-DADF-2E37-D19619226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8D1C916-A5B7-C704-8702-6084B0B6EA8E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D76B08A-BBAB-0F18-C4FF-B5EB38D340CB}"/>
              </a:ext>
            </a:extLst>
          </p:cNvPr>
          <p:cNvSpPr txBox="1"/>
          <p:nvPr/>
        </p:nvSpPr>
        <p:spPr>
          <a:xfrm>
            <a:off x="0" y="0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Impact" panose="020B0806030902050204" pitchFamily="34" charset="0"/>
              </a:rPr>
              <a:t>A Reunião dos Irmãos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FB20192-6630-C531-A088-94BFEEF2E5E2}"/>
              </a:ext>
            </a:extLst>
          </p:cNvPr>
          <p:cNvSpPr txBox="1"/>
          <p:nvPr/>
        </p:nvSpPr>
        <p:spPr>
          <a:xfrm>
            <a:off x="0" y="1246648"/>
            <a:ext cx="9601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(Temporada 4)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2D289AC-5898-20D5-5575-16D2631F8450}"/>
              </a:ext>
            </a:extLst>
          </p:cNvPr>
          <p:cNvSpPr txBox="1"/>
          <p:nvPr/>
        </p:nvSpPr>
        <p:spPr>
          <a:xfrm>
            <a:off x="737419" y="3385848"/>
            <a:ext cx="82037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O </a:t>
            </a:r>
            <a:r>
              <a:rPr lang="pt-BR" sz="3200" dirty="0" err="1"/>
              <a:t>Sasuke</a:t>
            </a:r>
            <a:r>
              <a:rPr lang="pt-BR" sz="3200" dirty="0"/>
              <a:t> monta seu próprio time, o </a:t>
            </a:r>
            <a:r>
              <a:rPr lang="pt-BR" sz="3200" dirty="0" err="1"/>
              <a:t>Taka</a:t>
            </a:r>
            <a:r>
              <a:rPr lang="pt-BR" sz="3200" dirty="0"/>
              <a:t>, e vai atrás do </a:t>
            </a:r>
            <a:r>
              <a:rPr lang="pt-BR" sz="3200" dirty="0" err="1"/>
              <a:t>Itachi</a:t>
            </a:r>
            <a:r>
              <a:rPr lang="pt-BR" sz="3200" dirty="0"/>
              <a:t>. A relação entre os dois irmãos é cheia de drama, e o passado sombrio do clã </a:t>
            </a:r>
            <a:r>
              <a:rPr lang="pt-BR" sz="3200" dirty="0" err="1"/>
              <a:t>Uchiha</a:t>
            </a:r>
            <a:r>
              <a:rPr lang="pt-BR" sz="3200" dirty="0"/>
              <a:t> começa a aparecer. A treta é grande!</a:t>
            </a:r>
            <a:endParaRPr lang="pt-BR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EF417BC9-B4DB-D1ED-5317-2C459129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Mário Rondon - Naruto Shippuden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A2AA529D-2B7D-6943-E7AE-76C6B2D88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D000-CA17-48AE-9AA9-847CD483674A}" type="slidenum">
              <a:rPr lang="pt-BR" smtClean="0"/>
              <a:t>10</a:t>
            </a:fld>
            <a:endParaRPr lang="pt-BR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B299125A-40B6-77B1-D464-3A86507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685" y="1246648"/>
            <a:ext cx="3136713" cy="78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A2B4D549-92DD-2D2B-D0E3-9D84EDBFB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802" y="1246648"/>
            <a:ext cx="3136713" cy="78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1AFE88F0-3D2E-02C2-5B60-D8548DB69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800" y="7671141"/>
            <a:ext cx="4194048" cy="419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26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E077B-69E8-2D55-8E1D-936A82554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041E7314-0381-1C5E-B62D-2F86A2AAD921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92B4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D2306EA-8A84-1F41-22F3-EBFFF5392B90}"/>
              </a:ext>
            </a:extLst>
          </p:cNvPr>
          <p:cNvSpPr txBox="1"/>
          <p:nvPr/>
        </p:nvSpPr>
        <p:spPr>
          <a:xfrm>
            <a:off x="0" y="4542503"/>
            <a:ext cx="9601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atin typeface="Impact" panose="020B0806030902050204" pitchFamily="34" charset="0"/>
              </a:rPr>
              <a:t>Capítulo 5</a:t>
            </a:r>
            <a:br>
              <a:rPr lang="pt-BR" sz="7200" dirty="0">
                <a:latin typeface="Impact" panose="020B0806030902050204" pitchFamily="34" charset="0"/>
              </a:rPr>
            </a:br>
            <a:r>
              <a:rPr lang="pt-BR" sz="7200" dirty="0">
                <a:latin typeface="Impact" panose="020B0806030902050204" pitchFamily="34" charset="0"/>
              </a:rPr>
              <a:t>A Luta Contra a </a:t>
            </a:r>
            <a:r>
              <a:rPr lang="pt-BR" sz="7200" dirty="0" err="1">
                <a:latin typeface="Impact" panose="020B0806030902050204" pitchFamily="34" charset="0"/>
              </a:rPr>
              <a:t>Akatsuki</a:t>
            </a:r>
            <a:endParaRPr lang="pt-BR" sz="7200" dirty="0">
              <a:latin typeface="Impact" panose="020B080603090205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82ED91D-DF19-1D9B-2E8F-3F701DD4A355}"/>
              </a:ext>
            </a:extLst>
          </p:cNvPr>
          <p:cNvSpPr txBox="1"/>
          <p:nvPr/>
        </p:nvSpPr>
        <p:spPr>
          <a:xfrm>
            <a:off x="1" y="6850827"/>
            <a:ext cx="9601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(Temporada 5)</a:t>
            </a:r>
          </a:p>
          <a:p>
            <a:pPr algn="ctr"/>
            <a:endParaRPr lang="pt-BR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98F576D-F356-CC60-6311-48D933E2E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707" y="7712601"/>
            <a:ext cx="2969786" cy="74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A858E42-A3F0-1547-ADE5-9ABAE1EF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Mário Rondon - Naruto Shippuden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2F45829-481F-6503-A1F5-41C8E9E9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D000-CA17-48AE-9AA9-847CD483674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681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9033A-FDA1-38AD-1DAB-F1EB0D27E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21482ECA-1AED-26E3-CA55-E3B98B1F3BBB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640CBFB-2588-616E-6E35-CE095A12E2AE}"/>
              </a:ext>
            </a:extLst>
          </p:cNvPr>
          <p:cNvSpPr txBox="1"/>
          <p:nvPr/>
        </p:nvSpPr>
        <p:spPr>
          <a:xfrm>
            <a:off x="0" y="0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Impact" panose="020B0806030902050204" pitchFamily="34" charset="0"/>
              </a:rPr>
              <a:t>A Luta Contra a </a:t>
            </a:r>
            <a:r>
              <a:rPr lang="pt-BR" sz="4800" dirty="0" err="1">
                <a:latin typeface="Impact" panose="020B0806030902050204" pitchFamily="34" charset="0"/>
              </a:rPr>
              <a:t>Akatsuki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16475B0-EE36-D398-0F27-B313D8DF190E}"/>
              </a:ext>
            </a:extLst>
          </p:cNvPr>
          <p:cNvSpPr txBox="1"/>
          <p:nvPr/>
        </p:nvSpPr>
        <p:spPr>
          <a:xfrm>
            <a:off x="0" y="1246648"/>
            <a:ext cx="9601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(Temporada 5)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2F0A232-1D1C-4570-8900-853A868C197A}"/>
              </a:ext>
            </a:extLst>
          </p:cNvPr>
          <p:cNvSpPr txBox="1"/>
          <p:nvPr/>
        </p:nvSpPr>
        <p:spPr>
          <a:xfrm>
            <a:off x="737419" y="3385848"/>
            <a:ext cx="82037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A </a:t>
            </a:r>
            <a:r>
              <a:rPr lang="pt-BR" sz="3200" dirty="0" err="1"/>
              <a:t>Akatsuki</a:t>
            </a:r>
            <a:r>
              <a:rPr lang="pt-BR" sz="3200" dirty="0"/>
              <a:t> tá capturando as </a:t>
            </a:r>
            <a:r>
              <a:rPr lang="pt-BR" sz="3200" dirty="0" err="1"/>
              <a:t>Bijuus</a:t>
            </a:r>
            <a:r>
              <a:rPr lang="pt-BR" sz="3200" dirty="0"/>
              <a:t>, as feras com caudas. O </a:t>
            </a:r>
            <a:r>
              <a:rPr lang="pt-BR" sz="3200" dirty="0" err="1"/>
              <a:t>Jiraiya</a:t>
            </a:r>
            <a:r>
              <a:rPr lang="pt-BR" sz="3200" dirty="0"/>
              <a:t> enfrenta o Pain numa batalha de tirar o fôlego, mas o resultado é de partir o coração. O Naruto sente a perda do seu mestre e promete ficar ainda mais forte.</a:t>
            </a:r>
            <a:endParaRPr lang="pt-BR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567DB317-3BF5-C42E-8770-8B45238E9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Mário Rondon - Naruto Shippuden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7C7EE3FF-8C6B-3B32-E6C3-5C4C4E97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D000-CA17-48AE-9AA9-847CD483674A}" type="slidenum">
              <a:rPr lang="pt-BR" smtClean="0"/>
              <a:t>12</a:t>
            </a:fld>
            <a:endParaRPr lang="pt-BR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5CBB92B4-6A94-F341-82B0-6DB1ADC68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685" y="1246648"/>
            <a:ext cx="3136713" cy="78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9DBD213-BE88-D016-9B52-EDFCA0646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802" y="1246648"/>
            <a:ext cx="3136713" cy="78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58B28787-A3A8-4C36-ED90-0978F6FAA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245" y="7671141"/>
            <a:ext cx="4194048" cy="419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57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C3D18-BD6B-1031-5520-6B2321DD7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8400853-EE44-D708-E66A-95DC2382CB64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92B4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524B074-31D2-0FE9-822B-F2CA8A6D65F4}"/>
              </a:ext>
            </a:extLst>
          </p:cNvPr>
          <p:cNvSpPr txBox="1"/>
          <p:nvPr/>
        </p:nvSpPr>
        <p:spPr>
          <a:xfrm>
            <a:off x="0" y="4542503"/>
            <a:ext cx="9601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atin typeface="Impact" panose="020B0806030902050204" pitchFamily="34" charset="0"/>
              </a:rPr>
              <a:t>Capítulo 6</a:t>
            </a:r>
            <a:br>
              <a:rPr lang="pt-BR" sz="7200" dirty="0">
                <a:latin typeface="Impact" panose="020B0806030902050204" pitchFamily="34" charset="0"/>
              </a:rPr>
            </a:br>
            <a:r>
              <a:rPr lang="pt-BR" sz="7200" dirty="0">
                <a:latin typeface="Impact" panose="020B0806030902050204" pitchFamily="34" charset="0"/>
              </a:rPr>
              <a:t>A Dor de Naruto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2F37522-2E67-AFB4-F8B1-761DBCA5C46B}"/>
              </a:ext>
            </a:extLst>
          </p:cNvPr>
          <p:cNvSpPr txBox="1"/>
          <p:nvPr/>
        </p:nvSpPr>
        <p:spPr>
          <a:xfrm>
            <a:off x="1" y="6850827"/>
            <a:ext cx="9601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(Temporada 6)</a:t>
            </a:r>
          </a:p>
          <a:p>
            <a:pPr algn="ctr"/>
            <a:endParaRPr lang="pt-BR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896ECA5-96EA-F8E0-E8B0-E576DDB70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707" y="7712601"/>
            <a:ext cx="2969786" cy="74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FC8652A-E9A2-0759-1CCF-2D0B4A26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Mário Rondon - Naruto Shippuden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C799E06-F397-29A4-D01C-053F170CA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D000-CA17-48AE-9AA9-847CD483674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303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E001C-E136-BE0C-AC68-A3B0057ED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411209F-5EEE-F714-BC1B-2B4DE05ADDC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9EE80FD-6A44-5741-07BB-F8928694A0EF}"/>
              </a:ext>
            </a:extLst>
          </p:cNvPr>
          <p:cNvSpPr txBox="1"/>
          <p:nvPr/>
        </p:nvSpPr>
        <p:spPr>
          <a:xfrm>
            <a:off x="0" y="0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Impact" panose="020B0806030902050204" pitchFamily="34" charset="0"/>
              </a:rPr>
              <a:t>A Dor de Naruto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7573B0D-97E5-4854-B490-A57A5CC81821}"/>
              </a:ext>
            </a:extLst>
          </p:cNvPr>
          <p:cNvSpPr txBox="1"/>
          <p:nvPr/>
        </p:nvSpPr>
        <p:spPr>
          <a:xfrm>
            <a:off x="0" y="1246648"/>
            <a:ext cx="9601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(Temporada 6)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5DCF037-1B73-A161-C9CF-DF56177234BE}"/>
              </a:ext>
            </a:extLst>
          </p:cNvPr>
          <p:cNvSpPr txBox="1"/>
          <p:nvPr/>
        </p:nvSpPr>
        <p:spPr>
          <a:xfrm>
            <a:off x="737419" y="3385848"/>
            <a:ext cx="8203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Pain destrói </a:t>
            </a:r>
            <a:r>
              <a:rPr lang="pt-BR" sz="3200" dirty="0" err="1"/>
              <a:t>Konoha</a:t>
            </a:r>
            <a:r>
              <a:rPr lang="pt-BR" sz="3200" dirty="0"/>
              <a:t> e o Naruto chega pra salvar o dia. Ele usa o modo Sábio e mostra que tá com tudo, mas quase perde o controle com o poder da </a:t>
            </a:r>
            <a:r>
              <a:rPr lang="pt-BR" sz="3200" dirty="0" err="1"/>
              <a:t>Kurama</a:t>
            </a:r>
            <a:r>
              <a:rPr lang="pt-BR" sz="3200" dirty="0"/>
              <a:t>. No final, ele consegue convencer o Pain a mudar de ideia com seu jeitinho especial.</a:t>
            </a:r>
            <a:endParaRPr lang="pt-BR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08492C0B-EE3E-18FB-D7E0-14D6F5D0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Mário Rondon - Naruto Shippuden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8D6DE955-AEC2-31D4-99DA-10F573E9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D000-CA17-48AE-9AA9-847CD483674A}" type="slidenum">
              <a:rPr lang="pt-BR" smtClean="0"/>
              <a:t>14</a:t>
            </a:fld>
            <a:endParaRPr lang="pt-BR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80B21C6-EAC1-F2E3-C916-A8816FC40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685" y="1246648"/>
            <a:ext cx="3136713" cy="78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8AB71C62-1982-6CF1-802F-09AB0BC86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802" y="1246648"/>
            <a:ext cx="3136713" cy="78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Imagem digital fictícia de personagem de desenho animado&#10;&#10;Descrição gerada automaticamente">
            <a:extLst>
              <a:ext uri="{FF2B5EF4-FFF2-40B4-BE49-F238E27FC236}">
                <a16:creationId xmlns:a16="http://schemas.microsoft.com/office/drawing/2014/main" id="{7464C21D-6610-8E01-B982-CA2AAD3EB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245" y="7671141"/>
            <a:ext cx="4194048" cy="419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30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1ACC7-0E47-ADC5-5A63-080A54891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26995FD-D784-7E33-A41B-38ED780D80E5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92B4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FDF5739-44C0-D034-22ED-855A5D0530A0}"/>
              </a:ext>
            </a:extLst>
          </p:cNvPr>
          <p:cNvSpPr txBox="1"/>
          <p:nvPr/>
        </p:nvSpPr>
        <p:spPr>
          <a:xfrm>
            <a:off x="0" y="4542503"/>
            <a:ext cx="9601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atin typeface="Impact" panose="020B0806030902050204" pitchFamily="34" charset="0"/>
              </a:rPr>
              <a:t>Capítulo 7</a:t>
            </a:r>
            <a:br>
              <a:rPr lang="pt-BR" sz="7200" dirty="0">
                <a:latin typeface="Impact" panose="020B0806030902050204" pitchFamily="34" charset="0"/>
              </a:rPr>
            </a:br>
            <a:r>
              <a:rPr lang="pt-BR" sz="7200" dirty="0">
                <a:latin typeface="Impact" panose="020B0806030902050204" pitchFamily="34" charset="0"/>
              </a:rPr>
              <a:t>A Guerra Começa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01AEC2E-2F6B-ECF9-ED19-7E90DD1DBBC6}"/>
              </a:ext>
            </a:extLst>
          </p:cNvPr>
          <p:cNvSpPr txBox="1"/>
          <p:nvPr/>
        </p:nvSpPr>
        <p:spPr>
          <a:xfrm>
            <a:off x="1" y="6850827"/>
            <a:ext cx="9601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(Temporada 7)</a:t>
            </a:r>
          </a:p>
          <a:p>
            <a:pPr algn="ctr"/>
            <a:endParaRPr lang="pt-BR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2D823E0-E922-35D6-69CC-2C59F4F75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707" y="7712601"/>
            <a:ext cx="2969786" cy="74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8172E46-BF73-53DB-A222-E335C4F7D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Mário Rondon - Naruto Shippuden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A19E366-7F60-2077-8042-A0CF025E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D000-CA17-48AE-9AA9-847CD483674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728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4BA8F-7D98-D579-B7CD-B8E7E407A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72FA59F-F221-A7A3-01CD-838BA8DDCEFB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A800D23-AF2E-0C6F-B359-47B1BE127C93}"/>
              </a:ext>
            </a:extLst>
          </p:cNvPr>
          <p:cNvSpPr txBox="1"/>
          <p:nvPr/>
        </p:nvSpPr>
        <p:spPr>
          <a:xfrm>
            <a:off x="0" y="0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Impact" panose="020B0806030902050204" pitchFamily="34" charset="0"/>
              </a:rPr>
              <a:t>A Guerra Começa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5FCD525-B652-61DD-67DC-04C5DD213163}"/>
              </a:ext>
            </a:extLst>
          </p:cNvPr>
          <p:cNvSpPr txBox="1"/>
          <p:nvPr/>
        </p:nvSpPr>
        <p:spPr>
          <a:xfrm>
            <a:off x="0" y="1246648"/>
            <a:ext cx="9601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(Temporada 7)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306553B-D660-EBD1-6B3C-3CB2C68B5860}"/>
              </a:ext>
            </a:extLst>
          </p:cNvPr>
          <p:cNvSpPr txBox="1"/>
          <p:nvPr/>
        </p:nvSpPr>
        <p:spPr>
          <a:xfrm>
            <a:off x="737419" y="3385848"/>
            <a:ext cx="82037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A Equipe </a:t>
            </a:r>
            <a:r>
              <a:rPr lang="pt-BR" sz="3200" dirty="0" err="1"/>
              <a:t>Kakashi</a:t>
            </a:r>
            <a:r>
              <a:rPr lang="pt-BR" sz="3200" dirty="0"/>
              <a:t> se junta à vó </a:t>
            </a:r>
            <a:r>
              <a:rPr lang="pt-BR" sz="3200" dirty="0" err="1"/>
              <a:t>Chiyo</a:t>
            </a:r>
            <a:r>
              <a:rPr lang="pt-BR" sz="3200" dirty="0"/>
              <a:t> pra salvar o </a:t>
            </a:r>
            <a:r>
              <a:rPr lang="pt-BR" sz="3200" dirty="0" err="1"/>
              <a:t>Gaara</a:t>
            </a:r>
            <a:r>
              <a:rPr lang="pt-BR" sz="3200" dirty="0"/>
              <a:t>. A treta é pesada contra os ninjas da </a:t>
            </a:r>
            <a:r>
              <a:rPr lang="pt-BR" sz="3200" dirty="0" err="1"/>
              <a:t>Akatsuki</a:t>
            </a:r>
            <a:r>
              <a:rPr lang="pt-BR" sz="3200" dirty="0"/>
              <a:t>, como </a:t>
            </a:r>
            <a:r>
              <a:rPr lang="pt-BR" sz="3200" dirty="0" err="1"/>
              <a:t>Deidara</a:t>
            </a:r>
            <a:r>
              <a:rPr lang="pt-BR" sz="3200" dirty="0"/>
              <a:t> e </a:t>
            </a:r>
            <a:r>
              <a:rPr lang="pt-BR" sz="3200" dirty="0" err="1"/>
              <a:t>Sasori</a:t>
            </a:r>
            <a:r>
              <a:rPr lang="pt-BR" sz="3200" dirty="0"/>
              <a:t>. Essa parte mostra que amizade é tudo, até entre ninjas de vilas diferentes.</a:t>
            </a:r>
            <a:endParaRPr lang="pt-BR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8E83640E-03CD-FB45-BED9-7CF3E299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Mário Rondon - Naruto Shippuden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37C8334A-038F-932E-B74D-631A783E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D000-CA17-48AE-9AA9-847CD483674A}" type="slidenum">
              <a:rPr lang="pt-BR" smtClean="0"/>
              <a:t>16</a:t>
            </a:fld>
            <a:endParaRPr lang="pt-BR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4B49C2E-D820-D1B3-8473-EDDFAD68C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685" y="1246648"/>
            <a:ext cx="3136713" cy="78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ED8F13B-C990-FC38-2DC8-C427B951B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802" y="1246648"/>
            <a:ext cx="3136713" cy="78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Grupo de pessoas fantasiadas&#10;&#10;Descrição gerada automaticamente">
            <a:extLst>
              <a:ext uri="{FF2B5EF4-FFF2-40B4-BE49-F238E27FC236}">
                <a16:creationId xmlns:a16="http://schemas.microsoft.com/office/drawing/2014/main" id="{8EBABDD6-C27A-AE81-D9B1-6E3F56E5E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245" y="7723854"/>
            <a:ext cx="4194048" cy="419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70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8C1D7-F333-9ECA-5575-FAC0DB583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8E0F4D4-8FE8-E26D-D23A-C8E0BD2A2FE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92B4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C84549D-764D-943A-C62E-C68DAC1A04D5}"/>
              </a:ext>
            </a:extLst>
          </p:cNvPr>
          <p:cNvSpPr txBox="1"/>
          <p:nvPr/>
        </p:nvSpPr>
        <p:spPr>
          <a:xfrm>
            <a:off x="0" y="4542503"/>
            <a:ext cx="9601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atin typeface="Impact" panose="020B0806030902050204" pitchFamily="34" charset="0"/>
              </a:rPr>
              <a:t>Capítulo 8</a:t>
            </a:r>
            <a:br>
              <a:rPr lang="pt-BR" sz="7200" dirty="0">
                <a:latin typeface="Impact" panose="020B0806030902050204" pitchFamily="34" charset="0"/>
              </a:rPr>
            </a:br>
            <a:r>
              <a:rPr lang="pt-BR" sz="7200" dirty="0">
                <a:latin typeface="Impact" panose="020B0806030902050204" pitchFamily="34" charset="0"/>
              </a:rPr>
              <a:t>A Verdade por Trás da Guerra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AFE4676-47E7-20B8-A8FA-03F4608B9EDD}"/>
              </a:ext>
            </a:extLst>
          </p:cNvPr>
          <p:cNvSpPr txBox="1"/>
          <p:nvPr/>
        </p:nvSpPr>
        <p:spPr>
          <a:xfrm>
            <a:off x="0" y="7958823"/>
            <a:ext cx="9601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(Temporada 8)</a:t>
            </a:r>
          </a:p>
          <a:p>
            <a:pPr algn="ctr"/>
            <a:endParaRPr lang="pt-BR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27B70EB-EF95-431D-3E63-B169DE182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707" y="8803986"/>
            <a:ext cx="2969786" cy="74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3771672-3050-2FDD-E5FF-162FD4132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Mário Rondon - Naruto Shippuden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B6E50DF-8071-11EC-8FC3-A9A8F383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D000-CA17-48AE-9AA9-847CD483674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959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266A4-6C9D-AF84-C957-1E62F0602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9F65DE8-02B4-119A-A866-1AF3CB9E5938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B28417D-6833-9756-F47C-0530AACE7FC4}"/>
              </a:ext>
            </a:extLst>
          </p:cNvPr>
          <p:cNvSpPr txBox="1"/>
          <p:nvPr/>
        </p:nvSpPr>
        <p:spPr>
          <a:xfrm>
            <a:off x="0" y="0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Impact" panose="020B0806030902050204" pitchFamily="34" charset="0"/>
              </a:rPr>
              <a:t>A Verdade por Trás da Guerra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7DAE357-1D31-F69C-E1D6-24B0EE3F5BC0}"/>
              </a:ext>
            </a:extLst>
          </p:cNvPr>
          <p:cNvSpPr txBox="1"/>
          <p:nvPr/>
        </p:nvSpPr>
        <p:spPr>
          <a:xfrm>
            <a:off x="0" y="1246648"/>
            <a:ext cx="9601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(Temporada 8)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F679FC1-D46B-C44C-B707-199E71E374D6}"/>
              </a:ext>
            </a:extLst>
          </p:cNvPr>
          <p:cNvSpPr txBox="1"/>
          <p:nvPr/>
        </p:nvSpPr>
        <p:spPr>
          <a:xfrm>
            <a:off x="737419" y="3385848"/>
            <a:ext cx="82037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Grandes revelações aparecem! Descobrimos mais sobre o </a:t>
            </a:r>
            <a:r>
              <a:rPr lang="pt-BR" sz="3200" dirty="0" err="1"/>
              <a:t>Tobi</a:t>
            </a:r>
            <a:r>
              <a:rPr lang="pt-BR" sz="3200" dirty="0"/>
              <a:t>, o </a:t>
            </a:r>
            <a:r>
              <a:rPr lang="pt-BR" sz="3200" dirty="0" err="1"/>
              <a:t>Madara</a:t>
            </a:r>
            <a:r>
              <a:rPr lang="pt-BR" sz="3200" dirty="0"/>
              <a:t> e o plano Olho da Lua. Enquanto isso, os </a:t>
            </a:r>
            <a:r>
              <a:rPr lang="pt-BR" sz="3200" dirty="0" err="1"/>
              <a:t>kages</a:t>
            </a:r>
            <a:r>
              <a:rPr lang="pt-BR" sz="3200" dirty="0"/>
              <a:t> enfrentam o </a:t>
            </a:r>
            <a:r>
              <a:rPr lang="pt-BR" sz="3200" dirty="0" err="1"/>
              <a:t>Madara</a:t>
            </a:r>
            <a:r>
              <a:rPr lang="pt-BR" sz="3200" dirty="0"/>
              <a:t> numa batalha épica que é de arrepiar.</a:t>
            </a:r>
            <a:endParaRPr lang="pt-BR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F6667E27-6E92-EA6B-AF4F-DBB8D05E6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Mário Rondon - Naruto Shippuden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F0E5C9C5-A191-0CAD-F910-F8EF7DB7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D000-CA17-48AE-9AA9-847CD483674A}" type="slidenum">
              <a:rPr lang="pt-BR" smtClean="0"/>
              <a:t>18</a:t>
            </a:fld>
            <a:endParaRPr lang="pt-BR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2B1A976-D51D-BBCD-2D20-71C0F98E3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685" y="1246648"/>
            <a:ext cx="3136713" cy="78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43DD820C-2EC4-F732-07E0-A0B4BE719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802" y="1246648"/>
            <a:ext cx="3136713" cy="78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Grupo de pessoas fantasiadas&#10;&#10;Descrição gerada automaticamente com confiança média">
            <a:extLst>
              <a:ext uri="{FF2B5EF4-FFF2-40B4-BE49-F238E27FC236}">
                <a16:creationId xmlns:a16="http://schemas.microsoft.com/office/drawing/2014/main" id="{CA8F7EFF-CAC5-BA1A-11A5-BB96000A2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245" y="7671141"/>
            <a:ext cx="4194048" cy="419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4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3933B-AD31-98E9-ECAD-FF93C73A6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30B4B6E-F85E-4686-D808-12A5666A42B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92B4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2BF6FC8-5970-845A-37C6-7640EC127F0B}"/>
              </a:ext>
            </a:extLst>
          </p:cNvPr>
          <p:cNvSpPr txBox="1"/>
          <p:nvPr/>
        </p:nvSpPr>
        <p:spPr>
          <a:xfrm>
            <a:off x="0" y="4542503"/>
            <a:ext cx="9601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atin typeface="Impact" panose="020B0806030902050204" pitchFamily="34" charset="0"/>
              </a:rPr>
              <a:t>Capítulo 9</a:t>
            </a:r>
            <a:br>
              <a:rPr lang="pt-BR" sz="7200" dirty="0">
                <a:latin typeface="Impact" panose="020B0806030902050204" pitchFamily="34" charset="0"/>
              </a:rPr>
            </a:br>
            <a:r>
              <a:rPr lang="pt-BR" sz="7200" dirty="0">
                <a:latin typeface="Impact" panose="020B0806030902050204" pitchFamily="34" charset="0"/>
              </a:rPr>
              <a:t>O Desfecho da Guerra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69D8CE3-DFD8-06B5-8E80-86A4FB61E8D4}"/>
              </a:ext>
            </a:extLst>
          </p:cNvPr>
          <p:cNvSpPr txBox="1"/>
          <p:nvPr/>
        </p:nvSpPr>
        <p:spPr>
          <a:xfrm>
            <a:off x="1" y="6850827"/>
            <a:ext cx="9601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(Temporada 9)</a:t>
            </a:r>
          </a:p>
          <a:p>
            <a:pPr algn="ctr"/>
            <a:endParaRPr lang="pt-BR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6AACE08-C7A3-3C04-95F9-525AC6D1B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15707" y="7712601"/>
            <a:ext cx="2969786" cy="74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7FE224E-140D-956F-DBB5-9956426F1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Mário Rondon - Naruto Shippuden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1C43AFA-CED4-5D52-6217-5964A6CE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D000-CA17-48AE-9AA9-847CD483674A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96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8777E-8670-6703-0D29-2467FCD15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A7BE054-586C-3034-3A48-58D1383B35F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92B4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DD18D65-2CE5-0596-48C9-707765600AAF}"/>
              </a:ext>
            </a:extLst>
          </p:cNvPr>
          <p:cNvSpPr txBox="1"/>
          <p:nvPr/>
        </p:nvSpPr>
        <p:spPr>
          <a:xfrm>
            <a:off x="0" y="4542503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atin typeface="Impact" panose="020B0806030902050204" pitchFamily="34" charset="0"/>
              </a:rPr>
              <a:t>Introdução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E6CDBCED-8158-CE60-4FF6-A8024EBCB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2804543" y="1792588"/>
            <a:ext cx="3992113" cy="99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A8130D3D-6E74-1A19-A659-46CF23AE0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Mário Rondon - Naruto Shippuden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61BC88C9-03CB-5B24-3623-0F83EF6F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D000-CA17-48AE-9AA9-847CD483674A}" type="slidenum">
              <a:rPr lang="pt-BR" smtClean="0"/>
              <a:t>2</a:t>
            </a:fld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85D1659-803D-1124-2495-3B96E8C837B5}"/>
              </a:ext>
            </a:extLst>
          </p:cNvPr>
          <p:cNvSpPr txBox="1"/>
          <p:nvPr/>
        </p:nvSpPr>
        <p:spPr>
          <a:xfrm>
            <a:off x="737418" y="6101144"/>
            <a:ext cx="82037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E aí, maninho e maninha? Tá preparado pra conhecer tudinho sobre Naruto </a:t>
            </a:r>
            <a:r>
              <a:rPr lang="pt-BR" sz="3200" dirty="0" err="1"/>
              <a:t>Shippuden</a:t>
            </a:r>
            <a:r>
              <a:rPr lang="pt-BR" sz="3200" dirty="0"/>
              <a:t>? Essa história </a:t>
            </a:r>
            <a:r>
              <a:rPr lang="pt-BR" sz="3200" dirty="0" err="1"/>
              <a:t>topzera</a:t>
            </a:r>
            <a:r>
              <a:rPr lang="pt-BR" sz="3200" dirty="0"/>
              <a:t> mostra o ninja mais cabeça-dura de todos os tempos, o Naruto </a:t>
            </a:r>
            <a:r>
              <a:rPr lang="pt-BR" sz="3200" dirty="0" err="1"/>
              <a:t>Uzumaki</a:t>
            </a:r>
            <a:r>
              <a:rPr lang="pt-BR" sz="3200" dirty="0"/>
              <a:t>, enfrentando altas aventuras, batalhas e aprendendo lições que mexem com o coração. Bora nessa?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2402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EF214-69B4-E962-B578-5A5B1788A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09E82AD-BEB8-2761-2D88-BC1158B8F76E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7E9E8EF-ACFD-5A24-5784-AA7CAECCAD03}"/>
              </a:ext>
            </a:extLst>
          </p:cNvPr>
          <p:cNvSpPr txBox="1"/>
          <p:nvPr/>
        </p:nvSpPr>
        <p:spPr>
          <a:xfrm>
            <a:off x="0" y="0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Impact" panose="020B0806030902050204" pitchFamily="34" charset="0"/>
              </a:rPr>
              <a:t>O Desfecho da Guerra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BF72503-3ADE-BABE-56AB-210EC1E2BB5D}"/>
              </a:ext>
            </a:extLst>
          </p:cNvPr>
          <p:cNvSpPr txBox="1"/>
          <p:nvPr/>
        </p:nvSpPr>
        <p:spPr>
          <a:xfrm>
            <a:off x="0" y="1246648"/>
            <a:ext cx="9601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(Temporada 9)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8B71D37-6A44-807B-8FF6-FC5E07D9F554}"/>
              </a:ext>
            </a:extLst>
          </p:cNvPr>
          <p:cNvSpPr txBox="1"/>
          <p:nvPr/>
        </p:nvSpPr>
        <p:spPr>
          <a:xfrm>
            <a:off x="737419" y="3385848"/>
            <a:ext cx="8203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O final da guerra é insano! A galera enfrenta a </a:t>
            </a:r>
            <a:r>
              <a:rPr lang="pt-BR" sz="3200" dirty="0" err="1"/>
              <a:t>Kaguya</a:t>
            </a:r>
            <a:r>
              <a:rPr lang="pt-BR" sz="3200" dirty="0"/>
              <a:t>, que é tipo a mãe de todos os ninjas. Depois disso, rola a luta final entre Naruto e </a:t>
            </a:r>
            <a:r>
              <a:rPr lang="pt-BR" sz="3200" dirty="0" err="1"/>
              <a:t>Sasuke</a:t>
            </a:r>
            <a:r>
              <a:rPr lang="pt-BR" sz="3200" dirty="0"/>
              <a:t> no Vale do Fim. O desfecho é emocionante e deixa uma mensagem de amizade e esperança</a:t>
            </a:r>
            <a:endParaRPr lang="pt-BR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7F7E9C74-F1E0-5C6D-F10C-F9C543F0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Mário Rondon - Naruto Shippuden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B50E60B0-C889-D3B7-C83E-D7B937CA3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D000-CA17-48AE-9AA9-847CD483674A}" type="slidenum">
              <a:rPr lang="pt-BR" smtClean="0"/>
              <a:t>20</a:t>
            </a:fld>
            <a:endParaRPr lang="pt-BR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2EAF5B6A-4B84-7C1D-3074-980EF1F1C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685" y="1246648"/>
            <a:ext cx="3136713" cy="78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39F4E8E-83E6-9B11-69BD-581236C11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802" y="1246648"/>
            <a:ext cx="3136713" cy="78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Imagem digital fictícia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2C8FC1CC-E76A-4A33-4C46-AEF8C7B73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576" y="7635363"/>
            <a:ext cx="4194048" cy="419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11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A771F-854C-EDE7-9901-341F50661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DD740036-3785-7EEB-A7EB-784808647AE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92B4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DA8C073-D0A7-2483-2DA0-5B83B6CAD1D5}"/>
              </a:ext>
            </a:extLst>
          </p:cNvPr>
          <p:cNvSpPr txBox="1"/>
          <p:nvPr/>
        </p:nvSpPr>
        <p:spPr>
          <a:xfrm>
            <a:off x="0" y="4542503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atin typeface="Impact" panose="020B0806030902050204" pitchFamily="34" charset="0"/>
              </a:rPr>
              <a:t>Conclusão</a:t>
            </a:r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E87B32C1-9B7C-6712-302B-7CB810C6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Mário Rondon - Naruto Shippuden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7AC3F4E8-B6CC-2426-61C3-8F34829B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D000-CA17-48AE-9AA9-847CD483674A}" type="slidenum">
              <a:rPr lang="pt-BR" smtClean="0"/>
              <a:t>21</a:t>
            </a:fld>
            <a:endParaRPr lang="pt-BR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1E671D8-7BFE-8E04-2C46-EF9D97C95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2804543" y="1792588"/>
            <a:ext cx="3992113" cy="99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2FF70E-31A1-875F-2707-D4A7E5D92560}"/>
              </a:ext>
            </a:extLst>
          </p:cNvPr>
          <p:cNvSpPr txBox="1"/>
          <p:nvPr/>
        </p:nvSpPr>
        <p:spPr>
          <a:xfrm>
            <a:off x="737418" y="6101144"/>
            <a:ext cx="82037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Naruto </a:t>
            </a:r>
            <a:r>
              <a:rPr lang="pt-BR" sz="3200" dirty="0" err="1"/>
              <a:t>Shippuden</a:t>
            </a:r>
            <a:r>
              <a:rPr lang="pt-BR" sz="3200" dirty="0"/>
              <a:t> é muito mais do que só brigas e </a:t>
            </a:r>
            <a:r>
              <a:rPr lang="pt-BR" sz="3200" dirty="0" err="1"/>
              <a:t>jutsus</a:t>
            </a:r>
            <a:r>
              <a:rPr lang="pt-BR" sz="3200" dirty="0"/>
              <a:t> legais. É uma história sobre amizade, coragem e nunca desistir, mesmo quando as coisas ficam difíceis. Espero que você tenha curtido essa viagem pelo mundo ninja, maninho! Bora continuar acreditando nos nossos sonhos, igual o Naruto?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8170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9A755-F3BA-91DE-8B2A-49B794C30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3D9CFF50-F35F-13DE-35A1-05650E5A997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92B4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379303D-A6A1-C059-737E-76FD5EB3B444}"/>
              </a:ext>
            </a:extLst>
          </p:cNvPr>
          <p:cNvSpPr txBox="1"/>
          <p:nvPr/>
        </p:nvSpPr>
        <p:spPr>
          <a:xfrm>
            <a:off x="0" y="4542503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atin typeface="Impact" panose="020B0806030902050204" pitchFamily="34" charset="0"/>
              </a:rPr>
              <a:t>FIM</a:t>
            </a:r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85F4262F-C634-8072-7879-9EB74BB2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Mário Rondon - Naruto Shippuden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BD72D294-B82F-B2B3-D211-DD886ED22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D000-CA17-48AE-9AA9-847CD483674A}" type="slidenum">
              <a:rPr lang="pt-BR" smtClean="0"/>
              <a:t>22</a:t>
            </a:fld>
            <a:endParaRPr lang="pt-BR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DDAE9A1F-AB31-8356-5AD4-01962DB47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2804543" y="1792588"/>
            <a:ext cx="3992113" cy="99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C0D8FA-F974-03A6-1281-197D2B9B0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04543" y="7494718"/>
            <a:ext cx="3992113" cy="99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2927749C-B69A-11EA-5A47-6947514C7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633981" y="4621846"/>
            <a:ext cx="3992113" cy="99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1439D22-A706-F8A4-6DE6-BE73616AA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54104" y="4744803"/>
            <a:ext cx="3992113" cy="99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12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3697C-B8EB-F26B-80C0-F4C4FC0F0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E28E3CD-66C6-4A3A-607F-77D309F2F71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92B4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0D2BBED-F7B6-5DF3-1127-18E9648751DF}"/>
              </a:ext>
            </a:extLst>
          </p:cNvPr>
          <p:cNvSpPr txBox="1"/>
          <p:nvPr/>
        </p:nvSpPr>
        <p:spPr>
          <a:xfrm>
            <a:off x="0" y="4542503"/>
            <a:ext cx="9601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atin typeface="Impact" panose="020B0806030902050204" pitchFamily="34" charset="0"/>
              </a:rPr>
              <a:t>Capítulo 1:</a:t>
            </a:r>
            <a:br>
              <a:rPr lang="pt-BR" sz="7200" dirty="0">
                <a:latin typeface="Impact" panose="020B0806030902050204" pitchFamily="34" charset="0"/>
              </a:rPr>
            </a:br>
            <a:r>
              <a:rPr lang="pt-BR" sz="7200" dirty="0">
                <a:latin typeface="Impact" panose="020B0806030902050204" pitchFamily="34" charset="0"/>
              </a:rPr>
              <a:t>A Volta de Naruto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7656BA-92D8-F40B-6621-E144AD466CDD}"/>
              </a:ext>
            </a:extLst>
          </p:cNvPr>
          <p:cNvSpPr txBox="1"/>
          <p:nvPr/>
        </p:nvSpPr>
        <p:spPr>
          <a:xfrm>
            <a:off x="1" y="6850827"/>
            <a:ext cx="9601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(Temporada 1)</a:t>
            </a:r>
          </a:p>
          <a:p>
            <a:pPr algn="ctr"/>
            <a:endParaRPr lang="pt-BR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6CBF5CC-B8FB-9E85-138B-5EB47E0AF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15707" y="7712601"/>
            <a:ext cx="2969786" cy="74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8A05FAF3-4302-D545-7768-66CD571DF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Mário Rondon - Naruto Shippuden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B0C8BFCF-00A6-C1CC-55B1-5BBDC686E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D000-CA17-48AE-9AA9-847CD483674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488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A0E73-204C-E5A5-C54A-BFB81FB5F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F79B5434-4DE0-C4CA-3B6A-BC87064B4FA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C590BE7-E4F2-6179-6C55-749EB14E41A1}"/>
              </a:ext>
            </a:extLst>
          </p:cNvPr>
          <p:cNvSpPr txBox="1"/>
          <p:nvPr/>
        </p:nvSpPr>
        <p:spPr>
          <a:xfrm>
            <a:off x="0" y="0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Impact" panose="020B0806030902050204" pitchFamily="34" charset="0"/>
              </a:rPr>
              <a:t>A Volta de Naruto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25473C7-E172-4832-08BA-53B69747E8FC}"/>
              </a:ext>
            </a:extLst>
          </p:cNvPr>
          <p:cNvSpPr txBox="1"/>
          <p:nvPr/>
        </p:nvSpPr>
        <p:spPr>
          <a:xfrm>
            <a:off x="0" y="1246648"/>
            <a:ext cx="9601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(Temporada 1)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44E8D9C-AEC6-3B5F-8295-ECB342AFA5AB}"/>
              </a:ext>
            </a:extLst>
          </p:cNvPr>
          <p:cNvSpPr txBox="1"/>
          <p:nvPr/>
        </p:nvSpPr>
        <p:spPr>
          <a:xfrm>
            <a:off x="737419" y="3385848"/>
            <a:ext cx="82037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Depois de dois anos e meio treinando com o maluco beleza do </a:t>
            </a:r>
            <a:r>
              <a:rPr lang="pt-BR" sz="3200" dirty="0" err="1"/>
              <a:t>Jiraiya</a:t>
            </a:r>
            <a:r>
              <a:rPr lang="pt-BR" sz="3200" dirty="0"/>
              <a:t>, o Naruto tá de volta em </a:t>
            </a:r>
            <a:r>
              <a:rPr lang="pt-BR" sz="3200" dirty="0" err="1"/>
              <a:t>Konoha</a:t>
            </a:r>
            <a:r>
              <a:rPr lang="pt-BR" sz="3200" dirty="0"/>
              <a:t>! Ele reencontra seus amigos, que agora tão mais fortes, e se mete em missões cabulosas. A </a:t>
            </a:r>
            <a:r>
              <a:rPr lang="pt-BR" sz="3200" dirty="0" err="1"/>
              <a:t>Akatsuki</a:t>
            </a:r>
            <a:r>
              <a:rPr lang="pt-BR" sz="3200" dirty="0"/>
              <a:t>, um grupo de ninjas perigosos, começa a causar confusão, e o </a:t>
            </a:r>
            <a:r>
              <a:rPr lang="pt-BR" sz="3200" dirty="0" err="1"/>
              <a:t>Gaara</a:t>
            </a:r>
            <a:r>
              <a:rPr lang="pt-BR" sz="3200" dirty="0"/>
              <a:t>, que virou </a:t>
            </a:r>
            <a:r>
              <a:rPr lang="pt-BR" sz="3200" dirty="0" err="1"/>
              <a:t>Kazekage</a:t>
            </a:r>
            <a:r>
              <a:rPr lang="pt-BR" sz="3200" dirty="0"/>
              <a:t>, é sequestrado. Tá aí um começo agitado!</a:t>
            </a:r>
          </a:p>
          <a:p>
            <a:pPr algn="ctr"/>
            <a:endParaRPr lang="pt-BR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0354FFBD-E8BC-A78A-59B4-5EB67DD7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Mário Rondon - Naruto Shippuden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41C382A5-5C62-7E91-1B37-A66B5FFC3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D000-CA17-48AE-9AA9-847CD483674A}" type="slidenum">
              <a:rPr lang="pt-BR" smtClean="0"/>
              <a:t>4</a:t>
            </a:fld>
            <a:endParaRPr lang="pt-BR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1555D4F2-8F1D-4173-7BBD-33562B520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685" y="1246648"/>
            <a:ext cx="3136713" cy="78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EEC0AD50-29BC-4AB9-F4A5-E7CA4F29B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802" y="1246648"/>
            <a:ext cx="3136713" cy="78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m 13" descr="Desenho de uma pessoa&#10;&#10;Descrição gerada automaticamente com confiança média">
            <a:extLst>
              <a:ext uri="{FF2B5EF4-FFF2-40B4-BE49-F238E27FC236}">
                <a16:creationId xmlns:a16="http://schemas.microsoft.com/office/drawing/2014/main" id="{0E3937AB-AFE4-BF6F-8BD5-4EB9E7A66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387" y="7672763"/>
            <a:ext cx="4192426" cy="419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1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B1D94-71AE-6A2F-C2AF-EC9A57E81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1AAD5C0-1844-4FAD-410A-79260837DEC4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92B4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4128F1C-DDBC-375C-2F89-5D2044613C53}"/>
              </a:ext>
            </a:extLst>
          </p:cNvPr>
          <p:cNvSpPr txBox="1"/>
          <p:nvPr/>
        </p:nvSpPr>
        <p:spPr>
          <a:xfrm>
            <a:off x="0" y="4542503"/>
            <a:ext cx="9601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atin typeface="Impact" panose="020B0806030902050204" pitchFamily="34" charset="0"/>
              </a:rPr>
              <a:t>Capítulo 2:</a:t>
            </a:r>
            <a:br>
              <a:rPr lang="pt-BR" sz="7200" dirty="0">
                <a:latin typeface="Impact" panose="020B0806030902050204" pitchFamily="34" charset="0"/>
              </a:rPr>
            </a:br>
            <a:r>
              <a:rPr lang="pt-BR" sz="7200" dirty="0">
                <a:latin typeface="Impact" panose="020B0806030902050204" pitchFamily="34" charset="0"/>
              </a:rPr>
              <a:t>O Resgate do </a:t>
            </a:r>
            <a:r>
              <a:rPr lang="pt-BR" sz="7200" dirty="0" err="1">
                <a:latin typeface="Impact" panose="020B0806030902050204" pitchFamily="34" charset="0"/>
              </a:rPr>
              <a:t>Kazekage</a:t>
            </a:r>
            <a:endParaRPr lang="pt-BR" sz="7200" dirty="0">
              <a:latin typeface="Impact" panose="020B080603090205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F98D9CB-EB5C-4CC8-3C8C-9C90D096F2E1}"/>
              </a:ext>
            </a:extLst>
          </p:cNvPr>
          <p:cNvSpPr txBox="1"/>
          <p:nvPr/>
        </p:nvSpPr>
        <p:spPr>
          <a:xfrm>
            <a:off x="1" y="6850827"/>
            <a:ext cx="9601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(Temporada 2)</a:t>
            </a:r>
          </a:p>
          <a:p>
            <a:pPr algn="ctr"/>
            <a:endParaRPr lang="pt-BR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4869D50-6CBA-1C6A-4492-7B0476C0F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15707" y="7712601"/>
            <a:ext cx="2969786" cy="74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E705E5A-5B9A-744B-8620-FD209140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Mário Rondon - Naruto Shippuden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1961100-362C-8309-973D-858B54BB0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D000-CA17-48AE-9AA9-847CD483674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013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CEA9B-B95B-84AA-F92A-F27F515EF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3CC32D7-3A6F-5DF5-6E18-2CE155729817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057F869-F067-BEFC-8506-83182DD367CA}"/>
              </a:ext>
            </a:extLst>
          </p:cNvPr>
          <p:cNvSpPr txBox="1"/>
          <p:nvPr/>
        </p:nvSpPr>
        <p:spPr>
          <a:xfrm>
            <a:off x="0" y="0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Impact" panose="020B0806030902050204" pitchFamily="34" charset="0"/>
              </a:rPr>
              <a:t>O Resgate do </a:t>
            </a:r>
            <a:r>
              <a:rPr lang="pt-BR" sz="4800" dirty="0" err="1">
                <a:latin typeface="Impact" panose="020B0806030902050204" pitchFamily="34" charset="0"/>
              </a:rPr>
              <a:t>Kazekage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EF77D2-28AD-FCF7-67BD-C0C1EFF04176}"/>
              </a:ext>
            </a:extLst>
          </p:cNvPr>
          <p:cNvSpPr txBox="1"/>
          <p:nvPr/>
        </p:nvSpPr>
        <p:spPr>
          <a:xfrm>
            <a:off x="0" y="1246648"/>
            <a:ext cx="9601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(Temporada 2)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2C61DDA-F046-7915-9E26-E04DA93C7451}"/>
              </a:ext>
            </a:extLst>
          </p:cNvPr>
          <p:cNvSpPr txBox="1"/>
          <p:nvPr/>
        </p:nvSpPr>
        <p:spPr>
          <a:xfrm>
            <a:off x="737419" y="3385848"/>
            <a:ext cx="82037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A Equipe </a:t>
            </a:r>
            <a:r>
              <a:rPr lang="pt-BR" sz="3200" dirty="0" err="1"/>
              <a:t>Kakashi</a:t>
            </a:r>
            <a:r>
              <a:rPr lang="pt-BR" sz="3200" dirty="0"/>
              <a:t> se junta à vó </a:t>
            </a:r>
            <a:r>
              <a:rPr lang="pt-BR" sz="3200" dirty="0" err="1"/>
              <a:t>Chiyo</a:t>
            </a:r>
            <a:r>
              <a:rPr lang="pt-BR" sz="3200" dirty="0"/>
              <a:t> pra salvar o </a:t>
            </a:r>
            <a:r>
              <a:rPr lang="pt-BR" sz="3200" dirty="0" err="1"/>
              <a:t>Gaara</a:t>
            </a:r>
            <a:r>
              <a:rPr lang="pt-BR" sz="3200" dirty="0"/>
              <a:t>. A treta é pesada contra os ninjas da </a:t>
            </a:r>
            <a:r>
              <a:rPr lang="pt-BR" sz="3200" dirty="0" err="1"/>
              <a:t>Akatsuki</a:t>
            </a:r>
            <a:r>
              <a:rPr lang="pt-BR" sz="3200" dirty="0"/>
              <a:t>, como </a:t>
            </a:r>
            <a:r>
              <a:rPr lang="pt-BR" sz="3200" dirty="0" err="1"/>
              <a:t>Deidara</a:t>
            </a:r>
            <a:r>
              <a:rPr lang="pt-BR" sz="3200" dirty="0"/>
              <a:t> e </a:t>
            </a:r>
            <a:r>
              <a:rPr lang="pt-BR" sz="3200" dirty="0" err="1"/>
              <a:t>Sasori</a:t>
            </a:r>
            <a:r>
              <a:rPr lang="pt-BR" sz="3200" dirty="0"/>
              <a:t>. Essa parte mostra que amizade é tudo, até entre ninjas de vilas diferentes.</a:t>
            </a:r>
            <a:endParaRPr lang="pt-BR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1F2BF5A2-9BCA-5F67-5617-DD83B1B4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Mário Rondon - Naruto Shippuden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92B32675-A26C-2F4D-70D5-B3784D0C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D000-CA17-48AE-9AA9-847CD483674A}" type="slidenum">
              <a:rPr lang="pt-BR" smtClean="0"/>
              <a:t>6</a:t>
            </a:fld>
            <a:endParaRPr lang="pt-BR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FC18C5C-6642-BD18-35F0-29695E2A8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685" y="1246648"/>
            <a:ext cx="3136713" cy="78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A3448A0B-9C05-03DB-3529-FAD74030B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802" y="1246648"/>
            <a:ext cx="3136713" cy="78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Desenho de uma mulher&#10;&#10;Descrição gerada automaticamente com confiança média">
            <a:extLst>
              <a:ext uri="{FF2B5EF4-FFF2-40B4-BE49-F238E27FC236}">
                <a16:creationId xmlns:a16="http://schemas.microsoft.com/office/drawing/2014/main" id="{CD8F6256-B83B-16BF-BEF0-0FC419442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245" y="7671141"/>
            <a:ext cx="4194048" cy="419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60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FC31A-C3AF-CF62-DA2A-9ED912FA4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4E65679-5F6A-1274-9BD3-4587B81D1A05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92B4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8EC15CD-800B-3A66-048C-053E384C6238}"/>
              </a:ext>
            </a:extLst>
          </p:cNvPr>
          <p:cNvSpPr txBox="1"/>
          <p:nvPr/>
        </p:nvSpPr>
        <p:spPr>
          <a:xfrm>
            <a:off x="0" y="4542503"/>
            <a:ext cx="9601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atin typeface="Impact" panose="020B0806030902050204" pitchFamily="34" charset="0"/>
              </a:rPr>
              <a:t>Capítulo 3</a:t>
            </a:r>
            <a:br>
              <a:rPr lang="pt-BR" sz="7200" dirty="0">
                <a:latin typeface="Impact" panose="020B0806030902050204" pitchFamily="34" charset="0"/>
              </a:rPr>
            </a:br>
            <a:r>
              <a:rPr lang="pt-BR" sz="7200" dirty="0">
                <a:latin typeface="Impact" panose="020B0806030902050204" pitchFamily="34" charset="0"/>
              </a:rPr>
              <a:t>O Arco do Espião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550C85B-B9A7-DF3C-3120-8FDCE6F5388C}"/>
              </a:ext>
            </a:extLst>
          </p:cNvPr>
          <p:cNvSpPr txBox="1"/>
          <p:nvPr/>
        </p:nvSpPr>
        <p:spPr>
          <a:xfrm>
            <a:off x="1" y="6850827"/>
            <a:ext cx="9601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(Temporada 3)</a:t>
            </a:r>
          </a:p>
          <a:p>
            <a:pPr algn="ctr"/>
            <a:endParaRPr lang="pt-BR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4A312B6-98C3-DE18-9923-EC479914B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707" y="7712601"/>
            <a:ext cx="2969786" cy="74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3E99CC00-C623-CD79-10B1-080A4A36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Mário Rondon - Naruto Shippuden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7DE5514F-15EF-5818-3E17-DAA9DCC1B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D000-CA17-48AE-9AA9-847CD483674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161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F1AA7-8637-FFE2-44D7-DE6C2B3BD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9327B1D-669A-077A-688A-18B5490241C1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D1BEE3A-8B04-B1D3-1068-DA315CD0D21A}"/>
              </a:ext>
            </a:extLst>
          </p:cNvPr>
          <p:cNvSpPr txBox="1"/>
          <p:nvPr/>
        </p:nvSpPr>
        <p:spPr>
          <a:xfrm>
            <a:off x="0" y="0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Impact" panose="020B0806030902050204" pitchFamily="34" charset="0"/>
              </a:rPr>
              <a:t>O Arco do Espião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BAD405D-6475-A8B4-1F35-FDEC15D49480}"/>
              </a:ext>
            </a:extLst>
          </p:cNvPr>
          <p:cNvSpPr txBox="1"/>
          <p:nvPr/>
        </p:nvSpPr>
        <p:spPr>
          <a:xfrm>
            <a:off x="0" y="1246648"/>
            <a:ext cx="9601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(Temporada 3)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F53C2F6-E5BE-610B-C037-1E4A92E7D1C8}"/>
              </a:ext>
            </a:extLst>
          </p:cNvPr>
          <p:cNvSpPr txBox="1"/>
          <p:nvPr/>
        </p:nvSpPr>
        <p:spPr>
          <a:xfrm>
            <a:off x="737419" y="3385848"/>
            <a:ext cx="8203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Naruto e sua galera tentam descobrir mais sobre a </a:t>
            </a:r>
            <a:r>
              <a:rPr lang="pt-BR" sz="3200" dirty="0" err="1"/>
              <a:t>Akatsuki</a:t>
            </a:r>
            <a:r>
              <a:rPr lang="pt-BR" sz="3200" dirty="0"/>
              <a:t>. Eles ainda tão de olho no </a:t>
            </a:r>
            <a:r>
              <a:rPr lang="pt-BR" sz="3200" dirty="0" err="1"/>
              <a:t>Sasuke</a:t>
            </a:r>
            <a:r>
              <a:rPr lang="pt-BR" sz="3200" dirty="0"/>
              <a:t>, mas acabam topando com o </a:t>
            </a:r>
            <a:r>
              <a:rPr lang="pt-BR" sz="3200" dirty="0" err="1"/>
              <a:t>Orochimaru</a:t>
            </a:r>
            <a:r>
              <a:rPr lang="pt-BR" sz="3200" dirty="0"/>
              <a:t>. Essa parte é cheia de mistério e ação, mas a busca pelo </a:t>
            </a:r>
            <a:r>
              <a:rPr lang="pt-BR" sz="3200" dirty="0" err="1"/>
              <a:t>Sasuke</a:t>
            </a:r>
            <a:r>
              <a:rPr lang="pt-BR" sz="3200" dirty="0"/>
              <a:t> não é nada fácil.</a:t>
            </a:r>
            <a:endParaRPr lang="pt-BR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AEAEFB50-6570-5921-8E08-0806D823B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Mário Rondon - Naruto Shippuden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881D59D9-479E-36F3-A98D-36D86B5C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D000-CA17-48AE-9AA9-847CD483674A}" type="slidenum">
              <a:rPr lang="pt-BR" smtClean="0"/>
              <a:t>8</a:t>
            </a:fld>
            <a:endParaRPr lang="pt-BR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E83F19BC-3C18-670C-BCAD-8635BC251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685" y="1246648"/>
            <a:ext cx="3136713" cy="78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BE22970B-A07A-F58A-B5DE-15F36123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802" y="1246648"/>
            <a:ext cx="3136713" cy="78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Uma imagem contendo pessoa, homem, olhando, em pé&#10;&#10;Descrição gerada automaticamente">
            <a:extLst>
              <a:ext uri="{FF2B5EF4-FFF2-40B4-BE49-F238E27FC236}">
                <a16:creationId xmlns:a16="http://schemas.microsoft.com/office/drawing/2014/main" id="{1A99F0CC-A458-5370-B16B-790DFCEA6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245" y="7671141"/>
            <a:ext cx="4194048" cy="419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01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136CC-C1AB-306E-66FE-2A2357293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205AC3B4-D4AC-C183-8086-3D6C0C2024EB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92B4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F6BC725-1E51-C672-4DEF-247728B5AB97}"/>
              </a:ext>
            </a:extLst>
          </p:cNvPr>
          <p:cNvSpPr txBox="1"/>
          <p:nvPr/>
        </p:nvSpPr>
        <p:spPr>
          <a:xfrm>
            <a:off x="0" y="4542503"/>
            <a:ext cx="9601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latin typeface="Impact" panose="020B0806030902050204" pitchFamily="34" charset="0"/>
              </a:rPr>
              <a:t>Capítulo 4</a:t>
            </a:r>
            <a:br>
              <a:rPr lang="pt-BR" sz="7200" dirty="0">
                <a:latin typeface="Impact" panose="020B0806030902050204" pitchFamily="34" charset="0"/>
              </a:rPr>
            </a:br>
            <a:r>
              <a:rPr lang="pt-BR" sz="7200" dirty="0">
                <a:latin typeface="Impact" panose="020B0806030902050204" pitchFamily="34" charset="0"/>
              </a:rPr>
              <a:t>A Reunião dos Irmãos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F4DEFDB-67CC-C271-3D7F-AAA74F5DB21D}"/>
              </a:ext>
            </a:extLst>
          </p:cNvPr>
          <p:cNvSpPr txBox="1"/>
          <p:nvPr/>
        </p:nvSpPr>
        <p:spPr>
          <a:xfrm>
            <a:off x="1" y="6850827"/>
            <a:ext cx="9601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(Temporada 4)</a:t>
            </a:r>
          </a:p>
          <a:p>
            <a:pPr algn="ctr"/>
            <a:endParaRPr lang="pt-BR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5577AEF-B6F0-708D-2C6C-FAE4866EF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707" y="7712601"/>
            <a:ext cx="2969786" cy="74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1DDEB8C-3646-1A87-7FC2-84AB51774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Mário Rondon - Naruto Shippuden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ACEA020-BABD-3890-F39E-EF4121A7D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D000-CA17-48AE-9AA9-847CD483674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6684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859</Words>
  <Application>Microsoft Office PowerPoint</Application>
  <PresentationFormat>Papel A3 (297 x 420 mm)</PresentationFormat>
  <Paragraphs>97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Aptos</vt:lpstr>
      <vt:lpstr>Aptos Display</vt:lpstr>
      <vt:lpstr>Arial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Heidy Farah Rondon</dc:creator>
  <cp:lastModifiedBy>Heidy Farah Rondon</cp:lastModifiedBy>
  <cp:revision>1</cp:revision>
  <dcterms:created xsi:type="dcterms:W3CDTF">2025-01-05T19:23:20Z</dcterms:created>
  <dcterms:modified xsi:type="dcterms:W3CDTF">2025-01-05T21:14:11Z</dcterms:modified>
</cp:coreProperties>
</file>