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5" r:id="rId4"/>
    <p:sldId id="260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E50DC-D72C-49AB-9F39-0FB8D9D2B0CB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B0201-3D47-4F80-85E2-F3DE57572B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353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0"/>
            <a:ext cx="7055893" cy="11889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Mario Gabriele Sambataro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O46002017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26/04/2021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72092B2-B1D4-4366-B884-67E505E1C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0" r="32192" b="33615"/>
          <a:stretch/>
        </p:blipFill>
        <p:spPr>
          <a:xfrm>
            <a:off x="6606330" y="-10142"/>
            <a:ext cx="2425910" cy="6858004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CA930F-89D1-4976-8FF3-22368BC4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API_1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17055BA-84C9-4123-A107-0EBE47716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4" r="31935" b="74043"/>
          <a:stretch/>
        </p:blipFill>
        <p:spPr>
          <a:xfrm>
            <a:off x="301194" y="2130229"/>
            <a:ext cx="4341925" cy="3151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39459CC-4381-4450-A0CF-D216D9657F9E}"/>
              </a:ext>
            </a:extLst>
          </p:cNvPr>
          <p:cNvSpPr txBox="1"/>
          <p:nvPr/>
        </p:nvSpPr>
        <p:spPr>
          <a:xfrm>
            <a:off x="6522720" y="2316437"/>
            <a:ext cx="4429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 Nova Cond" panose="020B0506020202020204" pitchFamily="34" charset="0"/>
              </a:rPr>
              <a:t>La prima api da me scelta per il mhw3, si occupa di stampare a schermo news riguardanti il mondo dei videogiochi tramite l’uso della keyword: «videogiochi», dando inoltre la possibilità di essere reindirizzati al link della notizia per leggerla.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FDA69CC-CB02-415E-BAE8-C67523880E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3" t="2860" b="90552"/>
          <a:stretch/>
        </p:blipFill>
        <p:spPr>
          <a:xfrm>
            <a:off x="258432" y="5859851"/>
            <a:ext cx="11675135" cy="55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8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2C3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HTML &amp; CSS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API 1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AC114F4-83B1-4DD8-BAE3-DE8229FD4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031" y="1914951"/>
            <a:ext cx="3270418" cy="4565885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F1472FA-CFD0-44DA-8DDF-0F9EDAE0A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41" y="1914951"/>
            <a:ext cx="2152761" cy="100335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4978C0-3E24-4C8A-BBB0-020FB827A0BF}"/>
              </a:ext>
            </a:extLst>
          </p:cNvPr>
          <p:cNvSpPr txBox="1"/>
          <p:nvPr/>
        </p:nvSpPr>
        <p:spPr>
          <a:xfrm>
            <a:off x="6600971" y="14020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2FF0DD2-5512-4F22-A08A-B1C62ABBCCBC}"/>
              </a:ext>
            </a:extLst>
          </p:cNvPr>
          <p:cNvSpPr txBox="1"/>
          <p:nvPr/>
        </p:nvSpPr>
        <p:spPr>
          <a:xfrm>
            <a:off x="10042393" y="140208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98C1BF7-15AA-4060-AD78-7D10B9D8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JS API 1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BE75A0C-77F2-4144-9AF8-6BD09ECE5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7" y="1635691"/>
            <a:ext cx="6513243" cy="4005215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B43DF982-3757-48AB-B340-660A94CD25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1" r="691" b="83050"/>
          <a:stretch/>
        </p:blipFill>
        <p:spPr>
          <a:xfrm>
            <a:off x="263477" y="5711495"/>
            <a:ext cx="4413477" cy="867542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99A36C-B33F-4482-BB75-0FBE2B4A1B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76" r="62634" b="1943"/>
          <a:stretch/>
        </p:blipFill>
        <p:spPr>
          <a:xfrm>
            <a:off x="7203198" y="2103120"/>
            <a:ext cx="4725325" cy="375919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9D16F7F1-7A75-4524-B693-8B411B3628C1}"/>
              </a:ext>
            </a:extLst>
          </p:cNvPr>
          <p:cNvSpPr/>
          <p:nvPr/>
        </p:nvSpPr>
        <p:spPr>
          <a:xfrm>
            <a:off x="171450" y="1554250"/>
            <a:ext cx="3028950" cy="30961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1E4ED52-13F8-45AE-BE3B-528E127D5AD1}"/>
              </a:ext>
            </a:extLst>
          </p:cNvPr>
          <p:cNvSpPr txBox="1"/>
          <p:nvPr/>
        </p:nvSpPr>
        <p:spPr>
          <a:xfrm>
            <a:off x="263477" y="1195770"/>
            <a:ext cx="314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AUTENTICAZIONE TRAMITE KEY</a:t>
            </a:r>
          </a:p>
        </p:txBody>
      </p:sp>
    </p:spTree>
    <p:extLst>
      <p:ext uri="{BB962C8B-B14F-4D97-AF65-F5344CB8AC3E}">
        <p14:creationId xmlns:p14="http://schemas.microsoft.com/office/powerpoint/2010/main" val="62287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CA930F-89D1-4976-8FF3-22368BC4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API_2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39459CC-4381-4450-A0CF-D216D9657F9E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La prima api da me scelta per il mhw3, si occupa di stampare a schermo immagini legate ad una parola inserita tramite form dall’utente.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B65521C-122E-4A64-AC75-3ADC94A6F6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8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7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2C3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HTML &amp; CSS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API 2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4978C0-3E24-4C8A-BBB0-020FB827A0BF}"/>
              </a:ext>
            </a:extLst>
          </p:cNvPr>
          <p:cNvSpPr txBox="1"/>
          <p:nvPr/>
        </p:nvSpPr>
        <p:spPr>
          <a:xfrm>
            <a:off x="6600971" y="14020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2FF0DD2-5512-4F22-A08A-B1C62ABBCCBC}"/>
              </a:ext>
            </a:extLst>
          </p:cNvPr>
          <p:cNvSpPr txBox="1"/>
          <p:nvPr/>
        </p:nvSpPr>
        <p:spPr>
          <a:xfrm>
            <a:off x="10042393" y="140208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CSS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72A385-04BF-474F-8865-54DC2EBE0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178" y="1914951"/>
            <a:ext cx="2825223" cy="1296086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D978EC9-6F90-4BBD-ADE9-BBE6FBC40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990" y="1925096"/>
            <a:ext cx="1930499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8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98C1BF7-15AA-4060-AD78-7D10B9D8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JS API 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1E4ED52-13F8-45AE-BE3B-528E127D5AD1}"/>
              </a:ext>
            </a:extLst>
          </p:cNvPr>
          <p:cNvSpPr txBox="1"/>
          <p:nvPr/>
        </p:nvSpPr>
        <p:spPr>
          <a:xfrm>
            <a:off x="1380001" y="2872255"/>
            <a:ext cx="314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AUTENTICAZIONE TRAMITE KEY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229F3A97-AE18-47AB-B374-67BC4D32B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8"/>
          <a:stretch/>
        </p:blipFill>
        <p:spPr>
          <a:xfrm>
            <a:off x="118261" y="3242577"/>
            <a:ext cx="9569942" cy="3076944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25DE9AD-7AE5-41E5-97C4-301A1E31BE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4"/>
          <a:stretch/>
        </p:blipFill>
        <p:spPr>
          <a:xfrm>
            <a:off x="7481465" y="623225"/>
            <a:ext cx="4413477" cy="4215756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9D16F7F1-7A75-4524-B693-8B411B3628C1}"/>
              </a:ext>
            </a:extLst>
          </p:cNvPr>
          <p:cNvSpPr/>
          <p:nvPr/>
        </p:nvSpPr>
        <p:spPr>
          <a:xfrm>
            <a:off x="1380001" y="3242082"/>
            <a:ext cx="3028950" cy="30961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476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115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Arial Nova Cond</vt:lpstr>
      <vt:lpstr>Calibri</vt:lpstr>
      <vt:lpstr>Calibri Light</vt:lpstr>
      <vt:lpstr>Office Theme</vt:lpstr>
      <vt:lpstr>MHW3</vt:lpstr>
      <vt:lpstr>Layout complessivo HTML+CSS</vt:lpstr>
      <vt:lpstr>API_1</vt:lpstr>
      <vt:lpstr>HTML &amp; CSS API 1</vt:lpstr>
      <vt:lpstr>JS API 1</vt:lpstr>
      <vt:lpstr>API_2</vt:lpstr>
      <vt:lpstr>HTML &amp; CSS API 2</vt:lpstr>
      <vt:lpstr>JS API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Mario Sambataro</cp:lastModifiedBy>
  <cp:revision>23</cp:revision>
  <dcterms:created xsi:type="dcterms:W3CDTF">2021-03-24T16:57:46Z</dcterms:created>
  <dcterms:modified xsi:type="dcterms:W3CDTF">2021-04-25T10:32:57Z</dcterms:modified>
</cp:coreProperties>
</file>