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3" r:id="rId1"/>
  </p:sldMasterIdLst>
  <p:notesMasterIdLst>
    <p:notesMasterId r:id="rId32"/>
  </p:notesMasterIdLst>
  <p:sldIdLst>
    <p:sldId id="285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296" r:id="rId21"/>
    <p:sldId id="297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98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582C"/>
    <a:srgbClr val="BEBD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BBEF6B-A86C-4766-8E0C-5B61943F647C}" v="14" dt="2022-07-12T15:26:01.5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49" autoAdjust="0"/>
  </p:normalViewPr>
  <p:slideViewPr>
    <p:cSldViewPr snapToGrid="0">
      <p:cViewPr varScale="1">
        <p:scale>
          <a:sx n="107" d="100"/>
          <a:sy n="107" d="100"/>
        </p:scale>
        <p:origin x="750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O SCOGNAMIGLIO" userId="f6770c66-8281-4ae5-baf7-44a523c94719" providerId="ADAL" clId="{A7BBEF6B-A86C-4766-8E0C-5B61943F647C}"/>
    <pc:docChg chg="undo redo custSel addSld delSld modSld sldOrd">
      <pc:chgData name="MARIO SCOGNAMIGLIO" userId="f6770c66-8281-4ae5-baf7-44a523c94719" providerId="ADAL" clId="{A7BBEF6B-A86C-4766-8E0C-5B61943F647C}" dt="2022-07-12T16:02:36.117" v="4575" actId="113"/>
      <pc:docMkLst>
        <pc:docMk/>
      </pc:docMkLst>
      <pc:sldChg chg="modSp mod">
        <pc:chgData name="MARIO SCOGNAMIGLIO" userId="f6770c66-8281-4ae5-baf7-44a523c94719" providerId="ADAL" clId="{A7BBEF6B-A86C-4766-8E0C-5B61943F647C}" dt="2022-07-05T11:47:18.743" v="1054" actId="113"/>
        <pc:sldMkLst>
          <pc:docMk/>
          <pc:sldMk cId="1765779500" sldId="256"/>
        </pc:sldMkLst>
        <pc:spChg chg="mod">
          <ac:chgData name="MARIO SCOGNAMIGLIO" userId="f6770c66-8281-4ae5-baf7-44a523c94719" providerId="ADAL" clId="{A7BBEF6B-A86C-4766-8E0C-5B61943F647C}" dt="2022-07-05T11:47:18.743" v="1054" actId="113"/>
          <ac:spMkLst>
            <pc:docMk/>
            <pc:sldMk cId="1765779500" sldId="256"/>
            <ac:spMk id="2" creationId="{71088582-C733-D536-F168-94A82E421F0E}"/>
          </ac:spMkLst>
        </pc:spChg>
      </pc:sldChg>
      <pc:sldChg chg="delSp mod">
        <pc:chgData name="MARIO SCOGNAMIGLIO" userId="f6770c66-8281-4ae5-baf7-44a523c94719" providerId="ADAL" clId="{A7BBEF6B-A86C-4766-8E0C-5B61943F647C}" dt="2022-07-10T08:43:58.493" v="4495" actId="478"/>
        <pc:sldMkLst>
          <pc:docMk/>
          <pc:sldMk cId="715736326" sldId="257"/>
        </pc:sldMkLst>
        <pc:spChg chg="del">
          <ac:chgData name="MARIO SCOGNAMIGLIO" userId="f6770c66-8281-4ae5-baf7-44a523c94719" providerId="ADAL" clId="{A7BBEF6B-A86C-4766-8E0C-5B61943F647C}" dt="2022-07-10T08:43:48.762" v="4494" actId="478"/>
          <ac:spMkLst>
            <pc:docMk/>
            <pc:sldMk cId="715736326" sldId="257"/>
            <ac:spMk id="7" creationId="{09EE72C6-782E-F83E-7DBB-F68E45FC9552}"/>
          </ac:spMkLst>
        </pc:spChg>
        <pc:spChg chg="del">
          <ac:chgData name="MARIO SCOGNAMIGLIO" userId="f6770c66-8281-4ae5-baf7-44a523c94719" providerId="ADAL" clId="{A7BBEF6B-A86C-4766-8E0C-5B61943F647C}" dt="2022-07-10T08:43:58.493" v="4495" actId="478"/>
          <ac:spMkLst>
            <pc:docMk/>
            <pc:sldMk cId="715736326" sldId="257"/>
            <ac:spMk id="9" creationId="{A526E40F-6FFB-8913-019F-C75AE5F6735F}"/>
          </ac:spMkLst>
        </pc:spChg>
        <pc:spChg chg="del">
          <ac:chgData name="MARIO SCOGNAMIGLIO" userId="f6770c66-8281-4ae5-baf7-44a523c94719" providerId="ADAL" clId="{A7BBEF6B-A86C-4766-8E0C-5B61943F647C}" dt="2022-07-10T08:43:58.493" v="4495" actId="478"/>
          <ac:spMkLst>
            <pc:docMk/>
            <pc:sldMk cId="715736326" sldId="257"/>
            <ac:spMk id="19" creationId="{81BCD086-1C7B-2C17-B592-F86332C93C83}"/>
          </ac:spMkLst>
        </pc:spChg>
        <pc:spChg chg="del">
          <ac:chgData name="MARIO SCOGNAMIGLIO" userId="f6770c66-8281-4ae5-baf7-44a523c94719" providerId="ADAL" clId="{A7BBEF6B-A86C-4766-8E0C-5B61943F647C}" dt="2022-07-10T08:43:58.493" v="4495" actId="478"/>
          <ac:spMkLst>
            <pc:docMk/>
            <pc:sldMk cId="715736326" sldId="257"/>
            <ac:spMk id="20" creationId="{49F427F9-48B4-64E6-6BC7-4475FE5C378E}"/>
          </ac:spMkLst>
        </pc:spChg>
        <pc:spChg chg="del">
          <ac:chgData name="MARIO SCOGNAMIGLIO" userId="f6770c66-8281-4ae5-baf7-44a523c94719" providerId="ADAL" clId="{A7BBEF6B-A86C-4766-8E0C-5B61943F647C}" dt="2022-07-10T08:43:48.762" v="4494" actId="478"/>
          <ac:spMkLst>
            <pc:docMk/>
            <pc:sldMk cId="715736326" sldId="257"/>
            <ac:spMk id="21" creationId="{77B3A7F2-5661-E7C6-34B3-BC387CA96185}"/>
          </ac:spMkLst>
        </pc:spChg>
        <pc:spChg chg="del">
          <ac:chgData name="MARIO SCOGNAMIGLIO" userId="f6770c66-8281-4ae5-baf7-44a523c94719" providerId="ADAL" clId="{A7BBEF6B-A86C-4766-8E0C-5B61943F647C}" dt="2022-07-10T08:43:58.493" v="4495" actId="478"/>
          <ac:spMkLst>
            <pc:docMk/>
            <pc:sldMk cId="715736326" sldId="257"/>
            <ac:spMk id="22" creationId="{CC2490D8-A62F-AC17-72D6-DE1BAA30B080}"/>
          </ac:spMkLst>
        </pc:spChg>
        <pc:spChg chg="del">
          <ac:chgData name="MARIO SCOGNAMIGLIO" userId="f6770c66-8281-4ae5-baf7-44a523c94719" providerId="ADAL" clId="{A7BBEF6B-A86C-4766-8E0C-5B61943F647C}" dt="2022-07-10T08:43:58.493" v="4495" actId="478"/>
          <ac:spMkLst>
            <pc:docMk/>
            <pc:sldMk cId="715736326" sldId="257"/>
            <ac:spMk id="30" creationId="{1D31EBEE-CFC3-E59A-1BA9-7411361E7543}"/>
          </ac:spMkLst>
        </pc:spChg>
        <pc:spChg chg="del">
          <ac:chgData name="MARIO SCOGNAMIGLIO" userId="f6770c66-8281-4ae5-baf7-44a523c94719" providerId="ADAL" clId="{A7BBEF6B-A86C-4766-8E0C-5B61943F647C}" dt="2022-07-10T08:43:58.493" v="4495" actId="478"/>
          <ac:spMkLst>
            <pc:docMk/>
            <pc:sldMk cId="715736326" sldId="257"/>
            <ac:spMk id="31" creationId="{DD5C414C-714D-819B-F99E-85E7A010BD4D}"/>
          </ac:spMkLst>
        </pc:spChg>
      </pc:sldChg>
      <pc:sldChg chg="delSp modSp mod">
        <pc:chgData name="MARIO SCOGNAMIGLIO" userId="f6770c66-8281-4ae5-baf7-44a523c94719" providerId="ADAL" clId="{A7BBEF6B-A86C-4766-8E0C-5B61943F647C}" dt="2022-07-10T09:02:22.649" v="4544" actId="20577"/>
        <pc:sldMkLst>
          <pc:docMk/>
          <pc:sldMk cId="3524069317" sldId="258"/>
        </pc:sldMkLst>
        <pc:spChg chg="mod">
          <ac:chgData name="MARIO SCOGNAMIGLIO" userId="f6770c66-8281-4ae5-baf7-44a523c94719" providerId="ADAL" clId="{A7BBEF6B-A86C-4766-8E0C-5B61943F647C}" dt="2022-07-09T15:16:11.383" v="3007"/>
          <ac:spMkLst>
            <pc:docMk/>
            <pc:sldMk cId="3524069317" sldId="258"/>
            <ac:spMk id="2" creationId="{61BC57EB-F7C1-E846-C49B-71A5956E63F1}"/>
          </ac:spMkLst>
        </pc:spChg>
        <pc:spChg chg="mod">
          <ac:chgData name="MARIO SCOGNAMIGLIO" userId="f6770c66-8281-4ae5-baf7-44a523c94719" providerId="ADAL" clId="{A7BBEF6B-A86C-4766-8E0C-5B61943F647C}" dt="2022-07-09T15:16:11.383" v="3007"/>
          <ac:spMkLst>
            <pc:docMk/>
            <pc:sldMk cId="3524069317" sldId="258"/>
            <ac:spMk id="3" creationId="{17801DEE-44A4-DA72-1021-A6D1E2267361}"/>
          </ac:spMkLst>
        </pc:spChg>
        <pc:spChg chg="del">
          <ac:chgData name="MARIO SCOGNAMIGLIO" userId="f6770c66-8281-4ae5-baf7-44a523c94719" providerId="ADAL" clId="{A7BBEF6B-A86C-4766-8E0C-5B61943F647C}" dt="2022-07-10T08:44:12.159" v="4496" actId="478"/>
          <ac:spMkLst>
            <pc:docMk/>
            <pc:sldMk cId="3524069317" sldId="258"/>
            <ac:spMk id="10" creationId="{803FEBDF-140C-23D2-BF7B-6BC88FEBC089}"/>
          </ac:spMkLst>
        </pc:spChg>
        <pc:spChg chg="del">
          <ac:chgData name="MARIO SCOGNAMIGLIO" userId="f6770c66-8281-4ae5-baf7-44a523c94719" providerId="ADAL" clId="{A7BBEF6B-A86C-4766-8E0C-5B61943F647C}" dt="2022-07-10T08:44:12.159" v="4496" actId="478"/>
          <ac:spMkLst>
            <pc:docMk/>
            <pc:sldMk cId="3524069317" sldId="258"/>
            <ac:spMk id="20" creationId="{2B42257F-0714-90A5-66FB-FCAFD1413F9C}"/>
          </ac:spMkLst>
        </pc:spChg>
        <pc:spChg chg="del">
          <ac:chgData name="MARIO SCOGNAMIGLIO" userId="f6770c66-8281-4ae5-baf7-44a523c94719" providerId="ADAL" clId="{A7BBEF6B-A86C-4766-8E0C-5B61943F647C}" dt="2022-07-10T08:44:12.159" v="4496" actId="478"/>
          <ac:spMkLst>
            <pc:docMk/>
            <pc:sldMk cId="3524069317" sldId="258"/>
            <ac:spMk id="21" creationId="{E7D777EC-DFBE-A0E8-DCDD-FB17AA1F3CB2}"/>
          </ac:spMkLst>
        </pc:spChg>
        <pc:spChg chg="del">
          <ac:chgData name="MARIO SCOGNAMIGLIO" userId="f6770c66-8281-4ae5-baf7-44a523c94719" providerId="ADAL" clId="{A7BBEF6B-A86C-4766-8E0C-5B61943F647C}" dt="2022-07-10T08:44:12.159" v="4496" actId="478"/>
          <ac:spMkLst>
            <pc:docMk/>
            <pc:sldMk cId="3524069317" sldId="258"/>
            <ac:spMk id="22" creationId="{94BCEEBB-3C03-A82A-58B4-315B967CB056}"/>
          </ac:spMkLst>
        </pc:spChg>
        <pc:spChg chg="del">
          <ac:chgData name="MARIO SCOGNAMIGLIO" userId="f6770c66-8281-4ae5-baf7-44a523c94719" providerId="ADAL" clId="{A7BBEF6B-A86C-4766-8E0C-5B61943F647C}" dt="2022-07-10T08:44:12.159" v="4496" actId="478"/>
          <ac:spMkLst>
            <pc:docMk/>
            <pc:sldMk cId="3524069317" sldId="258"/>
            <ac:spMk id="23" creationId="{530E4739-02E9-75DB-AE76-5280168AACD2}"/>
          </ac:spMkLst>
        </pc:spChg>
        <pc:spChg chg="del">
          <ac:chgData name="MARIO SCOGNAMIGLIO" userId="f6770c66-8281-4ae5-baf7-44a523c94719" providerId="ADAL" clId="{A7BBEF6B-A86C-4766-8E0C-5B61943F647C}" dt="2022-07-10T08:44:12.159" v="4496" actId="478"/>
          <ac:spMkLst>
            <pc:docMk/>
            <pc:sldMk cId="3524069317" sldId="258"/>
            <ac:spMk id="31" creationId="{5FA3179B-9ABB-F7C9-9D71-742D447491E9}"/>
          </ac:spMkLst>
        </pc:spChg>
        <pc:spChg chg="del">
          <ac:chgData name="MARIO SCOGNAMIGLIO" userId="f6770c66-8281-4ae5-baf7-44a523c94719" providerId="ADAL" clId="{A7BBEF6B-A86C-4766-8E0C-5B61943F647C}" dt="2022-07-10T08:44:12.159" v="4496" actId="478"/>
          <ac:spMkLst>
            <pc:docMk/>
            <pc:sldMk cId="3524069317" sldId="258"/>
            <ac:spMk id="32" creationId="{370751A5-B05B-11EB-99D9-E61CDAF31AB2}"/>
          </ac:spMkLst>
        </pc:spChg>
        <pc:spChg chg="del">
          <ac:chgData name="MARIO SCOGNAMIGLIO" userId="f6770c66-8281-4ae5-baf7-44a523c94719" providerId="ADAL" clId="{A7BBEF6B-A86C-4766-8E0C-5B61943F647C}" dt="2022-07-10T08:44:12.159" v="4496" actId="478"/>
          <ac:spMkLst>
            <pc:docMk/>
            <pc:sldMk cId="3524069317" sldId="258"/>
            <ac:spMk id="33" creationId="{50DF86A6-1D74-B123-27AA-3913FA30DF4E}"/>
          </ac:spMkLst>
        </pc:spChg>
        <pc:graphicFrameChg chg="mod">
          <ac:chgData name="MARIO SCOGNAMIGLIO" userId="f6770c66-8281-4ae5-baf7-44a523c94719" providerId="ADAL" clId="{A7BBEF6B-A86C-4766-8E0C-5B61943F647C}" dt="2022-07-10T09:02:22.649" v="4544" actId="20577"/>
          <ac:graphicFrameMkLst>
            <pc:docMk/>
            <pc:sldMk cId="3524069317" sldId="258"/>
            <ac:graphicFrameMk id="5" creationId="{63348DF4-E7F4-256C-DE7A-78560B7119EE}"/>
          </ac:graphicFrameMkLst>
        </pc:graphicFrameChg>
      </pc:sldChg>
      <pc:sldChg chg="addSp delSp modSp new mod">
        <pc:chgData name="MARIO SCOGNAMIGLIO" userId="f6770c66-8281-4ae5-baf7-44a523c94719" providerId="ADAL" clId="{A7BBEF6B-A86C-4766-8E0C-5B61943F647C}" dt="2022-07-12T16:02:36.117" v="4575" actId="113"/>
        <pc:sldMkLst>
          <pc:docMk/>
          <pc:sldMk cId="4143064973" sldId="259"/>
        </pc:sldMkLst>
        <pc:spChg chg="add del mod">
          <ac:chgData name="MARIO SCOGNAMIGLIO" userId="f6770c66-8281-4ae5-baf7-44a523c94719" providerId="ADAL" clId="{A7BBEF6B-A86C-4766-8E0C-5B61943F647C}" dt="2022-07-05T09:09:51.964" v="227" actId="27636"/>
          <ac:spMkLst>
            <pc:docMk/>
            <pc:sldMk cId="4143064973" sldId="259"/>
            <ac:spMk id="2" creationId="{5A47E43C-1C02-D677-B188-F54932C91E81}"/>
          </ac:spMkLst>
        </pc:spChg>
        <pc:spChg chg="mod">
          <ac:chgData name="MARIO SCOGNAMIGLIO" userId="f6770c66-8281-4ae5-baf7-44a523c94719" providerId="ADAL" clId="{A7BBEF6B-A86C-4766-8E0C-5B61943F647C}" dt="2022-07-12T16:02:36.117" v="4575" actId="113"/>
          <ac:spMkLst>
            <pc:docMk/>
            <pc:sldMk cId="4143064973" sldId="259"/>
            <ac:spMk id="3" creationId="{F401AFA2-70A0-117F-C5D7-135464C9CCC7}"/>
          </ac:spMkLst>
        </pc:spChg>
        <pc:spChg chg="del">
          <ac:chgData name="MARIO SCOGNAMIGLIO" userId="f6770c66-8281-4ae5-baf7-44a523c94719" providerId="ADAL" clId="{A7BBEF6B-A86C-4766-8E0C-5B61943F647C}" dt="2022-07-10T08:44:22.716" v="4497" actId="478"/>
          <ac:spMkLst>
            <pc:docMk/>
            <pc:sldMk cId="4143064973" sldId="259"/>
            <ac:spMk id="13" creationId="{A709CD49-A472-D80B-C895-F3E15A014605}"/>
          </ac:spMkLst>
        </pc:spChg>
        <pc:spChg chg="del">
          <ac:chgData name="MARIO SCOGNAMIGLIO" userId="f6770c66-8281-4ae5-baf7-44a523c94719" providerId="ADAL" clId="{A7BBEF6B-A86C-4766-8E0C-5B61943F647C}" dt="2022-07-10T08:44:22.716" v="4497" actId="478"/>
          <ac:spMkLst>
            <pc:docMk/>
            <pc:sldMk cId="4143064973" sldId="259"/>
            <ac:spMk id="17" creationId="{1E73D539-9D0E-AACC-95C1-50A7E26F6C98}"/>
          </ac:spMkLst>
        </pc:spChg>
        <pc:spChg chg="del">
          <ac:chgData name="MARIO SCOGNAMIGLIO" userId="f6770c66-8281-4ae5-baf7-44a523c94719" providerId="ADAL" clId="{A7BBEF6B-A86C-4766-8E0C-5B61943F647C}" dt="2022-07-10T08:44:22.716" v="4497" actId="478"/>
          <ac:spMkLst>
            <pc:docMk/>
            <pc:sldMk cId="4143064973" sldId="259"/>
            <ac:spMk id="25" creationId="{2A4D9349-0E36-6044-F0EB-B0E6D7EF13B2}"/>
          </ac:spMkLst>
        </pc:spChg>
        <pc:spChg chg="del">
          <ac:chgData name="MARIO SCOGNAMIGLIO" userId="f6770c66-8281-4ae5-baf7-44a523c94719" providerId="ADAL" clId="{A7BBEF6B-A86C-4766-8E0C-5B61943F647C}" dt="2022-07-10T08:44:22.716" v="4497" actId="478"/>
          <ac:spMkLst>
            <pc:docMk/>
            <pc:sldMk cId="4143064973" sldId="259"/>
            <ac:spMk id="26" creationId="{0BACFEB3-8BA9-DB43-1CB5-41988A50BEF9}"/>
          </ac:spMkLst>
        </pc:spChg>
        <pc:spChg chg="del">
          <ac:chgData name="MARIO SCOGNAMIGLIO" userId="f6770c66-8281-4ae5-baf7-44a523c94719" providerId="ADAL" clId="{A7BBEF6B-A86C-4766-8E0C-5B61943F647C}" dt="2022-07-10T08:44:22.716" v="4497" actId="478"/>
          <ac:spMkLst>
            <pc:docMk/>
            <pc:sldMk cId="4143064973" sldId="259"/>
            <ac:spMk id="27" creationId="{6554D577-CCF2-5A9A-CBC5-DF52E1292583}"/>
          </ac:spMkLst>
        </pc:spChg>
        <pc:spChg chg="del">
          <ac:chgData name="MARIO SCOGNAMIGLIO" userId="f6770c66-8281-4ae5-baf7-44a523c94719" providerId="ADAL" clId="{A7BBEF6B-A86C-4766-8E0C-5B61943F647C}" dt="2022-07-10T08:44:22.716" v="4497" actId="478"/>
          <ac:spMkLst>
            <pc:docMk/>
            <pc:sldMk cId="4143064973" sldId="259"/>
            <ac:spMk id="28" creationId="{3FB76093-E067-0C38-5B9B-AD20C2442F6F}"/>
          </ac:spMkLst>
        </pc:spChg>
        <pc:spChg chg="del">
          <ac:chgData name="MARIO SCOGNAMIGLIO" userId="f6770c66-8281-4ae5-baf7-44a523c94719" providerId="ADAL" clId="{A7BBEF6B-A86C-4766-8E0C-5B61943F647C}" dt="2022-07-10T08:44:22.716" v="4497" actId="478"/>
          <ac:spMkLst>
            <pc:docMk/>
            <pc:sldMk cId="4143064973" sldId="259"/>
            <ac:spMk id="36" creationId="{E63FF8B1-79C6-85F1-BCEC-8457D43A5E65}"/>
          </ac:spMkLst>
        </pc:spChg>
        <pc:spChg chg="del">
          <ac:chgData name="MARIO SCOGNAMIGLIO" userId="f6770c66-8281-4ae5-baf7-44a523c94719" providerId="ADAL" clId="{A7BBEF6B-A86C-4766-8E0C-5B61943F647C}" dt="2022-07-10T08:44:22.716" v="4497" actId="478"/>
          <ac:spMkLst>
            <pc:docMk/>
            <pc:sldMk cId="4143064973" sldId="259"/>
            <ac:spMk id="37" creationId="{18B1DE38-6E00-DD6E-C0F1-B0D01C628DDA}"/>
          </ac:spMkLst>
        </pc:spChg>
      </pc:sldChg>
      <pc:sldChg chg="addSp delSp modSp new mod">
        <pc:chgData name="MARIO SCOGNAMIGLIO" userId="f6770c66-8281-4ae5-baf7-44a523c94719" providerId="ADAL" clId="{A7BBEF6B-A86C-4766-8E0C-5B61943F647C}" dt="2022-07-10T08:44:50.263" v="4500" actId="478"/>
        <pc:sldMkLst>
          <pc:docMk/>
          <pc:sldMk cId="1819529408" sldId="260"/>
        </pc:sldMkLst>
        <pc:spChg chg="mod">
          <ac:chgData name="MARIO SCOGNAMIGLIO" userId="f6770c66-8281-4ae5-baf7-44a523c94719" providerId="ADAL" clId="{A7BBEF6B-A86C-4766-8E0C-5B61943F647C}" dt="2022-07-09T15:16:11.383" v="3007"/>
          <ac:spMkLst>
            <pc:docMk/>
            <pc:sldMk cId="1819529408" sldId="260"/>
            <ac:spMk id="2" creationId="{C09B5EB8-5B61-3D6D-35BB-4757A0F95082}"/>
          </ac:spMkLst>
        </pc:spChg>
        <pc:spChg chg="mod">
          <ac:chgData name="MARIO SCOGNAMIGLIO" userId="f6770c66-8281-4ae5-baf7-44a523c94719" providerId="ADAL" clId="{A7BBEF6B-A86C-4766-8E0C-5B61943F647C}" dt="2022-07-09T15:16:11.383" v="3007"/>
          <ac:spMkLst>
            <pc:docMk/>
            <pc:sldMk cId="1819529408" sldId="260"/>
            <ac:spMk id="3" creationId="{DFF45867-915C-4C05-A700-2A5E3DAF4B9C}"/>
          </ac:spMkLst>
        </pc:spChg>
        <pc:spChg chg="add del">
          <ac:chgData name="MARIO SCOGNAMIGLIO" userId="f6770c66-8281-4ae5-baf7-44a523c94719" providerId="ADAL" clId="{A7BBEF6B-A86C-4766-8E0C-5B61943F647C}" dt="2022-07-10T08:44:50.263" v="4500" actId="478"/>
          <ac:spMkLst>
            <pc:docMk/>
            <pc:sldMk cId="1819529408" sldId="260"/>
            <ac:spMk id="14" creationId="{51693EA7-0C02-9750-BEB4-C7BD45A0F9E1}"/>
          </ac:spMkLst>
        </pc:spChg>
        <pc:spChg chg="add del">
          <ac:chgData name="MARIO SCOGNAMIGLIO" userId="f6770c66-8281-4ae5-baf7-44a523c94719" providerId="ADAL" clId="{A7BBEF6B-A86C-4766-8E0C-5B61943F647C}" dt="2022-07-10T08:44:44.564" v="4499" actId="478"/>
          <ac:spMkLst>
            <pc:docMk/>
            <pc:sldMk cId="1819529408" sldId="260"/>
            <ac:spMk id="16" creationId="{FFB39F15-AD15-7D0A-9BB8-EC5EAA6CF119}"/>
          </ac:spMkLst>
        </pc:spChg>
        <pc:spChg chg="add del">
          <ac:chgData name="MARIO SCOGNAMIGLIO" userId="f6770c66-8281-4ae5-baf7-44a523c94719" providerId="ADAL" clId="{A7BBEF6B-A86C-4766-8E0C-5B61943F647C}" dt="2022-07-10T08:44:44.564" v="4499" actId="478"/>
          <ac:spMkLst>
            <pc:docMk/>
            <pc:sldMk cId="1819529408" sldId="260"/>
            <ac:spMk id="25" creationId="{93BBDB32-2718-8BE0-552B-6BA11408CF41}"/>
          </ac:spMkLst>
        </pc:spChg>
        <pc:spChg chg="add del">
          <ac:chgData name="MARIO SCOGNAMIGLIO" userId="f6770c66-8281-4ae5-baf7-44a523c94719" providerId="ADAL" clId="{A7BBEF6B-A86C-4766-8E0C-5B61943F647C}" dt="2022-07-10T08:44:50.263" v="4500" actId="478"/>
          <ac:spMkLst>
            <pc:docMk/>
            <pc:sldMk cId="1819529408" sldId="260"/>
            <ac:spMk id="26" creationId="{7E4559AB-45B7-70E9-0C2D-D525940218FC}"/>
          </ac:spMkLst>
        </pc:spChg>
        <pc:spChg chg="add del">
          <ac:chgData name="MARIO SCOGNAMIGLIO" userId="f6770c66-8281-4ae5-baf7-44a523c94719" providerId="ADAL" clId="{A7BBEF6B-A86C-4766-8E0C-5B61943F647C}" dt="2022-07-10T08:44:50.263" v="4500" actId="478"/>
          <ac:spMkLst>
            <pc:docMk/>
            <pc:sldMk cId="1819529408" sldId="260"/>
            <ac:spMk id="27" creationId="{E3974659-E21D-1E6A-BF64-B3AD3C5E6C0F}"/>
          </ac:spMkLst>
        </pc:spChg>
        <pc:spChg chg="add del">
          <ac:chgData name="MARIO SCOGNAMIGLIO" userId="f6770c66-8281-4ae5-baf7-44a523c94719" providerId="ADAL" clId="{A7BBEF6B-A86C-4766-8E0C-5B61943F647C}" dt="2022-07-10T08:44:50.263" v="4500" actId="478"/>
          <ac:spMkLst>
            <pc:docMk/>
            <pc:sldMk cId="1819529408" sldId="260"/>
            <ac:spMk id="28" creationId="{31D6E86E-3295-AE90-ECC2-9D2B76FCA4D9}"/>
          </ac:spMkLst>
        </pc:spChg>
        <pc:spChg chg="add del">
          <ac:chgData name="MARIO SCOGNAMIGLIO" userId="f6770c66-8281-4ae5-baf7-44a523c94719" providerId="ADAL" clId="{A7BBEF6B-A86C-4766-8E0C-5B61943F647C}" dt="2022-07-10T08:44:44.564" v="4499" actId="478"/>
          <ac:spMkLst>
            <pc:docMk/>
            <pc:sldMk cId="1819529408" sldId="260"/>
            <ac:spMk id="29" creationId="{BF05B4C7-EA25-DDA7-003C-5B4CCB515AE9}"/>
          </ac:spMkLst>
        </pc:spChg>
        <pc:spChg chg="add del">
          <ac:chgData name="MARIO SCOGNAMIGLIO" userId="f6770c66-8281-4ae5-baf7-44a523c94719" providerId="ADAL" clId="{A7BBEF6B-A86C-4766-8E0C-5B61943F647C}" dt="2022-07-10T08:44:44.564" v="4499" actId="478"/>
          <ac:spMkLst>
            <pc:docMk/>
            <pc:sldMk cId="1819529408" sldId="260"/>
            <ac:spMk id="36" creationId="{219B220D-5440-928B-F712-F0E37C3ED9EA}"/>
          </ac:spMkLst>
        </pc:spChg>
        <pc:spChg chg="add del">
          <ac:chgData name="MARIO SCOGNAMIGLIO" userId="f6770c66-8281-4ae5-baf7-44a523c94719" providerId="ADAL" clId="{A7BBEF6B-A86C-4766-8E0C-5B61943F647C}" dt="2022-07-10T08:44:50.263" v="4500" actId="478"/>
          <ac:spMkLst>
            <pc:docMk/>
            <pc:sldMk cId="1819529408" sldId="260"/>
            <ac:spMk id="37" creationId="{A8A3825F-4A8C-855B-94C9-135D3B231A83}"/>
          </ac:spMkLst>
        </pc:spChg>
        <pc:spChg chg="add del">
          <ac:chgData name="MARIO SCOGNAMIGLIO" userId="f6770c66-8281-4ae5-baf7-44a523c94719" providerId="ADAL" clId="{A7BBEF6B-A86C-4766-8E0C-5B61943F647C}" dt="2022-07-10T08:44:50.263" v="4500" actId="478"/>
          <ac:spMkLst>
            <pc:docMk/>
            <pc:sldMk cId="1819529408" sldId="260"/>
            <ac:spMk id="38" creationId="{EB0309E6-C267-CAF3-67C7-376971053AEE}"/>
          </ac:spMkLst>
        </pc:spChg>
      </pc:sldChg>
      <pc:sldChg chg="delSp modSp new mod">
        <pc:chgData name="MARIO SCOGNAMIGLIO" userId="f6770c66-8281-4ae5-baf7-44a523c94719" providerId="ADAL" clId="{A7BBEF6B-A86C-4766-8E0C-5B61943F647C}" dt="2022-07-10T08:45:04.012" v="4501" actId="478"/>
        <pc:sldMkLst>
          <pc:docMk/>
          <pc:sldMk cId="1392181201" sldId="261"/>
        </pc:sldMkLst>
        <pc:spChg chg="mod">
          <ac:chgData name="MARIO SCOGNAMIGLIO" userId="f6770c66-8281-4ae5-baf7-44a523c94719" providerId="ADAL" clId="{A7BBEF6B-A86C-4766-8E0C-5B61943F647C}" dt="2022-07-05T09:09:24.933" v="224" actId="14100"/>
          <ac:spMkLst>
            <pc:docMk/>
            <pc:sldMk cId="1392181201" sldId="261"/>
            <ac:spMk id="2" creationId="{4F99A037-3103-71D8-C3E3-08672AD2E6CF}"/>
          </ac:spMkLst>
        </pc:spChg>
        <pc:spChg chg="mod">
          <ac:chgData name="MARIO SCOGNAMIGLIO" userId="f6770c66-8281-4ae5-baf7-44a523c94719" providerId="ADAL" clId="{A7BBEF6B-A86C-4766-8E0C-5B61943F647C}" dt="2022-07-05T09:07:57.275" v="156" actId="27636"/>
          <ac:spMkLst>
            <pc:docMk/>
            <pc:sldMk cId="1392181201" sldId="261"/>
            <ac:spMk id="3" creationId="{5C1925C1-B367-978D-D99D-8E1DC8716833}"/>
          </ac:spMkLst>
        </pc:spChg>
        <pc:spChg chg="del">
          <ac:chgData name="MARIO SCOGNAMIGLIO" userId="f6770c66-8281-4ae5-baf7-44a523c94719" providerId="ADAL" clId="{A7BBEF6B-A86C-4766-8E0C-5B61943F647C}" dt="2022-07-10T08:45:04.012" v="4501" actId="478"/>
          <ac:spMkLst>
            <pc:docMk/>
            <pc:sldMk cId="1392181201" sldId="261"/>
            <ac:spMk id="19" creationId="{FFC74E36-0E4C-0592-B75A-A674D9F8B3DD}"/>
          </ac:spMkLst>
        </pc:spChg>
        <pc:spChg chg="del">
          <ac:chgData name="MARIO SCOGNAMIGLIO" userId="f6770c66-8281-4ae5-baf7-44a523c94719" providerId="ADAL" clId="{A7BBEF6B-A86C-4766-8E0C-5B61943F647C}" dt="2022-07-10T08:45:04.012" v="4501" actId="478"/>
          <ac:spMkLst>
            <pc:docMk/>
            <pc:sldMk cId="1392181201" sldId="261"/>
            <ac:spMk id="20" creationId="{F9E1C1A2-B461-82D2-8A87-84DF1A289336}"/>
          </ac:spMkLst>
        </pc:spChg>
        <pc:spChg chg="del">
          <ac:chgData name="MARIO SCOGNAMIGLIO" userId="f6770c66-8281-4ae5-baf7-44a523c94719" providerId="ADAL" clId="{A7BBEF6B-A86C-4766-8E0C-5B61943F647C}" dt="2022-07-10T08:45:04.012" v="4501" actId="478"/>
          <ac:spMkLst>
            <pc:docMk/>
            <pc:sldMk cId="1392181201" sldId="261"/>
            <ac:spMk id="21" creationId="{B3346C1D-182C-54B5-C1ED-DE5F3598B47D}"/>
          </ac:spMkLst>
        </pc:spChg>
        <pc:spChg chg="del">
          <ac:chgData name="MARIO SCOGNAMIGLIO" userId="f6770c66-8281-4ae5-baf7-44a523c94719" providerId="ADAL" clId="{A7BBEF6B-A86C-4766-8E0C-5B61943F647C}" dt="2022-07-10T08:45:04.012" v="4501" actId="478"/>
          <ac:spMkLst>
            <pc:docMk/>
            <pc:sldMk cId="1392181201" sldId="261"/>
            <ac:spMk id="22" creationId="{F398D15B-473C-9E0F-86E1-B9E3901678DD}"/>
          </ac:spMkLst>
        </pc:spChg>
        <pc:spChg chg="del">
          <ac:chgData name="MARIO SCOGNAMIGLIO" userId="f6770c66-8281-4ae5-baf7-44a523c94719" providerId="ADAL" clId="{A7BBEF6B-A86C-4766-8E0C-5B61943F647C}" dt="2022-07-10T08:45:04.012" v="4501" actId="478"/>
          <ac:spMkLst>
            <pc:docMk/>
            <pc:sldMk cId="1392181201" sldId="261"/>
            <ac:spMk id="30" creationId="{7D30C77B-FE18-376C-8ED2-1E3685044449}"/>
          </ac:spMkLst>
        </pc:spChg>
        <pc:spChg chg="del">
          <ac:chgData name="MARIO SCOGNAMIGLIO" userId="f6770c66-8281-4ae5-baf7-44a523c94719" providerId="ADAL" clId="{A7BBEF6B-A86C-4766-8E0C-5B61943F647C}" dt="2022-07-10T08:45:04.012" v="4501" actId="478"/>
          <ac:spMkLst>
            <pc:docMk/>
            <pc:sldMk cId="1392181201" sldId="261"/>
            <ac:spMk id="31" creationId="{473A2580-E53C-486E-AC2D-1E045E80BB13}"/>
          </ac:spMkLst>
        </pc:spChg>
        <pc:spChg chg="del">
          <ac:chgData name="MARIO SCOGNAMIGLIO" userId="f6770c66-8281-4ae5-baf7-44a523c94719" providerId="ADAL" clId="{A7BBEF6B-A86C-4766-8E0C-5B61943F647C}" dt="2022-07-10T08:45:04.012" v="4501" actId="478"/>
          <ac:spMkLst>
            <pc:docMk/>
            <pc:sldMk cId="1392181201" sldId="261"/>
            <ac:spMk id="32" creationId="{19882B0B-A16A-CEC9-F66B-BCF24EFDB26C}"/>
          </ac:spMkLst>
        </pc:spChg>
        <pc:spChg chg="del">
          <ac:chgData name="MARIO SCOGNAMIGLIO" userId="f6770c66-8281-4ae5-baf7-44a523c94719" providerId="ADAL" clId="{A7BBEF6B-A86C-4766-8E0C-5B61943F647C}" dt="2022-07-10T08:45:04.012" v="4501" actId="478"/>
          <ac:spMkLst>
            <pc:docMk/>
            <pc:sldMk cId="1392181201" sldId="261"/>
            <ac:spMk id="33" creationId="{236A94EE-857E-026C-145F-941172BC7C4A}"/>
          </ac:spMkLst>
        </pc:spChg>
      </pc:sldChg>
      <pc:sldChg chg="delSp modSp new mod">
        <pc:chgData name="MARIO SCOGNAMIGLIO" userId="f6770c66-8281-4ae5-baf7-44a523c94719" providerId="ADAL" clId="{A7BBEF6B-A86C-4766-8E0C-5B61943F647C}" dt="2022-07-10T08:45:16.204" v="4502" actId="478"/>
        <pc:sldMkLst>
          <pc:docMk/>
          <pc:sldMk cId="1754528012" sldId="262"/>
        </pc:sldMkLst>
        <pc:spChg chg="mod">
          <ac:chgData name="MARIO SCOGNAMIGLIO" userId="f6770c66-8281-4ae5-baf7-44a523c94719" providerId="ADAL" clId="{A7BBEF6B-A86C-4766-8E0C-5B61943F647C}" dt="2022-07-09T15:16:11.383" v="3007"/>
          <ac:spMkLst>
            <pc:docMk/>
            <pc:sldMk cId="1754528012" sldId="262"/>
            <ac:spMk id="2" creationId="{D0D8130D-F3EA-B163-8C81-73C88455525D}"/>
          </ac:spMkLst>
        </pc:spChg>
        <pc:spChg chg="mod">
          <ac:chgData name="MARIO SCOGNAMIGLIO" userId="f6770c66-8281-4ae5-baf7-44a523c94719" providerId="ADAL" clId="{A7BBEF6B-A86C-4766-8E0C-5B61943F647C}" dt="2022-07-09T15:16:11.383" v="3007"/>
          <ac:spMkLst>
            <pc:docMk/>
            <pc:sldMk cId="1754528012" sldId="262"/>
            <ac:spMk id="3" creationId="{97FFA523-18D4-4B2B-B9CE-D69BB912CC5E}"/>
          </ac:spMkLst>
        </pc:spChg>
        <pc:spChg chg="del">
          <ac:chgData name="MARIO SCOGNAMIGLIO" userId="f6770c66-8281-4ae5-baf7-44a523c94719" providerId="ADAL" clId="{A7BBEF6B-A86C-4766-8E0C-5B61943F647C}" dt="2022-07-10T08:45:16.204" v="4502" actId="478"/>
          <ac:spMkLst>
            <pc:docMk/>
            <pc:sldMk cId="1754528012" sldId="262"/>
            <ac:spMk id="20" creationId="{BD55A082-6A96-13ED-ADB3-E5803C94CC30}"/>
          </ac:spMkLst>
        </pc:spChg>
        <pc:spChg chg="del">
          <ac:chgData name="MARIO SCOGNAMIGLIO" userId="f6770c66-8281-4ae5-baf7-44a523c94719" providerId="ADAL" clId="{A7BBEF6B-A86C-4766-8E0C-5B61943F647C}" dt="2022-07-10T08:45:16.204" v="4502" actId="478"/>
          <ac:spMkLst>
            <pc:docMk/>
            <pc:sldMk cId="1754528012" sldId="262"/>
            <ac:spMk id="33" creationId="{4D8451DC-4112-3E49-741A-86330EFDE740}"/>
          </ac:spMkLst>
        </pc:spChg>
        <pc:spChg chg="del">
          <ac:chgData name="MARIO SCOGNAMIGLIO" userId="f6770c66-8281-4ae5-baf7-44a523c94719" providerId="ADAL" clId="{A7BBEF6B-A86C-4766-8E0C-5B61943F647C}" dt="2022-07-10T08:45:16.204" v="4502" actId="478"/>
          <ac:spMkLst>
            <pc:docMk/>
            <pc:sldMk cId="1754528012" sldId="262"/>
            <ac:spMk id="35" creationId="{E4D2F9FA-5297-7D3D-FBDA-B7EEE4C33103}"/>
          </ac:spMkLst>
        </pc:spChg>
        <pc:spChg chg="del">
          <ac:chgData name="MARIO SCOGNAMIGLIO" userId="f6770c66-8281-4ae5-baf7-44a523c94719" providerId="ADAL" clId="{A7BBEF6B-A86C-4766-8E0C-5B61943F647C}" dt="2022-07-10T08:45:16.204" v="4502" actId="478"/>
          <ac:spMkLst>
            <pc:docMk/>
            <pc:sldMk cId="1754528012" sldId="262"/>
            <ac:spMk id="36" creationId="{250C9953-DFE2-05B9-E2C1-36972C93FCC5}"/>
          </ac:spMkLst>
        </pc:spChg>
        <pc:spChg chg="del">
          <ac:chgData name="MARIO SCOGNAMIGLIO" userId="f6770c66-8281-4ae5-baf7-44a523c94719" providerId="ADAL" clId="{A7BBEF6B-A86C-4766-8E0C-5B61943F647C}" dt="2022-07-10T08:45:16.204" v="4502" actId="478"/>
          <ac:spMkLst>
            <pc:docMk/>
            <pc:sldMk cId="1754528012" sldId="262"/>
            <ac:spMk id="37" creationId="{5D9A7035-CD9A-615E-06AF-DAD8F18B2FB0}"/>
          </ac:spMkLst>
        </pc:spChg>
        <pc:spChg chg="del">
          <ac:chgData name="MARIO SCOGNAMIGLIO" userId="f6770c66-8281-4ae5-baf7-44a523c94719" providerId="ADAL" clId="{A7BBEF6B-A86C-4766-8E0C-5B61943F647C}" dt="2022-07-10T08:45:16.204" v="4502" actId="478"/>
          <ac:spMkLst>
            <pc:docMk/>
            <pc:sldMk cId="1754528012" sldId="262"/>
            <ac:spMk id="45" creationId="{0E8C6E56-80DA-BED1-C1E9-51DF8C05D68B}"/>
          </ac:spMkLst>
        </pc:spChg>
        <pc:spChg chg="del">
          <ac:chgData name="MARIO SCOGNAMIGLIO" userId="f6770c66-8281-4ae5-baf7-44a523c94719" providerId="ADAL" clId="{A7BBEF6B-A86C-4766-8E0C-5B61943F647C}" dt="2022-07-10T08:45:16.204" v="4502" actId="478"/>
          <ac:spMkLst>
            <pc:docMk/>
            <pc:sldMk cId="1754528012" sldId="262"/>
            <ac:spMk id="46" creationId="{2DB9D679-2A08-09B1-ACDF-018A45CA90E6}"/>
          </ac:spMkLst>
        </pc:spChg>
        <pc:spChg chg="del">
          <ac:chgData name="MARIO SCOGNAMIGLIO" userId="f6770c66-8281-4ae5-baf7-44a523c94719" providerId="ADAL" clId="{A7BBEF6B-A86C-4766-8E0C-5B61943F647C}" dt="2022-07-10T08:45:16.204" v="4502" actId="478"/>
          <ac:spMkLst>
            <pc:docMk/>
            <pc:sldMk cId="1754528012" sldId="262"/>
            <ac:spMk id="47" creationId="{8B3B5145-F1B9-675D-EAE3-7C267EEA9C64}"/>
          </ac:spMkLst>
        </pc:spChg>
      </pc:sldChg>
      <pc:sldChg chg="addSp delSp modSp new mod">
        <pc:chgData name="MARIO SCOGNAMIGLIO" userId="f6770c66-8281-4ae5-baf7-44a523c94719" providerId="ADAL" clId="{A7BBEF6B-A86C-4766-8E0C-5B61943F647C}" dt="2022-07-10T08:45:32.974" v="4504" actId="1076"/>
        <pc:sldMkLst>
          <pc:docMk/>
          <pc:sldMk cId="283885604" sldId="263"/>
        </pc:sldMkLst>
        <pc:spChg chg="mod">
          <ac:chgData name="MARIO SCOGNAMIGLIO" userId="f6770c66-8281-4ae5-baf7-44a523c94719" providerId="ADAL" clId="{A7BBEF6B-A86C-4766-8E0C-5B61943F647C}" dt="2022-07-05T09:37:32.121" v="492" actId="1076"/>
          <ac:spMkLst>
            <pc:docMk/>
            <pc:sldMk cId="283885604" sldId="263"/>
            <ac:spMk id="2" creationId="{67126EAE-E15F-58B3-CEF5-54FD026115B0}"/>
          </ac:spMkLst>
        </pc:spChg>
        <pc:spChg chg="del mod">
          <ac:chgData name="MARIO SCOGNAMIGLIO" userId="f6770c66-8281-4ae5-baf7-44a523c94719" providerId="ADAL" clId="{A7BBEF6B-A86C-4766-8E0C-5B61943F647C}" dt="2022-07-05T09:27:41.149" v="365" actId="22"/>
          <ac:spMkLst>
            <pc:docMk/>
            <pc:sldMk cId="283885604" sldId="263"/>
            <ac:spMk id="3" creationId="{AD997288-1D89-7F85-076F-3B8040068B9E}"/>
          </ac:spMkLst>
        </pc:spChg>
        <pc:spChg chg="add del mod">
          <ac:chgData name="MARIO SCOGNAMIGLIO" userId="f6770c66-8281-4ae5-baf7-44a523c94719" providerId="ADAL" clId="{A7BBEF6B-A86C-4766-8E0C-5B61943F647C}" dt="2022-07-05T09:28:00.291" v="372" actId="478"/>
          <ac:spMkLst>
            <pc:docMk/>
            <pc:sldMk cId="283885604" sldId="263"/>
            <ac:spMk id="7" creationId="{E7D6ADC0-EE55-09DE-53B7-A63DC47B5E35}"/>
          </ac:spMkLst>
        </pc:spChg>
        <pc:spChg chg="add del">
          <ac:chgData name="MARIO SCOGNAMIGLIO" userId="f6770c66-8281-4ae5-baf7-44a523c94719" providerId="ADAL" clId="{A7BBEF6B-A86C-4766-8E0C-5B61943F647C}" dt="2022-07-05T09:27:59.874" v="371" actId="22"/>
          <ac:spMkLst>
            <pc:docMk/>
            <pc:sldMk cId="283885604" sldId="263"/>
            <ac:spMk id="9" creationId="{52D5CF6C-5842-B924-B7F8-E3E324C72024}"/>
          </ac:spMkLst>
        </pc:spChg>
        <pc:spChg chg="add del mod">
          <ac:chgData name="MARIO SCOGNAMIGLIO" userId="f6770c66-8281-4ae5-baf7-44a523c94719" providerId="ADAL" clId="{A7BBEF6B-A86C-4766-8E0C-5B61943F647C}" dt="2022-07-05T09:37:43.992" v="496" actId="478"/>
          <ac:spMkLst>
            <pc:docMk/>
            <pc:sldMk cId="283885604" sldId="263"/>
            <ac:spMk id="11" creationId="{5529D84F-B7DF-DCFE-C3D8-AD793320DBB6}"/>
          </ac:spMkLst>
        </pc:spChg>
        <pc:spChg chg="del">
          <ac:chgData name="MARIO SCOGNAMIGLIO" userId="f6770c66-8281-4ae5-baf7-44a523c94719" providerId="ADAL" clId="{A7BBEF6B-A86C-4766-8E0C-5B61943F647C}" dt="2022-07-10T08:45:25.861" v="4503" actId="478"/>
          <ac:spMkLst>
            <pc:docMk/>
            <pc:sldMk cId="283885604" sldId="263"/>
            <ac:spMk id="14" creationId="{6C561BFB-D152-75BF-AC77-9BFC4CCCC53F}"/>
          </ac:spMkLst>
        </pc:spChg>
        <pc:spChg chg="add del mod">
          <ac:chgData name="MARIO SCOGNAMIGLIO" userId="f6770c66-8281-4ae5-baf7-44a523c94719" providerId="ADAL" clId="{A7BBEF6B-A86C-4766-8E0C-5B61943F647C}" dt="2022-07-05T09:37:46.376" v="497" actId="478"/>
          <ac:spMkLst>
            <pc:docMk/>
            <pc:sldMk cId="283885604" sldId="263"/>
            <ac:spMk id="17" creationId="{1A82BE69-59AB-8393-FFE1-8A1C87FBA57C}"/>
          </ac:spMkLst>
        </pc:spChg>
        <pc:spChg chg="del">
          <ac:chgData name="MARIO SCOGNAMIGLIO" userId="f6770c66-8281-4ae5-baf7-44a523c94719" providerId="ADAL" clId="{A7BBEF6B-A86C-4766-8E0C-5B61943F647C}" dt="2022-07-10T08:45:25.861" v="4503" actId="478"/>
          <ac:spMkLst>
            <pc:docMk/>
            <pc:sldMk cId="283885604" sldId="263"/>
            <ac:spMk id="27" creationId="{50EB797F-2B0C-37EA-C39B-10CB61B018AE}"/>
          </ac:spMkLst>
        </pc:spChg>
        <pc:spChg chg="del">
          <ac:chgData name="MARIO SCOGNAMIGLIO" userId="f6770c66-8281-4ae5-baf7-44a523c94719" providerId="ADAL" clId="{A7BBEF6B-A86C-4766-8E0C-5B61943F647C}" dt="2022-07-10T08:45:25.861" v="4503" actId="478"/>
          <ac:spMkLst>
            <pc:docMk/>
            <pc:sldMk cId="283885604" sldId="263"/>
            <ac:spMk id="29" creationId="{924BADE2-63A1-4A1C-30ED-A239C84FE7FC}"/>
          </ac:spMkLst>
        </pc:spChg>
        <pc:spChg chg="del">
          <ac:chgData name="MARIO SCOGNAMIGLIO" userId="f6770c66-8281-4ae5-baf7-44a523c94719" providerId="ADAL" clId="{A7BBEF6B-A86C-4766-8E0C-5B61943F647C}" dt="2022-07-10T08:45:25.861" v="4503" actId="478"/>
          <ac:spMkLst>
            <pc:docMk/>
            <pc:sldMk cId="283885604" sldId="263"/>
            <ac:spMk id="31" creationId="{FB946C62-7A5F-963D-1F60-043B9C51A302}"/>
          </ac:spMkLst>
        </pc:spChg>
        <pc:spChg chg="del">
          <ac:chgData name="MARIO SCOGNAMIGLIO" userId="f6770c66-8281-4ae5-baf7-44a523c94719" providerId="ADAL" clId="{A7BBEF6B-A86C-4766-8E0C-5B61943F647C}" dt="2022-07-10T08:45:25.861" v="4503" actId="478"/>
          <ac:spMkLst>
            <pc:docMk/>
            <pc:sldMk cId="283885604" sldId="263"/>
            <ac:spMk id="32" creationId="{309E3252-26FD-1454-3B25-1E5AAEA22F53}"/>
          </ac:spMkLst>
        </pc:spChg>
        <pc:spChg chg="del">
          <ac:chgData name="MARIO SCOGNAMIGLIO" userId="f6770c66-8281-4ae5-baf7-44a523c94719" providerId="ADAL" clId="{A7BBEF6B-A86C-4766-8E0C-5B61943F647C}" dt="2022-07-10T08:45:25.861" v="4503" actId="478"/>
          <ac:spMkLst>
            <pc:docMk/>
            <pc:sldMk cId="283885604" sldId="263"/>
            <ac:spMk id="40" creationId="{37E079A7-DD3D-739B-4959-CC1759D40CAA}"/>
          </ac:spMkLst>
        </pc:spChg>
        <pc:spChg chg="del">
          <ac:chgData name="MARIO SCOGNAMIGLIO" userId="f6770c66-8281-4ae5-baf7-44a523c94719" providerId="ADAL" clId="{A7BBEF6B-A86C-4766-8E0C-5B61943F647C}" dt="2022-07-10T08:45:25.861" v="4503" actId="478"/>
          <ac:spMkLst>
            <pc:docMk/>
            <pc:sldMk cId="283885604" sldId="263"/>
            <ac:spMk id="41" creationId="{7AE02558-CF2F-DE0A-6C23-A4A80EF95F59}"/>
          </ac:spMkLst>
        </pc:spChg>
        <pc:spChg chg="del">
          <ac:chgData name="MARIO SCOGNAMIGLIO" userId="f6770c66-8281-4ae5-baf7-44a523c94719" providerId="ADAL" clId="{A7BBEF6B-A86C-4766-8E0C-5B61943F647C}" dt="2022-07-10T08:45:25.861" v="4503" actId="478"/>
          <ac:spMkLst>
            <pc:docMk/>
            <pc:sldMk cId="283885604" sldId="263"/>
            <ac:spMk id="42" creationId="{B94C343F-8FCA-C0D5-24BF-B8B426C271C9}"/>
          </ac:spMkLst>
        </pc:spChg>
        <pc:grpChg chg="mod">
          <ac:chgData name="MARIO SCOGNAMIGLIO" userId="f6770c66-8281-4ae5-baf7-44a523c94719" providerId="ADAL" clId="{A7BBEF6B-A86C-4766-8E0C-5B61943F647C}" dt="2022-07-10T08:45:32.974" v="4504" actId="1076"/>
          <ac:grpSpMkLst>
            <pc:docMk/>
            <pc:sldMk cId="283885604" sldId="263"/>
            <ac:grpSpMk id="13" creationId="{6AED602D-C1A5-495D-456C-96BC30F803BF}"/>
          </ac:grpSpMkLst>
        </pc:grpChg>
        <pc:picChg chg="add del mod ord">
          <ac:chgData name="MARIO SCOGNAMIGLIO" userId="f6770c66-8281-4ae5-baf7-44a523c94719" providerId="ADAL" clId="{A7BBEF6B-A86C-4766-8E0C-5B61943F647C}" dt="2022-07-05T09:28:02.568" v="373" actId="478"/>
          <ac:picMkLst>
            <pc:docMk/>
            <pc:sldMk cId="283885604" sldId="263"/>
            <ac:picMk id="5" creationId="{C7C1A325-9A1D-26C0-5CE7-0E141FD1DD61}"/>
          </ac:picMkLst>
        </pc:picChg>
        <pc:picChg chg="add del">
          <ac:chgData name="MARIO SCOGNAMIGLIO" userId="f6770c66-8281-4ae5-baf7-44a523c94719" providerId="ADAL" clId="{A7BBEF6B-A86C-4766-8E0C-5B61943F647C}" dt="2022-07-05T09:36:33.254" v="484" actId="22"/>
          <ac:picMkLst>
            <pc:docMk/>
            <pc:sldMk cId="283885604" sldId="263"/>
            <ac:picMk id="13" creationId="{233A83D6-F0D7-B9B6-321A-9E1BD5D446DB}"/>
          </ac:picMkLst>
        </pc:picChg>
        <pc:picChg chg="add mod">
          <ac:chgData name="MARIO SCOGNAMIGLIO" userId="f6770c66-8281-4ae5-baf7-44a523c94719" providerId="ADAL" clId="{A7BBEF6B-A86C-4766-8E0C-5B61943F647C}" dt="2022-07-05T09:37:56.250" v="499" actId="14100"/>
          <ac:picMkLst>
            <pc:docMk/>
            <pc:sldMk cId="283885604" sldId="263"/>
            <ac:picMk id="15" creationId="{F223704B-B33D-39E4-F740-2F10695036AA}"/>
          </ac:picMkLst>
        </pc:picChg>
      </pc:sldChg>
      <pc:sldChg chg="addSp delSp modSp new mod">
        <pc:chgData name="MARIO SCOGNAMIGLIO" userId="f6770c66-8281-4ae5-baf7-44a523c94719" providerId="ADAL" clId="{A7BBEF6B-A86C-4766-8E0C-5B61943F647C}" dt="2022-07-10T08:45:45.516" v="4505" actId="478"/>
        <pc:sldMkLst>
          <pc:docMk/>
          <pc:sldMk cId="3974364458" sldId="264"/>
        </pc:sldMkLst>
        <pc:spChg chg="mod">
          <ac:chgData name="MARIO SCOGNAMIGLIO" userId="f6770c66-8281-4ae5-baf7-44a523c94719" providerId="ADAL" clId="{A7BBEF6B-A86C-4766-8E0C-5B61943F647C}" dt="2022-07-05T10:33:08.935" v="542" actId="20577"/>
          <ac:spMkLst>
            <pc:docMk/>
            <pc:sldMk cId="3974364458" sldId="264"/>
            <ac:spMk id="2" creationId="{288EAF25-0A3B-41A2-095A-01BB9DB890EB}"/>
          </ac:spMkLst>
        </pc:spChg>
        <pc:spChg chg="del mod">
          <ac:chgData name="MARIO SCOGNAMIGLIO" userId="f6770c66-8281-4ae5-baf7-44a523c94719" providerId="ADAL" clId="{A7BBEF6B-A86C-4766-8E0C-5B61943F647C}" dt="2022-07-05T10:32:23.257" v="528" actId="478"/>
          <ac:spMkLst>
            <pc:docMk/>
            <pc:sldMk cId="3974364458" sldId="264"/>
            <ac:spMk id="3" creationId="{C805EEB8-EC45-9455-1C0F-75D2AF09D08A}"/>
          </ac:spMkLst>
        </pc:spChg>
        <pc:spChg chg="del">
          <ac:chgData name="MARIO SCOGNAMIGLIO" userId="f6770c66-8281-4ae5-baf7-44a523c94719" providerId="ADAL" clId="{A7BBEF6B-A86C-4766-8E0C-5B61943F647C}" dt="2022-07-10T08:45:45.516" v="4505" actId="478"/>
          <ac:spMkLst>
            <pc:docMk/>
            <pc:sldMk cId="3974364458" sldId="264"/>
            <ac:spMk id="43" creationId="{29028043-1DED-DE75-C907-A347D6619ABA}"/>
          </ac:spMkLst>
        </pc:spChg>
        <pc:spChg chg="del">
          <ac:chgData name="MARIO SCOGNAMIGLIO" userId="f6770c66-8281-4ae5-baf7-44a523c94719" providerId="ADAL" clId="{A7BBEF6B-A86C-4766-8E0C-5B61943F647C}" dt="2022-07-10T08:45:45.516" v="4505" actId="478"/>
          <ac:spMkLst>
            <pc:docMk/>
            <pc:sldMk cId="3974364458" sldId="264"/>
            <ac:spMk id="51" creationId="{98BC6750-911A-8BDA-917F-32A9146855E0}"/>
          </ac:spMkLst>
        </pc:spChg>
        <pc:spChg chg="del">
          <ac:chgData name="MARIO SCOGNAMIGLIO" userId="f6770c66-8281-4ae5-baf7-44a523c94719" providerId="ADAL" clId="{A7BBEF6B-A86C-4766-8E0C-5B61943F647C}" dt="2022-07-10T08:45:45.516" v="4505" actId="478"/>
          <ac:spMkLst>
            <pc:docMk/>
            <pc:sldMk cId="3974364458" sldId="264"/>
            <ac:spMk id="52" creationId="{579BDA3F-F0AB-E1FE-36E2-D4C329240C68}"/>
          </ac:spMkLst>
        </pc:spChg>
        <pc:spChg chg="del">
          <ac:chgData name="MARIO SCOGNAMIGLIO" userId="f6770c66-8281-4ae5-baf7-44a523c94719" providerId="ADAL" clId="{A7BBEF6B-A86C-4766-8E0C-5B61943F647C}" dt="2022-07-10T08:45:45.516" v="4505" actId="478"/>
          <ac:spMkLst>
            <pc:docMk/>
            <pc:sldMk cId="3974364458" sldId="264"/>
            <ac:spMk id="53" creationId="{D8118B47-AA85-7E59-6FCD-11D1B5DBDC05}"/>
          </ac:spMkLst>
        </pc:spChg>
        <pc:spChg chg="del">
          <ac:chgData name="MARIO SCOGNAMIGLIO" userId="f6770c66-8281-4ae5-baf7-44a523c94719" providerId="ADAL" clId="{A7BBEF6B-A86C-4766-8E0C-5B61943F647C}" dt="2022-07-10T08:45:45.516" v="4505" actId="478"/>
          <ac:spMkLst>
            <pc:docMk/>
            <pc:sldMk cId="3974364458" sldId="264"/>
            <ac:spMk id="54" creationId="{AE1EFD83-ED88-F1F4-0E6A-B5A7FB029AB5}"/>
          </ac:spMkLst>
        </pc:spChg>
        <pc:spChg chg="del">
          <ac:chgData name="MARIO SCOGNAMIGLIO" userId="f6770c66-8281-4ae5-baf7-44a523c94719" providerId="ADAL" clId="{A7BBEF6B-A86C-4766-8E0C-5B61943F647C}" dt="2022-07-10T08:45:45.516" v="4505" actId="478"/>
          <ac:spMkLst>
            <pc:docMk/>
            <pc:sldMk cId="3974364458" sldId="264"/>
            <ac:spMk id="62" creationId="{09FD139E-1E41-6E51-49D5-CFD084CCF44D}"/>
          </ac:spMkLst>
        </pc:spChg>
        <pc:spChg chg="del">
          <ac:chgData name="MARIO SCOGNAMIGLIO" userId="f6770c66-8281-4ae5-baf7-44a523c94719" providerId="ADAL" clId="{A7BBEF6B-A86C-4766-8E0C-5B61943F647C}" dt="2022-07-10T08:45:45.516" v="4505" actId="478"/>
          <ac:spMkLst>
            <pc:docMk/>
            <pc:sldMk cId="3974364458" sldId="264"/>
            <ac:spMk id="63" creationId="{A57D32CF-CF9B-EE54-E102-A7AA22C086ED}"/>
          </ac:spMkLst>
        </pc:spChg>
        <pc:spChg chg="del">
          <ac:chgData name="MARIO SCOGNAMIGLIO" userId="f6770c66-8281-4ae5-baf7-44a523c94719" providerId="ADAL" clId="{A7BBEF6B-A86C-4766-8E0C-5B61943F647C}" dt="2022-07-10T08:45:45.516" v="4505" actId="478"/>
          <ac:spMkLst>
            <pc:docMk/>
            <pc:sldMk cId="3974364458" sldId="264"/>
            <ac:spMk id="64" creationId="{5FF84B3F-D21F-0902-3A1E-348BA0791A58}"/>
          </ac:spMkLst>
        </pc:spChg>
        <pc:picChg chg="add mod">
          <ac:chgData name="MARIO SCOGNAMIGLIO" userId="f6770c66-8281-4ae5-baf7-44a523c94719" providerId="ADAL" clId="{A7BBEF6B-A86C-4766-8E0C-5B61943F647C}" dt="2022-07-05T10:32:53.652" v="534" actId="14100"/>
          <ac:picMkLst>
            <pc:docMk/>
            <pc:sldMk cId="3974364458" sldId="264"/>
            <ac:picMk id="5" creationId="{AB71466E-D8C5-2073-57C2-D3E8B435096E}"/>
          </ac:picMkLst>
        </pc:picChg>
      </pc:sldChg>
      <pc:sldChg chg="addSp delSp modSp new mod">
        <pc:chgData name="MARIO SCOGNAMIGLIO" userId="f6770c66-8281-4ae5-baf7-44a523c94719" providerId="ADAL" clId="{A7BBEF6B-A86C-4766-8E0C-5B61943F647C}" dt="2022-07-05T10:38:25.996" v="560" actId="14100"/>
        <pc:sldMkLst>
          <pc:docMk/>
          <pc:sldMk cId="3613664152" sldId="265"/>
        </pc:sldMkLst>
        <pc:spChg chg="mod">
          <ac:chgData name="MARIO SCOGNAMIGLIO" userId="f6770c66-8281-4ae5-baf7-44a523c94719" providerId="ADAL" clId="{A7BBEF6B-A86C-4766-8E0C-5B61943F647C}" dt="2022-07-05T10:37:07.316" v="552" actId="1076"/>
          <ac:spMkLst>
            <pc:docMk/>
            <pc:sldMk cId="3613664152" sldId="265"/>
            <ac:spMk id="2" creationId="{9D35ED38-8CB4-D832-0AFC-9DE7960A530F}"/>
          </ac:spMkLst>
        </pc:spChg>
        <pc:spChg chg="del">
          <ac:chgData name="MARIO SCOGNAMIGLIO" userId="f6770c66-8281-4ae5-baf7-44a523c94719" providerId="ADAL" clId="{A7BBEF6B-A86C-4766-8E0C-5B61943F647C}" dt="2022-07-05T10:38:03.102" v="553" actId="22"/>
          <ac:spMkLst>
            <pc:docMk/>
            <pc:sldMk cId="3613664152" sldId="265"/>
            <ac:spMk id="3" creationId="{59220D8C-62D0-9778-2611-AC1FD8CD87FC}"/>
          </ac:spMkLst>
        </pc:spChg>
        <pc:picChg chg="add mod ord">
          <ac:chgData name="MARIO SCOGNAMIGLIO" userId="f6770c66-8281-4ae5-baf7-44a523c94719" providerId="ADAL" clId="{A7BBEF6B-A86C-4766-8E0C-5B61943F647C}" dt="2022-07-05T10:38:25.996" v="560" actId="14100"/>
          <ac:picMkLst>
            <pc:docMk/>
            <pc:sldMk cId="3613664152" sldId="265"/>
            <ac:picMk id="5" creationId="{359BDBB4-32AF-E849-6EA4-600F70A82F75}"/>
          </ac:picMkLst>
        </pc:picChg>
      </pc:sldChg>
      <pc:sldChg chg="addSp delSp modSp new mod">
        <pc:chgData name="MARIO SCOGNAMIGLIO" userId="f6770c66-8281-4ae5-baf7-44a523c94719" providerId="ADAL" clId="{A7BBEF6B-A86C-4766-8E0C-5B61943F647C}" dt="2022-07-05T10:41:02.221" v="580" actId="1076"/>
        <pc:sldMkLst>
          <pc:docMk/>
          <pc:sldMk cId="1080814020" sldId="266"/>
        </pc:sldMkLst>
        <pc:spChg chg="mod">
          <ac:chgData name="MARIO SCOGNAMIGLIO" userId="f6770c66-8281-4ae5-baf7-44a523c94719" providerId="ADAL" clId="{A7BBEF6B-A86C-4766-8E0C-5B61943F647C}" dt="2022-07-05T10:38:54.452" v="573" actId="1076"/>
          <ac:spMkLst>
            <pc:docMk/>
            <pc:sldMk cId="1080814020" sldId="266"/>
            <ac:spMk id="2" creationId="{5AFC4A3D-2B1D-7DB1-E3D8-A630D532D06F}"/>
          </ac:spMkLst>
        </pc:spChg>
        <pc:spChg chg="del">
          <ac:chgData name="MARIO SCOGNAMIGLIO" userId="f6770c66-8281-4ae5-baf7-44a523c94719" providerId="ADAL" clId="{A7BBEF6B-A86C-4766-8E0C-5B61943F647C}" dt="2022-07-05T10:40:46.717" v="574" actId="22"/>
          <ac:spMkLst>
            <pc:docMk/>
            <pc:sldMk cId="1080814020" sldId="266"/>
            <ac:spMk id="3" creationId="{BFE46429-607D-A75E-4071-9629CA57BBB7}"/>
          </ac:spMkLst>
        </pc:spChg>
        <pc:picChg chg="add mod ord">
          <ac:chgData name="MARIO SCOGNAMIGLIO" userId="f6770c66-8281-4ae5-baf7-44a523c94719" providerId="ADAL" clId="{A7BBEF6B-A86C-4766-8E0C-5B61943F647C}" dt="2022-07-05T10:41:02.221" v="580" actId="1076"/>
          <ac:picMkLst>
            <pc:docMk/>
            <pc:sldMk cId="1080814020" sldId="266"/>
            <ac:picMk id="5" creationId="{29182186-FCDB-7DCF-005F-308ECD8FC5A7}"/>
          </ac:picMkLst>
        </pc:picChg>
      </pc:sldChg>
      <pc:sldChg chg="addSp delSp modSp new mod">
        <pc:chgData name="MARIO SCOGNAMIGLIO" userId="f6770c66-8281-4ae5-baf7-44a523c94719" providerId="ADAL" clId="{A7BBEF6B-A86C-4766-8E0C-5B61943F647C}" dt="2022-07-05T10:45:33.988" v="618" actId="14100"/>
        <pc:sldMkLst>
          <pc:docMk/>
          <pc:sldMk cId="4007741234" sldId="267"/>
        </pc:sldMkLst>
        <pc:spChg chg="mod">
          <ac:chgData name="MARIO SCOGNAMIGLIO" userId="f6770c66-8281-4ae5-baf7-44a523c94719" providerId="ADAL" clId="{A7BBEF6B-A86C-4766-8E0C-5B61943F647C}" dt="2022-07-05T10:45:28.029" v="616" actId="1076"/>
          <ac:spMkLst>
            <pc:docMk/>
            <pc:sldMk cId="4007741234" sldId="267"/>
            <ac:spMk id="2" creationId="{DC6C8215-7755-5B32-214B-110E40B99C2D}"/>
          </ac:spMkLst>
        </pc:spChg>
        <pc:spChg chg="del">
          <ac:chgData name="MARIO SCOGNAMIGLIO" userId="f6770c66-8281-4ae5-baf7-44a523c94719" providerId="ADAL" clId="{A7BBEF6B-A86C-4766-8E0C-5B61943F647C}" dt="2022-07-05T10:42:59.504" v="600" actId="22"/>
          <ac:spMkLst>
            <pc:docMk/>
            <pc:sldMk cId="4007741234" sldId="267"/>
            <ac:spMk id="3" creationId="{0BD6E50E-9B72-7D0A-05D9-C36D01113B6C}"/>
          </ac:spMkLst>
        </pc:spChg>
        <pc:spChg chg="add del mod">
          <ac:chgData name="MARIO SCOGNAMIGLIO" userId="f6770c66-8281-4ae5-baf7-44a523c94719" providerId="ADAL" clId="{A7BBEF6B-A86C-4766-8E0C-5B61943F647C}" dt="2022-07-05T10:44:21.420" v="610" actId="22"/>
          <ac:spMkLst>
            <pc:docMk/>
            <pc:sldMk cId="4007741234" sldId="267"/>
            <ac:spMk id="7" creationId="{6EE292B0-A2DF-01E6-5DA9-E227ACC2DE6F}"/>
          </ac:spMkLst>
        </pc:spChg>
        <pc:spChg chg="add del mod">
          <ac:chgData name="MARIO SCOGNAMIGLIO" userId="f6770c66-8281-4ae5-baf7-44a523c94719" providerId="ADAL" clId="{A7BBEF6B-A86C-4766-8E0C-5B61943F647C}" dt="2022-07-05T10:45:16.954" v="613" actId="22"/>
          <ac:spMkLst>
            <pc:docMk/>
            <pc:sldMk cId="4007741234" sldId="267"/>
            <ac:spMk id="11" creationId="{AFFBFB5E-E3FD-243E-3F58-39F5DA406871}"/>
          </ac:spMkLst>
        </pc:spChg>
        <pc:picChg chg="add del mod ord">
          <ac:chgData name="MARIO SCOGNAMIGLIO" userId="f6770c66-8281-4ae5-baf7-44a523c94719" providerId="ADAL" clId="{A7BBEF6B-A86C-4766-8E0C-5B61943F647C}" dt="2022-07-05T10:43:30.622" v="609" actId="478"/>
          <ac:picMkLst>
            <pc:docMk/>
            <pc:sldMk cId="4007741234" sldId="267"/>
            <ac:picMk id="5" creationId="{82F5A3F7-60D5-4557-9A30-1595A10740F2}"/>
          </ac:picMkLst>
        </pc:picChg>
        <pc:picChg chg="add del mod ord">
          <ac:chgData name="MARIO SCOGNAMIGLIO" userId="f6770c66-8281-4ae5-baf7-44a523c94719" providerId="ADAL" clId="{A7BBEF6B-A86C-4766-8E0C-5B61943F647C}" dt="2022-07-05T10:44:37.724" v="612" actId="478"/>
          <ac:picMkLst>
            <pc:docMk/>
            <pc:sldMk cId="4007741234" sldId="267"/>
            <ac:picMk id="9" creationId="{8808C091-9F0F-EB3B-52D3-3605B711BD39}"/>
          </ac:picMkLst>
        </pc:picChg>
        <pc:picChg chg="add mod ord">
          <ac:chgData name="MARIO SCOGNAMIGLIO" userId="f6770c66-8281-4ae5-baf7-44a523c94719" providerId="ADAL" clId="{A7BBEF6B-A86C-4766-8E0C-5B61943F647C}" dt="2022-07-05T10:45:33.988" v="618" actId="14100"/>
          <ac:picMkLst>
            <pc:docMk/>
            <pc:sldMk cId="4007741234" sldId="267"/>
            <ac:picMk id="13" creationId="{DEF14432-4713-1AC4-7771-67882C3D7243}"/>
          </ac:picMkLst>
        </pc:picChg>
      </pc:sldChg>
      <pc:sldChg chg="addSp delSp modSp new mod">
        <pc:chgData name="MARIO SCOGNAMIGLIO" userId="f6770c66-8281-4ae5-baf7-44a523c94719" providerId="ADAL" clId="{A7BBEF6B-A86C-4766-8E0C-5B61943F647C}" dt="2022-07-05T10:48:05.101" v="647" actId="14100"/>
        <pc:sldMkLst>
          <pc:docMk/>
          <pc:sldMk cId="3076316924" sldId="268"/>
        </pc:sldMkLst>
        <pc:spChg chg="mod">
          <ac:chgData name="MARIO SCOGNAMIGLIO" userId="f6770c66-8281-4ae5-baf7-44a523c94719" providerId="ADAL" clId="{A7BBEF6B-A86C-4766-8E0C-5B61943F647C}" dt="2022-07-05T10:46:27.293" v="641" actId="14100"/>
          <ac:spMkLst>
            <pc:docMk/>
            <pc:sldMk cId="3076316924" sldId="268"/>
            <ac:spMk id="2" creationId="{C6D82013-B20A-1895-A8A0-35E5AFDD2F83}"/>
          </ac:spMkLst>
        </pc:spChg>
        <pc:spChg chg="del">
          <ac:chgData name="MARIO SCOGNAMIGLIO" userId="f6770c66-8281-4ae5-baf7-44a523c94719" providerId="ADAL" clId="{A7BBEF6B-A86C-4766-8E0C-5B61943F647C}" dt="2022-07-05T10:47:40.785" v="642" actId="22"/>
          <ac:spMkLst>
            <pc:docMk/>
            <pc:sldMk cId="3076316924" sldId="268"/>
            <ac:spMk id="3" creationId="{DD201039-601A-D6B7-5337-99CFC8A21891}"/>
          </ac:spMkLst>
        </pc:spChg>
        <pc:picChg chg="add mod ord">
          <ac:chgData name="MARIO SCOGNAMIGLIO" userId="f6770c66-8281-4ae5-baf7-44a523c94719" providerId="ADAL" clId="{A7BBEF6B-A86C-4766-8E0C-5B61943F647C}" dt="2022-07-05T10:48:05.101" v="647" actId="14100"/>
          <ac:picMkLst>
            <pc:docMk/>
            <pc:sldMk cId="3076316924" sldId="268"/>
            <ac:picMk id="5" creationId="{D11E04DE-569E-763E-3647-549F14BF25FB}"/>
          </ac:picMkLst>
        </pc:picChg>
      </pc:sldChg>
      <pc:sldChg chg="addSp delSp modSp new mod">
        <pc:chgData name="MARIO SCOGNAMIGLIO" userId="f6770c66-8281-4ae5-baf7-44a523c94719" providerId="ADAL" clId="{A7BBEF6B-A86C-4766-8E0C-5B61943F647C}" dt="2022-07-05T11:06:50.968" v="825" actId="14100"/>
        <pc:sldMkLst>
          <pc:docMk/>
          <pc:sldMk cId="1763561049" sldId="269"/>
        </pc:sldMkLst>
        <pc:spChg chg="mod">
          <ac:chgData name="MARIO SCOGNAMIGLIO" userId="f6770c66-8281-4ae5-baf7-44a523c94719" providerId="ADAL" clId="{A7BBEF6B-A86C-4766-8E0C-5B61943F647C}" dt="2022-07-05T11:06:40.017" v="821" actId="1076"/>
          <ac:spMkLst>
            <pc:docMk/>
            <pc:sldMk cId="1763561049" sldId="269"/>
            <ac:spMk id="2" creationId="{965D33A9-7D77-39B2-9F99-23DD22CC1EF9}"/>
          </ac:spMkLst>
        </pc:spChg>
        <pc:spChg chg="del">
          <ac:chgData name="MARIO SCOGNAMIGLIO" userId="f6770c66-8281-4ae5-baf7-44a523c94719" providerId="ADAL" clId="{A7BBEF6B-A86C-4766-8E0C-5B61943F647C}" dt="2022-07-05T10:49:41.839" v="649" actId="22"/>
          <ac:spMkLst>
            <pc:docMk/>
            <pc:sldMk cId="1763561049" sldId="269"/>
            <ac:spMk id="3" creationId="{9A7926F2-1327-0565-1B15-DAFD83E17013}"/>
          </ac:spMkLst>
        </pc:spChg>
        <pc:picChg chg="add mod ord">
          <ac:chgData name="MARIO SCOGNAMIGLIO" userId="f6770c66-8281-4ae5-baf7-44a523c94719" providerId="ADAL" clId="{A7BBEF6B-A86C-4766-8E0C-5B61943F647C}" dt="2022-07-05T11:06:50.968" v="825" actId="14100"/>
          <ac:picMkLst>
            <pc:docMk/>
            <pc:sldMk cId="1763561049" sldId="269"/>
            <ac:picMk id="5" creationId="{4D166B1F-B63B-7FAD-D6C9-6948913FE864}"/>
          </ac:picMkLst>
        </pc:picChg>
      </pc:sldChg>
      <pc:sldChg chg="addSp delSp modSp new mod">
        <pc:chgData name="MARIO SCOGNAMIGLIO" userId="f6770c66-8281-4ae5-baf7-44a523c94719" providerId="ADAL" clId="{A7BBEF6B-A86C-4766-8E0C-5B61943F647C}" dt="2022-07-05T10:53:40.709" v="744" actId="14100"/>
        <pc:sldMkLst>
          <pc:docMk/>
          <pc:sldMk cId="3600486380" sldId="270"/>
        </pc:sldMkLst>
        <pc:spChg chg="mod">
          <ac:chgData name="MARIO SCOGNAMIGLIO" userId="f6770c66-8281-4ae5-baf7-44a523c94719" providerId="ADAL" clId="{A7BBEF6B-A86C-4766-8E0C-5B61943F647C}" dt="2022-07-05T10:51:53.997" v="737" actId="14100"/>
          <ac:spMkLst>
            <pc:docMk/>
            <pc:sldMk cId="3600486380" sldId="270"/>
            <ac:spMk id="2" creationId="{D9B6D089-F2B1-6224-12C2-F0F6A73E4095}"/>
          </ac:spMkLst>
        </pc:spChg>
        <pc:spChg chg="del">
          <ac:chgData name="MARIO SCOGNAMIGLIO" userId="f6770c66-8281-4ae5-baf7-44a523c94719" providerId="ADAL" clId="{A7BBEF6B-A86C-4766-8E0C-5B61943F647C}" dt="2022-07-05T10:53:23.554" v="738" actId="22"/>
          <ac:spMkLst>
            <pc:docMk/>
            <pc:sldMk cId="3600486380" sldId="270"/>
            <ac:spMk id="3" creationId="{80F9C7E2-E533-4F2D-CB1E-974CAF7990AD}"/>
          </ac:spMkLst>
        </pc:spChg>
        <pc:picChg chg="add mod ord">
          <ac:chgData name="MARIO SCOGNAMIGLIO" userId="f6770c66-8281-4ae5-baf7-44a523c94719" providerId="ADAL" clId="{A7BBEF6B-A86C-4766-8E0C-5B61943F647C}" dt="2022-07-05T10:53:40.709" v="744" actId="14100"/>
          <ac:picMkLst>
            <pc:docMk/>
            <pc:sldMk cId="3600486380" sldId="270"/>
            <ac:picMk id="5" creationId="{E4C68BE5-4F3F-2C63-6D02-C0A239FD6C8A}"/>
          </ac:picMkLst>
        </pc:picChg>
      </pc:sldChg>
      <pc:sldChg chg="addSp delSp modSp new mod">
        <pc:chgData name="MARIO SCOGNAMIGLIO" userId="f6770c66-8281-4ae5-baf7-44a523c94719" providerId="ADAL" clId="{A7BBEF6B-A86C-4766-8E0C-5B61943F647C}" dt="2022-07-05T11:05:48.712" v="815" actId="14100"/>
        <pc:sldMkLst>
          <pc:docMk/>
          <pc:sldMk cId="3829868648" sldId="271"/>
        </pc:sldMkLst>
        <pc:spChg chg="mod">
          <ac:chgData name="MARIO SCOGNAMIGLIO" userId="f6770c66-8281-4ae5-baf7-44a523c94719" providerId="ADAL" clId="{A7BBEF6B-A86C-4766-8E0C-5B61943F647C}" dt="2022-07-05T11:04:51.977" v="808" actId="20577"/>
          <ac:spMkLst>
            <pc:docMk/>
            <pc:sldMk cId="3829868648" sldId="271"/>
            <ac:spMk id="2" creationId="{F39EF0C5-9831-4B9E-E40E-C4837D9B6D79}"/>
          </ac:spMkLst>
        </pc:spChg>
        <pc:spChg chg="del">
          <ac:chgData name="MARIO SCOGNAMIGLIO" userId="f6770c66-8281-4ae5-baf7-44a523c94719" providerId="ADAL" clId="{A7BBEF6B-A86C-4766-8E0C-5B61943F647C}" dt="2022-07-05T11:04:47.544" v="806" actId="478"/>
          <ac:spMkLst>
            <pc:docMk/>
            <pc:sldMk cId="3829868648" sldId="271"/>
            <ac:spMk id="3" creationId="{767E21D2-ADE5-ADB4-99CF-65E69119E2CB}"/>
          </ac:spMkLst>
        </pc:spChg>
        <pc:picChg chg="add mod">
          <ac:chgData name="MARIO SCOGNAMIGLIO" userId="f6770c66-8281-4ae5-baf7-44a523c94719" providerId="ADAL" clId="{A7BBEF6B-A86C-4766-8E0C-5B61943F647C}" dt="2022-07-05T11:05:48.712" v="815" actId="14100"/>
          <ac:picMkLst>
            <pc:docMk/>
            <pc:sldMk cId="3829868648" sldId="271"/>
            <ac:picMk id="5" creationId="{94011B09-2D34-BE98-22B6-E372991EED6B}"/>
          </ac:picMkLst>
        </pc:picChg>
      </pc:sldChg>
      <pc:sldChg chg="addSp modSp new mod">
        <pc:chgData name="MARIO SCOGNAMIGLIO" userId="f6770c66-8281-4ae5-baf7-44a523c94719" providerId="ADAL" clId="{A7BBEF6B-A86C-4766-8E0C-5B61943F647C}" dt="2022-07-09T15:16:11.383" v="3007"/>
        <pc:sldMkLst>
          <pc:docMk/>
          <pc:sldMk cId="2984741844" sldId="272"/>
        </pc:sldMkLst>
        <pc:spChg chg="mod">
          <ac:chgData name="MARIO SCOGNAMIGLIO" userId="f6770c66-8281-4ae5-baf7-44a523c94719" providerId="ADAL" clId="{A7BBEF6B-A86C-4766-8E0C-5B61943F647C}" dt="2022-07-05T11:14:49.225" v="864" actId="14100"/>
          <ac:spMkLst>
            <pc:docMk/>
            <pc:sldMk cId="2984741844" sldId="272"/>
            <ac:spMk id="2" creationId="{0B840B40-942A-96A9-4639-AA65D671E828}"/>
          </ac:spMkLst>
        </pc:spChg>
        <pc:spChg chg="mod">
          <ac:chgData name="MARIO SCOGNAMIGLIO" userId="f6770c66-8281-4ae5-baf7-44a523c94719" providerId="ADAL" clId="{A7BBEF6B-A86C-4766-8E0C-5B61943F647C}" dt="2022-07-09T15:16:11.383" v="3007"/>
          <ac:spMkLst>
            <pc:docMk/>
            <pc:sldMk cId="2984741844" sldId="272"/>
            <ac:spMk id="3" creationId="{23C6296F-E5A4-DC75-B0DC-4BC7F908658A}"/>
          </ac:spMkLst>
        </pc:spChg>
        <pc:picChg chg="add mod">
          <ac:chgData name="MARIO SCOGNAMIGLIO" userId="f6770c66-8281-4ae5-baf7-44a523c94719" providerId="ADAL" clId="{A7BBEF6B-A86C-4766-8E0C-5B61943F647C}" dt="2022-07-05T11:15:00.040" v="868" actId="14100"/>
          <ac:picMkLst>
            <pc:docMk/>
            <pc:sldMk cId="2984741844" sldId="272"/>
            <ac:picMk id="5" creationId="{F8DE9F26-26D2-8481-567E-625E06D7CC3A}"/>
          </ac:picMkLst>
        </pc:picChg>
      </pc:sldChg>
      <pc:sldChg chg="addSp delSp modSp new mod">
        <pc:chgData name="MARIO SCOGNAMIGLIO" userId="f6770c66-8281-4ae5-baf7-44a523c94719" providerId="ADAL" clId="{A7BBEF6B-A86C-4766-8E0C-5B61943F647C}" dt="2022-07-05T11:23:24.209" v="889" actId="14100"/>
        <pc:sldMkLst>
          <pc:docMk/>
          <pc:sldMk cId="3646617348" sldId="273"/>
        </pc:sldMkLst>
        <pc:spChg chg="mod">
          <ac:chgData name="MARIO SCOGNAMIGLIO" userId="f6770c66-8281-4ae5-baf7-44a523c94719" providerId="ADAL" clId="{A7BBEF6B-A86C-4766-8E0C-5B61943F647C}" dt="2022-07-05T11:17:46.414" v="880" actId="20577"/>
          <ac:spMkLst>
            <pc:docMk/>
            <pc:sldMk cId="3646617348" sldId="273"/>
            <ac:spMk id="2" creationId="{EA74AD99-ED4F-CF36-7B62-D0F167E7C6C9}"/>
          </ac:spMkLst>
        </pc:spChg>
        <pc:spChg chg="del">
          <ac:chgData name="MARIO SCOGNAMIGLIO" userId="f6770c66-8281-4ae5-baf7-44a523c94719" providerId="ADAL" clId="{A7BBEF6B-A86C-4766-8E0C-5B61943F647C}" dt="2022-07-05T11:22:45.416" v="881" actId="478"/>
          <ac:spMkLst>
            <pc:docMk/>
            <pc:sldMk cId="3646617348" sldId="273"/>
            <ac:spMk id="3" creationId="{CBD06106-287A-D40A-DCFB-26EAEE51E07C}"/>
          </ac:spMkLst>
        </pc:spChg>
        <pc:spChg chg="add del">
          <ac:chgData name="MARIO SCOGNAMIGLIO" userId="f6770c66-8281-4ae5-baf7-44a523c94719" providerId="ADAL" clId="{A7BBEF6B-A86C-4766-8E0C-5B61943F647C}" dt="2022-07-05T11:22:54.820" v="883" actId="22"/>
          <ac:spMkLst>
            <pc:docMk/>
            <pc:sldMk cId="3646617348" sldId="273"/>
            <ac:spMk id="5" creationId="{F7CDAA93-46D4-D739-822C-F1E3C5F212CA}"/>
          </ac:spMkLst>
        </pc:spChg>
        <pc:picChg chg="add mod">
          <ac:chgData name="MARIO SCOGNAMIGLIO" userId="f6770c66-8281-4ae5-baf7-44a523c94719" providerId="ADAL" clId="{A7BBEF6B-A86C-4766-8E0C-5B61943F647C}" dt="2022-07-05T11:23:24.209" v="889" actId="14100"/>
          <ac:picMkLst>
            <pc:docMk/>
            <pc:sldMk cId="3646617348" sldId="273"/>
            <ac:picMk id="7" creationId="{A281D60D-F374-FECB-BC1E-8BA8EACAE8FE}"/>
          </ac:picMkLst>
        </pc:picChg>
      </pc:sldChg>
      <pc:sldChg chg="addSp delSp modSp new mod">
        <pc:chgData name="MARIO SCOGNAMIGLIO" userId="f6770c66-8281-4ae5-baf7-44a523c94719" providerId="ADAL" clId="{A7BBEF6B-A86C-4766-8E0C-5B61943F647C}" dt="2022-07-05T11:25:46.489" v="953" actId="14100"/>
        <pc:sldMkLst>
          <pc:docMk/>
          <pc:sldMk cId="39493784" sldId="274"/>
        </pc:sldMkLst>
        <pc:spChg chg="mod">
          <ac:chgData name="MARIO SCOGNAMIGLIO" userId="f6770c66-8281-4ae5-baf7-44a523c94719" providerId="ADAL" clId="{A7BBEF6B-A86C-4766-8E0C-5B61943F647C}" dt="2022-07-05T11:25:32.081" v="947" actId="1076"/>
          <ac:spMkLst>
            <pc:docMk/>
            <pc:sldMk cId="39493784" sldId="274"/>
            <ac:spMk id="2" creationId="{6657F117-A6F7-6B66-2FBD-04830A3DA6F6}"/>
          </ac:spMkLst>
        </pc:spChg>
        <pc:spChg chg="del">
          <ac:chgData name="MARIO SCOGNAMIGLIO" userId="f6770c66-8281-4ae5-baf7-44a523c94719" providerId="ADAL" clId="{A7BBEF6B-A86C-4766-8E0C-5B61943F647C}" dt="2022-07-05T11:25:33.759" v="948" actId="478"/>
          <ac:spMkLst>
            <pc:docMk/>
            <pc:sldMk cId="39493784" sldId="274"/>
            <ac:spMk id="3" creationId="{FDE3DE21-FB39-F433-FE0F-D05180C816F2}"/>
          </ac:spMkLst>
        </pc:spChg>
        <pc:picChg chg="add mod">
          <ac:chgData name="MARIO SCOGNAMIGLIO" userId="f6770c66-8281-4ae5-baf7-44a523c94719" providerId="ADAL" clId="{A7BBEF6B-A86C-4766-8E0C-5B61943F647C}" dt="2022-07-05T11:25:46.489" v="953" actId="14100"/>
          <ac:picMkLst>
            <pc:docMk/>
            <pc:sldMk cId="39493784" sldId="274"/>
            <ac:picMk id="5" creationId="{070770E0-6D6D-75BB-15FF-A4664FB1D3BB}"/>
          </ac:picMkLst>
        </pc:picChg>
      </pc:sldChg>
      <pc:sldChg chg="addSp delSp modSp new mod">
        <pc:chgData name="MARIO SCOGNAMIGLIO" userId="f6770c66-8281-4ae5-baf7-44a523c94719" providerId="ADAL" clId="{A7BBEF6B-A86C-4766-8E0C-5B61943F647C}" dt="2022-07-05T11:27:43.250" v="977" actId="14100"/>
        <pc:sldMkLst>
          <pc:docMk/>
          <pc:sldMk cId="4009915736" sldId="275"/>
        </pc:sldMkLst>
        <pc:spChg chg="mod">
          <ac:chgData name="MARIO SCOGNAMIGLIO" userId="f6770c66-8281-4ae5-baf7-44a523c94719" providerId="ADAL" clId="{A7BBEF6B-A86C-4766-8E0C-5B61943F647C}" dt="2022-07-05T11:26:40.697" v="968" actId="1076"/>
          <ac:spMkLst>
            <pc:docMk/>
            <pc:sldMk cId="4009915736" sldId="275"/>
            <ac:spMk id="2" creationId="{CB49A9CF-A89C-D1A0-69A0-EF2A07DEF48B}"/>
          </ac:spMkLst>
        </pc:spChg>
        <pc:spChg chg="del">
          <ac:chgData name="MARIO SCOGNAMIGLIO" userId="f6770c66-8281-4ae5-baf7-44a523c94719" providerId="ADAL" clId="{A7BBEF6B-A86C-4766-8E0C-5B61943F647C}" dt="2022-07-05T11:26:43.781" v="969" actId="478"/>
          <ac:spMkLst>
            <pc:docMk/>
            <pc:sldMk cId="4009915736" sldId="275"/>
            <ac:spMk id="3" creationId="{69BA6EB3-A172-9B07-E89E-230A4A2C22F7}"/>
          </ac:spMkLst>
        </pc:spChg>
        <pc:picChg chg="add mod">
          <ac:chgData name="MARIO SCOGNAMIGLIO" userId="f6770c66-8281-4ae5-baf7-44a523c94719" providerId="ADAL" clId="{A7BBEF6B-A86C-4766-8E0C-5B61943F647C}" dt="2022-07-05T11:27:43.250" v="977" actId="14100"/>
          <ac:picMkLst>
            <pc:docMk/>
            <pc:sldMk cId="4009915736" sldId="275"/>
            <ac:picMk id="5" creationId="{8E31D220-916C-3629-A203-570551901E72}"/>
          </ac:picMkLst>
        </pc:picChg>
      </pc:sldChg>
      <pc:sldChg chg="addSp delSp modSp new mod ord">
        <pc:chgData name="MARIO SCOGNAMIGLIO" userId="f6770c66-8281-4ae5-baf7-44a523c94719" providerId="ADAL" clId="{A7BBEF6B-A86C-4766-8E0C-5B61943F647C}" dt="2022-07-05T11:48:09.708" v="1056"/>
        <pc:sldMkLst>
          <pc:docMk/>
          <pc:sldMk cId="95095095" sldId="276"/>
        </pc:sldMkLst>
        <pc:spChg chg="mod">
          <ac:chgData name="MARIO SCOGNAMIGLIO" userId="f6770c66-8281-4ae5-baf7-44a523c94719" providerId="ADAL" clId="{A7BBEF6B-A86C-4766-8E0C-5B61943F647C}" dt="2022-07-05T11:37:50.770" v="993" actId="1076"/>
          <ac:spMkLst>
            <pc:docMk/>
            <pc:sldMk cId="95095095" sldId="276"/>
            <ac:spMk id="2" creationId="{A4BC2331-D27D-C6F5-5AEC-4239241A9518}"/>
          </ac:spMkLst>
        </pc:spChg>
        <pc:spChg chg="del">
          <ac:chgData name="MARIO SCOGNAMIGLIO" userId="f6770c66-8281-4ae5-baf7-44a523c94719" providerId="ADAL" clId="{A7BBEF6B-A86C-4766-8E0C-5B61943F647C}" dt="2022-07-05T11:37:32.338" v="990" actId="22"/>
          <ac:spMkLst>
            <pc:docMk/>
            <pc:sldMk cId="95095095" sldId="276"/>
            <ac:spMk id="3" creationId="{812516AF-69FF-1ED1-D712-F7AFB44975B9}"/>
          </ac:spMkLst>
        </pc:spChg>
        <pc:picChg chg="add mod ord">
          <ac:chgData name="MARIO SCOGNAMIGLIO" userId="f6770c66-8281-4ae5-baf7-44a523c94719" providerId="ADAL" clId="{A7BBEF6B-A86C-4766-8E0C-5B61943F647C}" dt="2022-07-05T11:37:59.362" v="996" actId="14100"/>
          <ac:picMkLst>
            <pc:docMk/>
            <pc:sldMk cId="95095095" sldId="276"/>
            <ac:picMk id="5" creationId="{84E40457-2C76-BC22-F2E0-54160E6C50C2}"/>
          </ac:picMkLst>
        </pc:picChg>
      </pc:sldChg>
      <pc:sldChg chg="addSp delSp modSp new mod">
        <pc:chgData name="MARIO SCOGNAMIGLIO" userId="f6770c66-8281-4ae5-baf7-44a523c94719" providerId="ADAL" clId="{A7BBEF6B-A86C-4766-8E0C-5B61943F647C}" dt="2022-07-10T08:49:30.787" v="4530" actId="478"/>
        <pc:sldMkLst>
          <pc:docMk/>
          <pc:sldMk cId="927548710" sldId="277"/>
        </pc:sldMkLst>
        <pc:spChg chg="mod">
          <ac:chgData name="MARIO SCOGNAMIGLIO" userId="f6770c66-8281-4ae5-baf7-44a523c94719" providerId="ADAL" clId="{A7BBEF6B-A86C-4766-8E0C-5B61943F647C}" dt="2022-07-05T11:42:19.459" v="1036" actId="1076"/>
          <ac:spMkLst>
            <pc:docMk/>
            <pc:sldMk cId="927548710" sldId="277"/>
            <ac:spMk id="2" creationId="{6563A38D-50D3-3433-6ED7-B71FB0326138}"/>
          </ac:spMkLst>
        </pc:spChg>
        <pc:spChg chg="del">
          <ac:chgData name="MARIO SCOGNAMIGLIO" userId="f6770c66-8281-4ae5-baf7-44a523c94719" providerId="ADAL" clId="{A7BBEF6B-A86C-4766-8E0C-5B61943F647C}" dt="2022-07-05T11:42:09.346" v="1034" actId="22"/>
          <ac:spMkLst>
            <pc:docMk/>
            <pc:sldMk cId="927548710" sldId="277"/>
            <ac:spMk id="3" creationId="{2D9726E8-B6D3-D009-6EE6-9197BA63B13E}"/>
          </ac:spMkLst>
        </pc:spChg>
        <pc:spChg chg="del">
          <ac:chgData name="MARIO SCOGNAMIGLIO" userId="f6770c66-8281-4ae5-baf7-44a523c94719" providerId="ADAL" clId="{A7BBEF6B-A86C-4766-8E0C-5B61943F647C}" dt="2022-07-10T08:49:30.787" v="4530" actId="478"/>
          <ac:spMkLst>
            <pc:docMk/>
            <pc:sldMk cId="927548710" sldId="277"/>
            <ac:spMk id="23" creationId="{43FDFC46-5B30-9768-F2C7-1B3BD4BFDEA5}"/>
          </ac:spMkLst>
        </pc:spChg>
        <pc:spChg chg="del">
          <ac:chgData name="MARIO SCOGNAMIGLIO" userId="f6770c66-8281-4ae5-baf7-44a523c94719" providerId="ADAL" clId="{A7BBEF6B-A86C-4766-8E0C-5B61943F647C}" dt="2022-07-10T08:49:30.787" v="4530" actId="478"/>
          <ac:spMkLst>
            <pc:docMk/>
            <pc:sldMk cId="927548710" sldId="277"/>
            <ac:spMk id="25" creationId="{833C3505-9FE3-3294-28E6-6870FA76D7E7}"/>
          </ac:spMkLst>
        </pc:spChg>
        <pc:spChg chg="del">
          <ac:chgData name="MARIO SCOGNAMIGLIO" userId="f6770c66-8281-4ae5-baf7-44a523c94719" providerId="ADAL" clId="{A7BBEF6B-A86C-4766-8E0C-5B61943F647C}" dt="2022-07-10T08:49:26.019" v="4529" actId="478"/>
          <ac:spMkLst>
            <pc:docMk/>
            <pc:sldMk cId="927548710" sldId="277"/>
            <ac:spMk id="40" creationId="{604F3FA0-F6BF-3DEC-1A66-5314C142B99F}"/>
          </ac:spMkLst>
        </pc:spChg>
        <pc:spChg chg="del">
          <ac:chgData name="MARIO SCOGNAMIGLIO" userId="f6770c66-8281-4ae5-baf7-44a523c94719" providerId="ADAL" clId="{A7BBEF6B-A86C-4766-8E0C-5B61943F647C}" dt="2022-07-10T08:49:26.019" v="4529" actId="478"/>
          <ac:spMkLst>
            <pc:docMk/>
            <pc:sldMk cId="927548710" sldId="277"/>
            <ac:spMk id="42" creationId="{DD1C908A-578A-C1AB-6715-66E88422D91F}"/>
          </ac:spMkLst>
        </pc:spChg>
        <pc:spChg chg="del">
          <ac:chgData name="MARIO SCOGNAMIGLIO" userId="f6770c66-8281-4ae5-baf7-44a523c94719" providerId="ADAL" clId="{A7BBEF6B-A86C-4766-8E0C-5B61943F647C}" dt="2022-07-10T08:49:30.787" v="4530" actId="478"/>
          <ac:spMkLst>
            <pc:docMk/>
            <pc:sldMk cId="927548710" sldId="277"/>
            <ac:spMk id="43" creationId="{208D5A0B-745D-9B64-2B47-3175B56AFE17}"/>
          </ac:spMkLst>
        </pc:spChg>
        <pc:spChg chg="del">
          <ac:chgData name="MARIO SCOGNAMIGLIO" userId="f6770c66-8281-4ae5-baf7-44a523c94719" providerId="ADAL" clId="{A7BBEF6B-A86C-4766-8E0C-5B61943F647C}" dt="2022-07-10T08:49:30.787" v="4530" actId="478"/>
          <ac:spMkLst>
            <pc:docMk/>
            <pc:sldMk cId="927548710" sldId="277"/>
            <ac:spMk id="44" creationId="{73093E89-EC5B-F6EC-D4F4-2829162AD548}"/>
          </ac:spMkLst>
        </pc:spChg>
        <pc:spChg chg="del">
          <ac:chgData name="MARIO SCOGNAMIGLIO" userId="f6770c66-8281-4ae5-baf7-44a523c94719" providerId="ADAL" clId="{A7BBEF6B-A86C-4766-8E0C-5B61943F647C}" dt="2022-07-10T08:49:26.019" v="4529" actId="478"/>
          <ac:spMkLst>
            <pc:docMk/>
            <pc:sldMk cId="927548710" sldId="277"/>
            <ac:spMk id="52" creationId="{2AF30F82-0863-8DD3-B0AE-34538BDD6B69}"/>
          </ac:spMkLst>
        </pc:spChg>
        <pc:spChg chg="del">
          <ac:chgData name="MARIO SCOGNAMIGLIO" userId="f6770c66-8281-4ae5-baf7-44a523c94719" providerId="ADAL" clId="{A7BBEF6B-A86C-4766-8E0C-5B61943F647C}" dt="2022-07-10T08:49:26.019" v="4529" actId="478"/>
          <ac:spMkLst>
            <pc:docMk/>
            <pc:sldMk cId="927548710" sldId="277"/>
            <ac:spMk id="53" creationId="{BD7B2694-A595-663B-AEB5-D5C2BF58DDE4}"/>
          </ac:spMkLst>
        </pc:spChg>
        <pc:picChg chg="add mod ord">
          <ac:chgData name="MARIO SCOGNAMIGLIO" userId="f6770c66-8281-4ae5-baf7-44a523c94719" providerId="ADAL" clId="{A7BBEF6B-A86C-4766-8E0C-5B61943F647C}" dt="2022-07-05T11:42:57.643" v="1044" actId="1076"/>
          <ac:picMkLst>
            <pc:docMk/>
            <pc:sldMk cId="927548710" sldId="277"/>
            <ac:picMk id="5" creationId="{4D2A665D-EE0E-25FF-3D41-87E10E2E3592}"/>
          </ac:picMkLst>
        </pc:picChg>
        <pc:picChg chg="add mod">
          <ac:chgData name="MARIO SCOGNAMIGLIO" userId="f6770c66-8281-4ae5-baf7-44a523c94719" providerId="ADAL" clId="{A7BBEF6B-A86C-4766-8E0C-5B61943F647C}" dt="2022-07-05T11:44:23.787" v="1052" actId="14100"/>
          <ac:picMkLst>
            <pc:docMk/>
            <pc:sldMk cId="927548710" sldId="277"/>
            <ac:picMk id="7" creationId="{55AE8E08-6B8E-363D-8C99-C4F67C85107A}"/>
          </ac:picMkLst>
        </pc:picChg>
      </pc:sldChg>
      <pc:sldChg chg="addSp delSp modSp new mod">
        <pc:chgData name="MARIO SCOGNAMIGLIO" userId="f6770c66-8281-4ae5-baf7-44a523c94719" providerId="ADAL" clId="{A7BBEF6B-A86C-4766-8E0C-5B61943F647C}" dt="2022-07-09T15:16:11.383" v="3007"/>
        <pc:sldMkLst>
          <pc:docMk/>
          <pc:sldMk cId="1229282379" sldId="278"/>
        </pc:sldMkLst>
        <pc:spChg chg="mod">
          <ac:chgData name="MARIO SCOGNAMIGLIO" userId="f6770c66-8281-4ae5-baf7-44a523c94719" providerId="ADAL" clId="{A7BBEF6B-A86C-4766-8E0C-5B61943F647C}" dt="2022-07-09T15:16:11.383" v="3007"/>
          <ac:spMkLst>
            <pc:docMk/>
            <pc:sldMk cId="1229282379" sldId="278"/>
            <ac:spMk id="2" creationId="{5C88C3DC-831E-2473-B26A-F5AE3E483BB6}"/>
          </ac:spMkLst>
        </pc:spChg>
        <pc:spChg chg="del">
          <ac:chgData name="MARIO SCOGNAMIGLIO" userId="f6770c66-8281-4ae5-baf7-44a523c94719" providerId="ADAL" clId="{A7BBEF6B-A86C-4766-8E0C-5B61943F647C}" dt="2022-07-09T10:33:18.791" v="1100" actId="478"/>
          <ac:spMkLst>
            <pc:docMk/>
            <pc:sldMk cId="1229282379" sldId="278"/>
            <ac:spMk id="3" creationId="{7C3EAF94-B87A-E8DD-88F2-3D38BD154266}"/>
          </ac:spMkLst>
        </pc:spChg>
        <pc:picChg chg="add mod">
          <ac:chgData name="MARIO SCOGNAMIGLIO" userId="f6770c66-8281-4ae5-baf7-44a523c94719" providerId="ADAL" clId="{A7BBEF6B-A86C-4766-8E0C-5B61943F647C}" dt="2022-07-09T10:33:46.241" v="1105" actId="14100"/>
          <ac:picMkLst>
            <pc:docMk/>
            <pc:sldMk cId="1229282379" sldId="278"/>
            <ac:picMk id="5" creationId="{5AB0E0BC-FA10-7939-A33E-7BD0DFF8301F}"/>
          </ac:picMkLst>
        </pc:picChg>
      </pc:sldChg>
      <pc:sldChg chg="modSp new mod">
        <pc:chgData name="MARIO SCOGNAMIGLIO" userId="f6770c66-8281-4ae5-baf7-44a523c94719" providerId="ADAL" clId="{A7BBEF6B-A86C-4766-8E0C-5B61943F647C}" dt="2022-07-09T15:16:11.383" v="3007"/>
        <pc:sldMkLst>
          <pc:docMk/>
          <pc:sldMk cId="2764325264" sldId="279"/>
        </pc:sldMkLst>
        <pc:spChg chg="mod">
          <ac:chgData name="MARIO SCOGNAMIGLIO" userId="f6770c66-8281-4ae5-baf7-44a523c94719" providerId="ADAL" clId="{A7BBEF6B-A86C-4766-8E0C-5B61943F647C}" dt="2022-07-09T15:16:11.383" v="3007"/>
          <ac:spMkLst>
            <pc:docMk/>
            <pc:sldMk cId="2764325264" sldId="279"/>
            <ac:spMk id="2" creationId="{4E08F004-C06D-D62E-D2DA-CD5D4FA12099}"/>
          </ac:spMkLst>
        </pc:spChg>
        <pc:spChg chg="mod">
          <ac:chgData name="MARIO SCOGNAMIGLIO" userId="f6770c66-8281-4ae5-baf7-44a523c94719" providerId="ADAL" clId="{A7BBEF6B-A86C-4766-8E0C-5B61943F647C}" dt="2022-07-09T15:16:11.383" v="3007"/>
          <ac:spMkLst>
            <pc:docMk/>
            <pc:sldMk cId="2764325264" sldId="279"/>
            <ac:spMk id="3" creationId="{2322BE08-F8CE-D297-A604-A5ADBF5F97A9}"/>
          </ac:spMkLst>
        </pc:spChg>
      </pc:sldChg>
      <pc:sldChg chg="delSp modSp new mod">
        <pc:chgData name="MARIO SCOGNAMIGLIO" userId="f6770c66-8281-4ae5-baf7-44a523c94719" providerId="ADAL" clId="{A7BBEF6B-A86C-4766-8E0C-5B61943F647C}" dt="2022-07-10T09:16:24.752" v="4549" actId="27636"/>
        <pc:sldMkLst>
          <pc:docMk/>
          <pc:sldMk cId="230378297" sldId="280"/>
        </pc:sldMkLst>
        <pc:spChg chg="mod">
          <ac:chgData name="MARIO SCOGNAMIGLIO" userId="f6770c66-8281-4ae5-baf7-44a523c94719" providerId="ADAL" clId="{A7BBEF6B-A86C-4766-8E0C-5B61943F647C}" dt="2022-07-09T10:42:35.709" v="1517" actId="20577"/>
          <ac:spMkLst>
            <pc:docMk/>
            <pc:sldMk cId="230378297" sldId="280"/>
            <ac:spMk id="2" creationId="{7CDB2966-2B32-8594-5D68-C3B657D890EE}"/>
          </ac:spMkLst>
        </pc:spChg>
        <pc:spChg chg="mod">
          <ac:chgData name="MARIO SCOGNAMIGLIO" userId="f6770c66-8281-4ae5-baf7-44a523c94719" providerId="ADAL" clId="{A7BBEF6B-A86C-4766-8E0C-5B61943F647C}" dt="2022-07-10T09:16:24.752" v="4549" actId="27636"/>
          <ac:spMkLst>
            <pc:docMk/>
            <pc:sldMk cId="230378297" sldId="280"/>
            <ac:spMk id="3" creationId="{B12A66FA-004B-508D-8F87-F23C9B27E701}"/>
          </ac:spMkLst>
        </pc:spChg>
        <pc:spChg chg="del">
          <ac:chgData name="MARIO SCOGNAMIGLIO" userId="f6770c66-8281-4ae5-baf7-44a523c94719" providerId="ADAL" clId="{A7BBEF6B-A86C-4766-8E0C-5B61943F647C}" dt="2022-07-10T08:49:44.644" v="4531" actId="478"/>
          <ac:spMkLst>
            <pc:docMk/>
            <pc:sldMk cId="230378297" sldId="280"/>
            <ac:spMk id="34" creationId="{F39A1BB1-16FF-3AE4-9ED1-678C19D9AFAC}"/>
          </ac:spMkLst>
        </pc:spChg>
        <pc:spChg chg="del">
          <ac:chgData name="MARIO SCOGNAMIGLIO" userId="f6770c66-8281-4ae5-baf7-44a523c94719" providerId="ADAL" clId="{A7BBEF6B-A86C-4766-8E0C-5B61943F647C}" dt="2022-07-10T08:49:44.644" v="4531" actId="478"/>
          <ac:spMkLst>
            <pc:docMk/>
            <pc:sldMk cId="230378297" sldId="280"/>
            <ac:spMk id="35" creationId="{68F7016F-CA5A-E042-B872-841DA367ED99}"/>
          </ac:spMkLst>
        </pc:spChg>
        <pc:spChg chg="del">
          <ac:chgData name="MARIO SCOGNAMIGLIO" userId="f6770c66-8281-4ae5-baf7-44a523c94719" providerId="ADAL" clId="{A7BBEF6B-A86C-4766-8E0C-5B61943F647C}" dt="2022-07-10T08:49:44.644" v="4531" actId="478"/>
          <ac:spMkLst>
            <pc:docMk/>
            <pc:sldMk cId="230378297" sldId="280"/>
            <ac:spMk id="43" creationId="{3EFEECAD-1FA1-BC4D-C19C-F47B61908171}"/>
          </ac:spMkLst>
        </pc:spChg>
        <pc:spChg chg="del">
          <ac:chgData name="MARIO SCOGNAMIGLIO" userId="f6770c66-8281-4ae5-baf7-44a523c94719" providerId="ADAL" clId="{A7BBEF6B-A86C-4766-8E0C-5B61943F647C}" dt="2022-07-10T08:49:44.644" v="4531" actId="478"/>
          <ac:spMkLst>
            <pc:docMk/>
            <pc:sldMk cId="230378297" sldId="280"/>
            <ac:spMk id="44" creationId="{3B5DB6A9-1BEA-2B26-1576-613F73837BFE}"/>
          </ac:spMkLst>
        </pc:spChg>
        <pc:spChg chg="del">
          <ac:chgData name="MARIO SCOGNAMIGLIO" userId="f6770c66-8281-4ae5-baf7-44a523c94719" providerId="ADAL" clId="{A7BBEF6B-A86C-4766-8E0C-5B61943F647C}" dt="2022-07-10T08:49:44.644" v="4531" actId="478"/>
          <ac:spMkLst>
            <pc:docMk/>
            <pc:sldMk cId="230378297" sldId="280"/>
            <ac:spMk id="45" creationId="{842971AD-F0B2-DF16-2E17-370F84867314}"/>
          </ac:spMkLst>
        </pc:spChg>
        <pc:spChg chg="del">
          <ac:chgData name="MARIO SCOGNAMIGLIO" userId="f6770c66-8281-4ae5-baf7-44a523c94719" providerId="ADAL" clId="{A7BBEF6B-A86C-4766-8E0C-5B61943F647C}" dt="2022-07-10T08:49:44.644" v="4531" actId="478"/>
          <ac:spMkLst>
            <pc:docMk/>
            <pc:sldMk cId="230378297" sldId="280"/>
            <ac:spMk id="46" creationId="{C18F1924-C3F7-3290-C974-9F4B620FC6F4}"/>
          </ac:spMkLst>
        </pc:spChg>
        <pc:spChg chg="del">
          <ac:chgData name="MARIO SCOGNAMIGLIO" userId="f6770c66-8281-4ae5-baf7-44a523c94719" providerId="ADAL" clId="{A7BBEF6B-A86C-4766-8E0C-5B61943F647C}" dt="2022-07-10T08:49:44.644" v="4531" actId="478"/>
          <ac:spMkLst>
            <pc:docMk/>
            <pc:sldMk cId="230378297" sldId="280"/>
            <ac:spMk id="54" creationId="{5A9EBACE-8992-6512-97EE-1382BA14ABB8}"/>
          </ac:spMkLst>
        </pc:spChg>
        <pc:spChg chg="del">
          <ac:chgData name="MARIO SCOGNAMIGLIO" userId="f6770c66-8281-4ae5-baf7-44a523c94719" providerId="ADAL" clId="{A7BBEF6B-A86C-4766-8E0C-5B61943F647C}" dt="2022-07-10T08:49:44.644" v="4531" actId="478"/>
          <ac:spMkLst>
            <pc:docMk/>
            <pc:sldMk cId="230378297" sldId="280"/>
            <ac:spMk id="55" creationId="{60E1ACA4-EC0F-5DD5-8FD5-0868E5AABBC4}"/>
          </ac:spMkLst>
        </pc:spChg>
      </pc:sldChg>
      <pc:sldChg chg="addSp delSp modSp new mod setBg">
        <pc:chgData name="MARIO SCOGNAMIGLIO" userId="f6770c66-8281-4ae5-baf7-44a523c94719" providerId="ADAL" clId="{A7BBEF6B-A86C-4766-8E0C-5B61943F647C}" dt="2022-07-10T12:50:01.298" v="4562" actId="1076"/>
        <pc:sldMkLst>
          <pc:docMk/>
          <pc:sldMk cId="3062057589" sldId="281"/>
        </pc:sldMkLst>
        <pc:spChg chg="mod">
          <ac:chgData name="MARIO SCOGNAMIGLIO" userId="f6770c66-8281-4ae5-baf7-44a523c94719" providerId="ADAL" clId="{A7BBEF6B-A86C-4766-8E0C-5B61943F647C}" dt="2022-07-09T15:48:58.285" v="3497" actId="14100"/>
          <ac:spMkLst>
            <pc:docMk/>
            <pc:sldMk cId="3062057589" sldId="281"/>
            <ac:spMk id="2" creationId="{9597EFB4-BD28-429C-D45C-B84A675ACEB3}"/>
          </ac:spMkLst>
        </pc:spChg>
        <pc:spChg chg="del mod">
          <ac:chgData name="MARIO SCOGNAMIGLIO" userId="f6770c66-8281-4ae5-baf7-44a523c94719" providerId="ADAL" clId="{A7BBEF6B-A86C-4766-8E0C-5B61943F647C}" dt="2022-07-09T12:01:51.356" v="2439" actId="22"/>
          <ac:spMkLst>
            <pc:docMk/>
            <pc:sldMk cId="3062057589" sldId="281"/>
            <ac:spMk id="3" creationId="{FF7EB2CB-9318-D299-76BA-CA17F889E354}"/>
          </ac:spMkLst>
        </pc:spChg>
        <pc:spChg chg="add mod">
          <ac:chgData name="MARIO SCOGNAMIGLIO" userId="f6770c66-8281-4ae5-baf7-44a523c94719" providerId="ADAL" clId="{A7BBEF6B-A86C-4766-8E0C-5B61943F647C}" dt="2022-07-09T15:53:56.526" v="3713" actId="20577"/>
          <ac:spMkLst>
            <pc:docMk/>
            <pc:sldMk cId="3062057589" sldId="281"/>
            <ac:spMk id="9" creationId="{E8411DB6-7E10-FB20-F3CB-919DD7542CF6}"/>
          </ac:spMkLst>
        </pc:spChg>
        <pc:spChg chg="add">
          <ac:chgData name="MARIO SCOGNAMIGLIO" userId="f6770c66-8281-4ae5-baf7-44a523c94719" providerId="ADAL" clId="{A7BBEF6B-A86C-4766-8E0C-5B61943F647C}" dt="2022-07-09T15:22:07.891" v="3227" actId="26606"/>
          <ac:spMkLst>
            <pc:docMk/>
            <pc:sldMk cId="3062057589" sldId="281"/>
            <ac:spMk id="14" creationId="{44CC594A-A820-450F-B363-C19201FCFEC6}"/>
          </ac:spMkLst>
        </pc:spChg>
        <pc:spChg chg="add">
          <ac:chgData name="MARIO SCOGNAMIGLIO" userId="f6770c66-8281-4ae5-baf7-44a523c94719" providerId="ADAL" clId="{A7BBEF6B-A86C-4766-8E0C-5B61943F647C}" dt="2022-07-09T15:22:07.891" v="3227" actId="26606"/>
          <ac:spMkLst>
            <pc:docMk/>
            <pc:sldMk cId="3062057589" sldId="281"/>
            <ac:spMk id="16" creationId="{59FAB3DA-E9ED-4574-ABCC-378BC0FF1BBC}"/>
          </ac:spMkLst>
        </pc:spChg>
        <pc:spChg chg="del">
          <ac:chgData name="MARIO SCOGNAMIGLIO" userId="f6770c66-8281-4ae5-baf7-44a523c94719" providerId="ADAL" clId="{A7BBEF6B-A86C-4766-8E0C-5B61943F647C}" dt="2022-07-10T08:49:59.771" v="4532" actId="478"/>
          <ac:spMkLst>
            <pc:docMk/>
            <pc:sldMk cId="3062057589" sldId="281"/>
            <ac:spMk id="17" creationId="{C69D22B3-1BE5-8D94-E5FD-C1220EAA0501}"/>
          </ac:spMkLst>
        </pc:spChg>
        <pc:spChg chg="add">
          <ac:chgData name="MARIO SCOGNAMIGLIO" userId="f6770c66-8281-4ae5-baf7-44a523c94719" providerId="ADAL" clId="{A7BBEF6B-A86C-4766-8E0C-5B61943F647C}" dt="2022-07-09T15:22:07.891" v="3227" actId="26606"/>
          <ac:spMkLst>
            <pc:docMk/>
            <pc:sldMk cId="3062057589" sldId="281"/>
            <ac:spMk id="18" creationId="{53B8D6B0-55D6-48DC-86D8-FD95D5F118AB}"/>
          </ac:spMkLst>
        </pc:spChg>
        <pc:spChg chg="del">
          <ac:chgData name="MARIO SCOGNAMIGLIO" userId="f6770c66-8281-4ae5-baf7-44a523c94719" providerId="ADAL" clId="{A7BBEF6B-A86C-4766-8E0C-5B61943F647C}" dt="2022-07-10T08:49:59.771" v="4532" actId="478"/>
          <ac:spMkLst>
            <pc:docMk/>
            <pc:sldMk cId="3062057589" sldId="281"/>
            <ac:spMk id="19" creationId="{0C44B2D2-9B31-5343-71C6-BCE462B49A86}"/>
          </ac:spMkLst>
        </pc:spChg>
        <pc:spChg chg="del">
          <ac:chgData name="MARIO SCOGNAMIGLIO" userId="f6770c66-8281-4ae5-baf7-44a523c94719" providerId="ADAL" clId="{A7BBEF6B-A86C-4766-8E0C-5B61943F647C}" dt="2022-07-10T08:49:59.771" v="4532" actId="478"/>
          <ac:spMkLst>
            <pc:docMk/>
            <pc:sldMk cId="3062057589" sldId="281"/>
            <ac:spMk id="30" creationId="{D7A943E3-61FD-9B28-4A25-8BE9C48FCB0F}"/>
          </ac:spMkLst>
        </pc:spChg>
        <pc:spChg chg="del">
          <ac:chgData name="MARIO SCOGNAMIGLIO" userId="f6770c66-8281-4ae5-baf7-44a523c94719" providerId="ADAL" clId="{A7BBEF6B-A86C-4766-8E0C-5B61943F647C}" dt="2022-07-10T08:49:59.771" v="4532" actId="478"/>
          <ac:spMkLst>
            <pc:docMk/>
            <pc:sldMk cId="3062057589" sldId="281"/>
            <ac:spMk id="31" creationId="{105079F4-4AD6-59C7-E3F8-E2F60FED77AF}"/>
          </ac:spMkLst>
        </pc:spChg>
        <pc:spChg chg="del">
          <ac:chgData name="MARIO SCOGNAMIGLIO" userId="f6770c66-8281-4ae5-baf7-44a523c94719" providerId="ADAL" clId="{A7BBEF6B-A86C-4766-8E0C-5B61943F647C}" dt="2022-07-10T08:49:59.771" v="4532" actId="478"/>
          <ac:spMkLst>
            <pc:docMk/>
            <pc:sldMk cId="3062057589" sldId="281"/>
            <ac:spMk id="32" creationId="{6ABD2A30-0DE9-9E28-C9D3-4EB968613712}"/>
          </ac:spMkLst>
        </pc:spChg>
        <pc:spChg chg="del">
          <ac:chgData name="MARIO SCOGNAMIGLIO" userId="f6770c66-8281-4ae5-baf7-44a523c94719" providerId="ADAL" clId="{A7BBEF6B-A86C-4766-8E0C-5B61943F647C}" dt="2022-07-10T08:49:59.771" v="4532" actId="478"/>
          <ac:spMkLst>
            <pc:docMk/>
            <pc:sldMk cId="3062057589" sldId="281"/>
            <ac:spMk id="33" creationId="{4ED7519D-7BB1-DFF2-A5D7-0D7019506BCA}"/>
          </ac:spMkLst>
        </pc:spChg>
        <pc:spChg chg="del">
          <ac:chgData name="MARIO SCOGNAMIGLIO" userId="f6770c66-8281-4ae5-baf7-44a523c94719" providerId="ADAL" clId="{A7BBEF6B-A86C-4766-8E0C-5B61943F647C}" dt="2022-07-10T08:49:59.771" v="4532" actId="478"/>
          <ac:spMkLst>
            <pc:docMk/>
            <pc:sldMk cId="3062057589" sldId="281"/>
            <ac:spMk id="41" creationId="{530C25AD-9337-0ABB-7CD2-5A02D3F53A57}"/>
          </ac:spMkLst>
        </pc:spChg>
        <pc:spChg chg="del">
          <ac:chgData name="MARIO SCOGNAMIGLIO" userId="f6770c66-8281-4ae5-baf7-44a523c94719" providerId="ADAL" clId="{A7BBEF6B-A86C-4766-8E0C-5B61943F647C}" dt="2022-07-10T08:49:59.771" v="4532" actId="478"/>
          <ac:spMkLst>
            <pc:docMk/>
            <pc:sldMk cId="3062057589" sldId="281"/>
            <ac:spMk id="42" creationId="{B0BED81F-B88F-B0D8-FAC5-6B4758CFC55F}"/>
          </ac:spMkLst>
        </pc:spChg>
        <pc:grpChg chg="mod">
          <ac:chgData name="MARIO SCOGNAMIGLIO" userId="f6770c66-8281-4ae5-baf7-44a523c94719" providerId="ADAL" clId="{A7BBEF6B-A86C-4766-8E0C-5B61943F647C}" dt="2022-07-10T09:17:32.622" v="4550" actId="1076"/>
          <ac:grpSpMkLst>
            <pc:docMk/>
            <pc:sldMk cId="3062057589" sldId="281"/>
            <ac:grpSpMk id="15" creationId="{15443AD7-5613-7393-74C4-88E6D615748A}"/>
          </ac:grpSpMkLst>
        </pc:grpChg>
        <pc:picChg chg="add del mod">
          <ac:chgData name="MARIO SCOGNAMIGLIO" userId="f6770c66-8281-4ae5-baf7-44a523c94719" providerId="ADAL" clId="{A7BBEF6B-A86C-4766-8E0C-5B61943F647C}" dt="2022-07-10T12:49:37.557" v="4557" actId="22"/>
          <ac:picMkLst>
            <pc:docMk/>
            <pc:sldMk cId="3062057589" sldId="281"/>
            <ac:picMk id="4" creationId="{CEEE9507-E59B-FEDD-39F6-BE80B322F7AA}"/>
          </ac:picMkLst>
        </pc:picChg>
        <pc:picChg chg="add del mod ord">
          <ac:chgData name="MARIO SCOGNAMIGLIO" userId="f6770c66-8281-4ae5-baf7-44a523c94719" providerId="ADAL" clId="{A7BBEF6B-A86C-4766-8E0C-5B61943F647C}" dt="2022-07-10T12:49:51.322" v="4559" actId="478"/>
          <ac:picMkLst>
            <pc:docMk/>
            <pc:sldMk cId="3062057589" sldId="281"/>
            <ac:picMk id="5" creationId="{A6CE411A-4181-63A6-67B9-DA07A8B7BA8B}"/>
          </ac:picMkLst>
        </pc:picChg>
        <pc:picChg chg="add mod">
          <ac:chgData name="MARIO SCOGNAMIGLIO" userId="f6770c66-8281-4ae5-baf7-44a523c94719" providerId="ADAL" clId="{A7BBEF6B-A86C-4766-8E0C-5B61943F647C}" dt="2022-07-10T12:50:01.298" v="4562" actId="1076"/>
          <ac:picMkLst>
            <pc:docMk/>
            <pc:sldMk cId="3062057589" sldId="281"/>
            <ac:picMk id="7" creationId="{98C62704-DE92-4EA2-1AAB-C04F7103AED1}"/>
          </ac:picMkLst>
        </pc:picChg>
      </pc:sldChg>
      <pc:sldChg chg="addSp delSp modSp new mod setBg">
        <pc:chgData name="MARIO SCOGNAMIGLIO" userId="f6770c66-8281-4ae5-baf7-44a523c94719" providerId="ADAL" clId="{A7BBEF6B-A86C-4766-8E0C-5B61943F647C}" dt="2022-07-12T15:26:01.584" v="4573" actId="20577"/>
        <pc:sldMkLst>
          <pc:docMk/>
          <pc:sldMk cId="515616466" sldId="282"/>
        </pc:sldMkLst>
        <pc:spChg chg="mod ord">
          <ac:chgData name="MARIO SCOGNAMIGLIO" userId="f6770c66-8281-4ae5-baf7-44a523c94719" providerId="ADAL" clId="{A7BBEF6B-A86C-4766-8E0C-5B61943F647C}" dt="2022-07-09T16:02:17.236" v="4100" actId="1076"/>
          <ac:spMkLst>
            <pc:docMk/>
            <pc:sldMk cId="515616466" sldId="282"/>
            <ac:spMk id="2" creationId="{8FAC9E70-3FF7-B482-F418-25635F25E20E}"/>
          </ac:spMkLst>
        </pc:spChg>
        <pc:spChg chg="del">
          <ac:chgData name="MARIO SCOGNAMIGLIO" userId="f6770c66-8281-4ae5-baf7-44a523c94719" providerId="ADAL" clId="{A7BBEF6B-A86C-4766-8E0C-5B61943F647C}" dt="2022-07-09T14:34:54.103" v="2459" actId="22"/>
          <ac:spMkLst>
            <pc:docMk/>
            <pc:sldMk cId="515616466" sldId="282"/>
            <ac:spMk id="3" creationId="{8C2EE65D-B81D-8F10-D1FE-1D4BCA0F66CD}"/>
          </ac:spMkLst>
        </pc:spChg>
        <pc:spChg chg="add del">
          <ac:chgData name="MARIO SCOGNAMIGLIO" userId="f6770c66-8281-4ae5-baf7-44a523c94719" providerId="ADAL" clId="{A7BBEF6B-A86C-4766-8E0C-5B61943F647C}" dt="2022-07-09T14:35:38.648" v="2462" actId="26606"/>
          <ac:spMkLst>
            <pc:docMk/>
            <pc:sldMk cId="515616466" sldId="282"/>
            <ac:spMk id="9" creationId="{0C93DE3D-2C87-4FD7-318D-61427BDC6D6D}"/>
          </ac:spMkLst>
        </pc:spChg>
        <pc:spChg chg="add del">
          <ac:chgData name="MARIO SCOGNAMIGLIO" userId="f6770c66-8281-4ae5-baf7-44a523c94719" providerId="ADAL" clId="{A7BBEF6B-A86C-4766-8E0C-5B61943F647C}" dt="2022-07-09T14:35:38.648" v="2462" actId="26606"/>
          <ac:spMkLst>
            <pc:docMk/>
            <pc:sldMk cId="515616466" sldId="282"/>
            <ac:spMk id="12" creationId="{52ABB703-2B0E-4C3B-B4A2-F3973548E561}"/>
          </ac:spMkLst>
        </pc:spChg>
        <pc:spChg chg="add del">
          <ac:chgData name="MARIO SCOGNAMIGLIO" userId="f6770c66-8281-4ae5-baf7-44a523c94719" providerId="ADAL" clId="{A7BBEF6B-A86C-4766-8E0C-5B61943F647C}" dt="2022-07-09T14:35:38.648" v="2462" actId="26606"/>
          <ac:spMkLst>
            <pc:docMk/>
            <pc:sldMk cId="515616466" sldId="282"/>
            <ac:spMk id="16" creationId="{E95DA498-D9A2-4DA9-B9DA-B3776E08CF7E}"/>
          </ac:spMkLst>
        </pc:spChg>
        <pc:spChg chg="add del">
          <ac:chgData name="MARIO SCOGNAMIGLIO" userId="f6770c66-8281-4ae5-baf7-44a523c94719" providerId="ADAL" clId="{A7BBEF6B-A86C-4766-8E0C-5B61943F647C}" dt="2022-07-09T14:35:38.648" v="2462" actId="26606"/>
          <ac:spMkLst>
            <pc:docMk/>
            <pc:sldMk cId="515616466" sldId="282"/>
            <ac:spMk id="18" creationId="{82A73093-4B9D-420D-B17E-52293703A1D4}"/>
          </ac:spMkLst>
        </pc:spChg>
        <pc:spChg chg="add del">
          <ac:chgData name="MARIO SCOGNAMIGLIO" userId="f6770c66-8281-4ae5-baf7-44a523c94719" providerId="ADAL" clId="{A7BBEF6B-A86C-4766-8E0C-5B61943F647C}" dt="2022-07-09T14:35:47.585" v="2464" actId="26606"/>
          <ac:spMkLst>
            <pc:docMk/>
            <pc:sldMk cId="515616466" sldId="282"/>
            <ac:spMk id="20" creationId="{C092434F-5AF7-3F7B-2E7F-AA198273ADED}"/>
          </ac:spMkLst>
        </pc:spChg>
        <pc:spChg chg="add mod ord">
          <ac:chgData name="MARIO SCOGNAMIGLIO" userId="f6770c66-8281-4ae5-baf7-44a523c94719" providerId="ADAL" clId="{A7BBEF6B-A86C-4766-8E0C-5B61943F647C}" dt="2022-07-09T16:04:28.013" v="4312" actId="20577"/>
          <ac:spMkLst>
            <pc:docMk/>
            <pc:sldMk cId="515616466" sldId="282"/>
            <ac:spMk id="22" creationId="{728B49EC-92AC-8BBA-9946-100D24F5C9BD}"/>
          </ac:spMkLst>
        </pc:spChg>
        <pc:spChg chg="add del">
          <ac:chgData name="MARIO SCOGNAMIGLIO" userId="f6770c66-8281-4ae5-baf7-44a523c94719" providerId="ADAL" clId="{A7BBEF6B-A86C-4766-8E0C-5B61943F647C}" dt="2022-07-09T15:16:38.727" v="3009" actId="26606"/>
          <ac:spMkLst>
            <pc:docMk/>
            <pc:sldMk cId="515616466" sldId="282"/>
            <ac:spMk id="24" creationId="{284B70D5-875B-433D-BDBD-1522A85D6C1D}"/>
          </ac:spMkLst>
        </pc:spChg>
        <pc:spChg chg="add del">
          <ac:chgData name="MARIO SCOGNAMIGLIO" userId="f6770c66-8281-4ae5-baf7-44a523c94719" providerId="ADAL" clId="{A7BBEF6B-A86C-4766-8E0C-5B61943F647C}" dt="2022-07-09T15:16:38.727" v="3009" actId="26606"/>
          <ac:spMkLst>
            <pc:docMk/>
            <pc:sldMk cId="515616466" sldId="282"/>
            <ac:spMk id="26" creationId="{1E299956-A9E7-4FC1-A0B1-D590CA9730E8}"/>
          </ac:spMkLst>
        </pc:spChg>
        <pc:spChg chg="add del">
          <ac:chgData name="MARIO SCOGNAMIGLIO" userId="f6770c66-8281-4ae5-baf7-44a523c94719" providerId="ADAL" clId="{A7BBEF6B-A86C-4766-8E0C-5B61943F647C}" dt="2022-07-09T14:36:39.657" v="2473" actId="26606"/>
          <ac:spMkLst>
            <pc:docMk/>
            <pc:sldMk cId="515616466" sldId="282"/>
            <ac:spMk id="27" creationId="{52ABB703-2B0E-4C3B-B4A2-F3973548E561}"/>
          </ac:spMkLst>
        </pc:spChg>
        <pc:spChg chg="del">
          <ac:chgData name="MARIO SCOGNAMIGLIO" userId="f6770c66-8281-4ae5-baf7-44a523c94719" providerId="ADAL" clId="{A7BBEF6B-A86C-4766-8E0C-5B61943F647C}" dt="2022-07-10T08:50:16.675" v="4534" actId="478"/>
          <ac:spMkLst>
            <pc:docMk/>
            <pc:sldMk cId="515616466" sldId="282"/>
            <ac:spMk id="27" creationId="{AF0C0F8D-60AD-DB1A-9253-4F8CC0467E5C}"/>
          </ac:spMkLst>
        </pc:spChg>
        <pc:spChg chg="add del">
          <ac:chgData name="MARIO SCOGNAMIGLIO" userId="f6770c66-8281-4ae5-baf7-44a523c94719" providerId="ADAL" clId="{A7BBEF6B-A86C-4766-8E0C-5B61943F647C}" dt="2022-07-09T15:16:38.727" v="3009" actId="26606"/>
          <ac:spMkLst>
            <pc:docMk/>
            <pc:sldMk cId="515616466" sldId="282"/>
            <ac:spMk id="28" creationId="{17FC539C-B783-4B03-9F9E-D13430F3F64F}"/>
          </ac:spMkLst>
        </pc:spChg>
        <pc:spChg chg="del">
          <ac:chgData name="MARIO SCOGNAMIGLIO" userId="f6770c66-8281-4ae5-baf7-44a523c94719" providerId="ADAL" clId="{A7BBEF6B-A86C-4766-8E0C-5B61943F647C}" dt="2022-07-10T08:50:16.675" v="4534" actId="478"/>
          <ac:spMkLst>
            <pc:docMk/>
            <pc:sldMk cId="515616466" sldId="282"/>
            <ac:spMk id="28" creationId="{3BB71CB0-809B-515E-EED8-24F728A36AE8}"/>
          </ac:spMkLst>
        </pc:spChg>
        <pc:spChg chg="del">
          <ac:chgData name="MARIO SCOGNAMIGLIO" userId="f6770c66-8281-4ae5-baf7-44a523c94719" providerId="ADAL" clId="{A7BBEF6B-A86C-4766-8E0C-5B61943F647C}" dt="2022-07-10T08:50:16.675" v="4534" actId="478"/>
          <ac:spMkLst>
            <pc:docMk/>
            <pc:sldMk cId="515616466" sldId="282"/>
            <ac:spMk id="29" creationId="{4D3A5A27-5D52-9372-EFDC-BAF9CCA0AE4A}"/>
          </ac:spMkLst>
        </pc:spChg>
        <pc:spChg chg="add del">
          <ac:chgData name="MARIO SCOGNAMIGLIO" userId="f6770c66-8281-4ae5-baf7-44a523c94719" providerId="ADAL" clId="{A7BBEF6B-A86C-4766-8E0C-5B61943F647C}" dt="2022-07-09T15:21:33.707" v="3219" actId="26606"/>
          <ac:spMkLst>
            <pc:docMk/>
            <pc:sldMk cId="515616466" sldId="282"/>
            <ac:spMk id="30" creationId="{52ABB703-2B0E-4C3B-B4A2-F3973548E561}"/>
          </ac:spMkLst>
        </pc:spChg>
        <pc:spChg chg="add del">
          <ac:chgData name="MARIO SCOGNAMIGLIO" userId="f6770c66-8281-4ae5-baf7-44a523c94719" providerId="ADAL" clId="{A7BBEF6B-A86C-4766-8E0C-5B61943F647C}" dt="2022-07-09T14:36:39.657" v="2473" actId="26606"/>
          <ac:spMkLst>
            <pc:docMk/>
            <pc:sldMk cId="515616466" sldId="282"/>
            <ac:spMk id="31" creationId="{E95DA498-D9A2-4DA9-B9DA-B3776E08CF7E}"/>
          </ac:spMkLst>
        </pc:spChg>
        <pc:spChg chg="add del">
          <ac:chgData name="MARIO SCOGNAMIGLIO" userId="f6770c66-8281-4ae5-baf7-44a523c94719" providerId="ADAL" clId="{A7BBEF6B-A86C-4766-8E0C-5B61943F647C}" dt="2022-07-09T14:36:39.657" v="2473" actId="26606"/>
          <ac:spMkLst>
            <pc:docMk/>
            <pc:sldMk cId="515616466" sldId="282"/>
            <ac:spMk id="33" creationId="{82A73093-4B9D-420D-B17E-52293703A1D4}"/>
          </ac:spMkLst>
        </pc:spChg>
        <pc:spChg chg="add del">
          <ac:chgData name="MARIO SCOGNAMIGLIO" userId="f6770c66-8281-4ae5-baf7-44a523c94719" providerId="ADAL" clId="{A7BBEF6B-A86C-4766-8E0C-5B61943F647C}" dt="2022-07-09T15:21:33.707" v="3219" actId="26606"/>
          <ac:spMkLst>
            <pc:docMk/>
            <pc:sldMk cId="515616466" sldId="282"/>
            <ac:spMk id="34" creationId="{E95DA498-D9A2-4DA9-B9DA-B3776E08CF7E}"/>
          </ac:spMkLst>
        </pc:spChg>
        <pc:spChg chg="add del">
          <ac:chgData name="MARIO SCOGNAMIGLIO" userId="f6770c66-8281-4ae5-baf7-44a523c94719" providerId="ADAL" clId="{A7BBEF6B-A86C-4766-8E0C-5B61943F647C}" dt="2022-07-09T15:21:33.707" v="3219" actId="26606"/>
          <ac:spMkLst>
            <pc:docMk/>
            <pc:sldMk cId="515616466" sldId="282"/>
            <ac:spMk id="35" creationId="{82A73093-4B9D-420D-B17E-52293703A1D4}"/>
          </ac:spMkLst>
        </pc:spChg>
        <pc:spChg chg="add del">
          <ac:chgData name="MARIO SCOGNAMIGLIO" userId="f6770c66-8281-4ae5-baf7-44a523c94719" providerId="ADAL" clId="{A7BBEF6B-A86C-4766-8E0C-5B61943F647C}" dt="2022-07-09T15:21:57.622" v="3222" actId="26606"/>
          <ac:spMkLst>
            <pc:docMk/>
            <pc:sldMk cId="515616466" sldId="282"/>
            <ac:spMk id="36" creationId="{C33BF9DD-8A45-4EEE-B231-0A14D322E5F9}"/>
          </ac:spMkLst>
        </pc:spChg>
        <pc:spChg chg="del">
          <ac:chgData name="MARIO SCOGNAMIGLIO" userId="f6770c66-8281-4ae5-baf7-44a523c94719" providerId="ADAL" clId="{A7BBEF6B-A86C-4766-8E0C-5B61943F647C}" dt="2022-07-10T08:50:16.675" v="4534" actId="478"/>
          <ac:spMkLst>
            <pc:docMk/>
            <pc:sldMk cId="515616466" sldId="282"/>
            <ac:spMk id="37" creationId="{5CDF6493-AD71-77E1-44E5-457EBF401EB8}"/>
          </ac:spMkLst>
        </pc:spChg>
        <pc:spChg chg="del">
          <ac:chgData name="MARIO SCOGNAMIGLIO" userId="f6770c66-8281-4ae5-baf7-44a523c94719" providerId="ADAL" clId="{A7BBEF6B-A86C-4766-8E0C-5B61943F647C}" dt="2022-07-10T08:50:16.675" v="4534" actId="478"/>
          <ac:spMkLst>
            <pc:docMk/>
            <pc:sldMk cId="515616466" sldId="282"/>
            <ac:spMk id="38" creationId="{7A7F1923-A1D1-2B6E-9C1C-95A05E4B1831}"/>
          </ac:spMkLst>
        </pc:spChg>
        <pc:spChg chg="add del">
          <ac:chgData name="MARIO SCOGNAMIGLIO" userId="f6770c66-8281-4ae5-baf7-44a523c94719" providerId="ADAL" clId="{A7BBEF6B-A86C-4766-8E0C-5B61943F647C}" dt="2022-07-09T15:21:57.622" v="3222" actId="26606"/>
          <ac:spMkLst>
            <pc:docMk/>
            <pc:sldMk cId="515616466" sldId="282"/>
            <ac:spMk id="38" creationId="{D5FBCAC9-BD8B-4F3B-AD74-EF37D4211349}"/>
          </ac:spMkLst>
        </pc:spChg>
        <pc:spChg chg="del">
          <ac:chgData name="MARIO SCOGNAMIGLIO" userId="f6770c66-8281-4ae5-baf7-44a523c94719" providerId="ADAL" clId="{A7BBEF6B-A86C-4766-8E0C-5B61943F647C}" dt="2022-07-10T08:50:16.675" v="4534" actId="478"/>
          <ac:spMkLst>
            <pc:docMk/>
            <pc:sldMk cId="515616466" sldId="282"/>
            <ac:spMk id="39" creationId="{8BF8E8D8-6B3D-4AED-89F8-7FE450589C6F}"/>
          </ac:spMkLst>
        </pc:spChg>
        <pc:spChg chg="add del">
          <ac:chgData name="MARIO SCOGNAMIGLIO" userId="f6770c66-8281-4ae5-baf7-44a523c94719" providerId="ADAL" clId="{A7BBEF6B-A86C-4766-8E0C-5B61943F647C}" dt="2022-07-09T15:21:57.622" v="3222" actId="26606"/>
          <ac:spMkLst>
            <pc:docMk/>
            <pc:sldMk cId="515616466" sldId="282"/>
            <ac:spMk id="39" creationId="{9556C5A8-AD7E-4CE7-87BE-9EA3B5E1786F}"/>
          </ac:spMkLst>
        </pc:spChg>
        <pc:spChg chg="del">
          <ac:chgData name="MARIO SCOGNAMIGLIO" userId="f6770c66-8281-4ae5-baf7-44a523c94719" providerId="ADAL" clId="{A7BBEF6B-A86C-4766-8E0C-5B61943F647C}" dt="2022-07-10T08:50:16.675" v="4534" actId="478"/>
          <ac:spMkLst>
            <pc:docMk/>
            <pc:sldMk cId="515616466" sldId="282"/>
            <ac:spMk id="40" creationId="{BB1D8467-B958-C1ED-C65B-79DE9EB8CD12}"/>
          </ac:spMkLst>
        </pc:spChg>
        <pc:spChg chg="add del">
          <ac:chgData name="MARIO SCOGNAMIGLIO" userId="f6770c66-8281-4ae5-baf7-44a523c94719" providerId="ADAL" clId="{A7BBEF6B-A86C-4766-8E0C-5B61943F647C}" dt="2022-07-09T15:21:33.705" v="3218" actId="26606"/>
          <ac:spMkLst>
            <pc:docMk/>
            <pc:sldMk cId="515616466" sldId="282"/>
            <ac:spMk id="40" creationId="{C33BF9DD-8A45-4EEE-B231-0A14D322E5F9}"/>
          </ac:spMkLst>
        </pc:spChg>
        <pc:spChg chg="add">
          <ac:chgData name="MARIO SCOGNAMIGLIO" userId="f6770c66-8281-4ae5-baf7-44a523c94719" providerId="ADAL" clId="{A7BBEF6B-A86C-4766-8E0C-5B61943F647C}" dt="2022-07-09T15:21:57.631" v="3223" actId="26606"/>
          <ac:spMkLst>
            <pc:docMk/>
            <pc:sldMk cId="515616466" sldId="282"/>
            <ac:spMk id="41" creationId="{7EE378F3-9642-471B-8215-AA32884221B4}"/>
          </ac:spMkLst>
        </pc:spChg>
        <pc:spChg chg="add">
          <ac:chgData name="MARIO SCOGNAMIGLIO" userId="f6770c66-8281-4ae5-baf7-44a523c94719" providerId="ADAL" clId="{A7BBEF6B-A86C-4766-8E0C-5B61943F647C}" dt="2022-07-09T15:21:57.631" v="3223" actId="26606"/>
          <ac:spMkLst>
            <pc:docMk/>
            <pc:sldMk cId="515616466" sldId="282"/>
            <ac:spMk id="43" creationId="{26405F82-F7FB-4124-AE2B-3D69A007C129}"/>
          </ac:spMkLst>
        </pc:spChg>
        <pc:spChg chg="add del">
          <ac:chgData name="MARIO SCOGNAMIGLIO" userId="f6770c66-8281-4ae5-baf7-44a523c94719" providerId="ADAL" clId="{A7BBEF6B-A86C-4766-8E0C-5B61943F647C}" dt="2022-07-09T15:21:33.705" v="3218" actId="26606"/>
          <ac:spMkLst>
            <pc:docMk/>
            <pc:sldMk cId="515616466" sldId="282"/>
            <ac:spMk id="44" creationId="{D5FBCAC9-BD8B-4F3B-AD74-EF37D4211349}"/>
          </ac:spMkLst>
        </pc:spChg>
        <pc:spChg chg="add">
          <ac:chgData name="MARIO SCOGNAMIGLIO" userId="f6770c66-8281-4ae5-baf7-44a523c94719" providerId="ADAL" clId="{A7BBEF6B-A86C-4766-8E0C-5B61943F647C}" dt="2022-07-09T15:21:57.631" v="3223" actId="26606"/>
          <ac:spMkLst>
            <pc:docMk/>
            <pc:sldMk cId="515616466" sldId="282"/>
            <ac:spMk id="45" creationId="{AAAE29FD-C3A6-46E4-BF94-132A4C4EE2E0}"/>
          </ac:spMkLst>
        </pc:spChg>
        <pc:spChg chg="add del">
          <ac:chgData name="MARIO SCOGNAMIGLIO" userId="f6770c66-8281-4ae5-baf7-44a523c94719" providerId="ADAL" clId="{A7BBEF6B-A86C-4766-8E0C-5B61943F647C}" dt="2022-07-09T15:21:33.705" v="3218" actId="26606"/>
          <ac:spMkLst>
            <pc:docMk/>
            <pc:sldMk cId="515616466" sldId="282"/>
            <ac:spMk id="46" creationId="{9556C5A8-AD7E-4CE7-87BE-9EA3B5E1786F}"/>
          </ac:spMkLst>
        </pc:spChg>
        <pc:spChg chg="del">
          <ac:chgData name="MARIO SCOGNAMIGLIO" userId="f6770c66-8281-4ae5-baf7-44a523c94719" providerId="ADAL" clId="{A7BBEF6B-A86C-4766-8E0C-5B61943F647C}" dt="2022-07-10T08:50:16.675" v="4534" actId="478"/>
          <ac:spMkLst>
            <pc:docMk/>
            <pc:sldMk cId="515616466" sldId="282"/>
            <ac:spMk id="68" creationId="{86BDBFA2-B6E8-A3F9-2B61-720C4789802F}"/>
          </ac:spMkLst>
        </pc:spChg>
        <pc:graphicFrameChg chg="mod">
          <ac:chgData name="MARIO SCOGNAMIGLIO" userId="f6770c66-8281-4ae5-baf7-44a523c94719" providerId="ADAL" clId="{A7BBEF6B-A86C-4766-8E0C-5B61943F647C}" dt="2022-07-12T15:26:01.584" v="4573" actId="20577"/>
          <ac:graphicFrameMkLst>
            <pc:docMk/>
            <pc:sldMk cId="515616466" sldId="282"/>
            <ac:graphicFrameMk id="66" creationId="{C47DD892-C941-9A44-04FD-9AB5272AC2C1}"/>
          </ac:graphicFrameMkLst>
        </pc:graphicFrameChg>
        <pc:picChg chg="add mod ord">
          <ac:chgData name="MARIO SCOGNAMIGLIO" userId="f6770c66-8281-4ae5-baf7-44a523c94719" providerId="ADAL" clId="{A7BBEF6B-A86C-4766-8E0C-5B61943F647C}" dt="2022-07-09T15:22:37.803" v="3231" actId="14100"/>
          <ac:picMkLst>
            <pc:docMk/>
            <pc:sldMk cId="515616466" sldId="282"/>
            <ac:picMk id="5" creationId="{89603785-8EEA-6201-4D67-6C7BFC922DBD}"/>
          </ac:picMkLst>
        </pc:picChg>
        <pc:cxnChg chg="add del">
          <ac:chgData name="MARIO SCOGNAMIGLIO" userId="f6770c66-8281-4ae5-baf7-44a523c94719" providerId="ADAL" clId="{A7BBEF6B-A86C-4766-8E0C-5B61943F647C}" dt="2022-07-09T14:35:38.648" v="2462" actId="26606"/>
          <ac:cxnSpMkLst>
            <pc:docMk/>
            <pc:sldMk cId="515616466" sldId="282"/>
            <ac:cxnSpMk id="14" creationId="{9C21570E-E159-49A6-9891-FA397B7A92D3}"/>
          </ac:cxnSpMkLst>
        </pc:cxnChg>
        <pc:cxnChg chg="add del">
          <ac:chgData name="MARIO SCOGNAMIGLIO" userId="f6770c66-8281-4ae5-baf7-44a523c94719" providerId="ADAL" clId="{A7BBEF6B-A86C-4766-8E0C-5B61943F647C}" dt="2022-07-09T15:16:38.727" v="3009" actId="26606"/>
          <ac:cxnSpMkLst>
            <pc:docMk/>
            <pc:sldMk cId="515616466" sldId="282"/>
            <ac:cxnSpMk id="25" creationId="{C947DF4A-614C-4B4C-8B80-E5B9D8E8CFED}"/>
          </ac:cxnSpMkLst>
        </pc:cxnChg>
        <pc:cxnChg chg="add del">
          <ac:chgData name="MARIO SCOGNAMIGLIO" userId="f6770c66-8281-4ae5-baf7-44a523c94719" providerId="ADAL" clId="{A7BBEF6B-A86C-4766-8E0C-5B61943F647C}" dt="2022-07-09T14:36:39.657" v="2473" actId="26606"/>
          <ac:cxnSpMkLst>
            <pc:docMk/>
            <pc:sldMk cId="515616466" sldId="282"/>
            <ac:cxnSpMk id="29" creationId="{9C21570E-E159-49A6-9891-FA397B7A92D3}"/>
          </ac:cxnSpMkLst>
        </pc:cxnChg>
        <pc:cxnChg chg="add del">
          <ac:chgData name="MARIO SCOGNAMIGLIO" userId="f6770c66-8281-4ae5-baf7-44a523c94719" providerId="ADAL" clId="{A7BBEF6B-A86C-4766-8E0C-5B61943F647C}" dt="2022-07-09T15:21:33.707" v="3219" actId="26606"/>
          <ac:cxnSpMkLst>
            <pc:docMk/>
            <pc:sldMk cId="515616466" sldId="282"/>
            <ac:cxnSpMk id="32" creationId="{9C21570E-E159-49A6-9891-FA397B7A92D3}"/>
          </ac:cxnSpMkLst>
        </pc:cxnChg>
        <pc:cxnChg chg="add del">
          <ac:chgData name="MARIO SCOGNAMIGLIO" userId="f6770c66-8281-4ae5-baf7-44a523c94719" providerId="ADAL" clId="{A7BBEF6B-A86C-4766-8E0C-5B61943F647C}" dt="2022-07-09T15:21:57.622" v="3222" actId="26606"/>
          <ac:cxnSpMkLst>
            <pc:docMk/>
            <pc:sldMk cId="515616466" sldId="282"/>
            <ac:cxnSpMk id="37" creationId="{9020DCC9-F851-4562-BB20-1AB3C51BFD08}"/>
          </ac:cxnSpMkLst>
        </pc:cxnChg>
        <pc:cxnChg chg="add del">
          <ac:chgData name="MARIO SCOGNAMIGLIO" userId="f6770c66-8281-4ae5-baf7-44a523c94719" providerId="ADAL" clId="{A7BBEF6B-A86C-4766-8E0C-5B61943F647C}" dt="2022-07-09T15:21:33.705" v="3218" actId="26606"/>
          <ac:cxnSpMkLst>
            <pc:docMk/>
            <pc:sldMk cId="515616466" sldId="282"/>
            <ac:cxnSpMk id="42" creationId="{9020DCC9-F851-4562-BB20-1AB3C51BFD08}"/>
          </ac:cxnSpMkLst>
        </pc:cxnChg>
      </pc:sldChg>
      <pc:sldChg chg="addSp delSp modSp mod setBg modClrScheme delDesignElem chgLayout">
        <pc:chgData name="MARIO SCOGNAMIGLIO" userId="f6770c66-8281-4ae5-baf7-44a523c94719" providerId="ADAL" clId="{A7BBEF6B-A86C-4766-8E0C-5B61943F647C}" dt="2022-07-10T16:49:57.577" v="4568" actId="14100"/>
        <pc:sldMkLst>
          <pc:docMk/>
          <pc:sldMk cId="1033859849" sldId="283"/>
        </pc:sldMkLst>
        <pc:spChg chg="mod ord">
          <ac:chgData name="MARIO SCOGNAMIGLIO" userId="f6770c66-8281-4ae5-baf7-44a523c94719" providerId="ADAL" clId="{A7BBEF6B-A86C-4766-8E0C-5B61943F647C}" dt="2022-07-09T15:56:56.637" v="3734" actId="1076"/>
          <ac:spMkLst>
            <pc:docMk/>
            <pc:sldMk cId="1033859849" sldId="283"/>
            <ac:spMk id="2" creationId="{8FAC9E70-3FF7-B482-F418-25635F25E20E}"/>
          </ac:spMkLst>
        </pc:spChg>
        <pc:spChg chg="add del mod ord">
          <ac:chgData name="MARIO SCOGNAMIGLIO" userId="f6770c66-8281-4ae5-baf7-44a523c94719" providerId="ADAL" clId="{A7BBEF6B-A86C-4766-8E0C-5B61943F647C}" dt="2022-07-09T15:56:16.094" v="3722" actId="478"/>
          <ac:spMkLst>
            <pc:docMk/>
            <pc:sldMk cId="1033859849" sldId="283"/>
            <ac:spMk id="6" creationId="{1128886D-32A7-8843-EC1D-5C5F7E66E1D3}"/>
          </ac:spMkLst>
        </pc:spChg>
        <pc:spChg chg="add mod">
          <ac:chgData name="MARIO SCOGNAMIGLIO" userId="f6770c66-8281-4ae5-baf7-44a523c94719" providerId="ADAL" clId="{A7BBEF6B-A86C-4766-8E0C-5B61943F647C}" dt="2022-07-09T16:06:23.733" v="4475" actId="20577"/>
          <ac:spMkLst>
            <pc:docMk/>
            <pc:sldMk cId="1033859849" sldId="283"/>
            <ac:spMk id="7" creationId="{69D80D69-7323-E380-5B5C-6282B60F5A33}"/>
          </ac:spMkLst>
        </pc:spChg>
        <pc:spChg chg="add del">
          <ac:chgData name="MARIO SCOGNAMIGLIO" userId="f6770c66-8281-4ae5-baf7-44a523c94719" providerId="ADAL" clId="{A7BBEF6B-A86C-4766-8E0C-5B61943F647C}" dt="2022-07-09T15:56:01.507" v="3718" actId="26606"/>
          <ac:spMkLst>
            <pc:docMk/>
            <pc:sldMk cId="1033859849" sldId="283"/>
            <ac:spMk id="11" creationId="{4E4490D0-3672-446A-AC12-B4830333BDDD}"/>
          </ac:spMkLst>
        </pc:spChg>
        <pc:spChg chg="add del">
          <ac:chgData name="MARIO SCOGNAMIGLIO" userId="f6770c66-8281-4ae5-baf7-44a523c94719" providerId="ADAL" clId="{A7BBEF6B-A86C-4766-8E0C-5B61943F647C}" dt="2022-07-09T15:56:01.507" v="3718" actId="26606"/>
          <ac:spMkLst>
            <pc:docMk/>
            <pc:sldMk cId="1033859849" sldId="283"/>
            <ac:spMk id="13" creationId="{39CB82C2-DF65-4EC1-8280-F201D50F570B}"/>
          </ac:spMkLst>
        </pc:spChg>
        <pc:spChg chg="add del">
          <ac:chgData name="MARIO SCOGNAMIGLIO" userId="f6770c66-8281-4ae5-baf7-44a523c94719" providerId="ADAL" clId="{A7BBEF6B-A86C-4766-8E0C-5B61943F647C}" dt="2022-07-09T15:56:01.507" v="3718" actId="26606"/>
          <ac:spMkLst>
            <pc:docMk/>
            <pc:sldMk cId="1033859849" sldId="283"/>
            <ac:spMk id="17" creationId="{9971ECC5-51D9-4E70-89C1-3DCF3A3725B1}"/>
          </ac:spMkLst>
        </pc:spChg>
        <pc:spChg chg="add del">
          <ac:chgData name="MARIO SCOGNAMIGLIO" userId="f6770c66-8281-4ae5-baf7-44a523c94719" providerId="ADAL" clId="{A7BBEF6B-A86C-4766-8E0C-5B61943F647C}" dt="2022-07-09T15:56:01.507" v="3718" actId="26606"/>
          <ac:spMkLst>
            <pc:docMk/>
            <pc:sldMk cId="1033859849" sldId="283"/>
            <ac:spMk id="21" creationId="{7E11F890-74C3-40C9-9A8B-A80E38704358}"/>
          </ac:spMkLst>
        </pc:spChg>
        <pc:spChg chg="del">
          <ac:chgData name="MARIO SCOGNAMIGLIO" userId="f6770c66-8281-4ae5-baf7-44a523c94719" providerId="ADAL" clId="{A7BBEF6B-A86C-4766-8E0C-5B61943F647C}" dt="2022-07-09T14:46:26.677" v="2491" actId="26606"/>
          <ac:spMkLst>
            <pc:docMk/>
            <pc:sldMk cId="1033859849" sldId="283"/>
            <ac:spMk id="22" creationId="{728B49EC-92AC-8BBA-9946-100D24F5C9BD}"/>
          </ac:spMkLst>
        </pc:spChg>
        <pc:spChg chg="add del">
          <ac:chgData name="MARIO SCOGNAMIGLIO" userId="f6770c66-8281-4ae5-baf7-44a523c94719" providerId="ADAL" clId="{A7BBEF6B-A86C-4766-8E0C-5B61943F647C}" dt="2022-07-09T15:56:01.507" v="3718" actId="26606"/>
          <ac:spMkLst>
            <pc:docMk/>
            <pc:sldMk cId="1033859849" sldId="283"/>
            <ac:spMk id="23" creationId="{27874070-078A-470B-9C8C-BD1BCB55A005}"/>
          </ac:spMkLst>
        </pc:spChg>
        <pc:spChg chg="add del">
          <ac:chgData name="MARIO SCOGNAMIGLIO" userId="f6770c66-8281-4ae5-baf7-44a523c94719" providerId="ADAL" clId="{A7BBEF6B-A86C-4766-8E0C-5B61943F647C}" dt="2022-07-09T15:56:12.168" v="3720" actId="26606"/>
          <ac:spMkLst>
            <pc:docMk/>
            <pc:sldMk cId="1033859849" sldId="283"/>
            <ac:spMk id="25" creationId="{4E4490D0-3672-446A-AC12-B4830333BDDD}"/>
          </ac:spMkLst>
        </pc:spChg>
        <pc:spChg chg="add del">
          <ac:chgData name="MARIO SCOGNAMIGLIO" userId="f6770c66-8281-4ae5-baf7-44a523c94719" providerId="ADAL" clId="{A7BBEF6B-A86C-4766-8E0C-5B61943F647C}" dt="2022-07-09T15:56:12.168" v="3720" actId="26606"/>
          <ac:spMkLst>
            <pc:docMk/>
            <pc:sldMk cId="1033859849" sldId="283"/>
            <ac:spMk id="26" creationId="{39CB82C2-DF65-4EC1-8280-F201D50F570B}"/>
          </ac:spMkLst>
        </pc:spChg>
        <pc:spChg chg="add del">
          <ac:chgData name="MARIO SCOGNAMIGLIO" userId="f6770c66-8281-4ae5-baf7-44a523c94719" providerId="ADAL" clId="{A7BBEF6B-A86C-4766-8E0C-5B61943F647C}" dt="2022-07-09T15:16:10.452" v="3006"/>
          <ac:spMkLst>
            <pc:docMk/>
            <pc:sldMk cId="1033859849" sldId="283"/>
            <ac:spMk id="27" creationId="{4E4490D0-3672-446A-AC12-B4830333BDDD}"/>
          </ac:spMkLst>
        </pc:spChg>
        <pc:spChg chg="add del">
          <ac:chgData name="MARIO SCOGNAMIGLIO" userId="f6770c66-8281-4ae5-baf7-44a523c94719" providerId="ADAL" clId="{A7BBEF6B-A86C-4766-8E0C-5B61943F647C}" dt="2022-07-09T15:16:10.452" v="3006"/>
          <ac:spMkLst>
            <pc:docMk/>
            <pc:sldMk cId="1033859849" sldId="283"/>
            <ac:spMk id="29" creationId="{39CB82C2-DF65-4EC1-8280-F201D50F570B}"/>
          </ac:spMkLst>
        </pc:spChg>
        <pc:spChg chg="add del">
          <ac:chgData name="MARIO SCOGNAMIGLIO" userId="f6770c66-8281-4ae5-baf7-44a523c94719" providerId="ADAL" clId="{A7BBEF6B-A86C-4766-8E0C-5B61943F647C}" dt="2022-07-09T15:56:12.168" v="3720" actId="26606"/>
          <ac:spMkLst>
            <pc:docMk/>
            <pc:sldMk cId="1033859849" sldId="283"/>
            <ac:spMk id="30" creationId="{8D0DE514-8876-4D18-A995-61A5C1F813F1}"/>
          </ac:spMkLst>
        </pc:spChg>
        <pc:spChg chg="add del">
          <ac:chgData name="MARIO SCOGNAMIGLIO" userId="f6770c66-8281-4ae5-baf7-44a523c94719" providerId="ADAL" clId="{A7BBEF6B-A86C-4766-8E0C-5B61943F647C}" dt="2022-07-09T15:56:12.168" v="3720" actId="26606"/>
          <ac:spMkLst>
            <pc:docMk/>
            <pc:sldMk cId="1033859849" sldId="283"/>
            <ac:spMk id="32" creationId="{09DA791C-FFCF-422E-8775-BDA6C0E5ECF0}"/>
          </ac:spMkLst>
        </pc:spChg>
        <pc:spChg chg="add del">
          <ac:chgData name="MARIO SCOGNAMIGLIO" userId="f6770c66-8281-4ae5-baf7-44a523c94719" providerId="ADAL" clId="{A7BBEF6B-A86C-4766-8E0C-5B61943F647C}" dt="2022-07-09T15:16:10.452" v="3006"/>
          <ac:spMkLst>
            <pc:docMk/>
            <pc:sldMk cId="1033859849" sldId="283"/>
            <ac:spMk id="33" creationId="{C4AAA502-5435-489E-9538-3A40E6C71461}"/>
          </ac:spMkLst>
        </pc:spChg>
        <pc:spChg chg="add del">
          <ac:chgData name="MARIO SCOGNAMIGLIO" userId="f6770c66-8281-4ae5-baf7-44a523c94719" providerId="ADAL" clId="{A7BBEF6B-A86C-4766-8E0C-5B61943F647C}" dt="2022-07-09T15:56:12.168" v="3720" actId="26606"/>
          <ac:spMkLst>
            <pc:docMk/>
            <pc:sldMk cId="1033859849" sldId="283"/>
            <ac:spMk id="34" creationId="{0DCF8855-3530-4F46-A4CB-3B6686EEE4BD}"/>
          </ac:spMkLst>
        </pc:spChg>
        <pc:spChg chg="add del">
          <ac:chgData name="MARIO SCOGNAMIGLIO" userId="f6770c66-8281-4ae5-baf7-44a523c94719" providerId="ADAL" clId="{A7BBEF6B-A86C-4766-8E0C-5B61943F647C}" dt="2022-07-09T15:56:36.419" v="3727" actId="26606"/>
          <ac:spMkLst>
            <pc:docMk/>
            <pc:sldMk cId="1033859849" sldId="283"/>
            <ac:spMk id="36" creationId="{4E4490D0-3672-446A-AC12-B4830333BDDD}"/>
          </ac:spMkLst>
        </pc:spChg>
        <pc:spChg chg="add del">
          <ac:chgData name="MARIO SCOGNAMIGLIO" userId="f6770c66-8281-4ae5-baf7-44a523c94719" providerId="ADAL" clId="{A7BBEF6B-A86C-4766-8E0C-5B61943F647C}" dt="2022-07-09T15:16:10.452" v="3006"/>
          <ac:spMkLst>
            <pc:docMk/>
            <pc:sldMk cId="1033859849" sldId="283"/>
            <ac:spMk id="37" creationId="{DE42378B-2E28-4810-8421-7A473A40E376}"/>
          </ac:spMkLst>
        </pc:spChg>
        <pc:spChg chg="add del">
          <ac:chgData name="MARIO SCOGNAMIGLIO" userId="f6770c66-8281-4ae5-baf7-44a523c94719" providerId="ADAL" clId="{A7BBEF6B-A86C-4766-8E0C-5B61943F647C}" dt="2022-07-09T15:56:36.419" v="3727" actId="26606"/>
          <ac:spMkLst>
            <pc:docMk/>
            <pc:sldMk cId="1033859849" sldId="283"/>
            <ac:spMk id="38" creationId="{39CB82C2-DF65-4EC1-8280-F201D50F570B}"/>
          </ac:spMkLst>
        </pc:spChg>
        <pc:spChg chg="add del">
          <ac:chgData name="MARIO SCOGNAMIGLIO" userId="f6770c66-8281-4ae5-baf7-44a523c94719" providerId="ADAL" clId="{A7BBEF6B-A86C-4766-8E0C-5B61943F647C}" dt="2022-07-09T15:16:10.452" v="3006"/>
          <ac:spMkLst>
            <pc:docMk/>
            <pc:sldMk cId="1033859849" sldId="283"/>
            <ac:spMk id="39" creationId="{0D91DD17-237F-4811-BC0E-128EB1BD7CFE}"/>
          </ac:spMkLst>
        </pc:spChg>
        <pc:spChg chg="add del">
          <ac:chgData name="MARIO SCOGNAMIGLIO" userId="f6770c66-8281-4ae5-baf7-44a523c94719" providerId="ADAL" clId="{A7BBEF6B-A86C-4766-8E0C-5B61943F647C}" dt="2022-07-09T15:56:36.419" v="3727" actId="26606"/>
          <ac:spMkLst>
            <pc:docMk/>
            <pc:sldMk cId="1033859849" sldId="283"/>
            <ac:spMk id="41" creationId="{5AE6C737-FF55-4064-94B7-0B21D2EB6045}"/>
          </ac:spMkLst>
        </pc:spChg>
        <pc:spChg chg="add del">
          <ac:chgData name="MARIO SCOGNAMIGLIO" userId="f6770c66-8281-4ae5-baf7-44a523c94719" providerId="ADAL" clId="{A7BBEF6B-A86C-4766-8E0C-5B61943F647C}" dt="2022-07-09T15:56:36.419" v="3727" actId="26606"/>
          <ac:spMkLst>
            <pc:docMk/>
            <pc:sldMk cId="1033859849" sldId="283"/>
            <ac:spMk id="43" creationId="{D8218D9F-38B6-4AE0-9051-5434D19A5277}"/>
          </ac:spMkLst>
        </pc:spChg>
        <pc:spChg chg="add del">
          <ac:chgData name="MARIO SCOGNAMIGLIO" userId="f6770c66-8281-4ae5-baf7-44a523c94719" providerId="ADAL" clId="{A7BBEF6B-A86C-4766-8E0C-5B61943F647C}" dt="2022-07-09T15:56:36.419" v="3727" actId="26606"/>
          <ac:spMkLst>
            <pc:docMk/>
            <pc:sldMk cId="1033859849" sldId="283"/>
            <ac:spMk id="44" creationId="{2D3DCA99-84AF-487A-BF72-91C5FA6B0B70}"/>
          </ac:spMkLst>
        </pc:spChg>
        <pc:spChg chg="add del">
          <ac:chgData name="MARIO SCOGNAMIGLIO" userId="f6770c66-8281-4ae5-baf7-44a523c94719" providerId="ADAL" clId="{A7BBEF6B-A86C-4766-8E0C-5B61943F647C}" dt="2022-07-09T15:56:33.541" v="3724" actId="26606"/>
          <ac:spMkLst>
            <pc:docMk/>
            <pc:sldMk cId="1033859849" sldId="283"/>
            <ac:spMk id="49" creationId="{4E4490D0-3672-446A-AC12-B4830333BDDD}"/>
          </ac:spMkLst>
        </pc:spChg>
        <pc:spChg chg="add del">
          <ac:chgData name="MARIO SCOGNAMIGLIO" userId="f6770c66-8281-4ae5-baf7-44a523c94719" providerId="ADAL" clId="{A7BBEF6B-A86C-4766-8E0C-5B61943F647C}" dt="2022-07-09T15:56:33.541" v="3724" actId="26606"/>
          <ac:spMkLst>
            <pc:docMk/>
            <pc:sldMk cId="1033859849" sldId="283"/>
            <ac:spMk id="51" creationId="{39CB82C2-DF65-4EC1-8280-F201D50F570B}"/>
          </ac:spMkLst>
        </pc:spChg>
        <pc:spChg chg="add del">
          <ac:chgData name="MARIO SCOGNAMIGLIO" userId="f6770c66-8281-4ae5-baf7-44a523c94719" providerId="ADAL" clId="{A7BBEF6B-A86C-4766-8E0C-5B61943F647C}" dt="2022-07-09T15:56:33.541" v="3724" actId="26606"/>
          <ac:spMkLst>
            <pc:docMk/>
            <pc:sldMk cId="1033859849" sldId="283"/>
            <ac:spMk id="55" creationId="{9971ECC5-51D9-4E70-89C1-3DCF3A3725B1}"/>
          </ac:spMkLst>
        </pc:spChg>
        <pc:spChg chg="del">
          <ac:chgData name="MARIO SCOGNAMIGLIO" userId="f6770c66-8281-4ae5-baf7-44a523c94719" providerId="ADAL" clId="{A7BBEF6B-A86C-4766-8E0C-5B61943F647C}" dt="2022-07-10T08:50:28.067" v="4535" actId="478"/>
          <ac:spMkLst>
            <pc:docMk/>
            <pc:sldMk cId="1033859849" sldId="283"/>
            <ac:spMk id="55" creationId="{E73F93E4-EC96-6162-0103-6D4BF44C14AB}"/>
          </ac:spMkLst>
        </pc:spChg>
        <pc:spChg chg="del">
          <ac:chgData name="MARIO SCOGNAMIGLIO" userId="f6770c66-8281-4ae5-baf7-44a523c94719" providerId="ADAL" clId="{A7BBEF6B-A86C-4766-8E0C-5B61943F647C}" dt="2022-07-10T08:50:28.067" v="4535" actId="478"/>
          <ac:spMkLst>
            <pc:docMk/>
            <pc:sldMk cId="1033859849" sldId="283"/>
            <ac:spMk id="57" creationId="{B5E2032A-6AE1-7749-C00C-D882C2DD579B}"/>
          </ac:spMkLst>
        </pc:spChg>
        <pc:spChg chg="del">
          <ac:chgData name="MARIO SCOGNAMIGLIO" userId="f6770c66-8281-4ae5-baf7-44a523c94719" providerId="ADAL" clId="{A7BBEF6B-A86C-4766-8E0C-5B61943F647C}" dt="2022-07-10T08:50:28.067" v="4535" actId="478"/>
          <ac:spMkLst>
            <pc:docMk/>
            <pc:sldMk cId="1033859849" sldId="283"/>
            <ac:spMk id="59" creationId="{2E896706-9F56-D415-A6AA-1ADF310148FF}"/>
          </ac:spMkLst>
        </pc:spChg>
        <pc:spChg chg="add del">
          <ac:chgData name="MARIO SCOGNAMIGLIO" userId="f6770c66-8281-4ae5-baf7-44a523c94719" providerId="ADAL" clId="{A7BBEF6B-A86C-4766-8E0C-5B61943F647C}" dt="2022-07-09T15:56:33.541" v="3724" actId="26606"/>
          <ac:spMkLst>
            <pc:docMk/>
            <pc:sldMk cId="1033859849" sldId="283"/>
            <ac:spMk id="59" creationId="{7E11F890-74C3-40C9-9A8B-A80E38704358}"/>
          </ac:spMkLst>
        </pc:spChg>
        <pc:spChg chg="add del">
          <ac:chgData name="MARIO SCOGNAMIGLIO" userId="f6770c66-8281-4ae5-baf7-44a523c94719" providerId="ADAL" clId="{A7BBEF6B-A86C-4766-8E0C-5B61943F647C}" dt="2022-07-09T15:56:33.541" v="3724" actId="26606"/>
          <ac:spMkLst>
            <pc:docMk/>
            <pc:sldMk cId="1033859849" sldId="283"/>
            <ac:spMk id="61" creationId="{27874070-078A-470B-9C8C-BD1BCB55A005}"/>
          </ac:spMkLst>
        </pc:spChg>
        <pc:spChg chg="add del">
          <ac:chgData name="MARIO SCOGNAMIGLIO" userId="f6770c66-8281-4ae5-baf7-44a523c94719" providerId="ADAL" clId="{A7BBEF6B-A86C-4766-8E0C-5B61943F647C}" dt="2022-07-09T15:56:36.409" v="3726" actId="26606"/>
          <ac:spMkLst>
            <pc:docMk/>
            <pc:sldMk cId="1033859849" sldId="283"/>
            <ac:spMk id="63" creationId="{4E4490D0-3672-446A-AC12-B4830333BDDD}"/>
          </ac:spMkLst>
        </pc:spChg>
        <pc:spChg chg="add del">
          <ac:chgData name="MARIO SCOGNAMIGLIO" userId="f6770c66-8281-4ae5-baf7-44a523c94719" providerId="ADAL" clId="{A7BBEF6B-A86C-4766-8E0C-5B61943F647C}" dt="2022-07-09T15:56:36.409" v="3726" actId="26606"/>
          <ac:spMkLst>
            <pc:docMk/>
            <pc:sldMk cId="1033859849" sldId="283"/>
            <ac:spMk id="64" creationId="{39CB82C2-DF65-4EC1-8280-F201D50F570B}"/>
          </ac:spMkLst>
        </pc:spChg>
        <pc:spChg chg="add del">
          <ac:chgData name="MARIO SCOGNAMIGLIO" userId="f6770c66-8281-4ae5-baf7-44a523c94719" providerId="ADAL" clId="{A7BBEF6B-A86C-4766-8E0C-5B61943F647C}" dt="2022-07-09T15:56:36.409" v="3726" actId="26606"/>
          <ac:spMkLst>
            <pc:docMk/>
            <pc:sldMk cId="1033859849" sldId="283"/>
            <ac:spMk id="66" creationId="{5AE6C737-FF55-4064-94B7-0B21D2EB6045}"/>
          </ac:spMkLst>
        </pc:spChg>
        <pc:spChg chg="add del">
          <ac:chgData name="MARIO SCOGNAMIGLIO" userId="f6770c66-8281-4ae5-baf7-44a523c94719" providerId="ADAL" clId="{A7BBEF6B-A86C-4766-8E0C-5B61943F647C}" dt="2022-07-09T15:56:36.409" v="3726" actId="26606"/>
          <ac:spMkLst>
            <pc:docMk/>
            <pc:sldMk cId="1033859849" sldId="283"/>
            <ac:spMk id="68" creationId="{D8218D9F-38B6-4AE0-9051-5434D19A5277}"/>
          </ac:spMkLst>
        </pc:spChg>
        <pc:spChg chg="add del">
          <ac:chgData name="MARIO SCOGNAMIGLIO" userId="f6770c66-8281-4ae5-baf7-44a523c94719" providerId="ADAL" clId="{A7BBEF6B-A86C-4766-8E0C-5B61943F647C}" dt="2022-07-09T15:56:36.409" v="3726" actId="26606"/>
          <ac:spMkLst>
            <pc:docMk/>
            <pc:sldMk cId="1033859849" sldId="283"/>
            <ac:spMk id="69" creationId="{2D3DCA99-84AF-487A-BF72-91C5FA6B0B70}"/>
          </ac:spMkLst>
        </pc:spChg>
        <pc:spChg chg="del">
          <ac:chgData name="MARIO SCOGNAMIGLIO" userId="f6770c66-8281-4ae5-baf7-44a523c94719" providerId="ADAL" clId="{A7BBEF6B-A86C-4766-8E0C-5B61943F647C}" dt="2022-07-10T08:50:28.067" v="4535" actId="478"/>
          <ac:spMkLst>
            <pc:docMk/>
            <pc:sldMk cId="1033859849" sldId="283"/>
            <ac:spMk id="69" creationId="{AFE31044-D5E2-C099-5221-AC3FDB23ADE3}"/>
          </ac:spMkLst>
        </pc:spChg>
        <pc:spChg chg="add del">
          <ac:chgData name="MARIO SCOGNAMIGLIO" userId="f6770c66-8281-4ae5-baf7-44a523c94719" providerId="ADAL" clId="{A7BBEF6B-A86C-4766-8E0C-5B61943F647C}" dt="2022-07-09T15:56:49.255" v="3731" actId="26606"/>
          <ac:spMkLst>
            <pc:docMk/>
            <pc:sldMk cId="1033859849" sldId="283"/>
            <ac:spMk id="71" creationId="{4E4490D0-3672-446A-AC12-B4830333BDDD}"/>
          </ac:spMkLst>
        </pc:spChg>
        <pc:spChg chg="del">
          <ac:chgData name="MARIO SCOGNAMIGLIO" userId="f6770c66-8281-4ae5-baf7-44a523c94719" providerId="ADAL" clId="{A7BBEF6B-A86C-4766-8E0C-5B61943F647C}" dt="2022-07-10T08:50:28.067" v="4535" actId="478"/>
          <ac:spMkLst>
            <pc:docMk/>
            <pc:sldMk cId="1033859849" sldId="283"/>
            <ac:spMk id="71" creationId="{CD510669-EBC2-0B85-5ED1-2A5F4A61FECE}"/>
          </ac:spMkLst>
        </pc:spChg>
        <pc:spChg chg="add del">
          <ac:chgData name="MARIO SCOGNAMIGLIO" userId="f6770c66-8281-4ae5-baf7-44a523c94719" providerId="ADAL" clId="{A7BBEF6B-A86C-4766-8E0C-5B61943F647C}" dt="2022-07-09T15:56:49.255" v="3731" actId="26606"/>
          <ac:spMkLst>
            <pc:docMk/>
            <pc:sldMk cId="1033859849" sldId="283"/>
            <ac:spMk id="72" creationId="{39CB82C2-DF65-4EC1-8280-F201D50F570B}"/>
          </ac:spMkLst>
        </pc:spChg>
        <pc:spChg chg="del">
          <ac:chgData name="MARIO SCOGNAMIGLIO" userId="f6770c66-8281-4ae5-baf7-44a523c94719" providerId="ADAL" clId="{A7BBEF6B-A86C-4766-8E0C-5B61943F647C}" dt="2022-07-10T08:50:28.067" v="4535" actId="478"/>
          <ac:spMkLst>
            <pc:docMk/>
            <pc:sldMk cId="1033859849" sldId="283"/>
            <ac:spMk id="72" creationId="{B9563B9B-D5A2-B975-FA2F-61B073541840}"/>
          </ac:spMkLst>
        </pc:spChg>
        <pc:spChg chg="del">
          <ac:chgData name="MARIO SCOGNAMIGLIO" userId="f6770c66-8281-4ae5-baf7-44a523c94719" providerId="ADAL" clId="{A7BBEF6B-A86C-4766-8E0C-5B61943F647C}" dt="2022-07-10T08:50:28.067" v="4535" actId="478"/>
          <ac:spMkLst>
            <pc:docMk/>
            <pc:sldMk cId="1033859849" sldId="283"/>
            <ac:spMk id="73" creationId="{9FBBA742-4DAF-B78C-E52B-50CF1C292EA2}"/>
          </ac:spMkLst>
        </pc:spChg>
        <pc:spChg chg="add del">
          <ac:chgData name="MARIO SCOGNAMIGLIO" userId="f6770c66-8281-4ae5-baf7-44a523c94719" providerId="ADAL" clId="{A7BBEF6B-A86C-4766-8E0C-5B61943F647C}" dt="2022-07-09T15:56:49.255" v="3731" actId="26606"/>
          <ac:spMkLst>
            <pc:docMk/>
            <pc:sldMk cId="1033859849" sldId="283"/>
            <ac:spMk id="74" creationId="{5A1B47C8-47A0-4A88-8830-6DEA3B5DE392}"/>
          </ac:spMkLst>
        </pc:spChg>
        <pc:spChg chg="add del">
          <ac:chgData name="MARIO SCOGNAMIGLIO" userId="f6770c66-8281-4ae5-baf7-44a523c94719" providerId="ADAL" clId="{A7BBEF6B-A86C-4766-8E0C-5B61943F647C}" dt="2022-07-09T15:56:49.255" v="3731" actId="26606"/>
          <ac:spMkLst>
            <pc:docMk/>
            <pc:sldMk cId="1033859849" sldId="283"/>
            <ac:spMk id="75" creationId="{984BBFDD-E720-4805-A9C8-129FBBF6DD70}"/>
          </ac:spMkLst>
        </pc:spChg>
        <pc:spChg chg="add del">
          <ac:chgData name="MARIO SCOGNAMIGLIO" userId="f6770c66-8281-4ae5-baf7-44a523c94719" providerId="ADAL" clId="{A7BBEF6B-A86C-4766-8E0C-5B61943F647C}" dt="2022-07-09T15:56:49.255" v="3731" actId="26606"/>
          <ac:spMkLst>
            <pc:docMk/>
            <pc:sldMk cId="1033859849" sldId="283"/>
            <ac:spMk id="76" creationId="{5AC4BE46-4A77-42FE-9D15-065CDB2F847C}"/>
          </ac:spMkLst>
        </pc:spChg>
        <pc:spChg chg="add">
          <ac:chgData name="MARIO SCOGNAMIGLIO" userId="f6770c66-8281-4ae5-baf7-44a523c94719" providerId="ADAL" clId="{A7BBEF6B-A86C-4766-8E0C-5B61943F647C}" dt="2022-07-09T15:56:49.255" v="3731" actId="26606"/>
          <ac:spMkLst>
            <pc:docMk/>
            <pc:sldMk cId="1033859849" sldId="283"/>
            <ac:spMk id="81" creationId="{4E4490D0-3672-446A-AC12-B4830333BDDD}"/>
          </ac:spMkLst>
        </pc:spChg>
        <pc:spChg chg="add">
          <ac:chgData name="MARIO SCOGNAMIGLIO" userId="f6770c66-8281-4ae5-baf7-44a523c94719" providerId="ADAL" clId="{A7BBEF6B-A86C-4766-8E0C-5B61943F647C}" dt="2022-07-09T15:56:49.255" v="3731" actId="26606"/>
          <ac:spMkLst>
            <pc:docMk/>
            <pc:sldMk cId="1033859849" sldId="283"/>
            <ac:spMk id="83" creationId="{39CB82C2-DF65-4EC1-8280-F201D50F570B}"/>
          </ac:spMkLst>
        </pc:spChg>
        <pc:spChg chg="add">
          <ac:chgData name="MARIO SCOGNAMIGLIO" userId="f6770c66-8281-4ae5-baf7-44a523c94719" providerId="ADAL" clId="{A7BBEF6B-A86C-4766-8E0C-5B61943F647C}" dt="2022-07-09T15:56:49.255" v="3731" actId="26606"/>
          <ac:spMkLst>
            <pc:docMk/>
            <pc:sldMk cId="1033859849" sldId="283"/>
            <ac:spMk id="87" creationId="{9971ECC5-51D9-4E70-89C1-3DCF3A3725B1}"/>
          </ac:spMkLst>
        </pc:spChg>
        <pc:spChg chg="add">
          <ac:chgData name="MARIO SCOGNAMIGLIO" userId="f6770c66-8281-4ae5-baf7-44a523c94719" providerId="ADAL" clId="{A7BBEF6B-A86C-4766-8E0C-5B61943F647C}" dt="2022-07-09T15:56:49.255" v="3731" actId="26606"/>
          <ac:spMkLst>
            <pc:docMk/>
            <pc:sldMk cId="1033859849" sldId="283"/>
            <ac:spMk id="91" creationId="{7E11F890-74C3-40C9-9A8B-A80E38704358}"/>
          </ac:spMkLst>
        </pc:spChg>
        <pc:spChg chg="add">
          <ac:chgData name="MARIO SCOGNAMIGLIO" userId="f6770c66-8281-4ae5-baf7-44a523c94719" providerId="ADAL" clId="{A7BBEF6B-A86C-4766-8E0C-5B61943F647C}" dt="2022-07-09T15:56:49.255" v="3731" actId="26606"/>
          <ac:spMkLst>
            <pc:docMk/>
            <pc:sldMk cId="1033859849" sldId="283"/>
            <ac:spMk id="93" creationId="{27874070-078A-470B-9C8C-BD1BCB55A005}"/>
          </ac:spMkLst>
        </pc:spChg>
        <pc:spChg chg="del">
          <ac:chgData name="MARIO SCOGNAMIGLIO" userId="f6770c66-8281-4ae5-baf7-44a523c94719" providerId="ADAL" clId="{A7BBEF6B-A86C-4766-8E0C-5B61943F647C}" dt="2022-07-10T08:50:28.067" v="4535" actId="478"/>
          <ac:spMkLst>
            <pc:docMk/>
            <pc:sldMk cId="1033859849" sldId="283"/>
            <ac:spMk id="100" creationId="{5AF0B4F0-1F65-33BB-DCAB-687505F2CC77}"/>
          </ac:spMkLst>
        </pc:spChg>
        <pc:picChg chg="add del mod ord">
          <ac:chgData name="MARIO SCOGNAMIGLIO" userId="f6770c66-8281-4ae5-baf7-44a523c94719" providerId="ADAL" clId="{A7BBEF6B-A86C-4766-8E0C-5B61943F647C}" dt="2022-07-09T16:07:42.955" v="4476" actId="478"/>
          <ac:picMkLst>
            <pc:docMk/>
            <pc:sldMk cId="1033859849" sldId="283"/>
            <ac:picMk id="4" creationId="{BE148AB2-19AE-9AB0-9970-227F045B74E6}"/>
          </ac:picMkLst>
        </pc:picChg>
        <pc:picChg chg="del">
          <ac:chgData name="MARIO SCOGNAMIGLIO" userId="f6770c66-8281-4ae5-baf7-44a523c94719" providerId="ADAL" clId="{A7BBEF6B-A86C-4766-8E0C-5B61943F647C}" dt="2022-07-09T14:46:04.814" v="2489" actId="478"/>
          <ac:picMkLst>
            <pc:docMk/>
            <pc:sldMk cId="1033859849" sldId="283"/>
            <ac:picMk id="5" creationId="{89603785-8EEA-6201-4D67-6C7BFC922DBD}"/>
          </ac:picMkLst>
        </pc:picChg>
        <pc:picChg chg="add del mod">
          <ac:chgData name="MARIO SCOGNAMIGLIO" userId="f6770c66-8281-4ae5-baf7-44a523c94719" providerId="ADAL" clId="{A7BBEF6B-A86C-4766-8E0C-5B61943F647C}" dt="2022-07-09T16:07:56.707" v="4482" actId="478"/>
          <ac:picMkLst>
            <pc:docMk/>
            <pc:sldMk cId="1033859849" sldId="283"/>
            <ac:picMk id="9" creationId="{8B0A8251-1083-17EA-E869-489473433500}"/>
          </ac:picMkLst>
        </pc:picChg>
        <pc:picChg chg="add">
          <ac:chgData name="MARIO SCOGNAMIGLIO" userId="f6770c66-8281-4ae5-baf7-44a523c94719" providerId="ADAL" clId="{A7BBEF6B-A86C-4766-8E0C-5B61943F647C}" dt="2022-07-09T16:08:19.330" v="4483" actId="22"/>
          <ac:picMkLst>
            <pc:docMk/>
            <pc:sldMk cId="1033859849" sldId="283"/>
            <ac:picMk id="12" creationId="{3782ECB0-C116-67FF-2663-2138C2349B6D}"/>
          </ac:picMkLst>
        </pc:picChg>
        <pc:picChg chg="mod">
          <ac:chgData name="MARIO SCOGNAMIGLIO" userId="f6770c66-8281-4ae5-baf7-44a523c94719" providerId="ADAL" clId="{A7BBEF6B-A86C-4766-8E0C-5B61943F647C}" dt="2022-07-10T16:49:57.577" v="4568" actId="14100"/>
          <ac:picMkLst>
            <pc:docMk/>
            <pc:sldMk cId="1033859849" sldId="283"/>
            <ac:picMk id="39" creationId="{800B5155-0665-1F89-12FD-66EADC99E8B3}"/>
          </ac:picMkLst>
        </pc:picChg>
        <pc:cxnChg chg="add del">
          <ac:chgData name="MARIO SCOGNAMIGLIO" userId="f6770c66-8281-4ae5-baf7-44a523c94719" providerId="ADAL" clId="{A7BBEF6B-A86C-4766-8E0C-5B61943F647C}" dt="2022-07-09T15:56:01.507" v="3718" actId="26606"/>
          <ac:cxnSpMkLst>
            <pc:docMk/>
            <pc:sldMk cId="1033859849" sldId="283"/>
            <ac:cxnSpMk id="15" creationId="{7E1D4427-852B-4B37-8E76-0E9F1810BA2A}"/>
          </ac:cxnSpMkLst>
        </pc:cxnChg>
        <pc:cxnChg chg="add del">
          <ac:chgData name="MARIO SCOGNAMIGLIO" userId="f6770c66-8281-4ae5-baf7-44a523c94719" providerId="ADAL" clId="{A7BBEF6B-A86C-4766-8E0C-5B61943F647C}" dt="2022-07-09T15:56:01.507" v="3718" actId="26606"/>
          <ac:cxnSpMkLst>
            <pc:docMk/>
            <pc:sldMk cId="1033859849" sldId="283"/>
            <ac:cxnSpMk id="19" creationId="{432529AB-8F99-47FB-91B5-93565E543B50}"/>
          </ac:cxnSpMkLst>
        </pc:cxnChg>
        <pc:cxnChg chg="add del">
          <ac:chgData name="MARIO SCOGNAMIGLIO" userId="f6770c66-8281-4ae5-baf7-44a523c94719" providerId="ADAL" clId="{A7BBEF6B-A86C-4766-8E0C-5B61943F647C}" dt="2022-07-09T15:56:12.168" v="3720" actId="26606"/>
          <ac:cxnSpMkLst>
            <pc:docMk/>
            <pc:sldMk cId="1033859849" sldId="283"/>
            <ac:cxnSpMk id="28" creationId="{7E1D4427-852B-4B37-8E76-0E9F1810BA2A}"/>
          </ac:cxnSpMkLst>
        </pc:cxnChg>
        <pc:cxnChg chg="add del">
          <ac:chgData name="MARIO SCOGNAMIGLIO" userId="f6770c66-8281-4ae5-baf7-44a523c94719" providerId="ADAL" clId="{A7BBEF6B-A86C-4766-8E0C-5B61943F647C}" dt="2022-07-09T15:16:10.452" v="3006"/>
          <ac:cxnSpMkLst>
            <pc:docMk/>
            <pc:sldMk cId="1033859849" sldId="283"/>
            <ac:cxnSpMk id="31" creationId="{7E1D4427-852B-4B37-8E76-0E9F1810BA2A}"/>
          </ac:cxnSpMkLst>
        </pc:cxnChg>
        <pc:cxnChg chg="add del">
          <ac:chgData name="MARIO SCOGNAMIGLIO" userId="f6770c66-8281-4ae5-baf7-44a523c94719" providerId="ADAL" clId="{A7BBEF6B-A86C-4766-8E0C-5B61943F647C}" dt="2022-07-09T15:16:10.452" v="3006"/>
          <ac:cxnSpMkLst>
            <pc:docMk/>
            <pc:sldMk cId="1033859849" sldId="283"/>
            <ac:cxnSpMk id="35" creationId="{C9AC0290-4702-4519-B0F4-C2A46880997B}"/>
          </ac:cxnSpMkLst>
        </pc:cxnChg>
        <pc:cxnChg chg="add del">
          <ac:chgData name="MARIO SCOGNAMIGLIO" userId="f6770c66-8281-4ae5-baf7-44a523c94719" providerId="ADAL" clId="{A7BBEF6B-A86C-4766-8E0C-5B61943F647C}" dt="2022-07-09T15:56:36.419" v="3727" actId="26606"/>
          <ac:cxnSpMkLst>
            <pc:docMk/>
            <pc:sldMk cId="1033859849" sldId="283"/>
            <ac:cxnSpMk id="40" creationId="{7E1D4427-852B-4B37-8E76-0E9F1810BA2A}"/>
          </ac:cxnSpMkLst>
        </pc:cxnChg>
        <pc:cxnChg chg="add del">
          <ac:chgData name="MARIO SCOGNAMIGLIO" userId="f6770c66-8281-4ae5-baf7-44a523c94719" providerId="ADAL" clId="{A7BBEF6B-A86C-4766-8E0C-5B61943F647C}" dt="2022-07-09T15:56:36.419" v="3727" actId="26606"/>
          <ac:cxnSpMkLst>
            <pc:docMk/>
            <pc:sldMk cId="1033859849" sldId="283"/>
            <ac:cxnSpMk id="42" creationId="{6B5B1DD8-6224-4137-8621-32982B00F9FC}"/>
          </ac:cxnSpMkLst>
        </pc:cxnChg>
        <pc:cxnChg chg="add del">
          <ac:chgData name="MARIO SCOGNAMIGLIO" userId="f6770c66-8281-4ae5-baf7-44a523c94719" providerId="ADAL" clId="{A7BBEF6B-A86C-4766-8E0C-5B61943F647C}" dt="2022-07-09T15:56:33.541" v="3724" actId="26606"/>
          <ac:cxnSpMkLst>
            <pc:docMk/>
            <pc:sldMk cId="1033859849" sldId="283"/>
            <ac:cxnSpMk id="53" creationId="{7E1D4427-852B-4B37-8E76-0E9F1810BA2A}"/>
          </ac:cxnSpMkLst>
        </pc:cxnChg>
        <pc:cxnChg chg="add del">
          <ac:chgData name="MARIO SCOGNAMIGLIO" userId="f6770c66-8281-4ae5-baf7-44a523c94719" providerId="ADAL" clId="{A7BBEF6B-A86C-4766-8E0C-5B61943F647C}" dt="2022-07-09T15:56:33.541" v="3724" actId="26606"/>
          <ac:cxnSpMkLst>
            <pc:docMk/>
            <pc:sldMk cId="1033859849" sldId="283"/>
            <ac:cxnSpMk id="57" creationId="{432529AB-8F99-47FB-91B5-93565E543B50}"/>
          </ac:cxnSpMkLst>
        </pc:cxnChg>
        <pc:cxnChg chg="add del">
          <ac:chgData name="MARIO SCOGNAMIGLIO" userId="f6770c66-8281-4ae5-baf7-44a523c94719" providerId="ADAL" clId="{A7BBEF6B-A86C-4766-8E0C-5B61943F647C}" dt="2022-07-09T15:56:36.409" v="3726" actId="26606"/>
          <ac:cxnSpMkLst>
            <pc:docMk/>
            <pc:sldMk cId="1033859849" sldId="283"/>
            <ac:cxnSpMk id="65" creationId="{7E1D4427-852B-4B37-8E76-0E9F1810BA2A}"/>
          </ac:cxnSpMkLst>
        </pc:cxnChg>
        <pc:cxnChg chg="add del">
          <ac:chgData name="MARIO SCOGNAMIGLIO" userId="f6770c66-8281-4ae5-baf7-44a523c94719" providerId="ADAL" clId="{A7BBEF6B-A86C-4766-8E0C-5B61943F647C}" dt="2022-07-09T15:56:36.409" v="3726" actId="26606"/>
          <ac:cxnSpMkLst>
            <pc:docMk/>
            <pc:sldMk cId="1033859849" sldId="283"/>
            <ac:cxnSpMk id="67" creationId="{6B5B1DD8-6224-4137-8621-32982B00F9FC}"/>
          </ac:cxnSpMkLst>
        </pc:cxnChg>
        <pc:cxnChg chg="add del">
          <ac:chgData name="MARIO SCOGNAMIGLIO" userId="f6770c66-8281-4ae5-baf7-44a523c94719" providerId="ADAL" clId="{A7BBEF6B-A86C-4766-8E0C-5B61943F647C}" dt="2022-07-09T15:56:49.255" v="3731" actId="26606"/>
          <ac:cxnSpMkLst>
            <pc:docMk/>
            <pc:sldMk cId="1033859849" sldId="283"/>
            <ac:cxnSpMk id="73" creationId="{7E1D4427-852B-4B37-8E76-0E9F1810BA2A}"/>
          </ac:cxnSpMkLst>
        </pc:cxnChg>
        <pc:cxnChg chg="add">
          <ac:chgData name="MARIO SCOGNAMIGLIO" userId="f6770c66-8281-4ae5-baf7-44a523c94719" providerId="ADAL" clId="{A7BBEF6B-A86C-4766-8E0C-5B61943F647C}" dt="2022-07-09T15:56:49.255" v="3731" actId="26606"/>
          <ac:cxnSpMkLst>
            <pc:docMk/>
            <pc:sldMk cId="1033859849" sldId="283"/>
            <ac:cxnSpMk id="85" creationId="{7E1D4427-852B-4B37-8E76-0E9F1810BA2A}"/>
          </ac:cxnSpMkLst>
        </pc:cxnChg>
        <pc:cxnChg chg="add">
          <ac:chgData name="MARIO SCOGNAMIGLIO" userId="f6770c66-8281-4ae5-baf7-44a523c94719" providerId="ADAL" clId="{A7BBEF6B-A86C-4766-8E0C-5B61943F647C}" dt="2022-07-09T15:56:49.255" v="3731" actId="26606"/>
          <ac:cxnSpMkLst>
            <pc:docMk/>
            <pc:sldMk cId="1033859849" sldId="283"/>
            <ac:cxnSpMk id="89" creationId="{432529AB-8F99-47FB-91B5-93565E543B50}"/>
          </ac:cxnSpMkLst>
        </pc:cxnChg>
      </pc:sldChg>
      <pc:sldChg chg="addSp delSp modSp add del mod setBg delDesignElem">
        <pc:chgData name="MARIO SCOGNAMIGLIO" userId="f6770c66-8281-4ae5-baf7-44a523c94719" providerId="ADAL" clId="{A7BBEF6B-A86C-4766-8E0C-5B61943F647C}" dt="2022-07-09T14:50:56.253" v="2514"/>
        <pc:sldMkLst>
          <pc:docMk/>
          <pc:sldMk cId="1461702703" sldId="284"/>
        </pc:sldMkLst>
        <pc:spChg chg="add del mod">
          <ac:chgData name="MARIO SCOGNAMIGLIO" userId="f6770c66-8281-4ae5-baf7-44a523c94719" providerId="ADAL" clId="{A7BBEF6B-A86C-4766-8E0C-5B61943F647C}" dt="2022-07-09T14:50:55.467" v="2513" actId="478"/>
          <ac:spMkLst>
            <pc:docMk/>
            <pc:sldMk cId="1461702703" sldId="284"/>
            <ac:spMk id="5" creationId="{45902BA7-00AB-6584-EAF2-4275D446BEF5}"/>
          </ac:spMkLst>
        </pc:spChg>
        <pc:spChg chg="add del">
          <ac:chgData name="MARIO SCOGNAMIGLIO" userId="f6770c66-8281-4ae5-baf7-44a523c94719" providerId="ADAL" clId="{A7BBEF6B-A86C-4766-8E0C-5B61943F647C}" dt="2022-07-09T14:50:56.253" v="2514"/>
          <ac:spMkLst>
            <pc:docMk/>
            <pc:sldMk cId="1461702703" sldId="284"/>
            <ac:spMk id="27" creationId="{4E4490D0-3672-446A-AC12-B4830333BDDD}"/>
          </ac:spMkLst>
        </pc:spChg>
        <pc:spChg chg="add del">
          <ac:chgData name="MARIO SCOGNAMIGLIO" userId="f6770c66-8281-4ae5-baf7-44a523c94719" providerId="ADAL" clId="{A7BBEF6B-A86C-4766-8E0C-5B61943F647C}" dt="2022-07-09T14:50:56.253" v="2514"/>
          <ac:spMkLst>
            <pc:docMk/>
            <pc:sldMk cId="1461702703" sldId="284"/>
            <ac:spMk id="29" creationId="{39CB82C2-DF65-4EC1-8280-F201D50F570B}"/>
          </ac:spMkLst>
        </pc:spChg>
        <pc:spChg chg="add del">
          <ac:chgData name="MARIO SCOGNAMIGLIO" userId="f6770c66-8281-4ae5-baf7-44a523c94719" providerId="ADAL" clId="{A7BBEF6B-A86C-4766-8E0C-5B61943F647C}" dt="2022-07-09T14:50:56.253" v="2514"/>
          <ac:spMkLst>
            <pc:docMk/>
            <pc:sldMk cId="1461702703" sldId="284"/>
            <ac:spMk id="33" creationId="{C4AAA502-5435-489E-9538-3A40E6C71461}"/>
          </ac:spMkLst>
        </pc:spChg>
        <pc:spChg chg="add del">
          <ac:chgData name="MARIO SCOGNAMIGLIO" userId="f6770c66-8281-4ae5-baf7-44a523c94719" providerId="ADAL" clId="{A7BBEF6B-A86C-4766-8E0C-5B61943F647C}" dt="2022-07-09T14:50:56.253" v="2514"/>
          <ac:spMkLst>
            <pc:docMk/>
            <pc:sldMk cId="1461702703" sldId="284"/>
            <ac:spMk id="37" creationId="{DE42378B-2E28-4810-8421-7A473A40E376}"/>
          </ac:spMkLst>
        </pc:spChg>
        <pc:spChg chg="add del">
          <ac:chgData name="MARIO SCOGNAMIGLIO" userId="f6770c66-8281-4ae5-baf7-44a523c94719" providerId="ADAL" clId="{A7BBEF6B-A86C-4766-8E0C-5B61943F647C}" dt="2022-07-09T14:50:56.253" v="2514"/>
          <ac:spMkLst>
            <pc:docMk/>
            <pc:sldMk cId="1461702703" sldId="284"/>
            <ac:spMk id="39" creationId="{0D91DD17-237F-4811-BC0E-128EB1BD7CFE}"/>
          </ac:spMkLst>
        </pc:spChg>
        <pc:picChg chg="add del">
          <ac:chgData name="MARIO SCOGNAMIGLIO" userId="f6770c66-8281-4ae5-baf7-44a523c94719" providerId="ADAL" clId="{A7BBEF6B-A86C-4766-8E0C-5B61943F647C}" dt="2022-07-09T14:50:55.467" v="2513" actId="478"/>
          <ac:picMkLst>
            <pc:docMk/>
            <pc:sldMk cId="1461702703" sldId="284"/>
            <ac:picMk id="4" creationId="{BE148AB2-19AE-9AB0-9970-227F045B74E6}"/>
          </ac:picMkLst>
        </pc:picChg>
        <pc:cxnChg chg="add del">
          <ac:chgData name="MARIO SCOGNAMIGLIO" userId="f6770c66-8281-4ae5-baf7-44a523c94719" providerId="ADAL" clId="{A7BBEF6B-A86C-4766-8E0C-5B61943F647C}" dt="2022-07-09T14:50:56.253" v="2514"/>
          <ac:cxnSpMkLst>
            <pc:docMk/>
            <pc:sldMk cId="1461702703" sldId="284"/>
            <ac:cxnSpMk id="31" creationId="{7E1D4427-852B-4B37-8E76-0E9F1810BA2A}"/>
          </ac:cxnSpMkLst>
        </pc:cxnChg>
        <pc:cxnChg chg="add del">
          <ac:chgData name="MARIO SCOGNAMIGLIO" userId="f6770c66-8281-4ae5-baf7-44a523c94719" providerId="ADAL" clId="{A7BBEF6B-A86C-4766-8E0C-5B61943F647C}" dt="2022-07-09T14:50:56.253" v="2514"/>
          <ac:cxnSpMkLst>
            <pc:docMk/>
            <pc:sldMk cId="1461702703" sldId="284"/>
            <ac:cxnSpMk id="35" creationId="{C9AC0290-4702-4519-B0F4-C2A46880997B}"/>
          </ac:cxnSpMkLst>
        </pc:cxnChg>
      </pc:sldChg>
      <pc:sldChg chg="addSp delSp modSp new mod setBg delDesignElem">
        <pc:chgData name="MARIO SCOGNAMIGLIO" userId="f6770c66-8281-4ae5-baf7-44a523c94719" providerId="ADAL" clId="{A7BBEF6B-A86C-4766-8E0C-5B61943F647C}" dt="2022-07-10T17:01:15.031" v="4572" actId="14100"/>
        <pc:sldMkLst>
          <pc:docMk/>
          <pc:sldMk cId="3320824343" sldId="284"/>
        </pc:sldMkLst>
        <pc:spChg chg="mod">
          <ac:chgData name="MARIO SCOGNAMIGLIO" userId="f6770c66-8281-4ae5-baf7-44a523c94719" providerId="ADAL" clId="{A7BBEF6B-A86C-4766-8E0C-5B61943F647C}" dt="2022-07-09T14:54:28.642" v="2536" actId="14100"/>
          <ac:spMkLst>
            <pc:docMk/>
            <pc:sldMk cId="3320824343" sldId="284"/>
            <ac:spMk id="2" creationId="{980BB70F-E838-0922-4988-B774639E0CE0}"/>
          </ac:spMkLst>
        </pc:spChg>
        <pc:spChg chg="del">
          <ac:chgData name="MARIO SCOGNAMIGLIO" userId="f6770c66-8281-4ae5-baf7-44a523c94719" providerId="ADAL" clId="{A7BBEF6B-A86C-4766-8E0C-5B61943F647C}" dt="2022-07-09T14:52:01.937" v="2516" actId="22"/>
          <ac:spMkLst>
            <pc:docMk/>
            <pc:sldMk cId="3320824343" sldId="284"/>
            <ac:spMk id="3" creationId="{6E3C8652-3E20-D69E-3799-6E5783A4131D}"/>
          </ac:spMkLst>
        </pc:spChg>
        <pc:spChg chg="add del mod">
          <ac:chgData name="MARIO SCOGNAMIGLIO" userId="f6770c66-8281-4ae5-baf7-44a523c94719" providerId="ADAL" clId="{A7BBEF6B-A86C-4766-8E0C-5B61943F647C}" dt="2022-07-09T16:09:04.691" v="4490" actId="478"/>
          <ac:spMkLst>
            <pc:docMk/>
            <pc:sldMk cId="3320824343" sldId="284"/>
            <ac:spMk id="7" creationId="{652CB44C-84F9-187D-FE61-9E17B777C5DE}"/>
          </ac:spMkLst>
        </pc:spChg>
        <pc:spChg chg="add del">
          <ac:chgData name="MARIO SCOGNAMIGLIO" userId="f6770c66-8281-4ae5-baf7-44a523c94719" providerId="ADAL" clId="{A7BBEF6B-A86C-4766-8E0C-5B61943F647C}" dt="2022-07-09T15:16:10.452" v="3006"/>
          <ac:spMkLst>
            <pc:docMk/>
            <pc:sldMk cId="3320824343" sldId="284"/>
            <ac:spMk id="10" creationId="{4E4490D0-3672-446A-AC12-B4830333BDDD}"/>
          </ac:spMkLst>
        </pc:spChg>
        <pc:spChg chg="add del">
          <ac:chgData name="MARIO SCOGNAMIGLIO" userId="f6770c66-8281-4ae5-baf7-44a523c94719" providerId="ADAL" clId="{A7BBEF6B-A86C-4766-8E0C-5B61943F647C}" dt="2022-07-09T15:16:10.452" v="3006"/>
          <ac:spMkLst>
            <pc:docMk/>
            <pc:sldMk cId="3320824343" sldId="284"/>
            <ac:spMk id="12" creationId="{39CB82C2-DF65-4EC1-8280-F201D50F570B}"/>
          </ac:spMkLst>
        </pc:spChg>
        <pc:spChg chg="add del">
          <ac:chgData name="MARIO SCOGNAMIGLIO" userId="f6770c66-8281-4ae5-baf7-44a523c94719" providerId="ADAL" clId="{A7BBEF6B-A86C-4766-8E0C-5B61943F647C}" dt="2022-07-09T15:16:10.452" v="3006"/>
          <ac:spMkLst>
            <pc:docMk/>
            <pc:sldMk cId="3320824343" sldId="284"/>
            <ac:spMk id="16" creationId="{9971ECC5-51D9-4E70-89C1-3DCF3A3725B1}"/>
          </ac:spMkLst>
        </pc:spChg>
        <pc:spChg chg="add del">
          <ac:chgData name="MARIO SCOGNAMIGLIO" userId="f6770c66-8281-4ae5-baf7-44a523c94719" providerId="ADAL" clId="{A7BBEF6B-A86C-4766-8E0C-5B61943F647C}" dt="2022-07-09T15:16:10.452" v="3006"/>
          <ac:spMkLst>
            <pc:docMk/>
            <pc:sldMk cId="3320824343" sldId="284"/>
            <ac:spMk id="20" creationId="{7E11F890-74C3-40C9-9A8B-A80E38704358}"/>
          </ac:spMkLst>
        </pc:spChg>
        <pc:spChg chg="add del">
          <ac:chgData name="MARIO SCOGNAMIGLIO" userId="f6770c66-8281-4ae5-baf7-44a523c94719" providerId="ADAL" clId="{A7BBEF6B-A86C-4766-8E0C-5B61943F647C}" dt="2022-07-09T15:16:10.452" v="3006"/>
          <ac:spMkLst>
            <pc:docMk/>
            <pc:sldMk cId="3320824343" sldId="284"/>
            <ac:spMk id="22" creationId="{27874070-078A-470B-9C8C-BD1BCB55A005}"/>
          </ac:spMkLst>
        </pc:spChg>
        <pc:spChg chg="del">
          <ac:chgData name="MARIO SCOGNAMIGLIO" userId="f6770c66-8281-4ae5-baf7-44a523c94719" providerId="ADAL" clId="{A7BBEF6B-A86C-4766-8E0C-5B61943F647C}" dt="2022-07-10T08:50:42.179" v="4536" actId="478"/>
          <ac:spMkLst>
            <pc:docMk/>
            <pc:sldMk cId="3320824343" sldId="284"/>
            <ac:spMk id="46" creationId="{EFE087D4-FCA0-EE1A-E9AF-2E47885E3B85}"/>
          </ac:spMkLst>
        </pc:spChg>
        <pc:spChg chg="del">
          <ac:chgData name="MARIO SCOGNAMIGLIO" userId="f6770c66-8281-4ae5-baf7-44a523c94719" providerId="ADAL" clId="{A7BBEF6B-A86C-4766-8E0C-5B61943F647C}" dt="2022-07-10T08:50:42.179" v="4536" actId="478"/>
          <ac:spMkLst>
            <pc:docMk/>
            <pc:sldMk cId="3320824343" sldId="284"/>
            <ac:spMk id="54" creationId="{D4116E53-B6EA-B7E6-6ACF-1FB3E92ED11D}"/>
          </ac:spMkLst>
        </pc:spChg>
        <pc:spChg chg="del">
          <ac:chgData name="MARIO SCOGNAMIGLIO" userId="f6770c66-8281-4ae5-baf7-44a523c94719" providerId="ADAL" clId="{A7BBEF6B-A86C-4766-8E0C-5B61943F647C}" dt="2022-07-10T08:50:42.179" v="4536" actId="478"/>
          <ac:spMkLst>
            <pc:docMk/>
            <pc:sldMk cId="3320824343" sldId="284"/>
            <ac:spMk id="55" creationId="{50B67EC4-F9B5-241E-8CDC-95EDF03265B3}"/>
          </ac:spMkLst>
        </pc:spChg>
        <pc:spChg chg="del">
          <ac:chgData name="MARIO SCOGNAMIGLIO" userId="f6770c66-8281-4ae5-baf7-44a523c94719" providerId="ADAL" clId="{A7BBEF6B-A86C-4766-8E0C-5B61943F647C}" dt="2022-07-10T08:50:42.179" v="4536" actId="478"/>
          <ac:spMkLst>
            <pc:docMk/>
            <pc:sldMk cId="3320824343" sldId="284"/>
            <ac:spMk id="61" creationId="{95547B39-E3AB-0414-4C20-B8A9BD12B54C}"/>
          </ac:spMkLst>
        </pc:spChg>
        <pc:spChg chg="del">
          <ac:chgData name="MARIO SCOGNAMIGLIO" userId="f6770c66-8281-4ae5-baf7-44a523c94719" providerId="ADAL" clId="{A7BBEF6B-A86C-4766-8E0C-5B61943F647C}" dt="2022-07-10T08:50:42.179" v="4536" actId="478"/>
          <ac:spMkLst>
            <pc:docMk/>
            <pc:sldMk cId="3320824343" sldId="284"/>
            <ac:spMk id="62" creationId="{5E0B39D6-28B9-BE2F-30EB-942DE4DD9967}"/>
          </ac:spMkLst>
        </pc:spChg>
        <pc:spChg chg="del">
          <ac:chgData name="MARIO SCOGNAMIGLIO" userId="f6770c66-8281-4ae5-baf7-44a523c94719" providerId="ADAL" clId="{A7BBEF6B-A86C-4766-8E0C-5B61943F647C}" dt="2022-07-10T08:50:42.179" v="4536" actId="478"/>
          <ac:spMkLst>
            <pc:docMk/>
            <pc:sldMk cId="3320824343" sldId="284"/>
            <ac:spMk id="63" creationId="{F8FEC7CE-B541-4DFF-80FC-0CEAF47687BB}"/>
          </ac:spMkLst>
        </pc:spChg>
        <pc:spChg chg="del">
          <ac:chgData name="MARIO SCOGNAMIGLIO" userId="f6770c66-8281-4ae5-baf7-44a523c94719" providerId="ADAL" clId="{A7BBEF6B-A86C-4766-8E0C-5B61943F647C}" dt="2022-07-10T08:50:42.179" v="4536" actId="478"/>
          <ac:spMkLst>
            <pc:docMk/>
            <pc:sldMk cId="3320824343" sldId="284"/>
            <ac:spMk id="64" creationId="{0CCB8CAE-7483-9F8C-BA8C-49456B5D15B5}"/>
          </ac:spMkLst>
        </pc:spChg>
        <pc:spChg chg="del">
          <ac:chgData name="MARIO SCOGNAMIGLIO" userId="f6770c66-8281-4ae5-baf7-44a523c94719" providerId="ADAL" clId="{A7BBEF6B-A86C-4766-8E0C-5B61943F647C}" dt="2022-07-10T08:50:42.179" v="4536" actId="478"/>
          <ac:spMkLst>
            <pc:docMk/>
            <pc:sldMk cId="3320824343" sldId="284"/>
            <ac:spMk id="65" creationId="{82A946BE-A5DD-EBCE-1323-34C8C3991B9A}"/>
          </ac:spMkLst>
        </pc:spChg>
        <pc:spChg chg="del">
          <ac:chgData name="MARIO SCOGNAMIGLIO" userId="f6770c66-8281-4ae5-baf7-44a523c94719" providerId="ADAL" clId="{A7BBEF6B-A86C-4766-8E0C-5B61943F647C}" dt="2022-07-10T08:50:42.179" v="4536" actId="478"/>
          <ac:spMkLst>
            <pc:docMk/>
            <pc:sldMk cId="3320824343" sldId="284"/>
            <ac:spMk id="66" creationId="{8BD18375-AD06-5305-0EC5-396FFCCC834C}"/>
          </ac:spMkLst>
        </pc:spChg>
        <pc:spChg chg="mod">
          <ac:chgData name="MARIO SCOGNAMIGLIO" userId="f6770c66-8281-4ae5-baf7-44a523c94719" providerId="ADAL" clId="{A7BBEF6B-A86C-4766-8E0C-5B61943F647C}" dt="2022-07-10T08:50:50.361" v="4537" actId="1076"/>
          <ac:spMkLst>
            <pc:docMk/>
            <pc:sldMk cId="3320824343" sldId="284"/>
            <ac:spMk id="68" creationId="{A6406F3C-A89A-19D3-6AF1-F7DD51A5B980}"/>
          </ac:spMkLst>
        </pc:spChg>
        <pc:spChg chg="del">
          <ac:chgData name="MARIO SCOGNAMIGLIO" userId="f6770c66-8281-4ae5-baf7-44a523c94719" providerId="ADAL" clId="{A7BBEF6B-A86C-4766-8E0C-5B61943F647C}" dt="2022-07-10T08:50:42.179" v="4536" actId="478"/>
          <ac:spMkLst>
            <pc:docMk/>
            <pc:sldMk cId="3320824343" sldId="284"/>
            <ac:spMk id="72" creationId="{E88C8F34-095D-4513-60C9-5008365EF718}"/>
          </ac:spMkLst>
        </pc:spChg>
        <pc:spChg chg="del">
          <ac:chgData name="MARIO SCOGNAMIGLIO" userId="f6770c66-8281-4ae5-baf7-44a523c94719" providerId="ADAL" clId="{A7BBEF6B-A86C-4766-8E0C-5B61943F647C}" dt="2022-07-10T08:50:42.179" v="4536" actId="478"/>
          <ac:spMkLst>
            <pc:docMk/>
            <pc:sldMk cId="3320824343" sldId="284"/>
            <ac:spMk id="73" creationId="{FCB2F56C-22AB-EABD-39CF-47689A10D908}"/>
          </ac:spMkLst>
        </pc:spChg>
        <pc:spChg chg="del">
          <ac:chgData name="MARIO SCOGNAMIGLIO" userId="f6770c66-8281-4ae5-baf7-44a523c94719" providerId="ADAL" clId="{A7BBEF6B-A86C-4766-8E0C-5B61943F647C}" dt="2022-07-10T08:50:42.179" v="4536" actId="478"/>
          <ac:spMkLst>
            <pc:docMk/>
            <pc:sldMk cId="3320824343" sldId="284"/>
            <ac:spMk id="74" creationId="{78F3F274-BC07-CDE1-1C01-2F0CA51F8974}"/>
          </ac:spMkLst>
        </pc:spChg>
        <pc:grpChg chg="mod">
          <ac:chgData name="MARIO SCOGNAMIGLIO" userId="f6770c66-8281-4ae5-baf7-44a523c94719" providerId="ADAL" clId="{A7BBEF6B-A86C-4766-8E0C-5B61943F647C}" dt="2022-07-10T08:50:55.032" v="4538" actId="1076"/>
          <ac:grpSpMkLst>
            <pc:docMk/>
            <pc:sldMk cId="3320824343" sldId="284"/>
            <ac:grpSpMk id="42" creationId="{10D06D87-1A86-11E8-FF87-BAF4FDBB7222}"/>
          </ac:grpSpMkLst>
        </pc:grpChg>
        <pc:picChg chg="add mod">
          <ac:chgData name="MARIO SCOGNAMIGLIO" userId="f6770c66-8281-4ae5-baf7-44a523c94719" providerId="ADAL" clId="{A7BBEF6B-A86C-4766-8E0C-5B61943F647C}" dt="2022-07-10T17:01:15.031" v="4572" actId="14100"/>
          <ac:picMkLst>
            <pc:docMk/>
            <pc:sldMk cId="3320824343" sldId="284"/>
            <ac:picMk id="4" creationId="{6C8684AB-710E-40CA-977C-A88A23767E65}"/>
          </ac:picMkLst>
        </pc:picChg>
        <pc:picChg chg="add del mod ord">
          <ac:chgData name="MARIO SCOGNAMIGLIO" userId="f6770c66-8281-4ae5-baf7-44a523c94719" providerId="ADAL" clId="{A7BBEF6B-A86C-4766-8E0C-5B61943F647C}" dt="2022-07-09T16:08:24.102" v="4484" actId="478"/>
          <ac:picMkLst>
            <pc:docMk/>
            <pc:sldMk cId="3320824343" sldId="284"/>
            <ac:picMk id="5" creationId="{DC0832CA-237A-1423-8294-6E4CED9DC703}"/>
          </ac:picMkLst>
        </pc:picChg>
        <pc:picChg chg="add mod">
          <ac:chgData name="MARIO SCOGNAMIGLIO" userId="f6770c66-8281-4ae5-baf7-44a523c94719" providerId="ADAL" clId="{A7BBEF6B-A86C-4766-8E0C-5B61943F647C}" dt="2022-07-09T16:09:00.728" v="4489" actId="1076"/>
          <ac:picMkLst>
            <pc:docMk/>
            <pc:sldMk cId="3320824343" sldId="284"/>
            <ac:picMk id="9" creationId="{BD1A775F-8A56-97CB-27C9-4F9F6AB7FD9F}"/>
          </ac:picMkLst>
        </pc:picChg>
        <pc:picChg chg="add del mod">
          <ac:chgData name="MARIO SCOGNAMIGLIO" userId="f6770c66-8281-4ae5-baf7-44a523c94719" providerId="ADAL" clId="{A7BBEF6B-A86C-4766-8E0C-5B61943F647C}" dt="2022-07-10T17:00:06.161" v="4569" actId="478"/>
          <ac:picMkLst>
            <pc:docMk/>
            <pc:sldMk cId="3320824343" sldId="284"/>
            <ac:picMk id="13" creationId="{ECBDA9CC-0FB0-1030-0331-C66DD276EFAC}"/>
          </ac:picMkLst>
        </pc:picChg>
        <pc:cxnChg chg="add del">
          <ac:chgData name="MARIO SCOGNAMIGLIO" userId="f6770c66-8281-4ae5-baf7-44a523c94719" providerId="ADAL" clId="{A7BBEF6B-A86C-4766-8E0C-5B61943F647C}" dt="2022-07-09T15:16:10.452" v="3006"/>
          <ac:cxnSpMkLst>
            <pc:docMk/>
            <pc:sldMk cId="3320824343" sldId="284"/>
            <ac:cxnSpMk id="14" creationId="{7E1D4427-852B-4B37-8E76-0E9F1810BA2A}"/>
          </ac:cxnSpMkLst>
        </pc:cxnChg>
        <pc:cxnChg chg="add del">
          <ac:chgData name="MARIO SCOGNAMIGLIO" userId="f6770c66-8281-4ae5-baf7-44a523c94719" providerId="ADAL" clId="{A7BBEF6B-A86C-4766-8E0C-5B61943F647C}" dt="2022-07-09T15:16:10.452" v="3006"/>
          <ac:cxnSpMkLst>
            <pc:docMk/>
            <pc:sldMk cId="3320824343" sldId="284"/>
            <ac:cxnSpMk id="18" creationId="{432529AB-8F99-47FB-91B5-93565E543B50}"/>
          </ac:cxnSpMkLst>
        </pc:cxnChg>
      </pc:sldChg>
      <pc:sldChg chg="delSp mod">
        <pc:chgData name="MARIO SCOGNAMIGLIO" userId="f6770c66-8281-4ae5-baf7-44a523c94719" providerId="ADAL" clId="{A7BBEF6B-A86C-4766-8E0C-5B61943F647C}" dt="2022-07-10T08:45:56.477" v="4506" actId="478"/>
        <pc:sldMkLst>
          <pc:docMk/>
          <pc:sldMk cId="3234995071" sldId="286"/>
        </pc:sldMkLst>
        <pc:spChg chg="del">
          <ac:chgData name="MARIO SCOGNAMIGLIO" userId="f6770c66-8281-4ae5-baf7-44a523c94719" providerId="ADAL" clId="{A7BBEF6B-A86C-4766-8E0C-5B61943F647C}" dt="2022-07-10T08:45:56.477" v="4506" actId="478"/>
          <ac:spMkLst>
            <pc:docMk/>
            <pc:sldMk cId="3234995071" sldId="286"/>
            <ac:spMk id="17" creationId="{4406C451-BFD2-123A-9773-B524E50C27FF}"/>
          </ac:spMkLst>
        </pc:spChg>
        <pc:spChg chg="del">
          <ac:chgData name="MARIO SCOGNAMIGLIO" userId="f6770c66-8281-4ae5-baf7-44a523c94719" providerId="ADAL" clId="{A7BBEF6B-A86C-4766-8E0C-5B61943F647C}" dt="2022-07-10T08:45:56.477" v="4506" actId="478"/>
          <ac:spMkLst>
            <pc:docMk/>
            <pc:sldMk cId="3234995071" sldId="286"/>
            <ac:spMk id="32" creationId="{FD702B24-9BBE-4CE3-BCE0-87AD5C842B71}"/>
          </ac:spMkLst>
        </pc:spChg>
        <pc:spChg chg="del">
          <ac:chgData name="MARIO SCOGNAMIGLIO" userId="f6770c66-8281-4ae5-baf7-44a523c94719" providerId="ADAL" clId="{A7BBEF6B-A86C-4766-8E0C-5B61943F647C}" dt="2022-07-10T08:45:56.477" v="4506" actId="478"/>
          <ac:spMkLst>
            <pc:docMk/>
            <pc:sldMk cId="3234995071" sldId="286"/>
            <ac:spMk id="33" creationId="{609E3A25-3D7D-7FDC-3BCF-6FE0012CCBF1}"/>
          </ac:spMkLst>
        </pc:spChg>
        <pc:spChg chg="del">
          <ac:chgData name="MARIO SCOGNAMIGLIO" userId="f6770c66-8281-4ae5-baf7-44a523c94719" providerId="ADAL" clId="{A7BBEF6B-A86C-4766-8E0C-5B61943F647C}" dt="2022-07-10T08:45:56.477" v="4506" actId="478"/>
          <ac:spMkLst>
            <pc:docMk/>
            <pc:sldMk cId="3234995071" sldId="286"/>
            <ac:spMk id="34" creationId="{6021792A-3DEE-9332-76B8-6B15710B383B}"/>
          </ac:spMkLst>
        </pc:spChg>
        <pc:spChg chg="del">
          <ac:chgData name="MARIO SCOGNAMIGLIO" userId="f6770c66-8281-4ae5-baf7-44a523c94719" providerId="ADAL" clId="{A7BBEF6B-A86C-4766-8E0C-5B61943F647C}" dt="2022-07-10T08:45:56.477" v="4506" actId="478"/>
          <ac:spMkLst>
            <pc:docMk/>
            <pc:sldMk cId="3234995071" sldId="286"/>
            <ac:spMk id="43" creationId="{25E37101-C696-AB86-53B5-696FEE594D08}"/>
          </ac:spMkLst>
        </pc:spChg>
        <pc:spChg chg="del">
          <ac:chgData name="MARIO SCOGNAMIGLIO" userId="f6770c66-8281-4ae5-baf7-44a523c94719" providerId="ADAL" clId="{A7BBEF6B-A86C-4766-8E0C-5B61943F647C}" dt="2022-07-10T08:45:56.477" v="4506" actId="478"/>
          <ac:spMkLst>
            <pc:docMk/>
            <pc:sldMk cId="3234995071" sldId="286"/>
            <ac:spMk id="44" creationId="{2D253190-AA27-BE0E-36A6-8FEEF5E790B4}"/>
          </ac:spMkLst>
        </pc:spChg>
      </pc:sldChg>
      <pc:sldChg chg="delSp mod">
        <pc:chgData name="MARIO SCOGNAMIGLIO" userId="f6770c66-8281-4ae5-baf7-44a523c94719" providerId="ADAL" clId="{A7BBEF6B-A86C-4766-8E0C-5B61943F647C}" dt="2022-07-10T08:46:14.291" v="4508" actId="478"/>
        <pc:sldMkLst>
          <pc:docMk/>
          <pc:sldMk cId="166281598" sldId="287"/>
        </pc:sldMkLst>
        <pc:spChg chg="del">
          <ac:chgData name="MARIO SCOGNAMIGLIO" userId="f6770c66-8281-4ae5-baf7-44a523c94719" providerId="ADAL" clId="{A7BBEF6B-A86C-4766-8E0C-5B61943F647C}" dt="2022-07-10T08:46:14.291" v="4508" actId="478"/>
          <ac:spMkLst>
            <pc:docMk/>
            <pc:sldMk cId="166281598" sldId="287"/>
            <ac:spMk id="21" creationId="{80F7D100-0136-DE20-62EF-1DD52E251B82}"/>
          </ac:spMkLst>
        </pc:spChg>
        <pc:spChg chg="del">
          <ac:chgData name="MARIO SCOGNAMIGLIO" userId="f6770c66-8281-4ae5-baf7-44a523c94719" providerId="ADAL" clId="{A7BBEF6B-A86C-4766-8E0C-5B61943F647C}" dt="2022-07-10T08:46:10.956" v="4507" actId="478"/>
          <ac:spMkLst>
            <pc:docMk/>
            <pc:sldMk cId="166281598" sldId="287"/>
            <ac:spMk id="29" creationId="{8E5CD5A6-BB17-0426-E55C-75BB89C7B699}"/>
          </ac:spMkLst>
        </pc:spChg>
        <pc:spChg chg="del">
          <ac:chgData name="MARIO SCOGNAMIGLIO" userId="f6770c66-8281-4ae5-baf7-44a523c94719" providerId="ADAL" clId="{A7BBEF6B-A86C-4766-8E0C-5B61943F647C}" dt="2022-07-10T08:46:10.956" v="4507" actId="478"/>
          <ac:spMkLst>
            <pc:docMk/>
            <pc:sldMk cId="166281598" sldId="287"/>
            <ac:spMk id="30" creationId="{32D222DF-149C-2C80-4239-AACD2133B02E}"/>
          </ac:spMkLst>
        </pc:spChg>
        <pc:spChg chg="del">
          <ac:chgData name="MARIO SCOGNAMIGLIO" userId="f6770c66-8281-4ae5-baf7-44a523c94719" providerId="ADAL" clId="{A7BBEF6B-A86C-4766-8E0C-5B61943F647C}" dt="2022-07-10T08:46:10.956" v="4507" actId="478"/>
          <ac:spMkLst>
            <pc:docMk/>
            <pc:sldMk cId="166281598" sldId="287"/>
            <ac:spMk id="31" creationId="{E4339242-F63F-81B8-7CF2-4AB1663AD8AF}"/>
          </ac:spMkLst>
        </pc:spChg>
        <pc:spChg chg="del">
          <ac:chgData name="MARIO SCOGNAMIGLIO" userId="f6770c66-8281-4ae5-baf7-44a523c94719" providerId="ADAL" clId="{A7BBEF6B-A86C-4766-8E0C-5B61943F647C}" dt="2022-07-10T08:46:14.291" v="4508" actId="478"/>
          <ac:spMkLst>
            <pc:docMk/>
            <pc:sldMk cId="166281598" sldId="287"/>
            <ac:spMk id="32" creationId="{2A5FDA07-680C-7F87-CE34-32E824C0ACD5}"/>
          </ac:spMkLst>
        </pc:spChg>
        <pc:spChg chg="del">
          <ac:chgData name="MARIO SCOGNAMIGLIO" userId="f6770c66-8281-4ae5-baf7-44a523c94719" providerId="ADAL" clId="{A7BBEF6B-A86C-4766-8E0C-5B61943F647C}" dt="2022-07-10T08:46:10.956" v="4507" actId="478"/>
          <ac:spMkLst>
            <pc:docMk/>
            <pc:sldMk cId="166281598" sldId="287"/>
            <ac:spMk id="40" creationId="{B93FA1D4-35E3-B8B8-C1E4-00550010707C}"/>
          </ac:spMkLst>
        </pc:spChg>
        <pc:spChg chg="del">
          <ac:chgData name="MARIO SCOGNAMIGLIO" userId="f6770c66-8281-4ae5-baf7-44a523c94719" providerId="ADAL" clId="{A7BBEF6B-A86C-4766-8E0C-5B61943F647C}" dt="2022-07-10T08:46:10.956" v="4507" actId="478"/>
          <ac:spMkLst>
            <pc:docMk/>
            <pc:sldMk cId="166281598" sldId="287"/>
            <ac:spMk id="41" creationId="{34D8E9D0-5C09-0F7B-209A-84FF51F7402F}"/>
          </ac:spMkLst>
        </pc:spChg>
        <pc:spChg chg="del">
          <ac:chgData name="MARIO SCOGNAMIGLIO" userId="f6770c66-8281-4ae5-baf7-44a523c94719" providerId="ADAL" clId="{A7BBEF6B-A86C-4766-8E0C-5B61943F647C}" dt="2022-07-10T08:46:10.956" v="4507" actId="478"/>
          <ac:spMkLst>
            <pc:docMk/>
            <pc:sldMk cId="166281598" sldId="287"/>
            <ac:spMk id="42" creationId="{6B98C804-37CF-6CEC-7F52-8098839918DD}"/>
          </ac:spMkLst>
        </pc:spChg>
      </pc:sldChg>
      <pc:sldChg chg="delSp modSp mod">
        <pc:chgData name="MARIO SCOGNAMIGLIO" userId="f6770c66-8281-4ae5-baf7-44a523c94719" providerId="ADAL" clId="{A7BBEF6B-A86C-4766-8E0C-5B61943F647C}" dt="2022-07-10T08:46:36.814" v="4510" actId="1076"/>
        <pc:sldMkLst>
          <pc:docMk/>
          <pc:sldMk cId="1080978827" sldId="288"/>
        </pc:sldMkLst>
        <pc:spChg chg="del">
          <ac:chgData name="MARIO SCOGNAMIGLIO" userId="f6770c66-8281-4ae5-baf7-44a523c94719" providerId="ADAL" clId="{A7BBEF6B-A86C-4766-8E0C-5B61943F647C}" dt="2022-07-10T08:46:32.564" v="4509" actId="478"/>
          <ac:spMkLst>
            <pc:docMk/>
            <pc:sldMk cId="1080978827" sldId="288"/>
            <ac:spMk id="17" creationId="{A249DB52-D03E-A51A-5D54-53303EA91D8C}"/>
          </ac:spMkLst>
        </pc:spChg>
        <pc:spChg chg="del">
          <ac:chgData name="MARIO SCOGNAMIGLIO" userId="f6770c66-8281-4ae5-baf7-44a523c94719" providerId="ADAL" clId="{A7BBEF6B-A86C-4766-8E0C-5B61943F647C}" dt="2022-07-10T08:46:32.564" v="4509" actId="478"/>
          <ac:spMkLst>
            <pc:docMk/>
            <pc:sldMk cId="1080978827" sldId="288"/>
            <ac:spMk id="31" creationId="{5A363832-7937-F9E0-080F-866783132199}"/>
          </ac:spMkLst>
        </pc:spChg>
        <pc:spChg chg="del">
          <ac:chgData name="MARIO SCOGNAMIGLIO" userId="f6770c66-8281-4ae5-baf7-44a523c94719" providerId="ADAL" clId="{A7BBEF6B-A86C-4766-8E0C-5B61943F647C}" dt="2022-07-10T08:46:32.564" v="4509" actId="478"/>
          <ac:spMkLst>
            <pc:docMk/>
            <pc:sldMk cId="1080978827" sldId="288"/>
            <ac:spMk id="32" creationId="{52C9EC91-3DAB-AAEA-AB1F-3AF74BB7FA99}"/>
          </ac:spMkLst>
        </pc:spChg>
        <pc:spChg chg="del">
          <ac:chgData name="MARIO SCOGNAMIGLIO" userId="f6770c66-8281-4ae5-baf7-44a523c94719" providerId="ADAL" clId="{A7BBEF6B-A86C-4766-8E0C-5B61943F647C}" dt="2022-07-10T08:46:32.564" v="4509" actId="478"/>
          <ac:spMkLst>
            <pc:docMk/>
            <pc:sldMk cId="1080978827" sldId="288"/>
            <ac:spMk id="33" creationId="{90077CC8-2BA7-93E0-6833-3B45815278CA}"/>
          </ac:spMkLst>
        </pc:spChg>
        <pc:spChg chg="del">
          <ac:chgData name="MARIO SCOGNAMIGLIO" userId="f6770c66-8281-4ae5-baf7-44a523c94719" providerId="ADAL" clId="{A7BBEF6B-A86C-4766-8E0C-5B61943F647C}" dt="2022-07-10T08:46:32.564" v="4509" actId="478"/>
          <ac:spMkLst>
            <pc:docMk/>
            <pc:sldMk cId="1080978827" sldId="288"/>
            <ac:spMk id="34" creationId="{8FE8CB5E-477F-950F-13D2-E5D680DEE5C8}"/>
          </ac:spMkLst>
        </pc:spChg>
        <pc:spChg chg="del">
          <ac:chgData name="MARIO SCOGNAMIGLIO" userId="f6770c66-8281-4ae5-baf7-44a523c94719" providerId="ADAL" clId="{A7BBEF6B-A86C-4766-8E0C-5B61943F647C}" dt="2022-07-10T08:46:32.564" v="4509" actId="478"/>
          <ac:spMkLst>
            <pc:docMk/>
            <pc:sldMk cId="1080978827" sldId="288"/>
            <ac:spMk id="42" creationId="{88231FEA-3328-F268-633E-AF5875985CF0}"/>
          </ac:spMkLst>
        </pc:spChg>
        <pc:spChg chg="del">
          <ac:chgData name="MARIO SCOGNAMIGLIO" userId="f6770c66-8281-4ae5-baf7-44a523c94719" providerId="ADAL" clId="{A7BBEF6B-A86C-4766-8E0C-5B61943F647C}" dt="2022-07-10T08:46:32.564" v="4509" actId="478"/>
          <ac:spMkLst>
            <pc:docMk/>
            <pc:sldMk cId="1080978827" sldId="288"/>
            <ac:spMk id="43" creationId="{68A377E7-8527-8480-C698-88D711E84F0F}"/>
          </ac:spMkLst>
        </pc:spChg>
        <pc:spChg chg="del">
          <ac:chgData name="MARIO SCOGNAMIGLIO" userId="f6770c66-8281-4ae5-baf7-44a523c94719" providerId="ADAL" clId="{A7BBEF6B-A86C-4766-8E0C-5B61943F647C}" dt="2022-07-10T08:46:32.564" v="4509" actId="478"/>
          <ac:spMkLst>
            <pc:docMk/>
            <pc:sldMk cId="1080978827" sldId="288"/>
            <ac:spMk id="44" creationId="{FC254DAD-65CA-8373-B8FE-EBE60B916D9F}"/>
          </ac:spMkLst>
        </pc:spChg>
        <pc:grpChg chg="mod">
          <ac:chgData name="MARIO SCOGNAMIGLIO" userId="f6770c66-8281-4ae5-baf7-44a523c94719" providerId="ADAL" clId="{A7BBEF6B-A86C-4766-8E0C-5B61943F647C}" dt="2022-07-10T08:46:36.814" v="4510" actId="1076"/>
          <ac:grpSpMkLst>
            <pc:docMk/>
            <pc:sldMk cId="1080978827" sldId="288"/>
            <ac:grpSpMk id="16" creationId="{56732ED6-8C7F-53E0-247B-AA0B4D1CAAFA}"/>
          </ac:grpSpMkLst>
        </pc:grpChg>
      </pc:sldChg>
      <pc:sldChg chg="delSp modSp mod">
        <pc:chgData name="MARIO SCOGNAMIGLIO" userId="f6770c66-8281-4ae5-baf7-44a523c94719" providerId="ADAL" clId="{A7BBEF6B-A86C-4766-8E0C-5B61943F647C}" dt="2022-07-10T08:46:54.099" v="4512" actId="1076"/>
        <pc:sldMkLst>
          <pc:docMk/>
          <pc:sldMk cId="2086215107" sldId="289"/>
        </pc:sldMkLst>
        <pc:spChg chg="del">
          <ac:chgData name="MARIO SCOGNAMIGLIO" userId="f6770c66-8281-4ae5-baf7-44a523c94719" providerId="ADAL" clId="{A7BBEF6B-A86C-4766-8E0C-5B61943F647C}" dt="2022-07-10T08:46:48.364" v="4511" actId="478"/>
          <ac:spMkLst>
            <pc:docMk/>
            <pc:sldMk cId="2086215107" sldId="289"/>
            <ac:spMk id="22" creationId="{12115FA4-101E-40B1-9124-7917C564AF32}"/>
          </ac:spMkLst>
        </pc:spChg>
        <pc:spChg chg="del">
          <ac:chgData name="MARIO SCOGNAMIGLIO" userId="f6770c66-8281-4ae5-baf7-44a523c94719" providerId="ADAL" clId="{A7BBEF6B-A86C-4766-8E0C-5B61943F647C}" dt="2022-07-10T08:46:48.364" v="4511" actId="478"/>
          <ac:spMkLst>
            <pc:docMk/>
            <pc:sldMk cId="2086215107" sldId="289"/>
            <ac:spMk id="30" creationId="{2F9BC0C3-AC7E-C0EE-CEC8-8E7A575F5D9A}"/>
          </ac:spMkLst>
        </pc:spChg>
        <pc:spChg chg="del">
          <ac:chgData name="MARIO SCOGNAMIGLIO" userId="f6770c66-8281-4ae5-baf7-44a523c94719" providerId="ADAL" clId="{A7BBEF6B-A86C-4766-8E0C-5B61943F647C}" dt="2022-07-10T08:46:48.364" v="4511" actId="478"/>
          <ac:spMkLst>
            <pc:docMk/>
            <pc:sldMk cId="2086215107" sldId="289"/>
            <ac:spMk id="31" creationId="{480E4711-1AC3-1A58-98B0-CF9BBDE75C21}"/>
          </ac:spMkLst>
        </pc:spChg>
        <pc:spChg chg="del">
          <ac:chgData name="MARIO SCOGNAMIGLIO" userId="f6770c66-8281-4ae5-baf7-44a523c94719" providerId="ADAL" clId="{A7BBEF6B-A86C-4766-8E0C-5B61943F647C}" dt="2022-07-10T08:46:48.364" v="4511" actId="478"/>
          <ac:spMkLst>
            <pc:docMk/>
            <pc:sldMk cId="2086215107" sldId="289"/>
            <ac:spMk id="32" creationId="{609D0D77-6E31-7333-76C6-FDCAF436432D}"/>
          </ac:spMkLst>
        </pc:spChg>
        <pc:spChg chg="del">
          <ac:chgData name="MARIO SCOGNAMIGLIO" userId="f6770c66-8281-4ae5-baf7-44a523c94719" providerId="ADAL" clId="{A7BBEF6B-A86C-4766-8E0C-5B61943F647C}" dt="2022-07-10T08:46:48.364" v="4511" actId="478"/>
          <ac:spMkLst>
            <pc:docMk/>
            <pc:sldMk cId="2086215107" sldId="289"/>
            <ac:spMk id="33" creationId="{97A207C3-5C1A-9891-7B0F-E4EE2C7DFD9C}"/>
          </ac:spMkLst>
        </pc:spChg>
        <pc:spChg chg="del">
          <ac:chgData name="MARIO SCOGNAMIGLIO" userId="f6770c66-8281-4ae5-baf7-44a523c94719" providerId="ADAL" clId="{A7BBEF6B-A86C-4766-8E0C-5B61943F647C}" dt="2022-07-10T08:46:48.364" v="4511" actId="478"/>
          <ac:spMkLst>
            <pc:docMk/>
            <pc:sldMk cId="2086215107" sldId="289"/>
            <ac:spMk id="41" creationId="{36834EFB-8FBA-6991-42CC-0EDC91022F22}"/>
          </ac:spMkLst>
        </pc:spChg>
        <pc:spChg chg="del">
          <ac:chgData name="MARIO SCOGNAMIGLIO" userId="f6770c66-8281-4ae5-baf7-44a523c94719" providerId="ADAL" clId="{A7BBEF6B-A86C-4766-8E0C-5B61943F647C}" dt="2022-07-10T08:46:48.364" v="4511" actId="478"/>
          <ac:spMkLst>
            <pc:docMk/>
            <pc:sldMk cId="2086215107" sldId="289"/>
            <ac:spMk id="42" creationId="{33C63A5C-F5D8-61D0-CBB1-D03E4D90C28D}"/>
          </ac:spMkLst>
        </pc:spChg>
        <pc:spChg chg="del">
          <ac:chgData name="MARIO SCOGNAMIGLIO" userId="f6770c66-8281-4ae5-baf7-44a523c94719" providerId="ADAL" clId="{A7BBEF6B-A86C-4766-8E0C-5B61943F647C}" dt="2022-07-10T08:46:48.364" v="4511" actId="478"/>
          <ac:spMkLst>
            <pc:docMk/>
            <pc:sldMk cId="2086215107" sldId="289"/>
            <ac:spMk id="43" creationId="{1736CF56-4C06-C0E9-63DC-BF202DB971B2}"/>
          </ac:spMkLst>
        </pc:spChg>
        <pc:grpChg chg="mod">
          <ac:chgData name="MARIO SCOGNAMIGLIO" userId="f6770c66-8281-4ae5-baf7-44a523c94719" providerId="ADAL" clId="{A7BBEF6B-A86C-4766-8E0C-5B61943F647C}" dt="2022-07-10T08:46:54.099" v="4512" actId="1076"/>
          <ac:grpSpMkLst>
            <pc:docMk/>
            <pc:sldMk cId="2086215107" sldId="289"/>
            <ac:grpSpMk id="21" creationId="{EAFDF618-8F6E-9FEB-2791-139DCA541A8A}"/>
          </ac:grpSpMkLst>
        </pc:grpChg>
      </pc:sldChg>
      <pc:sldChg chg="delSp modSp mod">
        <pc:chgData name="MARIO SCOGNAMIGLIO" userId="f6770c66-8281-4ae5-baf7-44a523c94719" providerId="ADAL" clId="{A7BBEF6B-A86C-4766-8E0C-5B61943F647C}" dt="2022-07-10T08:47:10.806" v="4514" actId="1076"/>
        <pc:sldMkLst>
          <pc:docMk/>
          <pc:sldMk cId="2675622484" sldId="290"/>
        </pc:sldMkLst>
        <pc:spChg chg="del">
          <ac:chgData name="MARIO SCOGNAMIGLIO" userId="f6770c66-8281-4ae5-baf7-44a523c94719" providerId="ADAL" clId="{A7BBEF6B-A86C-4766-8E0C-5B61943F647C}" dt="2022-07-10T08:47:06.084" v="4513" actId="478"/>
          <ac:spMkLst>
            <pc:docMk/>
            <pc:sldMk cId="2675622484" sldId="290"/>
            <ac:spMk id="17" creationId="{24FD3FF3-34C9-0B48-7A37-83612D107BE4}"/>
          </ac:spMkLst>
        </pc:spChg>
        <pc:spChg chg="del">
          <ac:chgData name="MARIO SCOGNAMIGLIO" userId="f6770c66-8281-4ae5-baf7-44a523c94719" providerId="ADAL" clId="{A7BBEF6B-A86C-4766-8E0C-5B61943F647C}" dt="2022-07-10T08:47:06.084" v="4513" actId="478"/>
          <ac:spMkLst>
            <pc:docMk/>
            <pc:sldMk cId="2675622484" sldId="290"/>
            <ac:spMk id="18" creationId="{B9AF9D6A-5613-7D0E-A6D0-5CF71CDC0B42}"/>
          </ac:spMkLst>
        </pc:spChg>
        <pc:spChg chg="del">
          <ac:chgData name="MARIO SCOGNAMIGLIO" userId="f6770c66-8281-4ae5-baf7-44a523c94719" providerId="ADAL" clId="{A7BBEF6B-A86C-4766-8E0C-5B61943F647C}" dt="2022-07-10T08:47:06.084" v="4513" actId="478"/>
          <ac:spMkLst>
            <pc:docMk/>
            <pc:sldMk cId="2675622484" sldId="290"/>
            <ac:spMk id="32" creationId="{5E64B1BB-9F3B-3056-CC33-15F003F5FEED}"/>
          </ac:spMkLst>
        </pc:spChg>
        <pc:spChg chg="del">
          <ac:chgData name="MARIO SCOGNAMIGLIO" userId="f6770c66-8281-4ae5-baf7-44a523c94719" providerId="ADAL" clId="{A7BBEF6B-A86C-4766-8E0C-5B61943F647C}" dt="2022-07-10T08:47:06.084" v="4513" actId="478"/>
          <ac:spMkLst>
            <pc:docMk/>
            <pc:sldMk cId="2675622484" sldId="290"/>
            <ac:spMk id="33" creationId="{7AF556F2-9B61-3554-1FA6-E0C883380CA8}"/>
          </ac:spMkLst>
        </pc:spChg>
        <pc:spChg chg="del">
          <ac:chgData name="MARIO SCOGNAMIGLIO" userId="f6770c66-8281-4ae5-baf7-44a523c94719" providerId="ADAL" clId="{A7BBEF6B-A86C-4766-8E0C-5B61943F647C}" dt="2022-07-10T08:47:06.084" v="4513" actId="478"/>
          <ac:spMkLst>
            <pc:docMk/>
            <pc:sldMk cId="2675622484" sldId="290"/>
            <ac:spMk id="34" creationId="{471A934E-2105-D232-EBA1-B5889F22EA46}"/>
          </ac:spMkLst>
        </pc:spChg>
        <pc:spChg chg="del">
          <ac:chgData name="MARIO SCOGNAMIGLIO" userId="f6770c66-8281-4ae5-baf7-44a523c94719" providerId="ADAL" clId="{A7BBEF6B-A86C-4766-8E0C-5B61943F647C}" dt="2022-07-10T08:47:06.084" v="4513" actId="478"/>
          <ac:spMkLst>
            <pc:docMk/>
            <pc:sldMk cId="2675622484" sldId="290"/>
            <ac:spMk id="35" creationId="{15EC7F56-3E57-03B0-7230-8E094EB3C349}"/>
          </ac:spMkLst>
        </pc:spChg>
        <pc:spChg chg="del">
          <ac:chgData name="MARIO SCOGNAMIGLIO" userId="f6770c66-8281-4ae5-baf7-44a523c94719" providerId="ADAL" clId="{A7BBEF6B-A86C-4766-8E0C-5B61943F647C}" dt="2022-07-10T08:47:06.084" v="4513" actId="478"/>
          <ac:spMkLst>
            <pc:docMk/>
            <pc:sldMk cId="2675622484" sldId="290"/>
            <ac:spMk id="43" creationId="{136BD926-B466-1CAA-80A4-85CF432AD0EE}"/>
          </ac:spMkLst>
        </pc:spChg>
        <pc:spChg chg="del">
          <ac:chgData name="MARIO SCOGNAMIGLIO" userId="f6770c66-8281-4ae5-baf7-44a523c94719" providerId="ADAL" clId="{A7BBEF6B-A86C-4766-8E0C-5B61943F647C}" dt="2022-07-10T08:47:06.084" v="4513" actId="478"/>
          <ac:spMkLst>
            <pc:docMk/>
            <pc:sldMk cId="2675622484" sldId="290"/>
            <ac:spMk id="44" creationId="{21F7F779-75F8-6CB1-A132-69103FE9BC72}"/>
          </ac:spMkLst>
        </pc:spChg>
        <pc:grpChg chg="mod">
          <ac:chgData name="MARIO SCOGNAMIGLIO" userId="f6770c66-8281-4ae5-baf7-44a523c94719" providerId="ADAL" clId="{A7BBEF6B-A86C-4766-8E0C-5B61943F647C}" dt="2022-07-10T08:47:10.806" v="4514" actId="1076"/>
          <ac:grpSpMkLst>
            <pc:docMk/>
            <pc:sldMk cId="2675622484" sldId="290"/>
            <ac:grpSpMk id="16" creationId="{05E9DED3-FD37-F7F6-5E76-14B28BDE22EF}"/>
          </ac:grpSpMkLst>
        </pc:grpChg>
      </pc:sldChg>
      <pc:sldChg chg="delSp modSp mod">
        <pc:chgData name="MARIO SCOGNAMIGLIO" userId="f6770c66-8281-4ae5-baf7-44a523c94719" providerId="ADAL" clId="{A7BBEF6B-A86C-4766-8E0C-5B61943F647C}" dt="2022-07-10T08:47:35.775" v="4517" actId="1076"/>
        <pc:sldMkLst>
          <pc:docMk/>
          <pc:sldMk cId="611046207" sldId="291"/>
        </pc:sldMkLst>
        <pc:spChg chg="del">
          <ac:chgData name="MARIO SCOGNAMIGLIO" userId="f6770c66-8281-4ae5-baf7-44a523c94719" providerId="ADAL" clId="{A7BBEF6B-A86C-4766-8E0C-5B61943F647C}" dt="2022-07-10T08:47:21.836" v="4515" actId="478"/>
          <ac:spMkLst>
            <pc:docMk/>
            <pc:sldMk cId="611046207" sldId="291"/>
            <ac:spMk id="22" creationId="{F10379F9-68DF-7788-58ED-82D38D5B6490}"/>
          </ac:spMkLst>
        </pc:spChg>
        <pc:spChg chg="del">
          <ac:chgData name="MARIO SCOGNAMIGLIO" userId="f6770c66-8281-4ae5-baf7-44a523c94719" providerId="ADAL" clId="{A7BBEF6B-A86C-4766-8E0C-5B61943F647C}" dt="2022-07-10T08:47:21.836" v="4515" actId="478"/>
          <ac:spMkLst>
            <pc:docMk/>
            <pc:sldMk cId="611046207" sldId="291"/>
            <ac:spMk id="23" creationId="{DB0EB331-23A2-1E03-1800-9372AD4105C0}"/>
          </ac:spMkLst>
        </pc:spChg>
        <pc:spChg chg="del">
          <ac:chgData name="MARIO SCOGNAMIGLIO" userId="f6770c66-8281-4ae5-baf7-44a523c94719" providerId="ADAL" clId="{A7BBEF6B-A86C-4766-8E0C-5B61943F647C}" dt="2022-07-10T08:47:21.836" v="4515" actId="478"/>
          <ac:spMkLst>
            <pc:docMk/>
            <pc:sldMk cId="611046207" sldId="291"/>
            <ac:spMk id="31" creationId="{0D68F06D-BABC-B595-E157-73CD4CD0A75F}"/>
          </ac:spMkLst>
        </pc:spChg>
        <pc:spChg chg="del">
          <ac:chgData name="MARIO SCOGNAMIGLIO" userId="f6770c66-8281-4ae5-baf7-44a523c94719" providerId="ADAL" clId="{A7BBEF6B-A86C-4766-8E0C-5B61943F647C}" dt="2022-07-10T08:47:21.836" v="4515" actId="478"/>
          <ac:spMkLst>
            <pc:docMk/>
            <pc:sldMk cId="611046207" sldId="291"/>
            <ac:spMk id="32" creationId="{DF890ECD-C3EE-C721-64A2-9C7E33183A39}"/>
          </ac:spMkLst>
        </pc:spChg>
        <pc:spChg chg="del">
          <ac:chgData name="MARIO SCOGNAMIGLIO" userId="f6770c66-8281-4ae5-baf7-44a523c94719" providerId="ADAL" clId="{A7BBEF6B-A86C-4766-8E0C-5B61943F647C}" dt="2022-07-10T08:47:21.836" v="4515" actId="478"/>
          <ac:spMkLst>
            <pc:docMk/>
            <pc:sldMk cId="611046207" sldId="291"/>
            <ac:spMk id="33" creationId="{CB727A75-0CD3-255A-8129-43946415C824}"/>
          </ac:spMkLst>
        </pc:spChg>
        <pc:spChg chg="del">
          <ac:chgData name="MARIO SCOGNAMIGLIO" userId="f6770c66-8281-4ae5-baf7-44a523c94719" providerId="ADAL" clId="{A7BBEF6B-A86C-4766-8E0C-5B61943F647C}" dt="2022-07-10T08:47:21.836" v="4515" actId="478"/>
          <ac:spMkLst>
            <pc:docMk/>
            <pc:sldMk cId="611046207" sldId="291"/>
            <ac:spMk id="34" creationId="{AC7DE202-A116-BCA6-B9D1-0D21D1F4CE6F}"/>
          </ac:spMkLst>
        </pc:spChg>
        <pc:spChg chg="del">
          <ac:chgData name="MARIO SCOGNAMIGLIO" userId="f6770c66-8281-4ae5-baf7-44a523c94719" providerId="ADAL" clId="{A7BBEF6B-A86C-4766-8E0C-5B61943F647C}" dt="2022-07-10T08:47:21.836" v="4515" actId="478"/>
          <ac:spMkLst>
            <pc:docMk/>
            <pc:sldMk cId="611046207" sldId="291"/>
            <ac:spMk id="42" creationId="{92A3FDAE-F85D-88AA-EE25-1D9C615F0D49}"/>
          </ac:spMkLst>
        </pc:spChg>
        <pc:spChg chg="del">
          <ac:chgData name="MARIO SCOGNAMIGLIO" userId="f6770c66-8281-4ae5-baf7-44a523c94719" providerId="ADAL" clId="{A7BBEF6B-A86C-4766-8E0C-5B61943F647C}" dt="2022-07-10T08:47:21.836" v="4515" actId="478"/>
          <ac:spMkLst>
            <pc:docMk/>
            <pc:sldMk cId="611046207" sldId="291"/>
            <ac:spMk id="43" creationId="{88EAB77B-3141-00D6-4A80-583B9E3ADA3E}"/>
          </ac:spMkLst>
        </pc:spChg>
        <pc:grpChg chg="mod">
          <ac:chgData name="MARIO SCOGNAMIGLIO" userId="f6770c66-8281-4ae5-baf7-44a523c94719" providerId="ADAL" clId="{A7BBEF6B-A86C-4766-8E0C-5B61943F647C}" dt="2022-07-10T08:47:35.775" v="4517" actId="1076"/>
          <ac:grpSpMkLst>
            <pc:docMk/>
            <pc:sldMk cId="611046207" sldId="291"/>
            <ac:grpSpMk id="21" creationId="{8E9215AE-68C0-0E70-DBB6-579C0CE3E366}"/>
          </ac:grpSpMkLst>
        </pc:grpChg>
      </pc:sldChg>
      <pc:sldChg chg="addSp delSp modSp mod">
        <pc:chgData name="MARIO SCOGNAMIGLIO" userId="f6770c66-8281-4ae5-baf7-44a523c94719" providerId="ADAL" clId="{A7BBEF6B-A86C-4766-8E0C-5B61943F647C}" dt="2022-07-10T08:48:01.112" v="4521" actId="1076"/>
        <pc:sldMkLst>
          <pc:docMk/>
          <pc:sldMk cId="1140238705" sldId="292"/>
        </pc:sldMkLst>
        <pc:spChg chg="add del">
          <ac:chgData name="MARIO SCOGNAMIGLIO" userId="f6770c66-8281-4ae5-baf7-44a523c94719" providerId="ADAL" clId="{A7BBEF6B-A86C-4766-8E0C-5B61943F647C}" dt="2022-07-10T08:47:56.980" v="4520" actId="478"/>
          <ac:spMkLst>
            <pc:docMk/>
            <pc:sldMk cId="1140238705" sldId="292"/>
            <ac:spMk id="17" creationId="{3BFE6C65-4B4E-60E5-9570-922774B26C98}"/>
          </ac:spMkLst>
        </pc:spChg>
        <pc:spChg chg="add del">
          <ac:chgData name="MARIO SCOGNAMIGLIO" userId="f6770c66-8281-4ae5-baf7-44a523c94719" providerId="ADAL" clId="{A7BBEF6B-A86C-4766-8E0C-5B61943F647C}" dt="2022-07-10T08:47:56.980" v="4520" actId="478"/>
          <ac:spMkLst>
            <pc:docMk/>
            <pc:sldMk cId="1140238705" sldId="292"/>
            <ac:spMk id="18" creationId="{7EDA8A57-D448-5B50-6A0E-EB8487E397E1}"/>
          </ac:spMkLst>
        </pc:spChg>
        <pc:spChg chg="add del">
          <ac:chgData name="MARIO SCOGNAMIGLIO" userId="f6770c66-8281-4ae5-baf7-44a523c94719" providerId="ADAL" clId="{A7BBEF6B-A86C-4766-8E0C-5B61943F647C}" dt="2022-07-10T08:47:51.974" v="4519" actId="478"/>
          <ac:spMkLst>
            <pc:docMk/>
            <pc:sldMk cId="1140238705" sldId="292"/>
            <ac:spMk id="31" creationId="{72F07C93-2EF5-CE79-BD5E-BAAD9B9209FC}"/>
          </ac:spMkLst>
        </pc:spChg>
        <pc:spChg chg="add del">
          <ac:chgData name="MARIO SCOGNAMIGLIO" userId="f6770c66-8281-4ae5-baf7-44a523c94719" providerId="ADAL" clId="{A7BBEF6B-A86C-4766-8E0C-5B61943F647C}" dt="2022-07-10T08:47:56.980" v="4520" actId="478"/>
          <ac:spMkLst>
            <pc:docMk/>
            <pc:sldMk cId="1140238705" sldId="292"/>
            <ac:spMk id="32" creationId="{BCE61CCA-2A27-F19B-B254-BD62D04D03AE}"/>
          </ac:spMkLst>
        </pc:spChg>
        <pc:spChg chg="add del">
          <ac:chgData name="MARIO SCOGNAMIGLIO" userId="f6770c66-8281-4ae5-baf7-44a523c94719" providerId="ADAL" clId="{A7BBEF6B-A86C-4766-8E0C-5B61943F647C}" dt="2022-07-10T08:47:56.980" v="4520" actId="478"/>
          <ac:spMkLst>
            <pc:docMk/>
            <pc:sldMk cId="1140238705" sldId="292"/>
            <ac:spMk id="33" creationId="{F4462E0F-4EDE-FBA7-0D8D-918E89C2F127}"/>
          </ac:spMkLst>
        </pc:spChg>
        <pc:spChg chg="add del">
          <ac:chgData name="MARIO SCOGNAMIGLIO" userId="f6770c66-8281-4ae5-baf7-44a523c94719" providerId="ADAL" clId="{A7BBEF6B-A86C-4766-8E0C-5B61943F647C}" dt="2022-07-10T08:47:56.980" v="4520" actId="478"/>
          <ac:spMkLst>
            <pc:docMk/>
            <pc:sldMk cId="1140238705" sldId="292"/>
            <ac:spMk id="34" creationId="{22159585-B2B2-69EE-AEFD-1856930C2275}"/>
          </ac:spMkLst>
        </pc:spChg>
        <pc:spChg chg="add del">
          <ac:chgData name="MARIO SCOGNAMIGLIO" userId="f6770c66-8281-4ae5-baf7-44a523c94719" providerId="ADAL" clId="{A7BBEF6B-A86C-4766-8E0C-5B61943F647C}" dt="2022-07-10T08:47:56.980" v="4520" actId="478"/>
          <ac:spMkLst>
            <pc:docMk/>
            <pc:sldMk cId="1140238705" sldId="292"/>
            <ac:spMk id="35" creationId="{CD93ABD2-2269-D375-60E5-A8B5C0A2FE0E}"/>
          </ac:spMkLst>
        </pc:spChg>
        <pc:spChg chg="add del">
          <ac:chgData name="MARIO SCOGNAMIGLIO" userId="f6770c66-8281-4ae5-baf7-44a523c94719" providerId="ADAL" clId="{A7BBEF6B-A86C-4766-8E0C-5B61943F647C}" dt="2022-07-10T08:47:51.974" v="4519" actId="478"/>
          <ac:spMkLst>
            <pc:docMk/>
            <pc:sldMk cId="1140238705" sldId="292"/>
            <ac:spMk id="42" creationId="{E9745F24-B096-965B-C5FD-5AB8348965C6}"/>
          </ac:spMkLst>
        </pc:spChg>
        <pc:spChg chg="add del">
          <ac:chgData name="MARIO SCOGNAMIGLIO" userId="f6770c66-8281-4ae5-baf7-44a523c94719" providerId="ADAL" clId="{A7BBEF6B-A86C-4766-8E0C-5B61943F647C}" dt="2022-07-10T08:47:56.980" v="4520" actId="478"/>
          <ac:spMkLst>
            <pc:docMk/>
            <pc:sldMk cId="1140238705" sldId="292"/>
            <ac:spMk id="43" creationId="{0307E1EF-0701-381C-85B0-2886B7C867C9}"/>
          </ac:spMkLst>
        </pc:spChg>
        <pc:spChg chg="add del">
          <ac:chgData name="MARIO SCOGNAMIGLIO" userId="f6770c66-8281-4ae5-baf7-44a523c94719" providerId="ADAL" clId="{A7BBEF6B-A86C-4766-8E0C-5B61943F647C}" dt="2022-07-10T08:47:56.980" v="4520" actId="478"/>
          <ac:spMkLst>
            <pc:docMk/>
            <pc:sldMk cId="1140238705" sldId="292"/>
            <ac:spMk id="44" creationId="{DA41C057-83B7-BEA4-045B-AE2DA097B32D}"/>
          </ac:spMkLst>
        </pc:spChg>
        <pc:grpChg chg="mod">
          <ac:chgData name="MARIO SCOGNAMIGLIO" userId="f6770c66-8281-4ae5-baf7-44a523c94719" providerId="ADAL" clId="{A7BBEF6B-A86C-4766-8E0C-5B61943F647C}" dt="2022-07-10T08:48:01.112" v="4521" actId="1076"/>
          <ac:grpSpMkLst>
            <pc:docMk/>
            <pc:sldMk cId="1140238705" sldId="292"/>
            <ac:grpSpMk id="16" creationId="{13BAD892-8ADA-BE72-6981-6950BB7DB8BA}"/>
          </ac:grpSpMkLst>
        </pc:grpChg>
      </pc:sldChg>
      <pc:sldChg chg="delSp modSp mod">
        <pc:chgData name="MARIO SCOGNAMIGLIO" userId="f6770c66-8281-4ae5-baf7-44a523c94719" providerId="ADAL" clId="{A7BBEF6B-A86C-4766-8E0C-5B61943F647C}" dt="2022-07-10T08:48:19.198" v="4523" actId="1076"/>
        <pc:sldMkLst>
          <pc:docMk/>
          <pc:sldMk cId="517609792" sldId="293"/>
        </pc:sldMkLst>
        <pc:spChg chg="del">
          <ac:chgData name="MARIO SCOGNAMIGLIO" userId="f6770c66-8281-4ae5-baf7-44a523c94719" providerId="ADAL" clId="{A7BBEF6B-A86C-4766-8E0C-5B61943F647C}" dt="2022-07-10T08:48:13.868" v="4522" actId="478"/>
          <ac:spMkLst>
            <pc:docMk/>
            <pc:sldMk cId="517609792" sldId="293"/>
            <ac:spMk id="22" creationId="{F5542F82-D37B-84B9-4B9A-59367AB35B1C}"/>
          </ac:spMkLst>
        </pc:spChg>
        <pc:spChg chg="del">
          <ac:chgData name="MARIO SCOGNAMIGLIO" userId="f6770c66-8281-4ae5-baf7-44a523c94719" providerId="ADAL" clId="{A7BBEF6B-A86C-4766-8E0C-5B61943F647C}" dt="2022-07-10T08:48:13.868" v="4522" actId="478"/>
          <ac:spMkLst>
            <pc:docMk/>
            <pc:sldMk cId="517609792" sldId="293"/>
            <ac:spMk id="30" creationId="{819BA0CC-914D-3E99-0D4E-147AFB05BE8E}"/>
          </ac:spMkLst>
        </pc:spChg>
        <pc:spChg chg="del">
          <ac:chgData name="MARIO SCOGNAMIGLIO" userId="f6770c66-8281-4ae5-baf7-44a523c94719" providerId="ADAL" clId="{A7BBEF6B-A86C-4766-8E0C-5B61943F647C}" dt="2022-07-10T08:48:13.868" v="4522" actId="478"/>
          <ac:spMkLst>
            <pc:docMk/>
            <pc:sldMk cId="517609792" sldId="293"/>
            <ac:spMk id="31" creationId="{A482A514-CC7E-B968-7318-86FDFF1BFBA6}"/>
          </ac:spMkLst>
        </pc:spChg>
        <pc:spChg chg="del">
          <ac:chgData name="MARIO SCOGNAMIGLIO" userId="f6770c66-8281-4ae5-baf7-44a523c94719" providerId="ADAL" clId="{A7BBEF6B-A86C-4766-8E0C-5B61943F647C}" dt="2022-07-10T08:48:13.868" v="4522" actId="478"/>
          <ac:spMkLst>
            <pc:docMk/>
            <pc:sldMk cId="517609792" sldId="293"/>
            <ac:spMk id="32" creationId="{66648E14-1916-F470-3433-9A58FAAE7F2C}"/>
          </ac:spMkLst>
        </pc:spChg>
        <pc:spChg chg="del">
          <ac:chgData name="MARIO SCOGNAMIGLIO" userId="f6770c66-8281-4ae5-baf7-44a523c94719" providerId="ADAL" clId="{A7BBEF6B-A86C-4766-8E0C-5B61943F647C}" dt="2022-07-10T08:48:13.868" v="4522" actId="478"/>
          <ac:spMkLst>
            <pc:docMk/>
            <pc:sldMk cId="517609792" sldId="293"/>
            <ac:spMk id="33" creationId="{5AC893D4-20A9-933B-BBB2-2CB3748F70A0}"/>
          </ac:spMkLst>
        </pc:spChg>
        <pc:spChg chg="del">
          <ac:chgData name="MARIO SCOGNAMIGLIO" userId="f6770c66-8281-4ae5-baf7-44a523c94719" providerId="ADAL" clId="{A7BBEF6B-A86C-4766-8E0C-5B61943F647C}" dt="2022-07-10T08:48:13.868" v="4522" actId="478"/>
          <ac:spMkLst>
            <pc:docMk/>
            <pc:sldMk cId="517609792" sldId="293"/>
            <ac:spMk id="41" creationId="{F46D131D-1058-8185-9FAF-4A91D86F719E}"/>
          </ac:spMkLst>
        </pc:spChg>
        <pc:spChg chg="del">
          <ac:chgData name="MARIO SCOGNAMIGLIO" userId="f6770c66-8281-4ae5-baf7-44a523c94719" providerId="ADAL" clId="{A7BBEF6B-A86C-4766-8E0C-5B61943F647C}" dt="2022-07-10T08:48:13.868" v="4522" actId="478"/>
          <ac:spMkLst>
            <pc:docMk/>
            <pc:sldMk cId="517609792" sldId="293"/>
            <ac:spMk id="42" creationId="{093E4382-AA45-3E57-8FE8-43BD7AC8EBC0}"/>
          </ac:spMkLst>
        </pc:spChg>
        <pc:spChg chg="del">
          <ac:chgData name="MARIO SCOGNAMIGLIO" userId="f6770c66-8281-4ae5-baf7-44a523c94719" providerId="ADAL" clId="{A7BBEF6B-A86C-4766-8E0C-5B61943F647C}" dt="2022-07-10T08:48:13.868" v="4522" actId="478"/>
          <ac:spMkLst>
            <pc:docMk/>
            <pc:sldMk cId="517609792" sldId="293"/>
            <ac:spMk id="43" creationId="{8A24BF00-5D1B-C651-B371-AAB7E6F9D462}"/>
          </ac:spMkLst>
        </pc:spChg>
        <pc:grpChg chg="mod">
          <ac:chgData name="MARIO SCOGNAMIGLIO" userId="f6770c66-8281-4ae5-baf7-44a523c94719" providerId="ADAL" clId="{A7BBEF6B-A86C-4766-8E0C-5B61943F647C}" dt="2022-07-10T08:48:19.198" v="4523" actId="1076"/>
          <ac:grpSpMkLst>
            <pc:docMk/>
            <pc:sldMk cId="517609792" sldId="293"/>
            <ac:grpSpMk id="21" creationId="{63A0AFA5-98BB-99BB-E643-A6ECC911EA4E}"/>
          </ac:grpSpMkLst>
        </pc:grpChg>
      </pc:sldChg>
      <pc:sldChg chg="delSp mod">
        <pc:chgData name="MARIO SCOGNAMIGLIO" userId="f6770c66-8281-4ae5-baf7-44a523c94719" providerId="ADAL" clId="{A7BBEF6B-A86C-4766-8E0C-5B61943F647C}" dt="2022-07-10T08:48:32.884" v="4524" actId="478"/>
        <pc:sldMkLst>
          <pc:docMk/>
          <pc:sldMk cId="1882706494" sldId="294"/>
        </pc:sldMkLst>
        <pc:spChg chg="del">
          <ac:chgData name="MARIO SCOGNAMIGLIO" userId="f6770c66-8281-4ae5-baf7-44a523c94719" providerId="ADAL" clId="{A7BBEF6B-A86C-4766-8E0C-5B61943F647C}" dt="2022-07-10T08:48:32.884" v="4524" actId="478"/>
          <ac:spMkLst>
            <pc:docMk/>
            <pc:sldMk cId="1882706494" sldId="294"/>
            <ac:spMk id="17" creationId="{820A7888-88E3-0D57-833A-E91781879E67}"/>
          </ac:spMkLst>
        </pc:spChg>
        <pc:spChg chg="del">
          <ac:chgData name="MARIO SCOGNAMIGLIO" userId="f6770c66-8281-4ae5-baf7-44a523c94719" providerId="ADAL" clId="{A7BBEF6B-A86C-4766-8E0C-5B61943F647C}" dt="2022-07-10T08:48:32.884" v="4524" actId="478"/>
          <ac:spMkLst>
            <pc:docMk/>
            <pc:sldMk cId="1882706494" sldId="294"/>
            <ac:spMk id="18" creationId="{BB5812B2-9EEA-DF6C-14BF-0D43E9465C13}"/>
          </ac:spMkLst>
        </pc:spChg>
        <pc:spChg chg="del">
          <ac:chgData name="MARIO SCOGNAMIGLIO" userId="f6770c66-8281-4ae5-baf7-44a523c94719" providerId="ADAL" clId="{A7BBEF6B-A86C-4766-8E0C-5B61943F647C}" dt="2022-07-10T08:48:32.884" v="4524" actId="478"/>
          <ac:spMkLst>
            <pc:docMk/>
            <pc:sldMk cId="1882706494" sldId="294"/>
            <ac:spMk id="32" creationId="{1C2AA5C9-F8E5-F3BB-EBC1-0B21168BE210}"/>
          </ac:spMkLst>
        </pc:spChg>
        <pc:spChg chg="del">
          <ac:chgData name="MARIO SCOGNAMIGLIO" userId="f6770c66-8281-4ae5-baf7-44a523c94719" providerId="ADAL" clId="{A7BBEF6B-A86C-4766-8E0C-5B61943F647C}" dt="2022-07-10T08:48:32.884" v="4524" actId="478"/>
          <ac:spMkLst>
            <pc:docMk/>
            <pc:sldMk cId="1882706494" sldId="294"/>
            <ac:spMk id="33" creationId="{E851B280-DD9E-D7D4-23C9-40ADC28555FA}"/>
          </ac:spMkLst>
        </pc:spChg>
        <pc:spChg chg="del">
          <ac:chgData name="MARIO SCOGNAMIGLIO" userId="f6770c66-8281-4ae5-baf7-44a523c94719" providerId="ADAL" clId="{A7BBEF6B-A86C-4766-8E0C-5B61943F647C}" dt="2022-07-10T08:48:32.884" v="4524" actId="478"/>
          <ac:spMkLst>
            <pc:docMk/>
            <pc:sldMk cId="1882706494" sldId="294"/>
            <ac:spMk id="34" creationId="{7BE8FBC5-BCD4-BDE3-A398-80F943926CF8}"/>
          </ac:spMkLst>
        </pc:spChg>
        <pc:spChg chg="del">
          <ac:chgData name="MARIO SCOGNAMIGLIO" userId="f6770c66-8281-4ae5-baf7-44a523c94719" providerId="ADAL" clId="{A7BBEF6B-A86C-4766-8E0C-5B61943F647C}" dt="2022-07-10T08:48:32.884" v="4524" actId="478"/>
          <ac:spMkLst>
            <pc:docMk/>
            <pc:sldMk cId="1882706494" sldId="294"/>
            <ac:spMk id="35" creationId="{DEB7AA1A-4348-4785-458F-050F16647E6A}"/>
          </ac:spMkLst>
        </pc:spChg>
        <pc:spChg chg="del">
          <ac:chgData name="MARIO SCOGNAMIGLIO" userId="f6770c66-8281-4ae5-baf7-44a523c94719" providerId="ADAL" clId="{A7BBEF6B-A86C-4766-8E0C-5B61943F647C}" dt="2022-07-10T08:48:32.884" v="4524" actId="478"/>
          <ac:spMkLst>
            <pc:docMk/>
            <pc:sldMk cId="1882706494" sldId="294"/>
            <ac:spMk id="43" creationId="{C02940CB-77E0-A53A-B4A8-F6A40A3B3C9D}"/>
          </ac:spMkLst>
        </pc:spChg>
        <pc:spChg chg="del">
          <ac:chgData name="MARIO SCOGNAMIGLIO" userId="f6770c66-8281-4ae5-baf7-44a523c94719" providerId="ADAL" clId="{A7BBEF6B-A86C-4766-8E0C-5B61943F647C}" dt="2022-07-10T08:48:32.884" v="4524" actId="478"/>
          <ac:spMkLst>
            <pc:docMk/>
            <pc:sldMk cId="1882706494" sldId="294"/>
            <ac:spMk id="44" creationId="{37C64CA5-A662-D471-0E41-17D4A16F4BD5}"/>
          </ac:spMkLst>
        </pc:spChg>
      </pc:sldChg>
      <pc:sldChg chg="delSp modSp mod">
        <pc:chgData name="MARIO SCOGNAMIGLIO" userId="f6770c66-8281-4ae5-baf7-44a523c94719" providerId="ADAL" clId="{A7BBEF6B-A86C-4766-8E0C-5B61943F647C}" dt="2022-07-10T08:48:46.940" v="4526" actId="1076"/>
        <pc:sldMkLst>
          <pc:docMk/>
          <pc:sldMk cId="1875222690" sldId="295"/>
        </pc:sldMkLst>
        <pc:spChg chg="del">
          <ac:chgData name="MARIO SCOGNAMIGLIO" userId="f6770c66-8281-4ae5-baf7-44a523c94719" providerId="ADAL" clId="{A7BBEF6B-A86C-4766-8E0C-5B61943F647C}" dt="2022-07-10T08:48:43.372" v="4525" actId="478"/>
          <ac:spMkLst>
            <pc:docMk/>
            <pc:sldMk cId="1875222690" sldId="295"/>
            <ac:spMk id="22" creationId="{39CC37A4-4670-3855-8787-C715235A58AF}"/>
          </ac:spMkLst>
        </pc:spChg>
        <pc:spChg chg="del">
          <ac:chgData name="MARIO SCOGNAMIGLIO" userId="f6770c66-8281-4ae5-baf7-44a523c94719" providerId="ADAL" clId="{A7BBEF6B-A86C-4766-8E0C-5B61943F647C}" dt="2022-07-10T08:48:43.372" v="4525" actId="478"/>
          <ac:spMkLst>
            <pc:docMk/>
            <pc:sldMk cId="1875222690" sldId="295"/>
            <ac:spMk id="23" creationId="{00AA8AA2-FDE1-621D-B434-559500D382B2}"/>
          </ac:spMkLst>
        </pc:spChg>
        <pc:spChg chg="del">
          <ac:chgData name="MARIO SCOGNAMIGLIO" userId="f6770c66-8281-4ae5-baf7-44a523c94719" providerId="ADAL" clId="{A7BBEF6B-A86C-4766-8E0C-5B61943F647C}" dt="2022-07-10T08:48:43.372" v="4525" actId="478"/>
          <ac:spMkLst>
            <pc:docMk/>
            <pc:sldMk cId="1875222690" sldId="295"/>
            <ac:spMk id="31" creationId="{EEA17B93-9796-844F-9D6B-DFB15A380732}"/>
          </ac:spMkLst>
        </pc:spChg>
        <pc:spChg chg="del">
          <ac:chgData name="MARIO SCOGNAMIGLIO" userId="f6770c66-8281-4ae5-baf7-44a523c94719" providerId="ADAL" clId="{A7BBEF6B-A86C-4766-8E0C-5B61943F647C}" dt="2022-07-10T08:48:43.372" v="4525" actId="478"/>
          <ac:spMkLst>
            <pc:docMk/>
            <pc:sldMk cId="1875222690" sldId="295"/>
            <ac:spMk id="32" creationId="{D9B1FC4E-7D1F-2C22-FFB7-5B2A554BA67A}"/>
          </ac:spMkLst>
        </pc:spChg>
        <pc:spChg chg="del">
          <ac:chgData name="MARIO SCOGNAMIGLIO" userId="f6770c66-8281-4ae5-baf7-44a523c94719" providerId="ADAL" clId="{A7BBEF6B-A86C-4766-8E0C-5B61943F647C}" dt="2022-07-10T08:48:43.372" v="4525" actId="478"/>
          <ac:spMkLst>
            <pc:docMk/>
            <pc:sldMk cId="1875222690" sldId="295"/>
            <ac:spMk id="33" creationId="{370638A6-E793-C17E-8C94-F4E3C5C5A921}"/>
          </ac:spMkLst>
        </pc:spChg>
        <pc:spChg chg="del">
          <ac:chgData name="MARIO SCOGNAMIGLIO" userId="f6770c66-8281-4ae5-baf7-44a523c94719" providerId="ADAL" clId="{A7BBEF6B-A86C-4766-8E0C-5B61943F647C}" dt="2022-07-10T08:48:43.372" v="4525" actId="478"/>
          <ac:spMkLst>
            <pc:docMk/>
            <pc:sldMk cId="1875222690" sldId="295"/>
            <ac:spMk id="34" creationId="{9DB5A1A5-E0BB-494D-02C2-043912611EAA}"/>
          </ac:spMkLst>
        </pc:spChg>
        <pc:spChg chg="del">
          <ac:chgData name="MARIO SCOGNAMIGLIO" userId="f6770c66-8281-4ae5-baf7-44a523c94719" providerId="ADAL" clId="{A7BBEF6B-A86C-4766-8E0C-5B61943F647C}" dt="2022-07-10T08:48:43.372" v="4525" actId="478"/>
          <ac:spMkLst>
            <pc:docMk/>
            <pc:sldMk cId="1875222690" sldId="295"/>
            <ac:spMk id="42" creationId="{ABF65F71-5D8C-92DB-B6E3-D0914AEE7419}"/>
          </ac:spMkLst>
        </pc:spChg>
        <pc:spChg chg="del">
          <ac:chgData name="MARIO SCOGNAMIGLIO" userId="f6770c66-8281-4ae5-baf7-44a523c94719" providerId="ADAL" clId="{A7BBEF6B-A86C-4766-8E0C-5B61943F647C}" dt="2022-07-10T08:48:43.372" v="4525" actId="478"/>
          <ac:spMkLst>
            <pc:docMk/>
            <pc:sldMk cId="1875222690" sldId="295"/>
            <ac:spMk id="43" creationId="{F84B948D-B4AF-B4E8-899C-9494CA759A41}"/>
          </ac:spMkLst>
        </pc:spChg>
        <pc:grpChg chg="mod">
          <ac:chgData name="MARIO SCOGNAMIGLIO" userId="f6770c66-8281-4ae5-baf7-44a523c94719" providerId="ADAL" clId="{A7BBEF6B-A86C-4766-8E0C-5B61943F647C}" dt="2022-07-10T08:48:46.940" v="4526" actId="1076"/>
          <ac:grpSpMkLst>
            <pc:docMk/>
            <pc:sldMk cId="1875222690" sldId="295"/>
            <ac:grpSpMk id="21" creationId="{E4236F0B-62E8-7F0D-A890-528BFE6B5F9A}"/>
          </ac:grpSpMkLst>
        </pc:grpChg>
      </pc:sldChg>
      <pc:sldChg chg="delSp mod">
        <pc:chgData name="MARIO SCOGNAMIGLIO" userId="f6770c66-8281-4ae5-baf7-44a523c94719" providerId="ADAL" clId="{A7BBEF6B-A86C-4766-8E0C-5B61943F647C}" dt="2022-07-10T08:48:58.876" v="4527" actId="478"/>
        <pc:sldMkLst>
          <pc:docMk/>
          <pc:sldMk cId="3686943695" sldId="296"/>
        </pc:sldMkLst>
        <pc:spChg chg="del">
          <ac:chgData name="MARIO SCOGNAMIGLIO" userId="f6770c66-8281-4ae5-baf7-44a523c94719" providerId="ADAL" clId="{A7BBEF6B-A86C-4766-8E0C-5B61943F647C}" dt="2022-07-10T08:48:58.876" v="4527" actId="478"/>
          <ac:spMkLst>
            <pc:docMk/>
            <pc:sldMk cId="3686943695" sldId="296"/>
            <ac:spMk id="17" creationId="{DA15BEA0-5044-D69E-F4C5-E12722F24041}"/>
          </ac:spMkLst>
        </pc:spChg>
        <pc:spChg chg="del">
          <ac:chgData name="MARIO SCOGNAMIGLIO" userId="f6770c66-8281-4ae5-baf7-44a523c94719" providerId="ADAL" clId="{A7BBEF6B-A86C-4766-8E0C-5B61943F647C}" dt="2022-07-10T08:48:58.876" v="4527" actId="478"/>
          <ac:spMkLst>
            <pc:docMk/>
            <pc:sldMk cId="3686943695" sldId="296"/>
            <ac:spMk id="18" creationId="{808AC406-262C-C1F2-1C19-9635BEBD969E}"/>
          </ac:spMkLst>
        </pc:spChg>
        <pc:spChg chg="del">
          <ac:chgData name="MARIO SCOGNAMIGLIO" userId="f6770c66-8281-4ae5-baf7-44a523c94719" providerId="ADAL" clId="{A7BBEF6B-A86C-4766-8E0C-5B61943F647C}" dt="2022-07-10T08:48:58.876" v="4527" actId="478"/>
          <ac:spMkLst>
            <pc:docMk/>
            <pc:sldMk cId="3686943695" sldId="296"/>
            <ac:spMk id="32" creationId="{5F081631-01EC-2B5E-A915-FD5241069DDF}"/>
          </ac:spMkLst>
        </pc:spChg>
        <pc:spChg chg="del">
          <ac:chgData name="MARIO SCOGNAMIGLIO" userId="f6770c66-8281-4ae5-baf7-44a523c94719" providerId="ADAL" clId="{A7BBEF6B-A86C-4766-8E0C-5B61943F647C}" dt="2022-07-10T08:48:58.876" v="4527" actId="478"/>
          <ac:spMkLst>
            <pc:docMk/>
            <pc:sldMk cId="3686943695" sldId="296"/>
            <ac:spMk id="33" creationId="{BEF208EB-8D38-526E-0E9B-6FA46CD90A8C}"/>
          </ac:spMkLst>
        </pc:spChg>
        <pc:spChg chg="del">
          <ac:chgData name="MARIO SCOGNAMIGLIO" userId="f6770c66-8281-4ae5-baf7-44a523c94719" providerId="ADAL" clId="{A7BBEF6B-A86C-4766-8E0C-5B61943F647C}" dt="2022-07-10T08:48:58.876" v="4527" actId="478"/>
          <ac:spMkLst>
            <pc:docMk/>
            <pc:sldMk cId="3686943695" sldId="296"/>
            <ac:spMk id="34" creationId="{6625950D-7AA8-E413-D0B2-517619824EC2}"/>
          </ac:spMkLst>
        </pc:spChg>
        <pc:spChg chg="del">
          <ac:chgData name="MARIO SCOGNAMIGLIO" userId="f6770c66-8281-4ae5-baf7-44a523c94719" providerId="ADAL" clId="{A7BBEF6B-A86C-4766-8E0C-5B61943F647C}" dt="2022-07-10T08:48:58.876" v="4527" actId="478"/>
          <ac:spMkLst>
            <pc:docMk/>
            <pc:sldMk cId="3686943695" sldId="296"/>
            <ac:spMk id="35" creationId="{7B05E9D3-CFB3-C96C-678B-9E946D1EA09E}"/>
          </ac:spMkLst>
        </pc:spChg>
        <pc:spChg chg="del">
          <ac:chgData name="MARIO SCOGNAMIGLIO" userId="f6770c66-8281-4ae5-baf7-44a523c94719" providerId="ADAL" clId="{A7BBEF6B-A86C-4766-8E0C-5B61943F647C}" dt="2022-07-10T08:48:58.876" v="4527" actId="478"/>
          <ac:spMkLst>
            <pc:docMk/>
            <pc:sldMk cId="3686943695" sldId="296"/>
            <ac:spMk id="43" creationId="{336B86BD-5099-7474-0DC8-B469A5493FA7}"/>
          </ac:spMkLst>
        </pc:spChg>
        <pc:spChg chg="del">
          <ac:chgData name="MARIO SCOGNAMIGLIO" userId="f6770c66-8281-4ae5-baf7-44a523c94719" providerId="ADAL" clId="{A7BBEF6B-A86C-4766-8E0C-5B61943F647C}" dt="2022-07-10T08:48:58.876" v="4527" actId="478"/>
          <ac:spMkLst>
            <pc:docMk/>
            <pc:sldMk cId="3686943695" sldId="296"/>
            <ac:spMk id="44" creationId="{1C3B4E2E-896B-473E-2E2D-DA65C206BA50}"/>
          </ac:spMkLst>
        </pc:spChg>
      </pc:sldChg>
      <pc:sldChg chg="delSp mod">
        <pc:chgData name="MARIO SCOGNAMIGLIO" userId="f6770c66-8281-4ae5-baf7-44a523c94719" providerId="ADAL" clId="{A7BBEF6B-A86C-4766-8E0C-5B61943F647C}" dt="2022-07-10T08:49:12.828" v="4528" actId="478"/>
        <pc:sldMkLst>
          <pc:docMk/>
          <pc:sldMk cId="1608493182" sldId="297"/>
        </pc:sldMkLst>
        <pc:spChg chg="del">
          <ac:chgData name="MARIO SCOGNAMIGLIO" userId="f6770c66-8281-4ae5-baf7-44a523c94719" providerId="ADAL" clId="{A7BBEF6B-A86C-4766-8E0C-5B61943F647C}" dt="2022-07-10T08:49:12.828" v="4528" actId="478"/>
          <ac:spMkLst>
            <pc:docMk/>
            <pc:sldMk cId="1608493182" sldId="297"/>
            <ac:spMk id="22" creationId="{46483282-A292-7F78-A53F-47F78D9A5B9B}"/>
          </ac:spMkLst>
        </pc:spChg>
        <pc:spChg chg="del">
          <ac:chgData name="MARIO SCOGNAMIGLIO" userId="f6770c66-8281-4ae5-baf7-44a523c94719" providerId="ADAL" clId="{A7BBEF6B-A86C-4766-8E0C-5B61943F647C}" dt="2022-07-10T08:49:12.828" v="4528" actId="478"/>
          <ac:spMkLst>
            <pc:docMk/>
            <pc:sldMk cId="1608493182" sldId="297"/>
            <ac:spMk id="23" creationId="{E8C6BEF3-3055-5E1F-9EA9-C8E4ECC9E961}"/>
          </ac:spMkLst>
        </pc:spChg>
        <pc:spChg chg="del">
          <ac:chgData name="MARIO SCOGNAMIGLIO" userId="f6770c66-8281-4ae5-baf7-44a523c94719" providerId="ADAL" clId="{A7BBEF6B-A86C-4766-8E0C-5B61943F647C}" dt="2022-07-10T08:49:12.828" v="4528" actId="478"/>
          <ac:spMkLst>
            <pc:docMk/>
            <pc:sldMk cId="1608493182" sldId="297"/>
            <ac:spMk id="31" creationId="{5133AE23-C5F1-6597-6A06-863D0BCBFE7C}"/>
          </ac:spMkLst>
        </pc:spChg>
        <pc:spChg chg="del">
          <ac:chgData name="MARIO SCOGNAMIGLIO" userId="f6770c66-8281-4ae5-baf7-44a523c94719" providerId="ADAL" clId="{A7BBEF6B-A86C-4766-8E0C-5B61943F647C}" dt="2022-07-10T08:49:12.828" v="4528" actId="478"/>
          <ac:spMkLst>
            <pc:docMk/>
            <pc:sldMk cId="1608493182" sldId="297"/>
            <ac:spMk id="32" creationId="{B0F51DEF-B6DF-4444-47E5-371F2D889004}"/>
          </ac:spMkLst>
        </pc:spChg>
        <pc:spChg chg="del">
          <ac:chgData name="MARIO SCOGNAMIGLIO" userId="f6770c66-8281-4ae5-baf7-44a523c94719" providerId="ADAL" clId="{A7BBEF6B-A86C-4766-8E0C-5B61943F647C}" dt="2022-07-10T08:49:12.828" v="4528" actId="478"/>
          <ac:spMkLst>
            <pc:docMk/>
            <pc:sldMk cId="1608493182" sldId="297"/>
            <ac:spMk id="33" creationId="{2F923A25-0F81-7C89-47E0-777FD98681F5}"/>
          </ac:spMkLst>
        </pc:spChg>
        <pc:spChg chg="del">
          <ac:chgData name="MARIO SCOGNAMIGLIO" userId="f6770c66-8281-4ae5-baf7-44a523c94719" providerId="ADAL" clId="{A7BBEF6B-A86C-4766-8E0C-5B61943F647C}" dt="2022-07-10T08:49:12.828" v="4528" actId="478"/>
          <ac:spMkLst>
            <pc:docMk/>
            <pc:sldMk cId="1608493182" sldId="297"/>
            <ac:spMk id="34" creationId="{378A9387-08F1-E447-DA41-94671AEA5F8B}"/>
          </ac:spMkLst>
        </pc:spChg>
        <pc:spChg chg="del">
          <ac:chgData name="MARIO SCOGNAMIGLIO" userId="f6770c66-8281-4ae5-baf7-44a523c94719" providerId="ADAL" clId="{A7BBEF6B-A86C-4766-8E0C-5B61943F647C}" dt="2022-07-10T08:49:12.828" v="4528" actId="478"/>
          <ac:spMkLst>
            <pc:docMk/>
            <pc:sldMk cId="1608493182" sldId="297"/>
            <ac:spMk id="42" creationId="{D553878A-189C-4274-5FCC-564DCF26BBE8}"/>
          </ac:spMkLst>
        </pc:spChg>
        <pc:spChg chg="del">
          <ac:chgData name="MARIO SCOGNAMIGLIO" userId="f6770c66-8281-4ae5-baf7-44a523c94719" providerId="ADAL" clId="{A7BBEF6B-A86C-4766-8E0C-5B61943F647C}" dt="2022-07-10T08:49:12.828" v="4528" actId="478"/>
          <ac:spMkLst>
            <pc:docMk/>
            <pc:sldMk cId="1608493182" sldId="297"/>
            <ac:spMk id="43" creationId="{2DB0AD79-1151-974B-A7B4-7965AEF3C57F}"/>
          </ac:spMkLst>
        </pc:spChg>
      </pc:sldChg>
    </pc:docChg>
  </pc:docChgLst>
</pc:chgInfo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AECEDF-135F-4A8E-A44E-C7837BF557DF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5AED3FA-EFCA-484C-94A2-2B3B96800255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i="1"/>
            <a:t>A cura di :</a:t>
          </a:r>
          <a:r>
            <a:rPr lang="it-IT"/>
            <a:t> </a:t>
          </a:r>
          <a:r>
            <a:rPr lang="it-IT" i="1"/>
            <a:t>Mario Scognamiglio </a:t>
          </a:r>
          <a:endParaRPr lang="en-US"/>
        </a:p>
      </dgm:t>
    </dgm:pt>
    <dgm:pt modelId="{8411F683-339D-4EBB-A5C2-0C816ED9F56F}" type="parTrans" cxnId="{FCD1AC77-21E2-4B95-9C41-6C1CEA1FD181}">
      <dgm:prSet/>
      <dgm:spPr/>
      <dgm:t>
        <a:bodyPr/>
        <a:lstStyle/>
        <a:p>
          <a:endParaRPr lang="en-US"/>
        </a:p>
      </dgm:t>
    </dgm:pt>
    <dgm:pt modelId="{12A35CED-C50F-459F-835F-4B22160F46C7}" type="sibTrans" cxnId="{FCD1AC77-21E2-4B95-9C41-6C1CEA1FD181}">
      <dgm:prSet/>
      <dgm:spPr/>
      <dgm:t>
        <a:bodyPr/>
        <a:lstStyle/>
        <a:p>
          <a:endParaRPr lang="en-US"/>
        </a:p>
      </dgm:t>
    </dgm:pt>
    <dgm:pt modelId="{7BA0CB11-BAD8-492E-8DD3-78B22EA33321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i="1"/>
            <a:t>Matricola: 0124002032</a:t>
          </a:r>
          <a:endParaRPr lang="en-US"/>
        </a:p>
      </dgm:t>
    </dgm:pt>
    <dgm:pt modelId="{EE1CE0A7-86EA-4399-95CA-1A9CA9064D2B}" type="parTrans" cxnId="{59B9FC75-F833-4253-A62D-FA308AAA0DA4}">
      <dgm:prSet/>
      <dgm:spPr/>
      <dgm:t>
        <a:bodyPr/>
        <a:lstStyle/>
        <a:p>
          <a:endParaRPr lang="en-US"/>
        </a:p>
      </dgm:t>
    </dgm:pt>
    <dgm:pt modelId="{D2927764-0A57-4844-86FB-0AAB723257F7}" type="sibTrans" cxnId="{59B9FC75-F833-4253-A62D-FA308AAA0DA4}">
      <dgm:prSet/>
      <dgm:spPr/>
      <dgm:t>
        <a:bodyPr/>
        <a:lstStyle/>
        <a:p>
          <a:endParaRPr lang="en-US"/>
        </a:p>
      </dgm:t>
    </dgm:pt>
    <dgm:pt modelId="{641A5947-7066-47B2-B858-A6ABDE3BB9A9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i="1"/>
            <a:t>A.A: 2020/2021</a:t>
          </a:r>
          <a:endParaRPr lang="en-US"/>
        </a:p>
      </dgm:t>
    </dgm:pt>
    <dgm:pt modelId="{BFB78E72-6B0B-4245-A245-691C04A59F08}" type="parTrans" cxnId="{5F4264D1-3F10-4C2F-B407-06033C69C255}">
      <dgm:prSet/>
      <dgm:spPr/>
      <dgm:t>
        <a:bodyPr/>
        <a:lstStyle/>
        <a:p>
          <a:endParaRPr lang="en-US"/>
        </a:p>
      </dgm:t>
    </dgm:pt>
    <dgm:pt modelId="{8E1D57DC-08FF-40AA-A4DA-2F95ACBF985C}" type="sibTrans" cxnId="{5F4264D1-3F10-4C2F-B407-06033C69C255}">
      <dgm:prSet/>
      <dgm:spPr/>
      <dgm:t>
        <a:bodyPr/>
        <a:lstStyle/>
        <a:p>
          <a:endParaRPr lang="en-US"/>
        </a:p>
      </dgm:t>
    </dgm:pt>
    <dgm:pt modelId="{0A04FB81-2A51-4362-953E-15D5C931474B}" type="pres">
      <dgm:prSet presAssocID="{EEAECEDF-135F-4A8E-A44E-C7837BF557DF}" presName="diagram" presStyleCnt="0">
        <dgm:presLayoutVars>
          <dgm:dir/>
          <dgm:resizeHandles val="exact"/>
        </dgm:presLayoutVars>
      </dgm:prSet>
      <dgm:spPr/>
    </dgm:pt>
    <dgm:pt modelId="{2411B2DB-0923-4B0F-8BBB-7E4821F61933}" type="pres">
      <dgm:prSet presAssocID="{05AED3FA-EFCA-484C-94A2-2B3B96800255}" presName="node" presStyleLbl="node1" presStyleIdx="0" presStyleCnt="3">
        <dgm:presLayoutVars>
          <dgm:bulletEnabled val="1"/>
        </dgm:presLayoutVars>
      </dgm:prSet>
      <dgm:spPr/>
    </dgm:pt>
    <dgm:pt modelId="{13366E3D-FD16-46B2-A971-A6A1FDC95EA4}" type="pres">
      <dgm:prSet presAssocID="{12A35CED-C50F-459F-835F-4B22160F46C7}" presName="sibTrans" presStyleCnt="0"/>
      <dgm:spPr/>
    </dgm:pt>
    <dgm:pt modelId="{6B0C022B-2299-449E-924F-296973FDDDB4}" type="pres">
      <dgm:prSet presAssocID="{7BA0CB11-BAD8-492E-8DD3-78B22EA33321}" presName="node" presStyleLbl="node1" presStyleIdx="1" presStyleCnt="3">
        <dgm:presLayoutVars>
          <dgm:bulletEnabled val="1"/>
        </dgm:presLayoutVars>
      </dgm:prSet>
      <dgm:spPr/>
    </dgm:pt>
    <dgm:pt modelId="{A0F25C5E-E4FC-4BA3-8387-56EC25A01D73}" type="pres">
      <dgm:prSet presAssocID="{D2927764-0A57-4844-86FB-0AAB723257F7}" presName="sibTrans" presStyleCnt="0"/>
      <dgm:spPr/>
    </dgm:pt>
    <dgm:pt modelId="{1335D328-ABCC-49F4-8514-A22EBB15EA73}" type="pres">
      <dgm:prSet presAssocID="{641A5947-7066-47B2-B858-A6ABDE3BB9A9}" presName="node" presStyleLbl="node1" presStyleIdx="2" presStyleCnt="3">
        <dgm:presLayoutVars>
          <dgm:bulletEnabled val="1"/>
        </dgm:presLayoutVars>
      </dgm:prSet>
      <dgm:spPr/>
    </dgm:pt>
  </dgm:ptLst>
  <dgm:cxnLst>
    <dgm:cxn modelId="{59B9FC75-F833-4253-A62D-FA308AAA0DA4}" srcId="{EEAECEDF-135F-4A8E-A44E-C7837BF557DF}" destId="{7BA0CB11-BAD8-492E-8DD3-78B22EA33321}" srcOrd="1" destOrd="0" parTransId="{EE1CE0A7-86EA-4399-95CA-1A9CA9064D2B}" sibTransId="{D2927764-0A57-4844-86FB-0AAB723257F7}"/>
    <dgm:cxn modelId="{FCD1AC77-21E2-4B95-9C41-6C1CEA1FD181}" srcId="{EEAECEDF-135F-4A8E-A44E-C7837BF557DF}" destId="{05AED3FA-EFCA-484C-94A2-2B3B96800255}" srcOrd="0" destOrd="0" parTransId="{8411F683-339D-4EBB-A5C2-0C816ED9F56F}" sibTransId="{12A35CED-C50F-459F-835F-4B22160F46C7}"/>
    <dgm:cxn modelId="{5F4264D1-3F10-4C2F-B407-06033C69C255}" srcId="{EEAECEDF-135F-4A8E-A44E-C7837BF557DF}" destId="{641A5947-7066-47B2-B858-A6ABDE3BB9A9}" srcOrd="2" destOrd="0" parTransId="{BFB78E72-6B0B-4245-A245-691C04A59F08}" sibTransId="{8E1D57DC-08FF-40AA-A4DA-2F95ACBF985C}"/>
    <dgm:cxn modelId="{056FB8E6-A87C-4766-ADCE-CBE5CC97518A}" type="presOf" srcId="{EEAECEDF-135F-4A8E-A44E-C7837BF557DF}" destId="{0A04FB81-2A51-4362-953E-15D5C931474B}" srcOrd="0" destOrd="0" presId="urn:microsoft.com/office/officeart/2005/8/layout/default"/>
    <dgm:cxn modelId="{2C827DF3-328E-45F2-9FE4-64230046ABEB}" type="presOf" srcId="{641A5947-7066-47B2-B858-A6ABDE3BB9A9}" destId="{1335D328-ABCC-49F4-8514-A22EBB15EA73}" srcOrd="0" destOrd="0" presId="urn:microsoft.com/office/officeart/2005/8/layout/default"/>
    <dgm:cxn modelId="{FA83B0F7-BB0D-4647-80A5-466455BDD8FB}" type="presOf" srcId="{7BA0CB11-BAD8-492E-8DD3-78B22EA33321}" destId="{6B0C022B-2299-449E-924F-296973FDDDB4}" srcOrd="0" destOrd="0" presId="urn:microsoft.com/office/officeart/2005/8/layout/default"/>
    <dgm:cxn modelId="{628375FD-3C7D-44F3-9D20-45BEBCC0F005}" type="presOf" srcId="{05AED3FA-EFCA-484C-94A2-2B3B96800255}" destId="{2411B2DB-0923-4B0F-8BBB-7E4821F61933}" srcOrd="0" destOrd="0" presId="urn:microsoft.com/office/officeart/2005/8/layout/default"/>
    <dgm:cxn modelId="{A97B9C20-4C43-41FE-BEF0-7DB48C249B12}" type="presParOf" srcId="{0A04FB81-2A51-4362-953E-15D5C931474B}" destId="{2411B2DB-0923-4B0F-8BBB-7E4821F61933}" srcOrd="0" destOrd="0" presId="urn:microsoft.com/office/officeart/2005/8/layout/default"/>
    <dgm:cxn modelId="{63A3B79B-7509-4218-99BB-61D6B2049278}" type="presParOf" srcId="{0A04FB81-2A51-4362-953E-15D5C931474B}" destId="{13366E3D-FD16-46B2-A971-A6A1FDC95EA4}" srcOrd="1" destOrd="0" presId="urn:microsoft.com/office/officeart/2005/8/layout/default"/>
    <dgm:cxn modelId="{4EA9E39B-84F9-4913-A07D-37E142C2D9D9}" type="presParOf" srcId="{0A04FB81-2A51-4362-953E-15D5C931474B}" destId="{6B0C022B-2299-449E-924F-296973FDDDB4}" srcOrd="2" destOrd="0" presId="urn:microsoft.com/office/officeart/2005/8/layout/default"/>
    <dgm:cxn modelId="{CF09A169-8F94-49CF-985E-CF7DE2D77581}" type="presParOf" srcId="{0A04FB81-2A51-4362-953E-15D5C931474B}" destId="{A0F25C5E-E4FC-4BA3-8387-56EC25A01D73}" srcOrd="3" destOrd="0" presId="urn:microsoft.com/office/officeart/2005/8/layout/default"/>
    <dgm:cxn modelId="{A751DAAA-3737-444A-B44D-ED90BCFF584F}" type="presParOf" srcId="{0A04FB81-2A51-4362-953E-15D5C931474B}" destId="{1335D328-ABCC-49F4-8514-A22EBB15EA73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0B68F99-1739-4664-A7C2-973B9697B9D7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407E33D-8FE1-4A8C-985E-684C2C801E4A}">
      <dgm:prSet/>
      <dgm:spPr/>
      <dgm:t>
        <a:bodyPr/>
        <a:lstStyle/>
        <a:p>
          <a:r>
            <a:rPr lang="it-IT"/>
            <a:t>L'utente (autoveicolo) può effettuare le seguenti operazioni :</a:t>
          </a:r>
          <a:endParaRPr lang="en-US"/>
        </a:p>
      </dgm:t>
    </dgm:pt>
    <dgm:pt modelId="{4B1037A5-45EA-45B9-A96A-03FAFA7AAA03}" type="parTrans" cxnId="{F78B9817-00CB-4EBD-BA5F-838BA2853290}">
      <dgm:prSet/>
      <dgm:spPr/>
      <dgm:t>
        <a:bodyPr/>
        <a:lstStyle/>
        <a:p>
          <a:endParaRPr lang="en-US"/>
        </a:p>
      </dgm:t>
    </dgm:pt>
    <dgm:pt modelId="{8859EDC8-B371-43A6-8C68-027FDE321636}" type="sibTrans" cxnId="{F78B9817-00CB-4EBD-BA5F-838BA2853290}">
      <dgm:prSet/>
      <dgm:spPr/>
      <dgm:t>
        <a:bodyPr/>
        <a:lstStyle/>
        <a:p>
          <a:endParaRPr lang="en-US"/>
        </a:p>
      </dgm:t>
    </dgm:pt>
    <dgm:pt modelId="{8C1D2797-AB80-4B8A-B67F-AEF5785FB1E3}">
      <dgm:prSet/>
      <dgm:spPr/>
      <dgm:t>
        <a:bodyPr/>
        <a:lstStyle/>
        <a:p>
          <a:r>
            <a:rPr lang="it-IT"/>
            <a:t>-entrare o uscire da un casello. Il sistema automaticamente calcola e gli  addebita l'importo </a:t>
          </a:r>
          <a:endParaRPr lang="en-US"/>
        </a:p>
      </dgm:t>
    </dgm:pt>
    <dgm:pt modelId="{EE60D226-0FA2-4D03-AF4B-1D673705494A}" type="parTrans" cxnId="{73825C4F-5AAE-4BAB-A1F1-0E304C763CB0}">
      <dgm:prSet/>
      <dgm:spPr/>
      <dgm:t>
        <a:bodyPr/>
        <a:lstStyle/>
        <a:p>
          <a:endParaRPr lang="en-US"/>
        </a:p>
      </dgm:t>
    </dgm:pt>
    <dgm:pt modelId="{FA71503F-9A07-4767-85C1-F11E23063E05}" type="sibTrans" cxnId="{73825C4F-5AAE-4BAB-A1F1-0E304C763CB0}">
      <dgm:prSet/>
      <dgm:spPr/>
      <dgm:t>
        <a:bodyPr/>
        <a:lstStyle/>
        <a:p>
          <a:endParaRPr lang="en-US"/>
        </a:p>
      </dgm:t>
    </dgm:pt>
    <dgm:pt modelId="{ACB0816F-E102-4100-A124-BF199541D53C}">
      <dgm:prSet/>
      <dgm:spPr/>
      <dgm:t>
        <a:bodyPr/>
        <a:lstStyle/>
        <a:p>
          <a:r>
            <a:rPr lang="it-IT" dirty="0"/>
            <a:t>dopo un'entrata e un'uscita , lo visualizza sul transponder</a:t>
          </a:r>
          <a:endParaRPr lang="en-US" dirty="0"/>
        </a:p>
      </dgm:t>
    </dgm:pt>
    <dgm:pt modelId="{CB6A8774-DAF1-4FBB-8E0C-A5B51C5F145D}" type="parTrans" cxnId="{6DD4C975-89CD-4192-B081-93121B0B5529}">
      <dgm:prSet/>
      <dgm:spPr/>
      <dgm:t>
        <a:bodyPr/>
        <a:lstStyle/>
        <a:p>
          <a:endParaRPr lang="en-US"/>
        </a:p>
      </dgm:t>
    </dgm:pt>
    <dgm:pt modelId="{97F1C9C0-6CF8-4998-A9C2-E64E6151462F}" type="sibTrans" cxnId="{6DD4C975-89CD-4192-B081-93121B0B5529}">
      <dgm:prSet/>
      <dgm:spPr/>
      <dgm:t>
        <a:bodyPr/>
        <a:lstStyle/>
        <a:p>
          <a:endParaRPr lang="en-US"/>
        </a:p>
      </dgm:t>
    </dgm:pt>
    <dgm:pt modelId="{1FE2C6CB-2FAA-4134-8076-1BF053174197}">
      <dgm:prSet/>
      <dgm:spPr/>
      <dgm:t>
        <a:bodyPr/>
        <a:lstStyle/>
        <a:p>
          <a:r>
            <a:rPr lang="it-IT"/>
            <a:t>- richiedere l'associazione di una nuova targa al dispositivo Telepass</a:t>
          </a:r>
          <a:endParaRPr lang="en-US"/>
        </a:p>
      </dgm:t>
    </dgm:pt>
    <dgm:pt modelId="{8B89AEA8-D5AB-4DCF-98D5-3EC72B47CA94}" type="parTrans" cxnId="{A4EF07A4-E9E7-4D33-9DBE-AC8D39689817}">
      <dgm:prSet/>
      <dgm:spPr/>
      <dgm:t>
        <a:bodyPr/>
        <a:lstStyle/>
        <a:p>
          <a:endParaRPr lang="en-US"/>
        </a:p>
      </dgm:t>
    </dgm:pt>
    <dgm:pt modelId="{2D380692-EBAA-40E3-B120-9D9EFD6349B1}" type="sibTrans" cxnId="{A4EF07A4-E9E7-4D33-9DBE-AC8D39689817}">
      <dgm:prSet/>
      <dgm:spPr/>
      <dgm:t>
        <a:bodyPr/>
        <a:lstStyle/>
        <a:p>
          <a:endParaRPr lang="en-US"/>
        </a:p>
      </dgm:t>
    </dgm:pt>
    <dgm:pt modelId="{3ABC0561-766C-4723-A0B7-4A4A0B0B66EF}">
      <dgm:prSet/>
      <dgm:spPr/>
      <dgm:t>
        <a:bodyPr/>
        <a:lstStyle/>
        <a:p>
          <a:r>
            <a:rPr lang="it-IT"/>
            <a:t>- richiedere la conversione del suo contratto in Telepass + (possibilità di assistenza in autostrada)</a:t>
          </a:r>
          <a:endParaRPr lang="en-US"/>
        </a:p>
      </dgm:t>
    </dgm:pt>
    <dgm:pt modelId="{3BFE9C0B-7119-4F63-B44F-A9838402F3D3}" type="parTrans" cxnId="{DD8C5DEE-DED2-49C0-8B1A-A29F4F31D699}">
      <dgm:prSet/>
      <dgm:spPr/>
      <dgm:t>
        <a:bodyPr/>
        <a:lstStyle/>
        <a:p>
          <a:endParaRPr lang="en-US"/>
        </a:p>
      </dgm:t>
    </dgm:pt>
    <dgm:pt modelId="{8FD4D598-FFE3-4CF5-8562-E5EE22B831C0}" type="sibTrans" cxnId="{DD8C5DEE-DED2-49C0-8B1A-A29F4F31D699}">
      <dgm:prSet/>
      <dgm:spPr/>
      <dgm:t>
        <a:bodyPr/>
        <a:lstStyle/>
        <a:p>
          <a:endParaRPr lang="en-US"/>
        </a:p>
      </dgm:t>
    </dgm:pt>
    <dgm:pt modelId="{9D3582B6-B9C1-4385-8490-42E5AA14AA5C}" type="pres">
      <dgm:prSet presAssocID="{00B68F99-1739-4664-A7C2-973B9697B9D7}" presName="linear" presStyleCnt="0">
        <dgm:presLayoutVars>
          <dgm:animLvl val="lvl"/>
          <dgm:resizeHandles val="exact"/>
        </dgm:presLayoutVars>
      </dgm:prSet>
      <dgm:spPr/>
    </dgm:pt>
    <dgm:pt modelId="{8EC653A3-21E3-4527-AB4E-83C7D9399CCC}" type="pres">
      <dgm:prSet presAssocID="{3407E33D-8FE1-4A8C-985E-684C2C801E4A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F09BA944-FA8C-49D2-91A5-20BBAE4C52FC}" type="pres">
      <dgm:prSet presAssocID="{8859EDC8-B371-43A6-8C68-027FDE321636}" presName="spacer" presStyleCnt="0"/>
      <dgm:spPr/>
    </dgm:pt>
    <dgm:pt modelId="{DD495CFB-C0FF-44F7-82C8-9985B57F3B69}" type="pres">
      <dgm:prSet presAssocID="{8C1D2797-AB80-4B8A-B67F-AEF5785FB1E3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0A0956F3-026B-4CDD-B838-71A4D6ED6790}" type="pres">
      <dgm:prSet presAssocID="{FA71503F-9A07-4767-85C1-F11E23063E05}" presName="spacer" presStyleCnt="0"/>
      <dgm:spPr/>
    </dgm:pt>
    <dgm:pt modelId="{BB41A082-80E6-4A1B-B8CD-79E031FE5A0D}" type="pres">
      <dgm:prSet presAssocID="{ACB0816F-E102-4100-A124-BF199541D53C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4677ED21-8C8E-4169-9F40-731F66B97BA9}" type="pres">
      <dgm:prSet presAssocID="{97F1C9C0-6CF8-4998-A9C2-E64E6151462F}" presName="spacer" presStyleCnt="0"/>
      <dgm:spPr/>
    </dgm:pt>
    <dgm:pt modelId="{D27CFB79-6E05-450A-ABB8-988D81CE95ED}" type="pres">
      <dgm:prSet presAssocID="{1FE2C6CB-2FAA-4134-8076-1BF053174197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468D8E8E-621F-4CB9-866F-4A3CA6D3FA99}" type="pres">
      <dgm:prSet presAssocID="{2D380692-EBAA-40E3-B120-9D9EFD6349B1}" presName="spacer" presStyleCnt="0"/>
      <dgm:spPr/>
    </dgm:pt>
    <dgm:pt modelId="{4F7E8570-9F6B-46A8-88A3-2EAA98E759E8}" type="pres">
      <dgm:prSet presAssocID="{3ABC0561-766C-4723-A0B7-4A4A0B0B66EF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F78B9817-00CB-4EBD-BA5F-838BA2853290}" srcId="{00B68F99-1739-4664-A7C2-973B9697B9D7}" destId="{3407E33D-8FE1-4A8C-985E-684C2C801E4A}" srcOrd="0" destOrd="0" parTransId="{4B1037A5-45EA-45B9-A96A-03FAFA7AAA03}" sibTransId="{8859EDC8-B371-43A6-8C68-027FDE321636}"/>
    <dgm:cxn modelId="{BCD88668-606D-4404-9739-90ABC94A0C41}" type="presOf" srcId="{3407E33D-8FE1-4A8C-985E-684C2C801E4A}" destId="{8EC653A3-21E3-4527-AB4E-83C7D9399CCC}" srcOrd="0" destOrd="0" presId="urn:microsoft.com/office/officeart/2005/8/layout/vList2"/>
    <dgm:cxn modelId="{73825C4F-5AAE-4BAB-A1F1-0E304C763CB0}" srcId="{00B68F99-1739-4664-A7C2-973B9697B9D7}" destId="{8C1D2797-AB80-4B8A-B67F-AEF5785FB1E3}" srcOrd="1" destOrd="0" parTransId="{EE60D226-0FA2-4D03-AF4B-1D673705494A}" sibTransId="{FA71503F-9A07-4767-85C1-F11E23063E05}"/>
    <dgm:cxn modelId="{6DD4C975-89CD-4192-B081-93121B0B5529}" srcId="{00B68F99-1739-4664-A7C2-973B9697B9D7}" destId="{ACB0816F-E102-4100-A124-BF199541D53C}" srcOrd="2" destOrd="0" parTransId="{CB6A8774-DAF1-4FBB-8E0C-A5B51C5F145D}" sibTransId="{97F1C9C0-6CF8-4998-A9C2-E64E6151462F}"/>
    <dgm:cxn modelId="{DED7D358-1B51-48D7-895E-C7023FF80799}" type="presOf" srcId="{ACB0816F-E102-4100-A124-BF199541D53C}" destId="{BB41A082-80E6-4A1B-B8CD-79E031FE5A0D}" srcOrd="0" destOrd="0" presId="urn:microsoft.com/office/officeart/2005/8/layout/vList2"/>
    <dgm:cxn modelId="{A7FE8A9A-1E23-4AE5-99DD-7C79A654F568}" type="presOf" srcId="{3ABC0561-766C-4723-A0B7-4A4A0B0B66EF}" destId="{4F7E8570-9F6B-46A8-88A3-2EAA98E759E8}" srcOrd="0" destOrd="0" presId="urn:microsoft.com/office/officeart/2005/8/layout/vList2"/>
    <dgm:cxn modelId="{1BE3889B-9952-4F9F-9434-FCE5B4114B8B}" type="presOf" srcId="{8C1D2797-AB80-4B8A-B67F-AEF5785FB1E3}" destId="{DD495CFB-C0FF-44F7-82C8-9985B57F3B69}" srcOrd="0" destOrd="0" presId="urn:microsoft.com/office/officeart/2005/8/layout/vList2"/>
    <dgm:cxn modelId="{A4EF07A4-E9E7-4D33-9DBE-AC8D39689817}" srcId="{00B68F99-1739-4664-A7C2-973B9697B9D7}" destId="{1FE2C6CB-2FAA-4134-8076-1BF053174197}" srcOrd="3" destOrd="0" parTransId="{8B89AEA8-D5AB-4DCF-98D5-3EC72B47CA94}" sibTransId="{2D380692-EBAA-40E3-B120-9D9EFD6349B1}"/>
    <dgm:cxn modelId="{6C24DAAE-6443-4926-BE1C-3530CC7F85FF}" type="presOf" srcId="{1FE2C6CB-2FAA-4134-8076-1BF053174197}" destId="{D27CFB79-6E05-450A-ABB8-988D81CE95ED}" srcOrd="0" destOrd="0" presId="urn:microsoft.com/office/officeart/2005/8/layout/vList2"/>
    <dgm:cxn modelId="{A132B3CC-1173-4913-A9FC-3A78C524D92B}" type="presOf" srcId="{00B68F99-1739-4664-A7C2-973B9697B9D7}" destId="{9D3582B6-B9C1-4385-8490-42E5AA14AA5C}" srcOrd="0" destOrd="0" presId="urn:microsoft.com/office/officeart/2005/8/layout/vList2"/>
    <dgm:cxn modelId="{DD8C5DEE-DED2-49C0-8B1A-A29F4F31D699}" srcId="{00B68F99-1739-4664-A7C2-973B9697B9D7}" destId="{3ABC0561-766C-4723-A0B7-4A4A0B0B66EF}" srcOrd="4" destOrd="0" parTransId="{3BFE9C0B-7119-4F63-B44F-A9838402F3D3}" sibTransId="{8FD4D598-FFE3-4CF5-8562-E5EE22B831C0}"/>
    <dgm:cxn modelId="{F2D607DE-B668-4C2C-947D-227DA1A07D9D}" type="presParOf" srcId="{9D3582B6-B9C1-4385-8490-42E5AA14AA5C}" destId="{8EC653A3-21E3-4527-AB4E-83C7D9399CCC}" srcOrd="0" destOrd="0" presId="urn:microsoft.com/office/officeart/2005/8/layout/vList2"/>
    <dgm:cxn modelId="{1DDA3F81-4732-44AF-976B-AFEB3067103E}" type="presParOf" srcId="{9D3582B6-B9C1-4385-8490-42E5AA14AA5C}" destId="{F09BA944-FA8C-49D2-91A5-20BBAE4C52FC}" srcOrd="1" destOrd="0" presId="urn:microsoft.com/office/officeart/2005/8/layout/vList2"/>
    <dgm:cxn modelId="{BE9D7B22-7373-42BE-8D66-4CDC2EFD2E1B}" type="presParOf" srcId="{9D3582B6-B9C1-4385-8490-42E5AA14AA5C}" destId="{DD495CFB-C0FF-44F7-82C8-9985B57F3B69}" srcOrd="2" destOrd="0" presId="urn:microsoft.com/office/officeart/2005/8/layout/vList2"/>
    <dgm:cxn modelId="{CBC622F0-B4A6-4917-B4C5-3BADC217D2D7}" type="presParOf" srcId="{9D3582B6-B9C1-4385-8490-42E5AA14AA5C}" destId="{0A0956F3-026B-4CDD-B838-71A4D6ED6790}" srcOrd="3" destOrd="0" presId="urn:microsoft.com/office/officeart/2005/8/layout/vList2"/>
    <dgm:cxn modelId="{BE9DE910-7CC5-4761-8B4D-6A8A2E6B2ACA}" type="presParOf" srcId="{9D3582B6-B9C1-4385-8490-42E5AA14AA5C}" destId="{BB41A082-80E6-4A1B-B8CD-79E031FE5A0D}" srcOrd="4" destOrd="0" presId="urn:microsoft.com/office/officeart/2005/8/layout/vList2"/>
    <dgm:cxn modelId="{205BF2B7-4C0A-4790-9CFD-0D3641AC53A3}" type="presParOf" srcId="{9D3582B6-B9C1-4385-8490-42E5AA14AA5C}" destId="{4677ED21-8C8E-4169-9F40-731F66B97BA9}" srcOrd="5" destOrd="0" presId="urn:microsoft.com/office/officeart/2005/8/layout/vList2"/>
    <dgm:cxn modelId="{D9E0EF07-4683-4611-B202-86D7F471C64F}" type="presParOf" srcId="{9D3582B6-B9C1-4385-8490-42E5AA14AA5C}" destId="{D27CFB79-6E05-450A-ABB8-988D81CE95ED}" srcOrd="6" destOrd="0" presId="urn:microsoft.com/office/officeart/2005/8/layout/vList2"/>
    <dgm:cxn modelId="{B0559182-10D1-40BD-AE0D-589E7AC48BA0}" type="presParOf" srcId="{9D3582B6-B9C1-4385-8490-42E5AA14AA5C}" destId="{468D8E8E-621F-4CB9-866F-4A3CA6D3FA99}" srcOrd="7" destOrd="0" presId="urn:microsoft.com/office/officeart/2005/8/layout/vList2"/>
    <dgm:cxn modelId="{B4B26D50-8568-4B4E-99A8-02E606C7F68C}" type="presParOf" srcId="{9D3582B6-B9C1-4385-8490-42E5AA14AA5C}" destId="{4F7E8570-9F6B-46A8-88A3-2EAA98E759E8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E5F114C-F5C6-4760-BFF1-7A3D933DCAC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753ED3B-9E4B-417D-9D40-E579DE0539F2}">
      <dgm:prSet/>
      <dgm:spPr/>
      <dgm:t>
        <a:bodyPr/>
        <a:lstStyle/>
        <a:p>
          <a:r>
            <a:rPr lang="it-IT" dirty="0"/>
            <a:t>Modalità amministratore </a:t>
          </a:r>
          <a:endParaRPr lang="en-US" dirty="0"/>
        </a:p>
      </dgm:t>
    </dgm:pt>
    <dgm:pt modelId="{192A3B71-AA9C-4591-8BFD-C3D1ADB2720C}" type="parTrans" cxnId="{C02351E6-257F-41C6-88D4-95238F93B4D6}">
      <dgm:prSet/>
      <dgm:spPr/>
      <dgm:t>
        <a:bodyPr/>
        <a:lstStyle/>
        <a:p>
          <a:endParaRPr lang="en-US"/>
        </a:p>
      </dgm:t>
    </dgm:pt>
    <dgm:pt modelId="{D44A17AC-D184-4FB1-A759-1DCD2AB2BD8D}" type="sibTrans" cxnId="{C02351E6-257F-41C6-88D4-95238F93B4D6}">
      <dgm:prSet/>
      <dgm:spPr/>
      <dgm:t>
        <a:bodyPr/>
        <a:lstStyle/>
        <a:p>
          <a:endParaRPr lang="en-US"/>
        </a:p>
      </dgm:t>
    </dgm:pt>
    <dgm:pt modelId="{A6A799A6-5116-4B48-8F4C-AFA1EF0018EF}">
      <dgm:prSet/>
      <dgm:spPr/>
      <dgm:t>
        <a:bodyPr/>
        <a:lstStyle/>
        <a:p>
          <a:pPr algn="just"/>
          <a:r>
            <a:rPr lang="it-IT" dirty="0"/>
            <a:t>Se utilizziamo la modalità amministratore, bisogna accedere attraverso una password (per default, impostata a: 0000). Questa modalità permette di effettuare operazioni privilegiate, ad esempio l’approvazione di un nuovo dispositivo telepass, la sua rimozione e la richiesta al sistema di creare delle statistiche aggiornate. </a:t>
          </a:r>
          <a:endParaRPr lang="en-US" dirty="0"/>
        </a:p>
      </dgm:t>
    </dgm:pt>
    <dgm:pt modelId="{1BBFC550-71C7-420E-B4B3-0622D9157A29}" type="parTrans" cxnId="{87A0D77C-BC79-45BD-B967-FCB83EE272C8}">
      <dgm:prSet/>
      <dgm:spPr/>
      <dgm:t>
        <a:bodyPr/>
        <a:lstStyle/>
        <a:p>
          <a:endParaRPr lang="en-US"/>
        </a:p>
      </dgm:t>
    </dgm:pt>
    <dgm:pt modelId="{4686AFDF-F8F4-4CBB-B139-A11B35642444}" type="sibTrans" cxnId="{87A0D77C-BC79-45BD-B967-FCB83EE272C8}">
      <dgm:prSet/>
      <dgm:spPr/>
      <dgm:t>
        <a:bodyPr/>
        <a:lstStyle/>
        <a:p>
          <a:endParaRPr lang="en-US"/>
        </a:p>
      </dgm:t>
    </dgm:pt>
    <dgm:pt modelId="{6E2525C3-A2D1-4AD4-B249-5FE8EB91C481}" type="pres">
      <dgm:prSet presAssocID="{3E5F114C-F5C6-4760-BFF1-7A3D933DCAC8}" presName="root" presStyleCnt="0">
        <dgm:presLayoutVars>
          <dgm:dir/>
          <dgm:resizeHandles val="exact"/>
        </dgm:presLayoutVars>
      </dgm:prSet>
      <dgm:spPr/>
    </dgm:pt>
    <dgm:pt modelId="{C678A358-53DE-4535-BB16-6FF99F8B38DD}" type="pres">
      <dgm:prSet presAssocID="{0753ED3B-9E4B-417D-9D40-E579DE0539F2}" presName="compNode" presStyleCnt="0"/>
      <dgm:spPr/>
    </dgm:pt>
    <dgm:pt modelId="{7BDCBE1A-7AE2-42DE-A064-F33D0A39F42F}" type="pres">
      <dgm:prSet presAssocID="{0753ED3B-9E4B-417D-9D40-E579DE0539F2}" presName="bgRect" presStyleLbl="bgShp" presStyleIdx="0" presStyleCnt="2"/>
      <dgm:spPr/>
    </dgm:pt>
    <dgm:pt modelId="{3B81D58B-F01A-4D81-BC09-C1203DA2DADB}" type="pres">
      <dgm:prSet presAssocID="{0753ED3B-9E4B-417D-9D40-E579DE0539F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tente"/>
        </a:ext>
      </dgm:extLst>
    </dgm:pt>
    <dgm:pt modelId="{BA17289F-50B8-4BA7-8224-D21839700897}" type="pres">
      <dgm:prSet presAssocID="{0753ED3B-9E4B-417D-9D40-E579DE0539F2}" presName="spaceRect" presStyleCnt="0"/>
      <dgm:spPr/>
    </dgm:pt>
    <dgm:pt modelId="{A949A1AF-F7EB-4C17-90CC-6B81DB08D8EA}" type="pres">
      <dgm:prSet presAssocID="{0753ED3B-9E4B-417D-9D40-E579DE0539F2}" presName="parTx" presStyleLbl="revTx" presStyleIdx="0" presStyleCnt="2">
        <dgm:presLayoutVars>
          <dgm:chMax val="0"/>
          <dgm:chPref val="0"/>
        </dgm:presLayoutVars>
      </dgm:prSet>
      <dgm:spPr/>
    </dgm:pt>
    <dgm:pt modelId="{D7394374-7218-4925-9140-33D2EBE111C2}" type="pres">
      <dgm:prSet presAssocID="{D44A17AC-D184-4FB1-A759-1DCD2AB2BD8D}" presName="sibTrans" presStyleCnt="0"/>
      <dgm:spPr/>
    </dgm:pt>
    <dgm:pt modelId="{3801D317-92D4-4847-BBE5-6C23E23DF39E}" type="pres">
      <dgm:prSet presAssocID="{A6A799A6-5116-4B48-8F4C-AFA1EF0018EF}" presName="compNode" presStyleCnt="0"/>
      <dgm:spPr/>
    </dgm:pt>
    <dgm:pt modelId="{61ACF3AA-2FCD-4173-AA23-DC0439742E3C}" type="pres">
      <dgm:prSet presAssocID="{A6A799A6-5116-4B48-8F4C-AFA1EF0018EF}" presName="bgRect" presStyleLbl="bgShp" presStyleIdx="1" presStyleCnt="2" custLinFactNeighborX="66" custLinFactNeighborY="-6347"/>
      <dgm:spPr/>
    </dgm:pt>
    <dgm:pt modelId="{D43414D8-254B-40CD-9285-9FB7D3EBD248}" type="pres">
      <dgm:prSet presAssocID="{A6A799A6-5116-4B48-8F4C-AFA1EF0018E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owser Window"/>
        </a:ext>
      </dgm:extLst>
    </dgm:pt>
    <dgm:pt modelId="{EAD3F017-2427-47CD-831D-976027EB8285}" type="pres">
      <dgm:prSet presAssocID="{A6A799A6-5116-4B48-8F4C-AFA1EF0018EF}" presName="spaceRect" presStyleCnt="0"/>
      <dgm:spPr/>
    </dgm:pt>
    <dgm:pt modelId="{03167A15-BD84-4AA1-8FB8-544756C762EA}" type="pres">
      <dgm:prSet presAssocID="{A6A799A6-5116-4B48-8F4C-AFA1EF0018EF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9FC3AB40-F4A8-4AB1-B3A5-48A58303FC47}" type="presOf" srcId="{A6A799A6-5116-4B48-8F4C-AFA1EF0018EF}" destId="{03167A15-BD84-4AA1-8FB8-544756C762EA}" srcOrd="0" destOrd="0" presId="urn:microsoft.com/office/officeart/2018/2/layout/IconVerticalSolidList"/>
    <dgm:cxn modelId="{F932D74B-7FB0-47AB-AF95-6164A5494B4D}" type="presOf" srcId="{3E5F114C-F5C6-4760-BFF1-7A3D933DCAC8}" destId="{6E2525C3-A2D1-4AD4-B249-5FE8EB91C481}" srcOrd="0" destOrd="0" presId="urn:microsoft.com/office/officeart/2018/2/layout/IconVerticalSolidList"/>
    <dgm:cxn modelId="{87A0D77C-BC79-45BD-B967-FCB83EE272C8}" srcId="{3E5F114C-F5C6-4760-BFF1-7A3D933DCAC8}" destId="{A6A799A6-5116-4B48-8F4C-AFA1EF0018EF}" srcOrd="1" destOrd="0" parTransId="{1BBFC550-71C7-420E-B4B3-0622D9157A29}" sibTransId="{4686AFDF-F8F4-4CBB-B139-A11B35642444}"/>
    <dgm:cxn modelId="{918046CB-5D94-4FDD-AF53-90A489BC1994}" type="presOf" srcId="{0753ED3B-9E4B-417D-9D40-E579DE0539F2}" destId="{A949A1AF-F7EB-4C17-90CC-6B81DB08D8EA}" srcOrd="0" destOrd="0" presId="urn:microsoft.com/office/officeart/2018/2/layout/IconVerticalSolidList"/>
    <dgm:cxn modelId="{C02351E6-257F-41C6-88D4-95238F93B4D6}" srcId="{3E5F114C-F5C6-4760-BFF1-7A3D933DCAC8}" destId="{0753ED3B-9E4B-417D-9D40-E579DE0539F2}" srcOrd="0" destOrd="0" parTransId="{192A3B71-AA9C-4591-8BFD-C3D1ADB2720C}" sibTransId="{D44A17AC-D184-4FB1-A759-1DCD2AB2BD8D}"/>
    <dgm:cxn modelId="{32FE63DB-8243-40CF-A8C0-AA0F572C3F5D}" type="presParOf" srcId="{6E2525C3-A2D1-4AD4-B249-5FE8EB91C481}" destId="{C678A358-53DE-4535-BB16-6FF99F8B38DD}" srcOrd="0" destOrd="0" presId="urn:microsoft.com/office/officeart/2018/2/layout/IconVerticalSolidList"/>
    <dgm:cxn modelId="{A0AF9CC9-8146-4610-9B09-EB712B0754E1}" type="presParOf" srcId="{C678A358-53DE-4535-BB16-6FF99F8B38DD}" destId="{7BDCBE1A-7AE2-42DE-A064-F33D0A39F42F}" srcOrd="0" destOrd="0" presId="urn:microsoft.com/office/officeart/2018/2/layout/IconVerticalSolidList"/>
    <dgm:cxn modelId="{1E2EB38C-182C-47E0-81F2-CDEC3390F621}" type="presParOf" srcId="{C678A358-53DE-4535-BB16-6FF99F8B38DD}" destId="{3B81D58B-F01A-4D81-BC09-C1203DA2DADB}" srcOrd="1" destOrd="0" presId="urn:microsoft.com/office/officeart/2018/2/layout/IconVerticalSolidList"/>
    <dgm:cxn modelId="{104A0B8B-AB27-4267-8891-C363075FFE23}" type="presParOf" srcId="{C678A358-53DE-4535-BB16-6FF99F8B38DD}" destId="{BA17289F-50B8-4BA7-8224-D21839700897}" srcOrd="2" destOrd="0" presId="urn:microsoft.com/office/officeart/2018/2/layout/IconVerticalSolidList"/>
    <dgm:cxn modelId="{0E348800-19B9-454D-B759-406596CA6120}" type="presParOf" srcId="{C678A358-53DE-4535-BB16-6FF99F8B38DD}" destId="{A949A1AF-F7EB-4C17-90CC-6B81DB08D8EA}" srcOrd="3" destOrd="0" presId="urn:microsoft.com/office/officeart/2018/2/layout/IconVerticalSolidList"/>
    <dgm:cxn modelId="{6C2EB0DD-9D88-4C33-B656-1370EF7E27D2}" type="presParOf" srcId="{6E2525C3-A2D1-4AD4-B249-5FE8EB91C481}" destId="{D7394374-7218-4925-9140-33D2EBE111C2}" srcOrd="1" destOrd="0" presId="urn:microsoft.com/office/officeart/2018/2/layout/IconVerticalSolidList"/>
    <dgm:cxn modelId="{2BDEA8B2-A7B0-4B1D-B314-E3FC04B43A18}" type="presParOf" srcId="{6E2525C3-A2D1-4AD4-B249-5FE8EB91C481}" destId="{3801D317-92D4-4847-BBE5-6C23E23DF39E}" srcOrd="2" destOrd="0" presId="urn:microsoft.com/office/officeart/2018/2/layout/IconVerticalSolidList"/>
    <dgm:cxn modelId="{E5F428E2-D2FA-4C01-A2F8-79F005963AD1}" type="presParOf" srcId="{3801D317-92D4-4847-BBE5-6C23E23DF39E}" destId="{61ACF3AA-2FCD-4173-AA23-DC0439742E3C}" srcOrd="0" destOrd="0" presId="urn:microsoft.com/office/officeart/2018/2/layout/IconVerticalSolidList"/>
    <dgm:cxn modelId="{BA98CB44-EBE1-457D-A6B1-1D8BA86F5EEE}" type="presParOf" srcId="{3801D317-92D4-4847-BBE5-6C23E23DF39E}" destId="{D43414D8-254B-40CD-9285-9FB7D3EBD248}" srcOrd="1" destOrd="0" presId="urn:microsoft.com/office/officeart/2018/2/layout/IconVerticalSolidList"/>
    <dgm:cxn modelId="{33D7CD1E-B0C8-4D9B-B652-E8E74E7EBEE2}" type="presParOf" srcId="{3801D317-92D4-4847-BBE5-6C23E23DF39E}" destId="{EAD3F017-2427-47CD-831D-976027EB8285}" srcOrd="2" destOrd="0" presId="urn:microsoft.com/office/officeart/2018/2/layout/IconVerticalSolidList"/>
    <dgm:cxn modelId="{E04D9D64-71B7-4EF4-912A-98F6D4E8E4FD}" type="presParOf" srcId="{3801D317-92D4-4847-BBE5-6C23E23DF39E}" destId="{03167A15-BD84-4AA1-8FB8-544756C762E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F8FCB34-B0C4-42A9-B595-AB237373246F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6D19FE9-3F50-418E-B0FD-C32FEDC9BE91}">
      <dgm:prSet/>
      <dgm:spPr/>
      <dgm:t>
        <a:bodyPr/>
        <a:lstStyle/>
        <a:p>
          <a:r>
            <a:rPr lang="it-IT" dirty="0"/>
            <a:t>Ogni  veicolo rappresenta un utente ed è dotato di un dispositivo (trans-</a:t>
          </a:r>
          <a:r>
            <a:rPr lang="it-IT" dirty="0" err="1"/>
            <a:t>ponder</a:t>
          </a:r>
          <a:r>
            <a:rPr lang="it-IT" dirty="0"/>
            <a:t>). Quest’ultimo permette di interagire con tutto il sistema Telepass e di accedere all’autostrada. </a:t>
          </a:r>
          <a:endParaRPr lang="en-US" dirty="0"/>
        </a:p>
      </dgm:t>
    </dgm:pt>
    <dgm:pt modelId="{1EE3FA74-675E-4568-AEB0-1D35725C2FBA}" type="parTrans" cxnId="{DA1B9898-2501-40FA-BDDD-A1AD69B67CDF}">
      <dgm:prSet/>
      <dgm:spPr/>
      <dgm:t>
        <a:bodyPr/>
        <a:lstStyle/>
        <a:p>
          <a:endParaRPr lang="en-US"/>
        </a:p>
      </dgm:t>
    </dgm:pt>
    <dgm:pt modelId="{48DBA77D-2013-4C47-89F5-B3DC2C174651}" type="sibTrans" cxnId="{DA1B9898-2501-40FA-BDDD-A1AD69B67CDF}">
      <dgm:prSet/>
      <dgm:spPr/>
      <dgm:t>
        <a:bodyPr/>
        <a:lstStyle/>
        <a:p>
          <a:endParaRPr lang="en-US"/>
        </a:p>
      </dgm:t>
    </dgm:pt>
    <dgm:pt modelId="{67107797-08D1-4063-BBFD-9150A9EF604E}">
      <dgm:prSet/>
      <dgm:spPr/>
      <dgm:t>
        <a:bodyPr/>
        <a:lstStyle/>
        <a:p>
          <a:r>
            <a:rPr lang="it-IT" dirty="0"/>
            <a:t>Quando si connette un nuovo utente, esso viene registrato nel sistema.</a:t>
          </a:r>
          <a:endParaRPr lang="en-US" dirty="0"/>
        </a:p>
      </dgm:t>
    </dgm:pt>
    <dgm:pt modelId="{57A94A87-7139-4607-975E-36F54E2DCA57}" type="parTrans" cxnId="{2EA24D73-A79A-4478-810A-8611EDB57B31}">
      <dgm:prSet/>
      <dgm:spPr/>
      <dgm:t>
        <a:bodyPr/>
        <a:lstStyle/>
        <a:p>
          <a:endParaRPr lang="en-US"/>
        </a:p>
      </dgm:t>
    </dgm:pt>
    <dgm:pt modelId="{2387D528-5B63-42E8-8F2C-F1CC74D5FE22}" type="sibTrans" cxnId="{2EA24D73-A79A-4478-810A-8611EDB57B31}">
      <dgm:prSet/>
      <dgm:spPr/>
      <dgm:t>
        <a:bodyPr/>
        <a:lstStyle/>
        <a:p>
          <a:endParaRPr lang="en-US"/>
        </a:p>
      </dgm:t>
    </dgm:pt>
    <dgm:pt modelId="{9C8B57E9-227E-41E8-9005-B3F0C8CA72F0}">
      <dgm:prSet/>
      <dgm:spPr/>
      <dgm:t>
        <a:bodyPr/>
        <a:lstStyle/>
        <a:p>
          <a:r>
            <a:rPr lang="it-IT" dirty="0"/>
            <a:t>Ogni utente inserisce il nome, il cognome, la targa e il metodo di pagamento che preferisce.</a:t>
          </a:r>
          <a:endParaRPr lang="en-US" dirty="0"/>
        </a:p>
      </dgm:t>
    </dgm:pt>
    <dgm:pt modelId="{B6349003-6974-4023-BD69-E27B8DD14F72}" type="parTrans" cxnId="{BF320DB9-254D-4F72-A4E7-38AA337981E4}">
      <dgm:prSet/>
      <dgm:spPr/>
      <dgm:t>
        <a:bodyPr/>
        <a:lstStyle/>
        <a:p>
          <a:endParaRPr lang="en-US"/>
        </a:p>
      </dgm:t>
    </dgm:pt>
    <dgm:pt modelId="{4FB67BD3-D891-4D27-B257-2F3DB7C3A8F6}" type="sibTrans" cxnId="{BF320DB9-254D-4F72-A4E7-38AA337981E4}">
      <dgm:prSet/>
      <dgm:spPr/>
      <dgm:t>
        <a:bodyPr/>
        <a:lstStyle/>
        <a:p>
          <a:endParaRPr lang="en-US"/>
        </a:p>
      </dgm:t>
    </dgm:pt>
    <dgm:pt modelId="{B72D41CB-E42F-4620-AC7D-DFADF4D052DB}">
      <dgm:prSet/>
      <dgm:spPr/>
      <dgm:t>
        <a:bodyPr/>
        <a:lstStyle/>
        <a:p>
          <a:r>
            <a:rPr lang="it-IT" dirty="0"/>
            <a:t>Il veicolo può entrare nell’autostrada, fare il proprio percorso ed uscire dall’autostrada tramite i caselli presenti nel sistema. </a:t>
          </a:r>
          <a:endParaRPr lang="en-US" dirty="0"/>
        </a:p>
      </dgm:t>
    </dgm:pt>
    <dgm:pt modelId="{5015AC27-048A-4DD7-8EF9-991DB845DF98}" type="parTrans" cxnId="{19B03100-B1E7-4280-A4F2-8CFA0AE85D13}">
      <dgm:prSet/>
      <dgm:spPr/>
      <dgm:t>
        <a:bodyPr/>
        <a:lstStyle/>
        <a:p>
          <a:endParaRPr lang="en-US"/>
        </a:p>
      </dgm:t>
    </dgm:pt>
    <dgm:pt modelId="{37588609-D756-43F1-91BA-C8432ADEB10E}" type="sibTrans" cxnId="{19B03100-B1E7-4280-A4F2-8CFA0AE85D13}">
      <dgm:prSet/>
      <dgm:spPr/>
      <dgm:t>
        <a:bodyPr/>
        <a:lstStyle/>
        <a:p>
          <a:endParaRPr lang="en-US"/>
        </a:p>
      </dgm:t>
    </dgm:pt>
    <dgm:pt modelId="{474CBEE4-BD54-4877-9C51-0DF6F17521C7}">
      <dgm:prSet/>
      <dgm:spPr/>
      <dgm:t>
        <a:bodyPr/>
        <a:lstStyle/>
        <a:p>
          <a:r>
            <a:rPr lang="it-IT" dirty="0"/>
            <a:t>Il veicolo per entrare in autostrada, ha bisogno dell’approvazione da parte dell’amministratore di sistema . </a:t>
          </a:r>
          <a:endParaRPr lang="en-US" dirty="0"/>
        </a:p>
      </dgm:t>
    </dgm:pt>
    <dgm:pt modelId="{A7144778-4BD0-486A-9BE0-D05455B46665}" type="parTrans" cxnId="{D7F23818-BFA9-4D66-BFAE-637308E98C10}">
      <dgm:prSet/>
      <dgm:spPr/>
      <dgm:t>
        <a:bodyPr/>
        <a:lstStyle/>
        <a:p>
          <a:endParaRPr lang="en-US"/>
        </a:p>
      </dgm:t>
    </dgm:pt>
    <dgm:pt modelId="{ABC8CE1C-ACB9-4933-96BE-0E4C794F2C35}" type="sibTrans" cxnId="{D7F23818-BFA9-4D66-BFAE-637308E98C10}">
      <dgm:prSet/>
      <dgm:spPr/>
      <dgm:t>
        <a:bodyPr/>
        <a:lstStyle/>
        <a:p>
          <a:endParaRPr lang="en-US"/>
        </a:p>
      </dgm:t>
    </dgm:pt>
    <dgm:pt modelId="{B22DCEF3-BD10-46DE-A911-B436FDCB6959}">
      <dgm:prSet/>
      <dgm:spPr/>
      <dgm:t>
        <a:bodyPr/>
        <a:lstStyle/>
        <a:p>
          <a:r>
            <a:rPr lang="it-IT"/>
            <a:t>Quando il veicolo esce dall’autostrada il sistema Telepass calcola il pedaggio ed addebita automaticamente la cifra all’utente.</a:t>
          </a:r>
          <a:endParaRPr lang="en-US"/>
        </a:p>
      </dgm:t>
    </dgm:pt>
    <dgm:pt modelId="{4F8A9C66-0898-43D8-9891-AB1A17DF0941}" type="parTrans" cxnId="{ADDA6A87-6B03-4799-BBFD-3EBB93973570}">
      <dgm:prSet/>
      <dgm:spPr/>
      <dgm:t>
        <a:bodyPr/>
        <a:lstStyle/>
        <a:p>
          <a:endParaRPr lang="en-US"/>
        </a:p>
      </dgm:t>
    </dgm:pt>
    <dgm:pt modelId="{3F720D77-258A-4694-93A0-AC30F92CD518}" type="sibTrans" cxnId="{ADDA6A87-6B03-4799-BBFD-3EBB93973570}">
      <dgm:prSet/>
      <dgm:spPr/>
      <dgm:t>
        <a:bodyPr/>
        <a:lstStyle/>
        <a:p>
          <a:endParaRPr lang="en-US"/>
        </a:p>
      </dgm:t>
    </dgm:pt>
    <dgm:pt modelId="{AA1E78F5-9A3E-4051-987A-984197E7588B}">
      <dgm:prSet/>
      <dgm:spPr/>
      <dgm:t>
        <a:bodyPr/>
        <a:lstStyle/>
        <a:p>
          <a:r>
            <a:rPr lang="it-IT" dirty="0"/>
            <a:t>Ogni utente, inserendo un nuovo numero di targa, ha possibilità di cambiare il veicolo. Tale azione, non potrà avvenire durante la percorrenza di una tratta. </a:t>
          </a:r>
          <a:endParaRPr lang="en-US" dirty="0"/>
        </a:p>
      </dgm:t>
    </dgm:pt>
    <dgm:pt modelId="{B1E06E74-63F8-48A1-BC1E-6AE1F6172B7B}" type="parTrans" cxnId="{18C6D47E-6B99-4A75-A68E-A77903198DC1}">
      <dgm:prSet/>
      <dgm:spPr/>
      <dgm:t>
        <a:bodyPr/>
        <a:lstStyle/>
        <a:p>
          <a:endParaRPr lang="en-US"/>
        </a:p>
      </dgm:t>
    </dgm:pt>
    <dgm:pt modelId="{7D395498-29BC-407C-9EFC-715F6495BBB0}" type="sibTrans" cxnId="{18C6D47E-6B99-4A75-A68E-A77903198DC1}">
      <dgm:prSet/>
      <dgm:spPr/>
      <dgm:t>
        <a:bodyPr/>
        <a:lstStyle/>
        <a:p>
          <a:endParaRPr lang="en-US"/>
        </a:p>
      </dgm:t>
    </dgm:pt>
    <dgm:pt modelId="{8792E62F-96A9-4276-ABEF-9DFE86F9E4FA}">
      <dgm:prSet/>
      <dgm:spPr/>
      <dgm:t>
        <a:bodyPr/>
        <a:lstStyle/>
        <a:p>
          <a:r>
            <a:rPr lang="it-IT" dirty="0"/>
            <a:t>Infine un utente avrà la possibilità di aderire ad un servizio esteso </a:t>
          </a:r>
          <a:r>
            <a:rPr lang="it-IT" b="1" u="sng" dirty="0"/>
            <a:t>Telepass Plus</a:t>
          </a:r>
          <a:r>
            <a:rPr lang="it-IT" b="0" u="none" dirty="0"/>
            <a:t>, </a:t>
          </a:r>
          <a:r>
            <a:rPr lang="it-IT" dirty="0"/>
            <a:t>con possibilità di assistenza in autostrada.  </a:t>
          </a:r>
          <a:endParaRPr lang="en-US" dirty="0"/>
        </a:p>
      </dgm:t>
    </dgm:pt>
    <dgm:pt modelId="{F4449D73-C2E6-4529-991C-63D34ED4759D}" type="parTrans" cxnId="{9B3C6A38-EBC2-4ADF-A4C3-457174B0C391}">
      <dgm:prSet/>
      <dgm:spPr/>
      <dgm:t>
        <a:bodyPr/>
        <a:lstStyle/>
        <a:p>
          <a:endParaRPr lang="en-US"/>
        </a:p>
      </dgm:t>
    </dgm:pt>
    <dgm:pt modelId="{2E65B438-3215-4CD5-B1B6-C062C7FDE669}" type="sibTrans" cxnId="{9B3C6A38-EBC2-4ADF-A4C3-457174B0C391}">
      <dgm:prSet/>
      <dgm:spPr/>
      <dgm:t>
        <a:bodyPr/>
        <a:lstStyle/>
        <a:p>
          <a:endParaRPr lang="en-US"/>
        </a:p>
      </dgm:t>
    </dgm:pt>
    <dgm:pt modelId="{EDF3DE35-A3DF-40EC-BBFE-4F8502F38E3E}" type="pres">
      <dgm:prSet presAssocID="{1F8FCB34-B0C4-42A9-B595-AB237373246F}" presName="diagram" presStyleCnt="0">
        <dgm:presLayoutVars>
          <dgm:dir/>
          <dgm:resizeHandles val="exact"/>
        </dgm:presLayoutVars>
      </dgm:prSet>
      <dgm:spPr/>
    </dgm:pt>
    <dgm:pt modelId="{90A7A078-4968-4085-888A-8CC149B64A7B}" type="pres">
      <dgm:prSet presAssocID="{86D19FE9-3F50-418E-B0FD-C32FEDC9BE91}" presName="node" presStyleLbl="node1" presStyleIdx="0" presStyleCnt="8">
        <dgm:presLayoutVars>
          <dgm:bulletEnabled val="1"/>
        </dgm:presLayoutVars>
      </dgm:prSet>
      <dgm:spPr/>
    </dgm:pt>
    <dgm:pt modelId="{3417F6F1-673F-400B-96C3-DDBF0DA7D093}" type="pres">
      <dgm:prSet presAssocID="{48DBA77D-2013-4C47-89F5-B3DC2C174651}" presName="sibTrans" presStyleCnt="0"/>
      <dgm:spPr/>
    </dgm:pt>
    <dgm:pt modelId="{F3103638-3381-43D5-8C64-017B93C74BC2}" type="pres">
      <dgm:prSet presAssocID="{67107797-08D1-4063-BBFD-9150A9EF604E}" presName="node" presStyleLbl="node1" presStyleIdx="1" presStyleCnt="8">
        <dgm:presLayoutVars>
          <dgm:bulletEnabled val="1"/>
        </dgm:presLayoutVars>
      </dgm:prSet>
      <dgm:spPr/>
    </dgm:pt>
    <dgm:pt modelId="{5BC839E7-4F0E-43C8-B205-A28508A7EE4D}" type="pres">
      <dgm:prSet presAssocID="{2387D528-5B63-42E8-8F2C-F1CC74D5FE22}" presName="sibTrans" presStyleCnt="0"/>
      <dgm:spPr/>
    </dgm:pt>
    <dgm:pt modelId="{2A5CEBF1-8EB1-4143-9A8E-36F548732368}" type="pres">
      <dgm:prSet presAssocID="{9C8B57E9-227E-41E8-9005-B3F0C8CA72F0}" presName="node" presStyleLbl="node1" presStyleIdx="2" presStyleCnt="8">
        <dgm:presLayoutVars>
          <dgm:bulletEnabled val="1"/>
        </dgm:presLayoutVars>
      </dgm:prSet>
      <dgm:spPr/>
    </dgm:pt>
    <dgm:pt modelId="{673A9890-AEDC-415B-B38A-0D523D35BE96}" type="pres">
      <dgm:prSet presAssocID="{4FB67BD3-D891-4D27-B257-2F3DB7C3A8F6}" presName="sibTrans" presStyleCnt="0"/>
      <dgm:spPr/>
    </dgm:pt>
    <dgm:pt modelId="{2D0B074C-0BD0-4CBD-974E-BBDB8C491AED}" type="pres">
      <dgm:prSet presAssocID="{B72D41CB-E42F-4620-AC7D-DFADF4D052DB}" presName="node" presStyleLbl="node1" presStyleIdx="3" presStyleCnt="8">
        <dgm:presLayoutVars>
          <dgm:bulletEnabled val="1"/>
        </dgm:presLayoutVars>
      </dgm:prSet>
      <dgm:spPr/>
    </dgm:pt>
    <dgm:pt modelId="{66EE0B1C-5305-460E-BFDF-09BCB5D03032}" type="pres">
      <dgm:prSet presAssocID="{37588609-D756-43F1-91BA-C8432ADEB10E}" presName="sibTrans" presStyleCnt="0"/>
      <dgm:spPr/>
    </dgm:pt>
    <dgm:pt modelId="{AFBFB07D-37E1-4392-B32F-03AA87E96268}" type="pres">
      <dgm:prSet presAssocID="{474CBEE4-BD54-4877-9C51-0DF6F17521C7}" presName="node" presStyleLbl="node1" presStyleIdx="4" presStyleCnt="8">
        <dgm:presLayoutVars>
          <dgm:bulletEnabled val="1"/>
        </dgm:presLayoutVars>
      </dgm:prSet>
      <dgm:spPr/>
    </dgm:pt>
    <dgm:pt modelId="{5D03E499-23EF-4056-BBE1-F23C5D945F6D}" type="pres">
      <dgm:prSet presAssocID="{ABC8CE1C-ACB9-4933-96BE-0E4C794F2C35}" presName="sibTrans" presStyleCnt="0"/>
      <dgm:spPr/>
    </dgm:pt>
    <dgm:pt modelId="{B95627F8-FA8F-41A8-9958-C69A344689C9}" type="pres">
      <dgm:prSet presAssocID="{B22DCEF3-BD10-46DE-A911-B436FDCB6959}" presName="node" presStyleLbl="node1" presStyleIdx="5" presStyleCnt="8">
        <dgm:presLayoutVars>
          <dgm:bulletEnabled val="1"/>
        </dgm:presLayoutVars>
      </dgm:prSet>
      <dgm:spPr/>
    </dgm:pt>
    <dgm:pt modelId="{0BA6FBC9-1ACD-4E92-AE9A-15FAF55D9148}" type="pres">
      <dgm:prSet presAssocID="{3F720D77-258A-4694-93A0-AC30F92CD518}" presName="sibTrans" presStyleCnt="0"/>
      <dgm:spPr/>
    </dgm:pt>
    <dgm:pt modelId="{84D174DF-450E-4262-80D3-B2139CB65A3A}" type="pres">
      <dgm:prSet presAssocID="{AA1E78F5-9A3E-4051-987A-984197E7588B}" presName="node" presStyleLbl="node1" presStyleIdx="6" presStyleCnt="8">
        <dgm:presLayoutVars>
          <dgm:bulletEnabled val="1"/>
        </dgm:presLayoutVars>
      </dgm:prSet>
      <dgm:spPr/>
    </dgm:pt>
    <dgm:pt modelId="{4082E523-A36A-480D-BE21-17113BC33D73}" type="pres">
      <dgm:prSet presAssocID="{7D395498-29BC-407C-9EFC-715F6495BBB0}" presName="sibTrans" presStyleCnt="0"/>
      <dgm:spPr/>
    </dgm:pt>
    <dgm:pt modelId="{E22C568A-11DE-4ECD-A5CA-E53B3E27A017}" type="pres">
      <dgm:prSet presAssocID="{8792E62F-96A9-4276-ABEF-9DFE86F9E4FA}" presName="node" presStyleLbl="node1" presStyleIdx="7" presStyleCnt="8">
        <dgm:presLayoutVars>
          <dgm:bulletEnabled val="1"/>
        </dgm:presLayoutVars>
      </dgm:prSet>
      <dgm:spPr/>
    </dgm:pt>
  </dgm:ptLst>
  <dgm:cxnLst>
    <dgm:cxn modelId="{19B03100-B1E7-4280-A4F2-8CFA0AE85D13}" srcId="{1F8FCB34-B0C4-42A9-B595-AB237373246F}" destId="{B72D41CB-E42F-4620-AC7D-DFADF4D052DB}" srcOrd="3" destOrd="0" parTransId="{5015AC27-048A-4DD7-8EF9-991DB845DF98}" sibTransId="{37588609-D756-43F1-91BA-C8432ADEB10E}"/>
    <dgm:cxn modelId="{346EA413-EE70-4B44-88E8-19D1418E6521}" type="presOf" srcId="{474CBEE4-BD54-4877-9C51-0DF6F17521C7}" destId="{AFBFB07D-37E1-4392-B32F-03AA87E96268}" srcOrd="0" destOrd="0" presId="urn:microsoft.com/office/officeart/2005/8/layout/default"/>
    <dgm:cxn modelId="{D7F23818-BFA9-4D66-BFAE-637308E98C10}" srcId="{1F8FCB34-B0C4-42A9-B595-AB237373246F}" destId="{474CBEE4-BD54-4877-9C51-0DF6F17521C7}" srcOrd="4" destOrd="0" parTransId="{A7144778-4BD0-486A-9BE0-D05455B46665}" sibTransId="{ABC8CE1C-ACB9-4933-96BE-0E4C794F2C35}"/>
    <dgm:cxn modelId="{9B3C6A38-EBC2-4ADF-A4C3-457174B0C391}" srcId="{1F8FCB34-B0C4-42A9-B595-AB237373246F}" destId="{8792E62F-96A9-4276-ABEF-9DFE86F9E4FA}" srcOrd="7" destOrd="0" parTransId="{F4449D73-C2E6-4529-991C-63D34ED4759D}" sibTransId="{2E65B438-3215-4CD5-B1B6-C062C7FDE669}"/>
    <dgm:cxn modelId="{9C27325C-1188-4D77-B951-EACB0203371B}" type="presOf" srcId="{B22DCEF3-BD10-46DE-A911-B436FDCB6959}" destId="{B95627F8-FA8F-41A8-9958-C69A344689C9}" srcOrd="0" destOrd="0" presId="urn:microsoft.com/office/officeart/2005/8/layout/default"/>
    <dgm:cxn modelId="{B5B3B962-9DFA-45A0-A333-CEB8DD982798}" type="presOf" srcId="{9C8B57E9-227E-41E8-9005-B3F0C8CA72F0}" destId="{2A5CEBF1-8EB1-4143-9A8E-36F548732368}" srcOrd="0" destOrd="0" presId="urn:microsoft.com/office/officeart/2005/8/layout/default"/>
    <dgm:cxn modelId="{9D9EBB43-4715-4F52-9278-3ED1239B3AF6}" type="presOf" srcId="{8792E62F-96A9-4276-ABEF-9DFE86F9E4FA}" destId="{E22C568A-11DE-4ECD-A5CA-E53B3E27A017}" srcOrd="0" destOrd="0" presId="urn:microsoft.com/office/officeart/2005/8/layout/default"/>
    <dgm:cxn modelId="{2EA24D73-A79A-4478-810A-8611EDB57B31}" srcId="{1F8FCB34-B0C4-42A9-B595-AB237373246F}" destId="{67107797-08D1-4063-BBFD-9150A9EF604E}" srcOrd="1" destOrd="0" parTransId="{57A94A87-7139-4607-975E-36F54E2DCA57}" sibTransId="{2387D528-5B63-42E8-8F2C-F1CC74D5FE22}"/>
    <dgm:cxn modelId="{18C6D47E-6B99-4A75-A68E-A77903198DC1}" srcId="{1F8FCB34-B0C4-42A9-B595-AB237373246F}" destId="{AA1E78F5-9A3E-4051-987A-984197E7588B}" srcOrd="6" destOrd="0" parTransId="{B1E06E74-63F8-48A1-BC1E-6AE1F6172B7B}" sibTransId="{7D395498-29BC-407C-9EFC-715F6495BBB0}"/>
    <dgm:cxn modelId="{468B6181-B29D-4D9A-96B9-C4E2639479FA}" type="presOf" srcId="{B72D41CB-E42F-4620-AC7D-DFADF4D052DB}" destId="{2D0B074C-0BD0-4CBD-974E-BBDB8C491AED}" srcOrd="0" destOrd="0" presId="urn:microsoft.com/office/officeart/2005/8/layout/default"/>
    <dgm:cxn modelId="{685DF284-AA04-42EC-B3FB-1F87F7491BAC}" type="presOf" srcId="{67107797-08D1-4063-BBFD-9150A9EF604E}" destId="{F3103638-3381-43D5-8C64-017B93C74BC2}" srcOrd="0" destOrd="0" presId="urn:microsoft.com/office/officeart/2005/8/layout/default"/>
    <dgm:cxn modelId="{ADDA6A87-6B03-4799-BBFD-3EBB93973570}" srcId="{1F8FCB34-B0C4-42A9-B595-AB237373246F}" destId="{B22DCEF3-BD10-46DE-A911-B436FDCB6959}" srcOrd="5" destOrd="0" parTransId="{4F8A9C66-0898-43D8-9891-AB1A17DF0941}" sibTransId="{3F720D77-258A-4694-93A0-AC30F92CD518}"/>
    <dgm:cxn modelId="{DA1B9898-2501-40FA-BDDD-A1AD69B67CDF}" srcId="{1F8FCB34-B0C4-42A9-B595-AB237373246F}" destId="{86D19FE9-3F50-418E-B0FD-C32FEDC9BE91}" srcOrd="0" destOrd="0" parTransId="{1EE3FA74-675E-4568-AEB0-1D35725C2FBA}" sibTransId="{48DBA77D-2013-4C47-89F5-B3DC2C174651}"/>
    <dgm:cxn modelId="{BDE7279F-36E2-447C-A52A-3E1697AD20E1}" type="presOf" srcId="{AA1E78F5-9A3E-4051-987A-984197E7588B}" destId="{84D174DF-450E-4262-80D3-B2139CB65A3A}" srcOrd="0" destOrd="0" presId="urn:microsoft.com/office/officeart/2005/8/layout/default"/>
    <dgm:cxn modelId="{BF320DB9-254D-4F72-A4E7-38AA337981E4}" srcId="{1F8FCB34-B0C4-42A9-B595-AB237373246F}" destId="{9C8B57E9-227E-41E8-9005-B3F0C8CA72F0}" srcOrd="2" destOrd="0" parTransId="{B6349003-6974-4023-BD69-E27B8DD14F72}" sibTransId="{4FB67BD3-D891-4D27-B257-2F3DB7C3A8F6}"/>
    <dgm:cxn modelId="{CC56B4EB-721D-4042-8A9F-E1872E676257}" type="presOf" srcId="{1F8FCB34-B0C4-42A9-B595-AB237373246F}" destId="{EDF3DE35-A3DF-40EC-BBFE-4F8502F38E3E}" srcOrd="0" destOrd="0" presId="urn:microsoft.com/office/officeart/2005/8/layout/default"/>
    <dgm:cxn modelId="{B7AF10F5-9D15-453F-9F23-3DA7A81E71AB}" type="presOf" srcId="{86D19FE9-3F50-418E-B0FD-C32FEDC9BE91}" destId="{90A7A078-4968-4085-888A-8CC149B64A7B}" srcOrd="0" destOrd="0" presId="urn:microsoft.com/office/officeart/2005/8/layout/default"/>
    <dgm:cxn modelId="{53DE347B-69C3-4CB3-9697-0B78E7902487}" type="presParOf" srcId="{EDF3DE35-A3DF-40EC-BBFE-4F8502F38E3E}" destId="{90A7A078-4968-4085-888A-8CC149B64A7B}" srcOrd="0" destOrd="0" presId="urn:microsoft.com/office/officeart/2005/8/layout/default"/>
    <dgm:cxn modelId="{A1BFA74C-5805-4FCA-9319-EF2264529504}" type="presParOf" srcId="{EDF3DE35-A3DF-40EC-BBFE-4F8502F38E3E}" destId="{3417F6F1-673F-400B-96C3-DDBF0DA7D093}" srcOrd="1" destOrd="0" presId="urn:microsoft.com/office/officeart/2005/8/layout/default"/>
    <dgm:cxn modelId="{B3C36C64-0FE5-4FD6-A3FA-DD8AE93BA2EA}" type="presParOf" srcId="{EDF3DE35-A3DF-40EC-BBFE-4F8502F38E3E}" destId="{F3103638-3381-43D5-8C64-017B93C74BC2}" srcOrd="2" destOrd="0" presId="urn:microsoft.com/office/officeart/2005/8/layout/default"/>
    <dgm:cxn modelId="{8BE48A48-D9DC-4AAC-A95C-9AE4D439CE64}" type="presParOf" srcId="{EDF3DE35-A3DF-40EC-BBFE-4F8502F38E3E}" destId="{5BC839E7-4F0E-43C8-B205-A28508A7EE4D}" srcOrd="3" destOrd="0" presId="urn:microsoft.com/office/officeart/2005/8/layout/default"/>
    <dgm:cxn modelId="{E52CF998-AFEB-4D6B-8EE5-0AA171E20130}" type="presParOf" srcId="{EDF3DE35-A3DF-40EC-BBFE-4F8502F38E3E}" destId="{2A5CEBF1-8EB1-4143-9A8E-36F548732368}" srcOrd="4" destOrd="0" presId="urn:microsoft.com/office/officeart/2005/8/layout/default"/>
    <dgm:cxn modelId="{5B24852D-6308-4193-BFFD-1D0CE3227446}" type="presParOf" srcId="{EDF3DE35-A3DF-40EC-BBFE-4F8502F38E3E}" destId="{673A9890-AEDC-415B-B38A-0D523D35BE96}" srcOrd="5" destOrd="0" presId="urn:microsoft.com/office/officeart/2005/8/layout/default"/>
    <dgm:cxn modelId="{05EAF49E-2BEF-44C7-86E1-AC3B042346F6}" type="presParOf" srcId="{EDF3DE35-A3DF-40EC-BBFE-4F8502F38E3E}" destId="{2D0B074C-0BD0-4CBD-974E-BBDB8C491AED}" srcOrd="6" destOrd="0" presId="urn:microsoft.com/office/officeart/2005/8/layout/default"/>
    <dgm:cxn modelId="{2BAA318F-224F-4438-B912-D51CBCC18660}" type="presParOf" srcId="{EDF3DE35-A3DF-40EC-BBFE-4F8502F38E3E}" destId="{66EE0B1C-5305-460E-BFDF-09BCB5D03032}" srcOrd="7" destOrd="0" presId="urn:microsoft.com/office/officeart/2005/8/layout/default"/>
    <dgm:cxn modelId="{9E4952D2-2D0E-4918-BBD2-3285BC248FBE}" type="presParOf" srcId="{EDF3DE35-A3DF-40EC-BBFE-4F8502F38E3E}" destId="{AFBFB07D-37E1-4392-B32F-03AA87E96268}" srcOrd="8" destOrd="0" presId="urn:microsoft.com/office/officeart/2005/8/layout/default"/>
    <dgm:cxn modelId="{500B413E-E0B8-4483-BC6E-80E6B366C5D7}" type="presParOf" srcId="{EDF3DE35-A3DF-40EC-BBFE-4F8502F38E3E}" destId="{5D03E499-23EF-4056-BBE1-F23C5D945F6D}" srcOrd="9" destOrd="0" presId="urn:microsoft.com/office/officeart/2005/8/layout/default"/>
    <dgm:cxn modelId="{371538CE-A265-4B9C-A270-A961A73C6173}" type="presParOf" srcId="{EDF3DE35-A3DF-40EC-BBFE-4F8502F38E3E}" destId="{B95627F8-FA8F-41A8-9958-C69A344689C9}" srcOrd="10" destOrd="0" presId="urn:microsoft.com/office/officeart/2005/8/layout/default"/>
    <dgm:cxn modelId="{D85B1D4B-E46F-4876-870B-B725D5CC43CA}" type="presParOf" srcId="{EDF3DE35-A3DF-40EC-BBFE-4F8502F38E3E}" destId="{0BA6FBC9-1ACD-4E92-AE9A-15FAF55D9148}" srcOrd="11" destOrd="0" presId="urn:microsoft.com/office/officeart/2005/8/layout/default"/>
    <dgm:cxn modelId="{4211530C-0FB8-4068-AE25-2B24633D5037}" type="presParOf" srcId="{EDF3DE35-A3DF-40EC-BBFE-4F8502F38E3E}" destId="{84D174DF-450E-4262-80D3-B2139CB65A3A}" srcOrd="12" destOrd="0" presId="urn:microsoft.com/office/officeart/2005/8/layout/default"/>
    <dgm:cxn modelId="{CC7ED23A-CD69-45CB-9B53-FC706EA7884F}" type="presParOf" srcId="{EDF3DE35-A3DF-40EC-BBFE-4F8502F38E3E}" destId="{4082E523-A36A-480D-BE21-17113BC33D73}" srcOrd="13" destOrd="0" presId="urn:microsoft.com/office/officeart/2005/8/layout/default"/>
    <dgm:cxn modelId="{8BFB6918-268D-4E4C-8F93-29CFD5CBBF39}" type="presParOf" srcId="{EDF3DE35-A3DF-40EC-BBFE-4F8502F38E3E}" destId="{E22C568A-11DE-4ECD-A5CA-E53B3E27A017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6C402F3-774C-4BB9-BB3A-DBD3EA6AB58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1D837A3-E229-4224-8F9A-712799398299}">
      <dgm:prSet/>
      <dgm:spPr/>
      <dgm:t>
        <a:bodyPr/>
        <a:lstStyle/>
        <a:p>
          <a:r>
            <a:rPr lang="en-US" dirty="0"/>
            <a:t>Lo </a:t>
          </a:r>
          <a:r>
            <a:rPr lang="en-US" dirty="0" err="1"/>
            <a:t>scopo</a:t>
          </a:r>
          <a:r>
            <a:rPr lang="en-US" dirty="0"/>
            <a:t> del Builder è di </a:t>
          </a:r>
          <a:r>
            <a:rPr lang="en-US" dirty="0" err="1"/>
            <a:t>separare</a:t>
          </a:r>
          <a:r>
            <a:rPr lang="en-US" dirty="0"/>
            <a:t> la </a:t>
          </a:r>
          <a:r>
            <a:rPr lang="en-US" dirty="0" err="1"/>
            <a:t>costruzione</a:t>
          </a:r>
          <a:r>
            <a:rPr lang="en-US" dirty="0"/>
            <a:t> di un </a:t>
          </a:r>
          <a:r>
            <a:rPr lang="en-US" dirty="0" err="1"/>
            <a:t>oggetto</a:t>
          </a:r>
          <a:r>
            <a:rPr lang="en-US" dirty="0"/>
            <a:t> </a:t>
          </a:r>
          <a:r>
            <a:rPr lang="en-US" dirty="0" err="1"/>
            <a:t>complesso</a:t>
          </a:r>
          <a:r>
            <a:rPr lang="en-US" dirty="0"/>
            <a:t> </a:t>
          </a:r>
          <a:r>
            <a:rPr lang="en-US" dirty="0" err="1"/>
            <a:t>dalla</a:t>
          </a:r>
          <a:r>
            <a:rPr lang="en-US" dirty="0"/>
            <a:t> </a:t>
          </a:r>
          <a:r>
            <a:rPr lang="en-US" dirty="0" err="1"/>
            <a:t>sua</a:t>
          </a:r>
          <a:r>
            <a:rPr lang="en-US" dirty="0"/>
            <a:t> </a:t>
          </a:r>
          <a:r>
            <a:rPr lang="en-US" dirty="0" err="1"/>
            <a:t>rappresentazione</a:t>
          </a:r>
          <a:r>
            <a:rPr lang="en-US" dirty="0"/>
            <a:t>, in modo tale </a:t>
          </a:r>
          <a:r>
            <a:rPr lang="en-US" dirty="0" err="1"/>
            <a:t>che</a:t>
          </a:r>
          <a:r>
            <a:rPr lang="en-US" dirty="0"/>
            <a:t> lo </a:t>
          </a:r>
          <a:r>
            <a:rPr lang="en-US" dirty="0" err="1"/>
            <a:t>stesso</a:t>
          </a:r>
          <a:r>
            <a:rPr lang="en-US" dirty="0"/>
            <a:t> </a:t>
          </a:r>
          <a:r>
            <a:rPr lang="en-US" dirty="0" err="1"/>
            <a:t>processo</a:t>
          </a:r>
          <a:r>
            <a:rPr lang="en-US" dirty="0"/>
            <a:t> di </a:t>
          </a:r>
          <a:r>
            <a:rPr lang="en-US" dirty="0" err="1"/>
            <a:t>costruzione</a:t>
          </a:r>
          <a:r>
            <a:rPr lang="en-US" dirty="0"/>
            <a:t> </a:t>
          </a:r>
          <a:r>
            <a:rPr lang="en-US" dirty="0" err="1"/>
            <a:t>può</a:t>
          </a:r>
          <a:r>
            <a:rPr lang="en-US" dirty="0"/>
            <a:t> </a:t>
          </a:r>
          <a:r>
            <a:rPr lang="en-US" dirty="0" err="1"/>
            <a:t>creare</a:t>
          </a:r>
          <a:r>
            <a:rPr lang="en-US" dirty="0"/>
            <a:t> </a:t>
          </a:r>
          <a:r>
            <a:rPr lang="en-US" dirty="0" err="1"/>
            <a:t>differenti</a:t>
          </a:r>
          <a:r>
            <a:rPr lang="en-US" dirty="0"/>
            <a:t> </a:t>
          </a:r>
          <a:r>
            <a:rPr lang="en-US" dirty="0" err="1"/>
            <a:t>rappresentazioni</a:t>
          </a:r>
          <a:r>
            <a:rPr lang="en-US" dirty="0"/>
            <a:t>.</a:t>
          </a:r>
        </a:p>
      </dgm:t>
    </dgm:pt>
    <dgm:pt modelId="{FB60024E-B4C7-49C8-A8BD-1BCDDDC0BA04}" type="parTrans" cxnId="{FE062734-38DD-457B-AC2E-D5D0473E93B8}">
      <dgm:prSet/>
      <dgm:spPr/>
      <dgm:t>
        <a:bodyPr/>
        <a:lstStyle/>
        <a:p>
          <a:endParaRPr lang="en-US"/>
        </a:p>
      </dgm:t>
    </dgm:pt>
    <dgm:pt modelId="{C61014F9-841D-47E1-A00F-C20B0D7CDFE5}" type="sibTrans" cxnId="{FE062734-38DD-457B-AC2E-D5D0473E93B8}">
      <dgm:prSet/>
      <dgm:spPr/>
      <dgm:t>
        <a:bodyPr/>
        <a:lstStyle/>
        <a:p>
          <a:endParaRPr lang="en-US"/>
        </a:p>
      </dgm:t>
    </dgm:pt>
    <dgm:pt modelId="{05619B3B-D19C-49F5-AE77-7375DCF9DF51}">
      <dgm:prSet/>
      <dgm:spPr/>
      <dgm:t>
        <a:bodyPr/>
        <a:lstStyle/>
        <a:p>
          <a:r>
            <a:rPr lang="en-US"/>
            <a:t>Quindi, nel progetto è stato implementato il pattern in questione, in quanto ci permette di costruire un oggetto complesso come il pannello, permettendone differenti rappresentazioni</a:t>
          </a:r>
        </a:p>
      </dgm:t>
    </dgm:pt>
    <dgm:pt modelId="{A199E492-91D6-4D99-A426-A064C378D35B}" type="parTrans" cxnId="{0F532312-FCA2-4E1B-9B96-7095632EBBC5}">
      <dgm:prSet/>
      <dgm:spPr/>
      <dgm:t>
        <a:bodyPr/>
        <a:lstStyle/>
        <a:p>
          <a:endParaRPr lang="en-US"/>
        </a:p>
      </dgm:t>
    </dgm:pt>
    <dgm:pt modelId="{4376F69B-CC71-4FCF-A775-F00873684C2C}" type="sibTrans" cxnId="{0F532312-FCA2-4E1B-9B96-7095632EBBC5}">
      <dgm:prSet/>
      <dgm:spPr/>
      <dgm:t>
        <a:bodyPr/>
        <a:lstStyle/>
        <a:p>
          <a:endParaRPr lang="en-US"/>
        </a:p>
      </dgm:t>
    </dgm:pt>
    <dgm:pt modelId="{0D928EDA-9F83-4FAE-8FB4-2952FEC77520}">
      <dgm:prSet/>
      <dgm:spPr/>
      <dgm:t>
        <a:bodyPr/>
        <a:lstStyle/>
        <a:p>
          <a:r>
            <a:rPr lang="en-US" dirty="0"/>
            <a:t>Il builder, è </a:t>
          </a:r>
          <a:r>
            <a:rPr lang="en-US" dirty="0" err="1"/>
            <a:t>stato</a:t>
          </a:r>
          <a:r>
            <a:rPr lang="en-US" dirty="0"/>
            <a:t> </a:t>
          </a:r>
          <a:r>
            <a:rPr lang="en-US" dirty="0" err="1"/>
            <a:t>implementato</a:t>
          </a:r>
          <a:r>
            <a:rPr lang="en-US" dirty="0"/>
            <a:t> </a:t>
          </a:r>
          <a:r>
            <a:rPr lang="en-US" dirty="0" err="1"/>
            <a:t>attraverso</a:t>
          </a:r>
          <a:r>
            <a:rPr lang="en-US" dirty="0"/>
            <a:t> </a:t>
          </a:r>
          <a:r>
            <a:rPr lang="en-US" dirty="0" err="1"/>
            <a:t>una</a:t>
          </a:r>
          <a:r>
            <a:rPr lang="en-US" dirty="0"/>
            <a:t> </a:t>
          </a:r>
          <a:r>
            <a:rPr lang="en-US" dirty="0" err="1"/>
            <a:t>classe</a:t>
          </a:r>
          <a:r>
            <a:rPr lang="en-US" dirty="0"/>
            <a:t> </a:t>
          </a:r>
          <a:r>
            <a:rPr lang="en-US" dirty="0" err="1"/>
            <a:t>statica</a:t>
          </a:r>
          <a:r>
            <a:rPr lang="en-US" dirty="0"/>
            <a:t> </a:t>
          </a:r>
          <a:r>
            <a:rPr lang="en-US" dirty="0" err="1"/>
            <a:t>innestata</a:t>
          </a:r>
          <a:r>
            <a:rPr lang="en-US" dirty="0"/>
            <a:t>, </a:t>
          </a:r>
          <a:r>
            <a:rPr lang="en-US" dirty="0" err="1"/>
            <a:t>che</a:t>
          </a:r>
          <a:r>
            <a:rPr lang="en-US" dirty="0"/>
            <a:t> </a:t>
          </a:r>
          <a:r>
            <a:rPr lang="en-US" dirty="0" err="1"/>
            <a:t>si</a:t>
          </a:r>
          <a:r>
            <a:rPr lang="en-US" dirty="0"/>
            <a:t> </a:t>
          </a:r>
          <a:r>
            <a:rPr lang="en-US" dirty="0" err="1"/>
            <a:t>occupa</a:t>
          </a:r>
          <a:r>
            <a:rPr lang="en-US" dirty="0"/>
            <a:t> di </a:t>
          </a:r>
          <a:r>
            <a:rPr lang="en-US" dirty="0" err="1"/>
            <a:t>costruire</a:t>
          </a:r>
          <a:r>
            <a:rPr lang="en-US" dirty="0"/>
            <a:t> </a:t>
          </a:r>
          <a:r>
            <a:rPr lang="en-US" dirty="0" err="1"/>
            <a:t>l’istanza</a:t>
          </a:r>
          <a:r>
            <a:rPr lang="en-US" dirty="0"/>
            <a:t> </a:t>
          </a:r>
          <a:r>
            <a:rPr lang="en-US"/>
            <a:t>superiore, solo dopo aver </a:t>
          </a:r>
          <a:r>
            <a:rPr lang="en-US" dirty="0" err="1"/>
            <a:t>raccolto</a:t>
          </a:r>
          <a:r>
            <a:rPr lang="en-US" dirty="0"/>
            <a:t> le </a:t>
          </a:r>
          <a:r>
            <a:rPr lang="en-US" dirty="0" err="1"/>
            <a:t>informazioni</a:t>
          </a:r>
          <a:r>
            <a:rPr lang="en-US" dirty="0"/>
            <a:t> </a:t>
          </a:r>
          <a:r>
            <a:rPr lang="en-US" dirty="0" err="1"/>
            <a:t>passate</a:t>
          </a:r>
          <a:r>
            <a:rPr lang="en-US" dirty="0"/>
            <a:t> </a:t>
          </a:r>
          <a:r>
            <a:rPr lang="en-US" dirty="0" err="1"/>
            <a:t>dinamicamente</a:t>
          </a:r>
          <a:r>
            <a:rPr lang="en-US" dirty="0"/>
            <a:t>.</a:t>
          </a:r>
        </a:p>
      </dgm:t>
    </dgm:pt>
    <dgm:pt modelId="{AA2CDF9C-D2C4-43A6-BB29-877D7BE2B436}" type="parTrans" cxnId="{CF3E3C5D-D396-4D06-97A5-A03F0916A8A9}">
      <dgm:prSet/>
      <dgm:spPr/>
      <dgm:t>
        <a:bodyPr/>
        <a:lstStyle/>
        <a:p>
          <a:endParaRPr lang="en-US"/>
        </a:p>
      </dgm:t>
    </dgm:pt>
    <dgm:pt modelId="{EBD1E162-3D3B-4748-9BB8-7867F49AAA46}" type="sibTrans" cxnId="{CF3E3C5D-D396-4D06-97A5-A03F0916A8A9}">
      <dgm:prSet/>
      <dgm:spPr/>
      <dgm:t>
        <a:bodyPr/>
        <a:lstStyle/>
        <a:p>
          <a:endParaRPr lang="en-US"/>
        </a:p>
      </dgm:t>
    </dgm:pt>
    <dgm:pt modelId="{CEB34F13-281F-4265-B674-B785F57BAB6B}">
      <dgm:prSet/>
      <dgm:spPr/>
      <dgm:t>
        <a:bodyPr/>
        <a:lstStyle/>
        <a:p>
          <a:r>
            <a:rPr lang="en-US"/>
            <a:t>Pannello, invece, è una classe privata in quanto, l’unica classe in grado di accederci, deve essere la classe builder innestata.</a:t>
          </a:r>
        </a:p>
      </dgm:t>
    </dgm:pt>
    <dgm:pt modelId="{689AF6AB-C7AB-457D-AF1C-92EDDF1CD0A6}" type="parTrans" cxnId="{AC5B071D-379F-4432-A21C-E040BFC7FB67}">
      <dgm:prSet/>
      <dgm:spPr/>
      <dgm:t>
        <a:bodyPr/>
        <a:lstStyle/>
        <a:p>
          <a:endParaRPr lang="en-US"/>
        </a:p>
      </dgm:t>
    </dgm:pt>
    <dgm:pt modelId="{CE946535-DA31-49DB-8694-0A2E9A116353}" type="sibTrans" cxnId="{AC5B071D-379F-4432-A21C-E040BFC7FB67}">
      <dgm:prSet/>
      <dgm:spPr/>
      <dgm:t>
        <a:bodyPr/>
        <a:lstStyle/>
        <a:p>
          <a:endParaRPr lang="en-US"/>
        </a:p>
      </dgm:t>
    </dgm:pt>
    <dgm:pt modelId="{176AABF8-2447-4CC2-8A43-24C6203BD1CB}">
      <dgm:prSet/>
      <dgm:spPr/>
      <dgm:t>
        <a:bodyPr/>
        <a:lstStyle/>
        <a:p>
          <a:r>
            <a:rPr lang="en-US"/>
            <a:t>PannelloBuilder ha un costruttore che chiede in input I parametri obbligatori per creare una qualsiasi istanza di Pannello .</a:t>
          </a:r>
        </a:p>
      </dgm:t>
    </dgm:pt>
    <dgm:pt modelId="{D8E230B4-ADC7-417B-A5A9-256A2B44707E}" type="parTrans" cxnId="{BF4DF6B0-3ECB-48E0-B892-2D622FA01B1F}">
      <dgm:prSet/>
      <dgm:spPr/>
      <dgm:t>
        <a:bodyPr/>
        <a:lstStyle/>
        <a:p>
          <a:endParaRPr lang="en-US"/>
        </a:p>
      </dgm:t>
    </dgm:pt>
    <dgm:pt modelId="{D4F6D206-A945-41B9-8CF7-F4781CAE8357}" type="sibTrans" cxnId="{BF4DF6B0-3ECB-48E0-B892-2D622FA01B1F}">
      <dgm:prSet/>
      <dgm:spPr/>
      <dgm:t>
        <a:bodyPr/>
        <a:lstStyle/>
        <a:p>
          <a:endParaRPr lang="en-US"/>
        </a:p>
      </dgm:t>
    </dgm:pt>
    <dgm:pt modelId="{55580966-C625-4534-B178-9555EB7B726B}">
      <dgm:prSet/>
      <dgm:spPr/>
      <dgm:t>
        <a:bodyPr/>
        <a:lstStyle/>
        <a:p>
          <a:r>
            <a:rPr lang="en-US" dirty="0" err="1"/>
            <a:t>Successivamente</a:t>
          </a:r>
          <a:r>
            <a:rPr lang="en-US" dirty="0"/>
            <a:t>, è possible </a:t>
          </a:r>
          <a:r>
            <a:rPr lang="en-US" dirty="0" err="1"/>
            <a:t>chiamare</a:t>
          </a:r>
          <a:r>
            <a:rPr lang="en-US" dirty="0"/>
            <a:t> </a:t>
          </a:r>
          <a:r>
            <a:rPr lang="en-US" dirty="0" err="1"/>
            <a:t>diversi</a:t>
          </a:r>
          <a:r>
            <a:rPr lang="en-US" dirty="0"/>
            <a:t> </a:t>
          </a:r>
          <a:r>
            <a:rPr lang="en-US" dirty="0" err="1"/>
            <a:t>metodi</a:t>
          </a:r>
          <a:r>
            <a:rPr lang="en-US" dirty="0"/>
            <a:t> del builder </a:t>
          </a:r>
          <a:r>
            <a:rPr lang="it-IT" b="0" i="0" baseline="0" dirty="0"/>
            <a:t>in modo da aggiungere componenti completamente facoltativi. Solo quando è stato aggiunto tutto il necessario, bisognerà chiamare il metodo build per ritornare </a:t>
          </a:r>
          <a:r>
            <a:rPr lang="it-IT" dirty="0"/>
            <a:t>un</a:t>
          </a:r>
          <a:r>
            <a:rPr lang="it-IT" b="0" i="0" baseline="0" dirty="0"/>
            <a:t>’istanza di Pannello.</a:t>
          </a:r>
          <a:endParaRPr lang="en-US" dirty="0"/>
        </a:p>
      </dgm:t>
    </dgm:pt>
    <dgm:pt modelId="{69B9C85E-B177-48AA-8A2E-02182F199296}" type="parTrans" cxnId="{23DF8750-A7C0-4FEC-BE25-D6A1D251541E}">
      <dgm:prSet/>
      <dgm:spPr/>
      <dgm:t>
        <a:bodyPr/>
        <a:lstStyle/>
        <a:p>
          <a:endParaRPr lang="en-US"/>
        </a:p>
      </dgm:t>
    </dgm:pt>
    <dgm:pt modelId="{473D2D49-0759-4B8A-B1C1-1A2657B75C5A}" type="sibTrans" cxnId="{23DF8750-A7C0-4FEC-BE25-D6A1D251541E}">
      <dgm:prSet/>
      <dgm:spPr/>
      <dgm:t>
        <a:bodyPr/>
        <a:lstStyle/>
        <a:p>
          <a:endParaRPr lang="en-US"/>
        </a:p>
      </dgm:t>
    </dgm:pt>
    <dgm:pt modelId="{8FC37716-3711-43C3-82BE-53393021BE1F}" type="pres">
      <dgm:prSet presAssocID="{C6C402F3-774C-4BB9-BB3A-DBD3EA6AB58C}" presName="linear" presStyleCnt="0">
        <dgm:presLayoutVars>
          <dgm:animLvl val="lvl"/>
          <dgm:resizeHandles val="exact"/>
        </dgm:presLayoutVars>
      </dgm:prSet>
      <dgm:spPr/>
    </dgm:pt>
    <dgm:pt modelId="{BF94F5BA-9547-4CBF-851E-F6D7D49F8E59}" type="pres">
      <dgm:prSet presAssocID="{31D837A3-E229-4224-8F9A-712799398299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6CB48A6A-071A-4CC0-9081-E9AFD3488F97}" type="pres">
      <dgm:prSet presAssocID="{C61014F9-841D-47E1-A00F-C20B0D7CDFE5}" presName="spacer" presStyleCnt="0"/>
      <dgm:spPr/>
    </dgm:pt>
    <dgm:pt modelId="{A4A32856-E8B4-4AD1-BC2E-3F15F8F0952B}" type="pres">
      <dgm:prSet presAssocID="{05619B3B-D19C-49F5-AE77-7375DCF9DF51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7886C2C1-3897-4AA5-8817-67795F3BE0E0}" type="pres">
      <dgm:prSet presAssocID="{4376F69B-CC71-4FCF-A775-F00873684C2C}" presName="spacer" presStyleCnt="0"/>
      <dgm:spPr/>
    </dgm:pt>
    <dgm:pt modelId="{402E3DA6-2EA8-4F9A-BEBB-F37CB29FEC02}" type="pres">
      <dgm:prSet presAssocID="{0D928EDA-9F83-4FAE-8FB4-2952FEC77520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350CA0A6-E915-4125-8B32-E8E6E0480067}" type="pres">
      <dgm:prSet presAssocID="{EBD1E162-3D3B-4748-9BB8-7867F49AAA46}" presName="spacer" presStyleCnt="0"/>
      <dgm:spPr/>
    </dgm:pt>
    <dgm:pt modelId="{A39311DE-CF91-4C34-AAD7-2180EB4FD6C5}" type="pres">
      <dgm:prSet presAssocID="{CEB34F13-281F-4265-B674-B785F57BAB6B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320E694E-771C-475A-B321-7BCAED7BFD91}" type="pres">
      <dgm:prSet presAssocID="{CE946535-DA31-49DB-8694-0A2E9A116353}" presName="spacer" presStyleCnt="0"/>
      <dgm:spPr/>
    </dgm:pt>
    <dgm:pt modelId="{143CD508-DFD1-4D57-82BF-AF0121171372}" type="pres">
      <dgm:prSet presAssocID="{176AABF8-2447-4CC2-8A43-24C6203BD1CB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36D7FE75-E9BA-4A6E-80A4-92A01B9E942D}" type="pres">
      <dgm:prSet presAssocID="{D4F6D206-A945-41B9-8CF7-F4781CAE8357}" presName="spacer" presStyleCnt="0"/>
      <dgm:spPr/>
    </dgm:pt>
    <dgm:pt modelId="{79F483ED-BE4D-4798-BFA3-819BA66E61EE}" type="pres">
      <dgm:prSet presAssocID="{55580966-C625-4534-B178-9555EB7B726B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0F532312-FCA2-4E1B-9B96-7095632EBBC5}" srcId="{C6C402F3-774C-4BB9-BB3A-DBD3EA6AB58C}" destId="{05619B3B-D19C-49F5-AE77-7375DCF9DF51}" srcOrd="1" destOrd="0" parTransId="{A199E492-91D6-4D99-A426-A064C378D35B}" sibTransId="{4376F69B-CC71-4FCF-A775-F00873684C2C}"/>
    <dgm:cxn modelId="{AC5B071D-379F-4432-A21C-E040BFC7FB67}" srcId="{C6C402F3-774C-4BB9-BB3A-DBD3EA6AB58C}" destId="{CEB34F13-281F-4265-B674-B785F57BAB6B}" srcOrd="3" destOrd="0" parTransId="{689AF6AB-C7AB-457D-AF1C-92EDDF1CD0A6}" sibTransId="{CE946535-DA31-49DB-8694-0A2E9A116353}"/>
    <dgm:cxn modelId="{94E6F124-250A-42C6-81D0-94F5FECA4DB4}" type="presOf" srcId="{55580966-C625-4534-B178-9555EB7B726B}" destId="{79F483ED-BE4D-4798-BFA3-819BA66E61EE}" srcOrd="0" destOrd="0" presId="urn:microsoft.com/office/officeart/2005/8/layout/vList2"/>
    <dgm:cxn modelId="{74E7032A-98D5-47B1-A873-1F5AA9DFB193}" type="presOf" srcId="{0D928EDA-9F83-4FAE-8FB4-2952FEC77520}" destId="{402E3DA6-2EA8-4F9A-BEBB-F37CB29FEC02}" srcOrd="0" destOrd="0" presId="urn:microsoft.com/office/officeart/2005/8/layout/vList2"/>
    <dgm:cxn modelId="{FE062734-38DD-457B-AC2E-D5D0473E93B8}" srcId="{C6C402F3-774C-4BB9-BB3A-DBD3EA6AB58C}" destId="{31D837A3-E229-4224-8F9A-712799398299}" srcOrd="0" destOrd="0" parTransId="{FB60024E-B4C7-49C8-A8BD-1BCDDDC0BA04}" sibTransId="{C61014F9-841D-47E1-A00F-C20B0D7CDFE5}"/>
    <dgm:cxn modelId="{CF3E3C5D-D396-4D06-97A5-A03F0916A8A9}" srcId="{C6C402F3-774C-4BB9-BB3A-DBD3EA6AB58C}" destId="{0D928EDA-9F83-4FAE-8FB4-2952FEC77520}" srcOrd="2" destOrd="0" parTransId="{AA2CDF9C-D2C4-43A6-BB29-877D7BE2B436}" sibTransId="{EBD1E162-3D3B-4748-9BB8-7867F49AAA46}"/>
    <dgm:cxn modelId="{23DF8750-A7C0-4FEC-BE25-D6A1D251541E}" srcId="{C6C402F3-774C-4BB9-BB3A-DBD3EA6AB58C}" destId="{55580966-C625-4534-B178-9555EB7B726B}" srcOrd="5" destOrd="0" parTransId="{69B9C85E-B177-48AA-8A2E-02182F199296}" sibTransId="{473D2D49-0759-4B8A-B1C1-1A2657B75C5A}"/>
    <dgm:cxn modelId="{D9EFA652-711E-4870-A4AA-9E5635CAB20A}" type="presOf" srcId="{CEB34F13-281F-4265-B674-B785F57BAB6B}" destId="{A39311DE-CF91-4C34-AAD7-2180EB4FD6C5}" srcOrd="0" destOrd="0" presId="urn:microsoft.com/office/officeart/2005/8/layout/vList2"/>
    <dgm:cxn modelId="{AAC7C3A1-1F90-4113-9C1A-14AB12868B20}" type="presOf" srcId="{176AABF8-2447-4CC2-8A43-24C6203BD1CB}" destId="{143CD508-DFD1-4D57-82BF-AF0121171372}" srcOrd="0" destOrd="0" presId="urn:microsoft.com/office/officeart/2005/8/layout/vList2"/>
    <dgm:cxn modelId="{BF4DF6B0-3ECB-48E0-B892-2D622FA01B1F}" srcId="{C6C402F3-774C-4BB9-BB3A-DBD3EA6AB58C}" destId="{176AABF8-2447-4CC2-8A43-24C6203BD1CB}" srcOrd="4" destOrd="0" parTransId="{D8E230B4-ADC7-417B-A5A9-256A2B44707E}" sibTransId="{D4F6D206-A945-41B9-8CF7-F4781CAE8357}"/>
    <dgm:cxn modelId="{68E15FC4-66F1-47C1-9229-E6EBB3307761}" type="presOf" srcId="{05619B3B-D19C-49F5-AE77-7375DCF9DF51}" destId="{A4A32856-E8B4-4AD1-BC2E-3F15F8F0952B}" srcOrd="0" destOrd="0" presId="urn:microsoft.com/office/officeart/2005/8/layout/vList2"/>
    <dgm:cxn modelId="{97AB5ECF-556F-411A-8D14-8774B762C2AA}" type="presOf" srcId="{31D837A3-E229-4224-8F9A-712799398299}" destId="{BF94F5BA-9547-4CBF-851E-F6D7D49F8E59}" srcOrd="0" destOrd="0" presId="urn:microsoft.com/office/officeart/2005/8/layout/vList2"/>
    <dgm:cxn modelId="{AF2366DF-DDD4-4E51-BEE6-D6699DBA28F7}" type="presOf" srcId="{C6C402F3-774C-4BB9-BB3A-DBD3EA6AB58C}" destId="{8FC37716-3711-43C3-82BE-53393021BE1F}" srcOrd="0" destOrd="0" presId="urn:microsoft.com/office/officeart/2005/8/layout/vList2"/>
    <dgm:cxn modelId="{06CE282F-0B39-4A0E-B676-17CE9C215C23}" type="presParOf" srcId="{8FC37716-3711-43C3-82BE-53393021BE1F}" destId="{BF94F5BA-9547-4CBF-851E-F6D7D49F8E59}" srcOrd="0" destOrd="0" presId="urn:microsoft.com/office/officeart/2005/8/layout/vList2"/>
    <dgm:cxn modelId="{B0678186-A3DD-4C1A-BCF3-E21F88F0BA5C}" type="presParOf" srcId="{8FC37716-3711-43C3-82BE-53393021BE1F}" destId="{6CB48A6A-071A-4CC0-9081-E9AFD3488F97}" srcOrd="1" destOrd="0" presId="urn:microsoft.com/office/officeart/2005/8/layout/vList2"/>
    <dgm:cxn modelId="{C8BE4B11-EC7D-4A03-BE41-00339FAD70F9}" type="presParOf" srcId="{8FC37716-3711-43C3-82BE-53393021BE1F}" destId="{A4A32856-E8B4-4AD1-BC2E-3F15F8F0952B}" srcOrd="2" destOrd="0" presId="urn:microsoft.com/office/officeart/2005/8/layout/vList2"/>
    <dgm:cxn modelId="{8F896DC2-232A-4E13-8730-B019DE5CC087}" type="presParOf" srcId="{8FC37716-3711-43C3-82BE-53393021BE1F}" destId="{7886C2C1-3897-4AA5-8817-67795F3BE0E0}" srcOrd="3" destOrd="0" presId="urn:microsoft.com/office/officeart/2005/8/layout/vList2"/>
    <dgm:cxn modelId="{80C8C6A5-C4AD-4FCE-937A-FEF0C49AF621}" type="presParOf" srcId="{8FC37716-3711-43C3-82BE-53393021BE1F}" destId="{402E3DA6-2EA8-4F9A-BEBB-F37CB29FEC02}" srcOrd="4" destOrd="0" presId="urn:microsoft.com/office/officeart/2005/8/layout/vList2"/>
    <dgm:cxn modelId="{E7B45230-ED53-4BD5-98B2-6864FFC0D963}" type="presParOf" srcId="{8FC37716-3711-43C3-82BE-53393021BE1F}" destId="{350CA0A6-E915-4125-8B32-E8E6E0480067}" srcOrd="5" destOrd="0" presId="urn:microsoft.com/office/officeart/2005/8/layout/vList2"/>
    <dgm:cxn modelId="{7D354784-5FF8-4DF4-8974-30FBA5909353}" type="presParOf" srcId="{8FC37716-3711-43C3-82BE-53393021BE1F}" destId="{A39311DE-CF91-4C34-AAD7-2180EB4FD6C5}" srcOrd="6" destOrd="0" presId="urn:microsoft.com/office/officeart/2005/8/layout/vList2"/>
    <dgm:cxn modelId="{96B83B5D-6057-4819-A7B3-7BDBC80452F9}" type="presParOf" srcId="{8FC37716-3711-43C3-82BE-53393021BE1F}" destId="{320E694E-771C-475A-B321-7BCAED7BFD91}" srcOrd="7" destOrd="0" presId="urn:microsoft.com/office/officeart/2005/8/layout/vList2"/>
    <dgm:cxn modelId="{4AA6FF76-A891-4C5B-BF2F-856022CB369B}" type="presParOf" srcId="{8FC37716-3711-43C3-82BE-53393021BE1F}" destId="{143CD508-DFD1-4D57-82BF-AF0121171372}" srcOrd="8" destOrd="0" presId="urn:microsoft.com/office/officeart/2005/8/layout/vList2"/>
    <dgm:cxn modelId="{1A8C427F-5B17-47E7-A595-D0FF46051FBD}" type="presParOf" srcId="{8FC37716-3711-43C3-82BE-53393021BE1F}" destId="{36D7FE75-E9BA-4A6E-80A4-92A01B9E942D}" srcOrd="9" destOrd="0" presId="urn:microsoft.com/office/officeart/2005/8/layout/vList2"/>
    <dgm:cxn modelId="{895C340D-3FED-4AA7-9B60-519E7B1104BC}" type="presParOf" srcId="{8FC37716-3711-43C3-82BE-53393021BE1F}" destId="{79F483ED-BE4D-4798-BFA3-819BA66E61EE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11B2DB-0923-4B0F-8BBB-7E4821F61933}">
      <dsp:nvSpPr>
        <dsp:cNvPr id="0" name=""/>
        <dsp:cNvSpPr/>
      </dsp:nvSpPr>
      <dsp:spPr>
        <a:xfrm>
          <a:off x="0" y="787701"/>
          <a:ext cx="3406399" cy="204383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700" i="1" kern="1200"/>
            <a:t>A cura di :</a:t>
          </a:r>
          <a:r>
            <a:rPr lang="it-IT" sz="3700" kern="1200"/>
            <a:t> </a:t>
          </a:r>
          <a:r>
            <a:rPr lang="it-IT" sz="3700" i="1" kern="1200"/>
            <a:t>Mario Scognamiglio </a:t>
          </a:r>
          <a:endParaRPr lang="en-US" sz="3700" kern="1200"/>
        </a:p>
      </dsp:txBody>
      <dsp:txXfrm>
        <a:off x="0" y="787701"/>
        <a:ext cx="3406399" cy="2043839"/>
      </dsp:txXfrm>
    </dsp:sp>
    <dsp:sp modelId="{6B0C022B-2299-449E-924F-296973FDDDB4}">
      <dsp:nvSpPr>
        <dsp:cNvPr id="0" name=""/>
        <dsp:cNvSpPr/>
      </dsp:nvSpPr>
      <dsp:spPr>
        <a:xfrm>
          <a:off x="3747038" y="787701"/>
          <a:ext cx="3406399" cy="2043839"/>
        </a:xfrm>
        <a:prstGeom prst="rect">
          <a:avLst/>
        </a:prstGeom>
        <a:solidFill>
          <a:schemeClr val="accent5">
            <a:hueOff val="1063560"/>
            <a:satOff val="-11946"/>
            <a:lumOff val="-254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700" i="1" kern="1200"/>
            <a:t>Matricola: 0124002032</a:t>
          </a:r>
          <a:endParaRPr lang="en-US" sz="3700" kern="1200"/>
        </a:p>
      </dsp:txBody>
      <dsp:txXfrm>
        <a:off x="3747038" y="787701"/>
        <a:ext cx="3406399" cy="2043839"/>
      </dsp:txXfrm>
    </dsp:sp>
    <dsp:sp modelId="{1335D328-ABCC-49F4-8514-A22EBB15EA73}">
      <dsp:nvSpPr>
        <dsp:cNvPr id="0" name=""/>
        <dsp:cNvSpPr/>
      </dsp:nvSpPr>
      <dsp:spPr>
        <a:xfrm>
          <a:off x="7494077" y="787701"/>
          <a:ext cx="3406399" cy="2043839"/>
        </a:xfrm>
        <a:prstGeom prst="rect">
          <a:avLst/>
        </a:prstGeom>
        <a:solidFill>
          <a:schemeClr val="accent5">
            <a:hueOff val="2127120"/>
            <a:satOff val="-23891"/>
            <a:lumOff val="-509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700" i="1" kern="1200"/>
            <a:t>A.A: 2020/2021</a:t>
          </a:r>
          <a:endParaRPr lang="en-US" sz="3700" kern="1200"/>
        </a:p>
      </dsp:txBody>
      <dsp:txXfrm>
        <a:off x="7494077" y="787701"/>
        <a:ext cx="3406399" cy="20438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C653A3-21E3-4527-AB4E-83C7D9399CCC}">
      <dsp:nvSpPr>
        <dsp:cNvPr id="0" name=""/>
        <dsp:cNvSpPr/>
      </dsp:nvSpPr>
      <dsp:spPr>
        <a:xfrm>
          <a:off x="0" y="194706"/>
          <a:ext cx="6797675" cy="9945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/>
            <a:t>L'utente (autoveicolo) può effettuare le seguenti operazioni :</a:t>
          </a:r>
          <a:endParaRPr lang="en-US" sz="2500" kern="1200"/>
        </a:p>
      </dsp:txBody>
      <dsp:txXfrm>
        <a:off x="48547" y="243253"/>
        <a:ext cx="6700581" cy="897406"/>
      </dsp:txXfrm>
    </dsp:sp>
    <dsp:sp modelId="{DD495CFB-C0FF-44F7-82C8-9985B57F3B69}">
      <dsp:nvSpPr>
        <dsp:cNvPr id="0" name=""/>
        <dsp:cNvSpPr/>
      </dsp:nvSpPr>
      <dsp:spPr>
        <a:xfrm>
          <a:off x="0" y="1261206"/>
          <a:ext cx="6797675" cy="994500"/>
        </a:xfrm>
        <a:prstGeom prst="roundRect">
          <a:avLst/>
        </a:prstGeom>
        <a:solidFill>
          <a:schemeClr val="accent2">
            <a:hueOff val="9759"/>
            <a:satOff val="-6719"/>
            <a:lumOff val="-171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/>
            <a:t>-entrare o uscire da un casello. Il sistema automaticamente calcola e gli  addebita l'importo </a:t>
          </a:r>
          <a:endParaRPr lang="en-US" sz="2500" kern="1200"/>
        </a:p>
      </dsp:txBody>
      <dsp:txXfrm>
        <a:off x="48547" y="1309753"/>
        <a:ext cx="6700581" cy="897406"/>
      </dsp:txXfrm>
    </dsp:sp>
    <dsp:sp modelId="{BB41A082-80E6-4A1B-B8CD-79E031FE5A0D}">
      <dsp:nvSpPr>
        <dsp:cNvPr id="0" name=""/>
        <dsp:cNvSpPr/>
      </dsp:nvSpPr>
      <dsp:spPr>
        <a:xfrm>
          <a:off x="0" y="2327706"/>
          <a:ext cx="6797675" cy="994500"/>
        </a:xfrm>
        <a:prstGeom prst="roundRect">
          <a:avLst/>
        </a:prstGeom>
        <a:solidFill>
          <a:schemeClr val="accent2">
            <a:hueOff val="19519"/>
            <a:satOff val="-13438"/>
            <a:lumOff val="-343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 dirty="0"/>
            <a:t>dopo un'entrata e un'uscita , lo visualizza sul transponder</a:t>
          </a:r>
          <a:endParaRPr lang="en-US" sz="2500" kern="1200" dirty="0"/>
        </a:p>
      </dsp:txBody>
      <dsp:txXfrm>
        <a:off x="48547" y="2376253"/>
        <a:ext cx="6700581" cy="897406"/>
      </dsp:txXfrm>
    </dsp:sp>
    <dsp:sp modelId="{D27CFB79-6E05-450A-ABB8-988D81CE95ED}">
      <dsp:nvSpPr>
        <dsp:cNvPr id="0" name=""/>
        <dsp:cNvSpPr/>
      </dsp:nvSpPr>
      <dsp:spPr>
        <a:xfrm>
          <a:off x="0" y="3394206"/>
          <a:ext cx="6797675" cy="994500"/>
        </a:xfrm>
        <a:prstGeom prst="roundRect">
          <a:avLst/>
        </a:prstGeom>
        <a:solidFill>
          <a:schemeClr val="accent2">
            <a:hueOff val="29278"/>
            <a:satOff val="-20157"/>
            <a:lumOff val="-514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/>
            <a:t>- richiedere l'associazione di una nuova targa al dispositivo Telepass</a:t>
          </a:r>
          <a:endParaRPr lang="en-US" sz="2500" kern="1200"/>
        </a:p>
      </dsp:txBody>
      <dsp:txXfrm>
        <a:off x="48547" y="3442753"/>
        <a:ext cx="6700581" cy="897406"/>
      </dsp:txXfrm>
    </dsp:sp>
    <dsp:sp modelId="{4F7E8570-9F6B-46A8-88A3-2EAA98E759E8}">
      <dsp:nvSpPr>
        <dsp:cNvPr id="0" name=""/>
        <dsp:cNvSpPr/>
      </dsp:nvSpPr>
      <dsp:spPr>
        <a:xfrm>
          <a:off x="0" y="4460706"/>
          <a:ext cx="6797675" cy="994500"/>
        </a:xfrm>
        <a:prstGeom prst="roundRect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/>
            <a:t>- richiedere la conversione del suo contratto in Telepass + (possibilità di assistenza in autostrada)</a:t>
          </a:r>
          <a:endParaRPr lang="en-US" sz="2500" kern="1200"/>
        </a:p>
      </dsp:txBody>
      <dsp:txXfrm>
        <a:off x="48547" y="4509253"/>
        <a:ext cx="6700581" cy="8974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DCBE1A-7AE2-42DE-A064-F33D0A39F42F}">
      <dsp:nvSpPr>
        <dsp:cNvPr id="0" name=""/>
        <dsp:cNvSpPr/>
      </dsp:nvSpPr>
      <dsp:spPr>
        <a:xfrm>
          <a:off x="0" y="918110"/>
          <a:ext cx="6797675" cy="169497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81D58B-F01A-4D81-BC09-C1203DA2DADB}">
      <dsp:nvSpPr>
        <dsp:cNvPr id="0" name=""/>
        <dsp:cNvSpPr/>
      </dsp:nvSpPr>
      <dsp:spPr>
        <a:xfrm>
          <a:off x="512729" y="1299479"/>
          <a:ext cx="932235" cy="9322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49A1AF-F7EB-4C17-90CC-6B81DB08D8EA}">
      <dsp:nvSpPr>
        <dsp:cNvPr id="0" name=""/>
        <dsp:cNvSpPr/>
      </dsp:nvSpPr>
      <dsp:spPr>
        <a:xfrm>
          <a:off x="1957694" y="918110"/>
          <a:ext cx="4839980" cy="16949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385" tIns="179385" rIns="179385" bIns="179385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 dirty="0"/>
            <a:t>Modalità amministratore </a:t>
          </a:r>
          <a:endParaRPr lang="en-US" sz="1500" kern="1200" dirty="0"/>
        </a:p>
      </dsp:txBody>
      <dsp:txXfrm>
        <a:off x="1957694" y="918110"/>
        <a:ext cx="4839980" cy="1694973"/>
      </dsp:txXfrm>
    </dsp:sp>
    <dsp:sp modelId="{61ACF3AA-2FCD-4173-AA23-DC0439742E3C}">
      <dsp:nvSpPr>
        <dsp:cNvPr id="0" name=""/>
        <dsp:cNvSpPr/>
      </dsp:nvSpPr>
      <dsp:spPr>
        <a:xfrm>
          <a:off x="0" y="2929247"/>
          <a:ext cx="6797675" cy="169497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3414D8-254B-40CD-9285-9FB7D3EBD248}">
      <dsp:nvSpPr>
        <dsp:cNvPr id="0" name=""/>
        <dsp:cNvSpPr/>
      </dsp:nvSpPr>
      <dsp:spPr>
        <a:xfrm>
          <a:off x="512729" y="3418196"/>
          <a:ext cx="932235" cy="9322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167A15-BD84-4AA1-8FB8-544756C762EA}">
      <dsp:nvSpPr>
        <dsp:cNvPr id="0" name=""/>
        <dsp:cNvSpPr/>
      </dsp:nvSpPr>
      <dsp:spPr>
        <a:xfrm>
          <a:off x="1957694" y="3036827"/>
          <a:ext cx="4839980" cy="16949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385" tIns="179385" rIns="179385" bIns="179385" numCol="1" spcCol="1270" anchor="ctr" anchorCtr="0">
          <a:noAutofit/>
        </a:bodyPr>
        <a:lstStyle/>
        <a:p>
          <a:pPr marL="0" lvl="0" indent="0" algn="just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 dirty="0"/>
            <a:t>Se utilizziamo la modalità amministratore, bisogna accedere attraverso una password (per default, impostata a: 0000). Questa modalità permette di effettuare operazioni privilegiate, ad esempio l’approvazione di un nuovo dispositivo telepass, la sua rimozione e la richiesta al sistema di creare delle statistiche aggiornate. </a:t>
          </a:r>
          <a:endParaRPr lang="en-US" sz="1500" kern="1200" dirty="0"/>
        </a:p>
      </dsp:txBody>
      <dsp:txXfrm>
        <a:off x="1957694" y="3036827"/>
        <a:ext cx="4839980" cy="169497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A7A078-4968-4085-888A-8CC149B64A7B}">
      <dsp:nvSpPr>
        <dsp:cNvPr id="0" name=""/>
        <dsp:cNvSpPr/>
      </dsp:nvSpPr>
      <dsp:spPr>
        <a:xfrm>
          <a:off x="2946" y="373475"/>
          <a:ext cx="2337792" cy="140267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/>
            <a:t>Ogni  veicolo rappresenta un utente ed è dotato di un dispositivo (trans-</a:t>
          </a:r>
          <a:r>
            <a:rPr lang="it-IT" sz="1300" kern="1200" dirty="0" err="1"/>
            <a:t>ponder</a:t>
          </a:r>
          <a:r>
            <a:rPr lang="it-IT" sz="1300" kern="1200" dirty="0"/>
            <a:t>). Quest’ultimo permette di interagire con tutto il sistema Telepass e di accedere all’autostrada. </a:t>
          </a:r>
          <a:endParaRPr lang="en-US" sz="1300" kern="1200" dirty="0"/>
        </a:p>
      </dsp:txBody>
      <dsp:txXfrm>
        <a:off x="2946" y="373475"/>
        <a:ext cx="2337792" cy="1402675"/>
      </dsp:txXfrm>
    </dsp:sp>
    <dsp:sp modelId="{F3103638-3381-43D5-8C64-017B93C74BC2}">
      <dsp:nvSpPr>
        <dsp:cNvPr id="0" name=""/>
        <dsp:cNvSpPr/>
      </dsp:nvSpPr>
      <dsp:spPr>
        <a:xfrm>
          <a:off x="2574518" y="373475"/>
          <a:ext cx="2337792" cy="1402675"/>
        </a:xfrm>
        <a:prstGeom prst="rect">
          <a:avLst/>
        </a:prstGeom>
        <a:solidFill>
          <a:schemeClr val="accent5">
            <a:hueOff val="303874"/>
            <a:satOff val="-3413"/>
            <a:lumOff val="-72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/>
            <a:t>Quando si connette un nuovo utente, esso viene registrato nel sistema.</a:t>
          </a:r>
          <a:endParaRPr lang="en-US" sz="1300" kern="1200" dirty="0"/>
        </a:p>
      </dsp:txBody>
      <dsp:txXfrm>
        <a:off x="2574518" y="373475"/>
        <a:ext cx="2337792" cy="1402675"/>
      </dsp:txXfrm>
    </dsp:sp>
    <dsp:sp modelId="{2A5CEBF1-8EB1-4143-9A8E-36F548732368}">
      <dsp:nvSpPr>
        <dsp:cNvPr id="0" name=""/>
        <dsp:cNvSpPr/>
      </dsp:nvSpPr>
      <dsp:spPr>
        <a:xfrm>
          <a:off x="5146089" y="373475"/>
          <a:ext cx="2337792" cy="1402675"/>
        </a:xfrm>
        <a:prstGeom prst="rect">
          <a:avLst/>
        </a:prstGeom>
        <a:solidFill>
          <a:schemeClr val="accent5">
            <a:hueOff val="607749"/>
            <a:satOff val="-6826"/>
            <a:lumOff val="-145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/>
            <a:t>Ogni utente inserisce il nome, il cognome, la targa e il metodo di pagamento che preferisce.</a:t>
          </a:r>
          <a:endParaRPr lang="en-US" sz="1300" kern="1200" dirty="0"/>
        </a:p>
      </dsp:txBody>
      <dsp:txXfrm>
        <a:off x="5146089" y="373475"/>
        <a:ext cx="2337792" cy="1402675"/>
      </dsp:txXfrm>
    </dsp:sp>
    <dsp:sp modelId="{2D0B074C-0BD0-4CBD-974E-BBDB8C491AED}">
      <dsp:nvSpPr>
        <dsp:cNvPr id="0" name=""/>
        <dsp:cNvSpPr/>
      </dsp:nvSpPr>
      <dsp:spPr>
        <a:xfrm>
          <a:off x="7717661" y="373475"/>
          <a:ext cx="2337792" cy="1402675"/>
        </a:xfrm>
        <a:prstGeom prst="rect">
          <a:avLst/>
        </a:prstGeom>
        <a:solidFill>
          <a:schemeClr val="accent5">
            <a:hueOff val="911623"/>
            <a:satOff val="-10239"/>
            <a:lumOff val="-218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/>
            <a:t>Il veicolo può entrare nell’autostrada, fare il proprio percorso ed uscire dall’autostrada tramite i caselli presenti nel sistema. </a:t>
          </a:r>
          <a:endParaRPr lang="en-US" sz="1300" kern="1200" dirty="0"/>
        </a:p>
      </dsp:txBody>
      <dsp:txXfrm>
        <a:off x="7717661" y="373475"/>
        <a:ext cx="2337792" cy="1402675"/>
      </dsp:txXfrm>
    </dsp:sp>
    <dsp:sp modelId="{AFBFB07D-37E1-4392-B32F-03AA87E96268}">
      <dsp:nvSpPr>
        <dsp:cNvPr id="0" name=""/>
        <dsp:cNvSpPr/>
      </dsp:nvSpPr>
      <dsp:spPr>
        <a:xfrm>
          <a:off x="2946" y="2009929"/>
          <a:ext cx="2337792" cy="1402675"/>
        </a:xfrm>
        <a:prstGeom prst="rect">
          <a:avLst/>
        </a:prstGeom>
        <a:solidFill>
          <a:schemeClr val="accent5">
            <a:hueOff val="1215497"/>
            <a:satOff val="-13652"/>
            <a:lumOff val="-291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/>
            <a:t>Il veicolo per entrare in autostrada, ha bisogno dell’approvazione da parte dell’amministratore di sistema . </a:t>
          </a:r>
          <a:endParaRPr lang="en-US" sz="1300" kern="1200" dirty="0"/>
        </a:p>
      </dsp:txBody>
      <dsp:txXfrm>
        <a:off x="2946" y="2009929"/>
        <a:ext cx="2337792" cy="1402675"/>
      </dsp:txXfrm>
    </dsp:sp>
    <dsp:sp modelId="{B95627F8-FA8F-41A8-9958-C69A344689C9}">
      <dsp:nvSpPr>
        <dsp:cNvPr id="0" name=""/>
        <dsp:cNvSpPr/>
      </dsp:nvSpPr>
      <dsp:spPr>
        <a:xfrm>
          <a:off x="2574518" y="2009929"/>
          <a:ext cx="2337792" cy="1402675"/>
        </a:xfrm>
        <a:prstGeom prst="rect">
          <a:avLst/>
        </a:prstGeom>
        <a:solidFill>
          <a:schemeClr val="accent5">
            <a:hueOff val="1519371"/>
            <a:satOff val="-17065"/>
            <a:lumOff val="-364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/>
            <a:t>Quando il veicolo esce dall’autostrada il sistema Telepass calcola il pedaggio ed addebita automaticamente la cifra all’utente.</a:t>
          </a:r>
          <a:endParaRPr lang="en-US" sz="1300" kern="1200"/>
        </a:p>
      </dsp:txBody>
      <dsp:txXfrm>
        <a:off x="2574518" y="2009929"/>
        <a:ext cx="2337792" cy="1402675"/>
      </dsp:txXfrm>
    </dsp:sp>
    <dsp:sp modelId="{84D174DF-450E-4262-80D3-B2139CB65A3A}">
      <dsp:nvSpPr>
        <dsp:cNvPr id="0" name=""/>
        <dsp:cNvSpPr/>
      </dsp:nvSpPr>
      <dsp:spPr>
        <a:xfrm>
          <a:off x="5146089" y="2009929"/>
          <a:ext cx="2337792" cy="1402675"/>
        </a:xfrm>
        <a:prstGeom prst="rect">
          <a:avLst/>
        </a:prstGeom>
        <a:solidFill>
          <a:schemeClr val="accent5">
            <a:hueOff val="1823246"/>
            <a:satOff val="-20478"/>
            <a:lumOff val="-437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/>
            <a:t>Ogni utente, inserendo un nuovo numero di targa, ha possibilità di cambiare il veicolo. Tale azione, non potrà avvenire durante la percorrenza di una tratta. </a:t>
          </a:r>
          <a:endParaRPr lang="en-US" sz="1300" kern="1200" dirty="0"/>
        </a:p>
      </dsp:txBody>
      <dsp:txXfrm>
        <a:off x="5146089" y="2009929"/>
        <a:ext cx="2337792" cy="1402675"/>
      </dsp:txXfrm>
    </dsp:sp>
    <dsp:sp modelId="{E22C568A-11DE-4ECD-A5CA-E53B3E27A017}">
      <dsp:nvSpPr>
        <dsp:cNvPr id="0" name=""/>
        <dsp:cNvSpPr/>
      </dsp:nvSpPr>
      <dsp:spPr>
        <a:xfrm>
          <a:off x="7717661" y="2009929"/>
          <a:ext cx="2337792" cy="1402675"/>
        </a:xfrm>
        <a:prstGeom prst="rect">
          <a:avLst/>
        </a:prstGeom>
        <a:solidFill>
          <a:schemeClr val="accent5">
            <a:hueOff val="2127120"/>
            <a:satOff val="-23891"/>
            <a:lumOff val="-509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/>
            <a:t>Infine un utente avrà la possibilità di aderire ad un servizio esteso </a:t>
          </a:r>
          <a:r>
            <a:rPr lang="it-IT" sz="1300" b="1" u="sng" kern="1200" dirty="0"/>
            <a:t>Telepass Plus</a:t>
          </a:r>
          <a:r>
            <a:rPr lang="it-IT" sz="1300" b="0" u="none" kern="1200" dirty="0"/>
            <a:t>, </a:t>
          </a:r>
          <a:r>
            <a:rPr lang="it-IT" sz="1300" kern="1200" dirty="0"/>
            <a:t>con possibilità di assistenza in autostrada.  </a:t>
          </a:r>
          <a:endParaRPr lang="en-US" sz="1300" kern="1200" dirty="0"/>
        </a:p>
      </dsp:txBody>
      <dsp:txXfrm>
        <a:off x="7717661" y="2009929"/>
        <a:ext cx="2337792" cy="140267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94F5BA-9547-4CBF-851E-F6D7D49F8E59}">
      <dsp:nvSpPr>
        <dsp:cNvPr id="0" name=""/>
        <dsp:cNvSpPr/>
      </dsp:nvSpPr>
      <dsp:spPr>
        <a:xfrm>
          <a:off x="0" y="81756"/>
          <a:ext cx="7477125" cy="78316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Lo </a:t>
          </a:r>
          <a:r>
            <a:rPr lang="en-US" sz="1400" kern="1200" dirty="0" err="1"/>
            <a:t>scopo</a:t>
          </a:r>
          <a:r>
            <a:rPr lang="en-US" sz="1400" kern="1200" dirty="0"/>
            <a:t> del Builder è di </a:t>
          </a:r>
          <a:r>
            <a:rPr lang="en-US" sz="1400" kern="1200" dirty="0" err="1"/>
            <a:t>separare</a:t>
          </a:r>
          <a:r>
            <a:rPr lang="en-US" sz="1400" kern="1200" dirty="0"/>
            <a:t> la </a:t>
          </a:r>
          <a:r>
            <a:rPr lang="en-US" sz="1400" kern="1200" dirty="0" err="1"/>
            <a:t>costruzione</a:t>
          </a:r>
          <a:r>
            <a:rPr lang="en-US" sz="1400" kern="1200" dirty="0"/>
            <a:t> di un </a:t>
          </a:r>
          <a:r>
            <a:rPr lang="en-US" sz="1400" kern="1200" dirty="0" err="1"/>
            <a:t>oggetto</a:t>
          </a:r>
          <a:r>
            <a:rPr lang="en-US" sz="1400" kern="1200" dirty="0"/>
            <a:t> </a:t>
          </a:r>
          <a:r>
            <a:rPr lang="en-US" sz="1400" kern="1200" dirty="0" err="1"/>
            <a:t>complesso</a:t>
          </a:r>
          <a:r>
            <a:rPr lang="en-US" sz="1400" kern="1200" dirty="0"/>
            <a:t> </a:t>
          </a:r>
          <a:r>
            <a:rPr lang="en-US" sz="1400" kern="1200" dirty="0" err="1"/>
            <a:t>dalla</a:t>
          </a:r>
          <a:r>
            <a:rPr lang="en-US" sz="1400" kern="1200" dirty="0"/>
            <a:t> </a:t>
          </a:r>
          <a:r>
            <a:rPr lang="en-US" sz="1400" kern="1200" dirty="0" err="1"/>
            <a:t>sua</a:t>
          </a:r>
          <a:r>
            <a:rPr lang="en-US" sz="1400" kern="1200" dirty="0"/>
            <a:t> </a:t>
          </a:r>
          <a:r>
            <a:rPr lang="en-US" sz="1400" kern="1200" dirty="0" err="1"/>
            <a:t>rappresentazione</a:t>
          </a:r>
          <a:r>
            <a:rPr lang="en-US" sz="1400" kern="1200" dirty="0"/>
            <a:t>, in modo tale </a:t>
          </a:r>
          <a:r>
            <a:rPr lang="en-US" sz="1400" kern="1200" dirty="0" err="1"/>
            <a:t>che</a:t>
          </a:r>
          <a:r>
            <a:rPr lang="en-US" sz="1400" kern="1200" dirty="0"/>
            <a:t> lo </a:t>
          </a:r>
          <a:r>
            <a:rPr lang="en-US" sz="1400" kern="1200" dirty="0" err="1"/>
            <a:t>stesso</a:t>
          </a:r>
          <a:r>
            <a:rPr lang="en-US" sz="1400" kern="1200" dirty="0"/>
            <a:t> </a:t>
          </a:r>
          <a:r>
            <a:rPr lang="en-US" sz="1400" kern="1200" dirty="0" err="1"/>
            <a:t>processo</a:t>
          </a:r>
          <a:r>
            <a:rPr lang="en-US" sz="1400" kern="1200" dirty="0"/>
            <a:t> di </a:t>
          </a:r>
          <a:r>
            <a:rPr lang="en-US" sz="1400" kern="1200" dirty="0" err="1"/>
            <a:t>costruzione</a:t>
          </a:r>
          <a:r>
            <a:rPr lang="en-US" sz="1400" kern="1200" dirty="0"/>
            <a:t> </a:t>
          </a:r>
          <a:r>
            <a:rPr lang="en-US" sz="1400" kern="1200" dirty="0" err="1"/>
            <a:t>può</a:t>
          </a:r>
          <a:r>
            <a:rPr lang="en-US" sz="1400" kern="1200" dirty="0"/>
            <a:t> </a:t>
          </a:r>
          <a:r>
            <a:rPr lang="en-US" sz="1400" kern="1200" dirty="0" err="1"/>
            <a:t>creare</a:t>
          </a:r>
          <a:r>
            <a:rPr lang="en-US" sz="1400" kern="1200" dirty="0"/>
            <a:t> </a:t>
          </a:r>
          <a:r>
            <a:rPr lang="en-US" sz="1400" kern="1200" dirty="0" err="1"/>
            <a:t>differenti</a:t>
          </a:r>
          <a:r>
            <a:rPr lang="en-US" sz="1400" kern="1200" dirty="0"/>
            <a:t> </a:t>
          </a:r>
          <a:r>
            <a:rPr lang="en-US" sz="1400" kern="1200" dirty="0" err="1"/>
            <a:t>rappresentazioni</a:t>
          </a:r>
          <a:r>
            <a:rPr lang="en-US" sz="1400" kern="1200" dirty="0"/>
            <a:t>.</a:t>
          </a:r>
        </a:p>
      </dsp:txBody>
      <dsp:txXfrm>
        <a:off x="38231" y="119987"/>
        <a:ext cx="7400663" cy="706706"/>
      </dsp:txXfrm>
    </dsp:sp>
    <dsp:sp modelId="{A4A32856-E8B4-4AD1-BC2E-3F15F8F0952B}">
      <dsp:nvSpPr>
        <dsp:cNvPr id="0" name=""/>
        <dsp:cNvSpPr/>
      </dsp:nvSpPr>
      <dsp:spPr>
        <a:xfrm>
          <a:off x="0" y="905245"/>
          <a:ext cx="7477125" cy="78316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Quindi, nel progetto è stato implementato il pattern in questione, in quanto ci permette di costruire un oggetto complesso come il pannello, permettendone differenti rappresentazioni</a:t>
          </a:r>
        </a:p>
      </dsp:txBody>
      <dsp:txXfrm>
        <a:off x="38231" y="943476"/>
        <a:ext cx="7400663" cy="706706"/>
      </dsp:txXfrm>
    </dsp:sp>
    <dsp:sp modelId="{402E3DA6-2EA8-4F9A-BEBB-F37CB29FEC02}">
      <dsp:nvSpPr>
        <dsp:cNvPr id="0" name=""/>
        <dsp:cNvSpPr/>
      </dsp:nvSpPr>
      <dsp:spPr>
        <a:xfrm>
          <a:off x="0" y="1728733"/>
          <a:ext cx="7477125" cy="78316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Il builder, è </a:t>
          </a:r>
          <a:r>
            <a:rPr lang="en-US" sz="1400" kern="1200" dirty="0" err="1"/>
            <a:t>stato</a:t>
          </a:r>
          <a:r>
            <a:rPr lang="en-US" sz="1400" kern="1200" dirty="0"/>
            <a:t> </a:t>
          </a:r>
          <a:r>
            <a:rPr lang="en-US" sz="1400" kern="1200" dirty="0" err="1"/>
            <a:t>implementato</a:t>
          </a:r>
          <a:r>
            <a:rPr lang="en-US" sz="1400" kern="1200" dirty="0"/>
            <a:t> </a:t>
          </a:r>
          <a:r>
            <a:rPr lang="en-US" sz="1400" kern="1200" dirty="0" err="1"/>
            <a:t>attraverso</a:t>
          </a:r>
          <a:r>
            <a:rPr lang="en-US" sz="1400" kern="1200" dirty="0"/>
            <a:t> </a:t>
          </a:r>
          <a:r>
            <a:rPr lang="en-US" sz="1400" kern="1200" dirty="0" err="1"/>
            <a:t>una</a:t>
          </a:r>
          <a:r>
            <a:rPr lang="en-US" sz="1400" kern="1200" dirty="0"/>
            <a:t> </a:t>
          </a:r>
          <a:r>
            <a:rPr lang="en-US" sz="1400" kern="1200" dirty="0" err="1"/>
            <a:t>classe</a:t>
          </a:r>
          <a:r>
            <a:rPr lang="en-US" sz="1400" kern="1200" dirty="0"/>
            <a:t> </a:t>
          </a:r>
          <a:r>
            <a:rPr lang="en-US" sz="1400" kern="1200" dirty="0" err="1"/>
            <a:t>statica</a:t>
          </a:r>
          <a:r>
            <a:rPr lang="en-US" sz="1400" kern="1200" dirty="0"/>
            <a:t> </a:t>
          </a:r>
          <a:r>
            <a:rPr lang="en-US" sz="1400" kern="1200" dirty="0" err="1"/>
            <a:t>innestata</a:t>
          </a:r>
          <a:r>
            <a:rPr lang="en-US" sz="1400" kern="1200" dirty="0"/>
            <a:t>, </a:t>
          </a:r>
          <a:r>
            <a:rPr lang="en-US" sz="1400" kern="1200" dirty="0" err="1"/>
            <a:t>che</a:t>
          </a:r>
          <a:r>
            <a:rPr lang="en-US" sz="1400" kern="1200" dirty="0"/>
            <a:t> </a:t>
          </a:r>
          <a:r>
            <a:rPr lang="en-US" sz="1400" kern="1200" dirty="0" err="1"/>
            <a:t>si</a:t>
          </a:r>
          <a:r>
            <a:rPr lang="en-US" sz="1400" kern="1200" dirty="0"/>
            <a:t> </a:t>
          </a:r>
          <a:r>
            <a:rPr lang="en-US" sz="1400" kern="1200" dirty="0" err="1"/>
            <a:t>occupa</a:t>
          </a:r>
          <a:r>
            <a:rPr lang="en-US" sz="1400" kern="1200" dirty="0"/>
            <a:t> di </a:t>
          </a:r>
          <a:r>
            <a:rPr lang="en-US" sz="1400" kern="1200" dirty="0" err="1"/>
            <a:t>costruire</a:t>
          </a:r>
          <a:r>
            <a:rPr lang="en-US" sz="1400" kern="1200" dirty="0"/>
            <a:t> </a:t>
          </a:r>
          <a:r>
            <a:rPr lang="en-US" sz="1400" kern="1200" dirty="0" err="1"/>
            <a:t>l’istanza</a:t>
          </a:r>
          <a:r>
            <a:rPr lang="en-US" sz="1400" kern="1200" dirty="0"/>
            <a:t> </a:t>
          </a:r>
          <a:r>
            <a:rPr lang="en-US" sz="1400" kern="1200"/>
            <a:t>superiore, solo dopo aver </a:t>
          </a:r>
          <a:r>
            <a:rPr lang="en-US" sz="1400" kern="1200" dirty="0" err="1"/>
            <a:t>raccolto</a:t>
          </a:r>
          <a:r>
            <a:rPr lang="en-US" sz="1400" kern="1200" dirty="0"/>
            <a:t> le </a:t>
          </a:r>
          <a:r>
            <a:rPr lang="en-US" sz="1400" kern="1200" dirty="0" err="1"/>
            <a:t>informazioni</a:t>
          </a:r>
          <a:r>
            <a:rPr lang="en-US" sz="1400" kern="1200" dirty="0"/>
            <a:t> </a:t>
          </a:r>
          <a:r>
            <a:rPr lang="en-US" sz="1400" kern="1200" dirty="0" err="1"/>
            <a:t>passate</a:t>
          </a:r>
          <a:r>
            <a:rPr lang="en-US" sz="1400" kern="1200" dirty="0"/>
            <a:t> </a:t>
          </a:r>
          <a:r>
            <a:rPr lang="en-US" sz="1400" kern="1200" dirty="0" err="1"/>
            <a:t>dinamicamente</a:t>
          </a:r>
          <a:r>
            <a:rPr lang="en-US" sz="1400" kern="1200" dirty="0"/>
            <a:t>.</a:t>
          </a:r>
        </a:p>
      </dsp:txBody>
      <dsp:txXfrm>
        <a:off x="38231" y="1766964"/>
        <a:ext cx="7400663" cy="706706"/>
      </dsp:txXfrm>
    </dsp:sp>
    <dsp:sp modelId="{A39311DE-CF91-4C34-AAD7-2180EB4FD6C5}">
      <dsp:nvSpPr>
        <dsp:cNvPr id="0" name=""/>
        <dsp:cNvSpPr/>
      </dsp:nvSpPr>
      <dsp:spPr>
        <a:xfrm>
          <a:off x="0" y="2552222"/>
          <a:ext cx="7477125" cy="78316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Pannello, invece, è una classe privata in quanto, l’unica classe in grado di accederci, deve essere la classe builder innestata.</a:t>
          </a:r>
        </a:p>
      </dsp:txBody>
      <dsp:txXfrm>
        <a:off x="38231" y="2590453"/>
        <a:ext cx="7400663" cy="706706"/>
      </dsp:txXfrm>
    </dsp:sp>
    <dsp:sp modelId="{143CD508-DFD1-4D57-82BF-AF0121171372}">
      <dsp:nvSpPr>
        <dsp:cNvPr id="0" name=""/>
        <dsp:cNvSpPr/>
      </dsp:nvSpPr>
      <dsp:spPr>
        <a:xfrm>
          <a:off x="0" y="3375711"/>
          <a:ext cx="7477125" cy="78316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PannelloBuilder ha un costruttore che chiede in input I parametri obbligatori per creare una qualsiasi istanza di Pannello .</a:t>
          </a:r>
        </a:p>
      </dsp:txBody>
      <dsp:txXfrm>
        <a:off x="38231" y="3413942"/>
        <a:ext cx="7400663" cy="706706"/>
      </dsp:txXfrm>
    </dsp:sp>
    <dsp:sp modelId="{79F483ED-BE4D-4798-BFA3-819BA66E61EE}">
      <dsp:nvSpPr>
        <dsp:cNvPr id="0" name=""/>
        <dsp:cNvSpPr/>
      </dsp:nvSpPr>
      <dsp:spPr>
        <a:xfrm>
          <a:off x="0" y="4199200"/>
          <a:ext cx="7477125" cy="78316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Successivamente</a:t>
          </a:r>
          <a:r>
            <a:rPr lang="en-US" sz="1400" kern="1200" dirty="0"/>
            <a:t>, è possible </a:t>
          </a:r>
          <a:r>
            <a:rPr lang="en-US" sz="1400" kern="1200" dirty="0" err="1"/>
            <a:t>chiamare</a:t>
          </a:r>
          <a:r>
            <a:rPr lang="en-US" sz="1400" kern="1200" dirty="0"/>
            <a:t> </a:t>
          </a:r>
          <a:r>
            <a:rPr lang="en-US" sz="1400" kern="1200" dirty="0" err="1"/>
            <a:t>diversi</a:t>
          </a:r>
          <a:r>
            <a:rPr lang="en-US" sz="1400" kern="1200" dirty="0"/>
            <a:t> </a:t>
          </a:r>
          <a:r>
            <a:rPr lang="en-US" sz="1400" kern="1200" dirty="0" err="1"/>
            <a:t>metodi</a:t>
          </a:r>
          <a:r>
            <a:rPr lang="en-US" sz="1400" kern="1200" dirty="0"/>
            <a:t> del builder </a:t>
          </a:r>
          <a:r>
            <a:rPr lang="it-IT" sz="1400" b="0" i="0" kern="1200" baseline="0" dirty="0"/>
            <a:t>in modo da aggiungere componenti completamente facoltativi. Solo quando è stato aggiunto tutto il necessario, bisognerà chiamare il metodo build per ritornare </a:t>
          </a:r>
          <a:r>
            <a:rPr lang="it-IT" sz="1400" kern="1200" dirty="0"/>
            <a:t>un</a:t>
          </a:r>
          <a:r>
            <a:rPr lang="it-IT" sz="1400" b="0" i="0" kern="1200" baseline="0" dirty="0"/>
            <a:t>’istanza di Pannello.</a:t>
          </a:r>
          <a:endParaRPr lang="en-US" sz="1400" kern="1200" dirty="0"/>
        </a:p>
      </dsp:txBody>
      <dsp:txXfrm>
        <a:off x="38231" y="4237431"/>
        <a:ext cx="7400663" cy="7067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E3C742-AD45-42E9-8095-DE4294B8359F}" type="datetimeFigureOut">
              <a:rPr lang="it-IT" smtClean="0"/>
              <a:t>12/07/2022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CEF45C-3A35-459C-A40F-504FDA5DC5E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45052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CEF45C-3A35-459C-A40F-504FDA5DC5ED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54434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CEF45C-3A35-459C-A40F-504FDA5DC5ED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74149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CEF45C-3A35-459C-A40F-504FDA5DC5ED}" type="slidenum">
              <a:rPr lang="it-IT" smtClean="0"/>
              <a:t>24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92735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CEF45C-3A35-459C-A40F-504FDA5DC5ED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88383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CEF45C-3A35-459C-A40F-504FDA5DC5ED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709670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CEF45C-3A35-459C-A40F-504FDA5DC5ED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57044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CEF45C-3A35-459C-A40F-504FDA5DC5ED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37957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CEF45C-3A35-459C-A40F-504FDA5DC5ED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883380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CEF45C-3A35-459C-A40F-504FDA5DC5ED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19132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CEF45C-3A35-459C-A40F-504FDA5DC5ED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71367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CEF45C-3A35-459C-A40F-504FDA5DC5ED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6821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90716-93FA-41EE-B9BE-96D54401A8E4}" type="datetimeFigureOut">
              <a:rPr lang="it-IT" smtClean="0"/>
              <a:t>12/07/2022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C52AE-90AE-483F-873A-13C22689F6F0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224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90716-93FA-41EE-B9BE-96D54401A8E4}" type="datetimeFigureOut">
              <a:rPr lang="it-IT" smtClean="0"/>
              <a:t>12/07/2022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C52AE-90AE-483F-873A-13C22689F6F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6922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90716-93FA-41EE-B9BE-96D54401A8E4}" type="datetimeFigureOut">
              <a:rPr lang="it-IT" smtClean="0"/>
              <a:t>12/07/2022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C52AE-90AE-483F-873A-13C22689F6F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4699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90716-93FA-41EE-B9BE-96D54401A8E4}" type="datetimeFigureOut">
              <a:rPr lang="it-IT" smtClean="0"/>
              <a:t>12/07/2022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C52AE-90AE-483F-873A-13C22689F6F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4549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90716-93FA-41EE-B9BE-96D54401A8E4}" type="datetimeFigureOut">
              <a:rPr lang="it-IT" smtClean="0"/>
              <a:t>12/07/2022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C52AE-90AE-483F-873A-13C22689F6F0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1263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90716-93FA-41EE-B9BE-96D54401A8E4}" type="datetimeFigureOut">
              <a:rPr lang="it-IT" smtClean="0"/>
              <a:t>12/07/2022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C52AE-90AE-483F-873A-13C22689F6F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04824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90716-93FA-41EE-B9BE-96D54401A8E4}" type="datetimeFigureOut">
              <a:rPr lang="it-IT" smtClean="0"/>
              <a:t>12/07/2022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C52AE-90AE-483F-873A-13C22689F6F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94598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90716-93FA-41EE-B9BE-96D54401A8E4}" type="datetimeFigureOut">
              <a:rPr lang="it-IT" smtClean="0"/>
              <a:t>12/07/2022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C52AE-90AE-483F-873A-13C22689F6F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758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90716-93FA-41EE-B9BE-96D54401A8E4}" type="datetimeFigureOut">
              <a:rPr lang="it-IT" smtClean="0"/>
              <a:t>12/07/2022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C52AE-90AE-483F-873A-13C22689F6F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9637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CC90716-93FA-41EE-B9BE-96D54401A8E4}" type="datetimeFigureOut">
              <a:rPr lang="it-IT" smtClean="0"/>
              <a:t>12/07/2022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29C52AE-90AE-483F-873A-13C22689F6F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22286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90716-93FA-41EE-B9BE-96D54401A8E4}" type="datetimeFigureOut">
              <a:rPr lang="it-IT" smtClean="0"/>
              <a:t>12/07/2022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C52AE-90AE-483F-873A-13C22689F6F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9323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CC90716-93FA-41EE-B9BE-96D54401A8E4}" type="datetimeFigureOut">
              <a:rPr lang="it-IT" smtClean="0"/>
              <a:t>12/07/2022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29C52AE-90AE-483F-873A-13C22689F6F0}" type="slidenum">
              <a:rPr lang="it-IT" smtClean="0"/>
              <a:t>‹N›</a:t>
            </a:fld>
            <a:endParaRPr lang="it-I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9528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4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27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23">
            <a:extLst>
              <a:ext uri="{FF2B5EF4-FFF2-40B4-BE49-F238E27FC236}">
                <a16:creationId xmlns:a16="http://schemas.microsoft.com/office/drawing/2014/main" id="{36D16D1E-4205-49F5-BD2A-DA769947C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" name="Rectangle 25">
            <a:extLst>
              <a:ext uri="{FF2B5EF4-FFF2-40B4-BE49-F238E27FC236}">
                <a16:creationId xmlns:a16="http://schemas.microsoft.com/office/drawing/2014/main" id="{012FD100-C039-4E03-B5E4-2EDFA7290A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4193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8" name="Straight Connector 27">
            <a:extLst>
              <a:ext uri="{FF2B5EF4-FFF2-40B4-BE49-F238E27FC236}">
                <a16:creationId xmlns:a16="http://schemas.microsoft.com/office/drawing/2014/main" id="{4418FCD2-8448-4A81-8EB4-72250F782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9" name="Rectangle 29">
            <a:extLst>
              <a:ext uri="{FF2B5EF4-FFF2-40B4-BE49-F238E27FC236}">
                <a16:creationId xmlns:a16="http://schemas.microsoft.com/office/drawing/2014/main" id="{F9E80720-23E6-4B89-B77E-04A7689F1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1">
            <a:extLst>
              <a:ext uri="{FF2B5EF4-FFF2-40B4-BE49-F238E27FC236}">
                <a16:creationId xmlns:a16="http://schemas.microsoft.com/office/drawing/2014/main" id="{CD1D3CA1-3EB6-41F3-A419-8424B56BE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66FD79E-A2E9-5670-1E59-95FE0E6315A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93532" y="4992956"/>
            <a:ext cx="10058400" cy="10287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i="1" dirty="0">
                <a:solidFill>
                  <a:srgbClr val="FFFFFF"/>
                </a:solidFill>
              </a:rPr>
              <a:t>                      TELEPASS S.p.A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1" name="Rectangle 33">
            <a:extLst>
              <a:ext uri="{FF2B5EF4-FFF2-40B4-BE49-F238E27FC236}">
                <a16:creationId xmlns:a16="http://schemas.microsoft.com/office/drawing/2014/main" id="{4D87F7B2-AA36-4B58-BC2C-1BBA135E8B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60BFE02A-C2D5-CDBA-CC56-FA9F140DF4CE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171886105"/>
              </p:ext>
            </p:extLst>
          </p:nvPr>
        </p:nvGraphicFramePr>
        <p:xfrm>
          <a:off x="643466" y="643467"/>
          <a:ext cx="10900477" cy="36192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Immagine 5">
            <a:extLst>
              <a:ext uri="{FF2B5EF4-FFF2-40B4-BE49-F238E27FC236}">
                <a16:creationId xmlns:a16="http://schemas.microsoft.com/office/drawing/2014/main" id="{9244B4CF-D4B1-1A5E-F2B2-C6C79164D13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2943" y="5097587"/>
            <a:ext cx="1028715" cy="1028715"/>
          </a:xfrm>
          <a:prstGeom prst="rect">
            <a:avLst/>
          </a:prstGeom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7E2A017C-499E-E905-A921-1685443D3828}"/>
              </a:ext>
            </a:extLst>
          </p:cNvPr>
          <p:cNvSpPr/>
          <p:nvPr/>
        </p:nvSpPr>
        <p:spPr>
          <a:xfrm>
            <a:off x="334184" y="6214533"/>
            <a:ext cx="941294" cy="1332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Rettangolo 30">
            <a:extLst>
              <a:ext uri="{FF2B5EF4-FFF2-40B4-BE49-F238E27FC236}">
                <a16:creationId xmlns:a16="http://schemas.microsoft.com/office/drawing/2014/main" id="{DF90A07D-B175-E180-E19E-5C468F12596E}"/>
              </a:ext>
            </a:extLst>
          </p:cNvPr>
          <p:cNvSpPr/>
          <p:nvPr/>
        </p:nvSpPr>
        <p:spPr>
          <a:xfrm>
            <a:off x="1399721" y="6214533"/>
            <a:ext cx="941294" cy="1332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A5B57E4B-498A-592C-AD4D-EC41382B6537}"/>
              </a:ext>
            </a:extLst>
          </p:cNvPr>
          <p:cNvSpPr/>
          <p:nvPr/>
        </p:nvSpPr>
        <p:spPr>
          <a:xfrm>
            <a:off x="2465258" y="6214532"/>
            <a:ext cx="941294" cy="1332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93FAD816-049D-B141-0B6F-BDB70B689083}"/>
              </a:ext>
            </a:extLst>
          </p:cNvPr>
          <p:cNvSpPr/>
          <p:nvPr/>
        </p:nvSpPr>
        <p:spPr>
          <a:xfrm>
            <a:off x="3530795" y="6214532"/>
            <a:ext cx="941294" cy="1332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2" name="Rettangolo 41">
            <a:extLst>
              <a:ext uri="{FF2B5EF4-FFF2-40B4-BE49-F238E27FC236}">
                <a16:creationId xmlns:a16="http://schemas.microsoft.com/office/drawing/2014/main" id="{1528F707-61CD-B4B9-A2AD-4DD1317E3BEB}"/>
              </a:ext>
            </a:extLst>
          </p:cNvPr>
          <p:cNvSpPr/>
          <p:nvPr/>
        </p:nvSpPr>
        <p:spPr>
          <a:xfrm>
            <a:off x="4596332" y="6214532"/>
            <a:ext cx="941294" cy="1332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Rettangolo 42">
            <a:extLst>
              <a:ext uri="{FF2B5EF4-FFF2-40B4-BE49-F238E27FC236}">
                <a16:creationId xmlns:a16="http://schemas.microsoft.com/office/drawing/2014/main" id="{4EBEE814-C655-3B2A-CE6C-D3E688798848}"/>
              </a:ext>
            </a:extLst>
          </p:cNvPr>
          <p:cNvSpPr/>
          <p:nvPr/>
        </p:nvSpPr>
        <p:spPr>
          <a:xfrm>
            <a:off x="5661869" y="6214532"/>
            <a:ext cx="941294" cy="1332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4" name="Rettangolo 43">
            <a:extLst>
              <a:ext uri="{FF2B5EF4-FFF2-40B4-BE49-F238E27FC236}">
                <a16:creationId xmlns:a16="http://schemas.microsoft.com/office/drawing/2014/main" id="{8F0F26FD-B5BE-9825-E5E4-13CF1DFDAF3F}"/>
              </a:ext>
            </a:extLst>
          </p:cNvPr>
          <p:cNvSpPr/>
          <p:nvPr/>
        </p:nvSpPr>
        <p:spPr>
          <a:xfrm>
            <a:off x="6727406" y="6214532"/>
            <a:ext cx="941294" cy="1332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5" name="Rettangolo 44">
            <a:extLst>
              <a:ext uri="{FF2B5EF4-FFF2-40B4-BE49-F238E27FC236}">
                <a16:creationId xmlns:a16="http://schemas.microsoft.com/office/drawing/2014/main" id="{31162797-ECE0-743D-92ED-BC35389FE5BF}"/>
              </a:ext>
            </a:extLst>
          </p:cNvPr>
          <p:cNvSpPr/>
          <p:nvPr/>
        </p:nvSpPr>
        <p:spPr>
          <a:xfrm>
            <a:off x="7792943" y="6214532"/>
            <a:ext cx="941294" cy="1332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6" name="Rettangolo 45">
            <a:extLst>
              <a:ext uri="{FF2B5EF4-FFF2-40B4-BE49-F238E27FC236}">
                <a16:creationId xmlns:a16="http://schemas.microsoft.com/office/drawing/2014/main" id="{EF2A2689-DA92-A711-FD0A-56C00518DBD5}"/>
              </a:ext>
            </a:extLst>
          </p:cNvPr>
          <p:cNvSpPr/>
          <p:nvPr/>
        </p:nvSpPr>
        <p:spPr>
          <a:xfrm>
            <a:off x="8858480" y="6214532"/>
            <a:ext cx="941294" cy="1332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7" name="Rettangolo 46">
            <a:extLst>
              <a:ext uri="{FF2B5EF4-FFF2-40B4-BE49-F238E27FC236}">
                <a16:creationId xmlns:a16="http://schemas.microsoft.com/office/drawing/2014/main" id="{15B753AA-2981-58C3-82D6-0D1C1F13C13B}"/>
              </a:ext>
            </a:extLst>
          </p:cNvPr>
          <p:cNvSpPr/>
          <p:nvPr/>
        </p:nvSpPr>
        <p:spPr>
          <a:xfrm>
            <a:off x="9924017" y="6214532"/>
            <a:ext cx="941294" cy="1332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Rettangolo 47">
            <a:extLst>
              <a:ext uri="{FF2B5EF4-FFF2-40B4-BE49-F238E27FC236}">
                <a16:creationId xmlns:a16="http://schemas.microsoft.com/office/drawing/2014/main" id="{AD560785-1E77-C072-E91C-7ECC3BA0A1B8}"/>
              </a:ext>
            </a:extLst>
          </p:cNvPr>
          <p:cNvSpPr/>
          <p:nvPr/>
        </p:nvSpPr>
        <p:spPr>
          <a:xfrm>
            <a:off x="10989554" y="6214532"/>
            <a:ext cx="941294" cy="1332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Rettangolo 48">
            <a:extLst>
              <a:ext uri="{FF2B5EF4-FFF2-40B4-BE49-F238E27FC236}">
                <a16:creationId xmlns:a16="http://schemas.microsoft.com/office/drawing/2014/main" id="{06A0F0F0-6D46-96D7-A814-069E7E085DE6}"/>
              </a:ext>
            </a:extLst>
          </p:cNvPr>
          <p:cNvSpPr/>
          <p:nvPr/>
        </p:nvSpPr>
        <p:spPr>
          <a:xfrm>
            <a:off x="334184" y="6488302"/>
            <a:ext cx="941294" cy="1332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0" name="Rettangolo 49">
            <a:extLst>
              <a:ext uri="{FF2B5EF4-FFF2-40B4-BE49-F238E27FC236}">
                <a16:creationId xmlns:a16="http://schemas.microsoft.com/office/drawing/2014/main" id="{E09A7D68-ACDD-3B7E-252F-2B905F68875F}"/>
              </a:ext>
            </a:extLst>
          </p:cNvPr>
          <p:cNvSpPr/>
          <p:nvPr/>
        </p:nvSpPr>
        <p:spPr>
          <a:xfrm>
            <a:off x="1399721" y="6488302"/>
            <a:ext cx="941294" cy="1332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1" name="Rettangolo 50">
            <a:extLst>
              <a:ext uri="{FF2B5EF4-FFF2-40B4-BE49-F238E27FC236}">
                <a16:creationId xmlns:a16="http://schemas.microsoft.com/office/drawing/2014/main" id="{09CDCA58-0EE7-D99E-27CC-0A1E162F946C}"/>
              </a:ext>
            </a:extLst>
          </p:cNvPr>
          <p:cNvSpPr/>
          <p:nvPr/>
        </p:nvSpPr>
        <p:spPr>
          <a:xfrm>
            <a:off x="2465258" y="6488301"/>
            <a:ext cx="941294" cy="1332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2" name="Rettangolo 51">
            <a:extLst>
              <a:ext uri="{FF2B5EF4-FFF2-40B4-BE49-F238E27FC236}">
                <a16:creationId xmlns:a16="http://schemas.microsoft.com/office/drawing/2014/main" id="{AE2F0631-C2B1-A271-49F7-97BB84482B25}"/>
              </a:ext>
            </a:extLst>
          </p:cNvPr>
          <p:cNvSpPr/>
          <p:nvPr/>
        </p:nvSpPr>
        <p:spPr>
          <a:xfrm>
            <a:off x="3530795" y="6488301"/>
            <a:ext cx="941294" cy="1332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3" name="Rettangolo 52">
            <a:extLst>
              <a:ext uri="{FF2B5EF4-FFF2-40B4-BE49-F238E27FC236}">
                <a16:creationId xmlns:a16="http://schemas.microsoft.com/office/drawing/2014/main" id="{25902419-53C6-79AD-60D1-97C86386D2E8}"/>
              </a:ext>
            </a:extLst>
          </p:cNvPr>
          <p:cNvSpPr/>
          <p:nvPr/>
        </p:nvSpPr>
        <p:spPr>
          <a:xfrm>
            <a:off x="4596332" y="6488301"/>
            <a:ext cx="941294" cy="1332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4" name="Rettangolo 53">
            <a:extLst>
              <a:ext uri="{FF2B5EF4-FFF2-40B4-BE49-F238E27FC236}">
                <a16:creationId xmlns:a16="http://schemas.microsoft.com/office/drawing/2014/main" id="{05C5872A-35B2-A79B-04BD-7840C6C2CD9B}"/>
              </a:ext>
            </a:extLst>
          </p:cNvPr>
          <p:cNvSpPr/>
          <p:nvPr/>
        </p:nvSpPr>
        <p:spPr>
          <a:xfrm>
            <a:off x="5661869" y="6488301"/>
            <a:ext cx="941294" cy="1332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5" name="Rettangolo 54">
            <a:extLst>
              <a:ext uri="{FF2B5EF4-FFF2-40B4-BE49-F238E27FC236}">
                <a16:creationId xmlns:a16="http://schemas.microsoft.com/office/drawing/2014/main" id="{123C3B5B-CAB5-C659-288A-C6CD6853F645}"/>
              </a:ext>
            </a:extLst>
          </p:cNvPr>
          <p:cNvSpPr/>
          <p:nvPr/>
        </p:nvSpPr>
        <p:spPr>
          <a:xfrm>
            <a:off x="6727406" y="6488301"/>
            <a:ext cx="941294" cy="1332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6" name="Rettangolo 55">
            <a:extLst>
              <a:ext uri="{FF2B5EF4-FFF2-40B4-BE49-F238E27FC236}">
                <a16:creationId xmlns:a16="http://schemas.microsoft.com/office/drawing/2014/main" id="{5DF8EE1B-9AA3-A446-93BC-348391952AC1}"/>
              </a:ext>
            </a:extLst>
          </p:cNvPr>
          <p:cNvSpPr/>
          <p:nvPr/>
        </p:nvSpPr>
        <p:spPr>
          <a:xfrm>
            <a:off x="7792943" y="6488301"/>
            <a:ext cx="941294" cy="1332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7" name="Rettangolo 56">
            <a:extLst>
              <a:ext uri="{FF2B5EF4-FFF2-40B4-BE49-F238E27FC236}">
                <a16:creationId xmlns:a16="http://schemas.microsoft.com/office/drawing/2014/main" id="{7DDE2069-D8F1-7A63-5162-2C7A8A963FB4}"/>
              </a:ext>
            </a:extLst>
          </p:cNvPr>
          <p:cNvSpPr/>
          <p:nvPr/>
        </p:nvSpPr>
        <p:spPr>
          <a:xfrm>
            <a:off x="8858480" y="6488301"/>
            <a:ext cx="941294" cy="1332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8" name="Rettangolo 57">
            <a:extLst>
              <a:ext uri="{FF2B5EF4-FFF2-40B4-BE49-F238E27FC236}">
                <a16:creationId xmlns:a16="http://schemas.microsoft.com/office/drawing/2014/main" id="{38CD86CA-1C5B-D3A0-ADFE-D64E060ADB81}"/>
              </a:ext>
            </a:extLst>
          </p:cNvPr>
          <p:cNvSpPr/>
          <p:nvPr/>
        </p:nvSpPr>
        <p:spPr>
          <a:xfrm>
            <a:off x="9924017" y="6488301"/>
            <a:ext cx="941294" cy="1332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9" name="Rettangolo 58">
            <a:extLst>
              <a:ext uri="{FF2B5EF4-FFF2-40B4-BE49-F238E27FC236}">
                <a16:creationId xmlns:a16="http://schemas.microsoft.com/office/drawing/2014/main" id="{5B6620F2-B02B-86A1-0006-41131F483461}"/>
              </a:ext>
            </a:extLst>
          </p:cNvPr>
          <p:cNvSpPr/>
          <p:nvPr/>
        </p:nvSpPr>
        <p:spPr>
          <a:xfrm>
            <a:off x="10989554" y="6488301"/>
            <a:ext cx="941294" cy="1332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8934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5A1B47C8-47A0-4A88-8830-6DEA3B5DE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72823751-52EC-B0DA-659E-EA52F9AD0967}"/>
              </a:ext>
            </a:extLst>
          </p:cNvPr>
          <p:cNvSpPr/>
          <p:nvPr/>
        </p:nvSpPr>
        <p:spPr>
          <a:xfrm>
            <a:off x="435869" y="1570182"/>
            <a:ext cx="6645066" cy="3741374"/>
          </a:xfrm>
          <a:prstGeom prst="roundRect">
            <a:avLst>
              <a:gd name="adj" fmla="val 30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B130A426-7BA3-A835-2521-26BDC2D46E49}"/>
              </a:ext>
            </a:extLst>
          </p:cNvPr>
          <p:cNvSpPr/>
          <p:nvPr/>
        </p:nvSpPr>
        <p:spPr>
          <a:xfrm>
            <a:off x="529489" y="1649506"/>
            <a:ext cx="6458574" cy="35589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4BBFDD-E720-4805-A9C8-129FBBF6D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7126EAE-E15F-58B3-CEF5-54FD026115B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096885" y="3176555"/>
            <a:ext cx="3659246" cy="60350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 err="1">
                <a:solidFill>
                  <a:srgbClr val="FFFFFF"/>
                </a:solidFill>
              </a:rPr>
              <a:t>Interfaccia</a:t>
            </a:r>
            <a:r>
              <a:rPr lang="en-US" sz="3600" dirty="0">
                <a:solidFill>
                  <a:srgbClr val="FFFFFF"/>
                </a:solidFill>
              </a:rPr>
              <a:t> </a:t>
            </a:r>
            <a:r>
              <a:rPr lang="en-US" sz="3600" dirty="0" err="1">
                <a:solidFill>
                  <a:srgbClr val="FFFFFF"/>
                </a:solidFill>
              </a:rPr>
              <a:t>Grafica</a:t>
            </a: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AC4BE46-4A77-42FE-9D15-065CDB2F8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Segnaposto contenuto 4">
            <a:extLst>
              <a:ext uri="{FF2B5EF4-FFF2-40B4-BE49-F238E27FC236}">
                <a16:creationId xmlns:a16="http://schemas.microsoft.com/office/drawing/2014/main" id="{AFF8F8F2-3035-A132-70FE-8AD6D59990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62" y="1751776"/>
            <a:ext cx="6269996" cy="3354448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516B88A9-01F9-D56E-0ED2-7A9E1ECD3BF6}"/>
              </a:ext>
            </a:extLst>
          </p:cNvPr>
          <p:cNvSpPr txBox="1"/>
          <p:nvPr/>
        </p:nvSpPr>
        <p:spPr>
          <a:xfrm>
            <a:off x="1817543" y="409629"/>
            <a:ext cx="38817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>
                <a:solidFill>
                  <a:srgbClr val="BD582C"/>
                </a:solidFill>
              </a:rPr>
              <a:t>Modalità Veicolo: </a:t>
            </a:r>
            <a:r>
              <a:rPr lang="en-US" sz="2800" dirty="0">
                <a:solidFill>
                  <a:srgbClr val="BD582C"/>
                </a:solidFill>
              </a:rPr>
              <a:t>inserimento </a:t>
            </a:r>
            <a:r>
              <a:rPr lang="en-US" sz="2800" dirty="0" err="1">
                <a:solidFill>
                  <a:srgbClr val="BD582C"/>
                </a:solidFill>
              </a:rPr>
              <a:t>nome</a:t>
            </a:r>
            <a:endParaRPr lang="it-IT" sz="2800" dirty="0">
              <a:solidFill>
                <a:srgbClr val="BD582C"/>
              </a:solidFill>
            </a:endParaRPr>
          </a:p>
        </p:txBody>
      </p:sp>
      <p:grpSp>
        <p:nvGrpSpPr>
          <p:cNvPr id="16" name="Gruppo 15">
            <a:extLst>
              <a:ext uri="{FF2B5EF4-FFF2-40B4-BE49-F238E27FC236}">
                <a16:creationId xmlns:a16="http://schemas.microsoft.com/office/drawing/2014/main" id="{2CB7F55A-EF21-ADD5-CA13-B3A715463D4B}"/>
              </a:ext>
            </a:extLst>
          </p:cNvPr>
          <p:cNvGrpSpPr/>
          <p:nvPr/>
        </p:nvGrpSpPr>
        <p:grpSpPr>
          <a:xfrm rot="5400000">
            <a:off x="3665079" y="3215110"/>
            <a:ext cx="8400053" cy="406979"/>
            <a:chOff x="2869146" y="3362395"/>
            <a:chExt cx="8400053" cy="406979"/>
          </a:xfrm>
        </p:grpSpPr>
        <p:sp>
          <p:nvSpPr>
            <p:cNvPr id="18" name="Rettangolo 17">
              <a:extLst>
                <a:ext uri="{FF2B5EF4-FFF2-40B4-BE49-F238E27FC236}">
                  <a16:creationId xmlns:a16="http://schemas.microsoft.com/office/drawing/2014/main" id="{49225F33-1722-48EF-732E-93284A6A0596}"/>
                </a:ext>
              </a:extLst>
            </p:cNvPr>
            <p:cNvSpPr/>
            <p:nvPr/>
          </p:nvSpPr>
          <p:spPr>
            <a:xfrm>
              <a:off x="2869146" y="3362396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9" name="Rettangolo 18">
              <a:extLst>
                <a:ext uri="{FF2B5EF4-FFF2-40B4-BE49-F238E27FC236}">
                  <a16:creationId xmlns:a16="http://schemas.microsoft.com/office/drawing/2014/main" id="{C42F1E21-C34F-7EE2-AEC7-A564C5942FD3}"/>
                </a:ext>
              </a:extLst>
            </p:cNvPr>
            <p:cNvSpPr/>
            <p:nvPr/>
          </p:nvSpPr>
          <p:spPr>
            <a:xfrm>
              <a:off x="3934683" y="3362395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1" name="Rettangolo 20">
              <a:extLst>
                <a:ext uri="{FF2B5EF4-FFF2-40B4-BE49-F238E27FC236}">
                  <a16:creationId xmlns:a16="http://schemas.microsoft.com/office/drawing/2014/main" id="{A6B25AB1-DF0A-A770-3C75-CFC0DCD762CA}"/>
                </a:ext>
              </a:extLst>
            </p:cNvPr>
            <p:cNvSpPr/>
            <p:nvPr/>
          </p:nvSpPr>
          <p:spPr>
            <a:xfrm>
              <a:off x="5000220" y="3362395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3" name="Rettangolo 22">
              <a:extLst>
                <a:ext uri="{FF2B5EF4-FFF2-40B4-BE49-F238E27FC236}">
                  <a16:creationId xmlns:a16="http://schemas.microsoft.com/office/drawing/2014/main" id="{C09A48A1-32CA-28D1-2838-676AE5CD1A81}"/>
                </a:ext>
              </a:extLst>
            </p:cNvPr>
            <p:cNvSpPr/>
            <p:nvPr/>
          </p:nvSpPr>
          <p:spPr>
            <a:xfrm>
              <a:off x="6065757" y="3362395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5" name="Rettangolo 24">
              <a:extLst>
                <a:ext uri="{FF2B5EF4-FFF2-40B4-BE49-F238E27FC236}">
                  <a16:creationId xmlns:a16="http://schemas.microsoft.com/office/drawing/2014/main" id="{98176056-2939-2FEB-0F2C-7923D91EA59C}"/>
                </a:ext>
              </a:extLst>
            </p:cNvPr>
            <p:cNvSpPr/>
            <p:nvPr/>
          </p:nvSpPr>
          <p:spPr>
            <a:xfrm>
              <a:off x="7131294" y="3362395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7" name="Rettangolo 26">
              <a:extLst>
                <a:ext uri="{FF2B5EF4-FFF2-40B4-BE49-F238E27FC236}">
                  <a16:creationId xmlns:a16="http://schemas.microsoft.com/office/drawing/2014/main" id="{E71B01B6-546D-A600-3C0F-5CB17D4F19F0}"/>
                </a:ext>
              </a:extLst>
            </p:cNvPr>
            <p:cNvSpPr/>
            <p:nvPr/>
          </p:nvSpPr>
          <p:spPr>
            <a:xfrm>
              <a:off x="8196831" y="3362395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9" name="Rettangolo 28">
              <a:extLst>
                <a:ext uri="{FF2B5EF4-FFF2-40B4-BE49-F238E27FC236}">
                  <a16:creationId xmlns:a16="http://schemas.microsoft.com/office/drawing/2014/main" id="{FEDAA328-0F7D-C01C-5307-E0C926D32214}"/>
                </a:ext>
              </a:extLst>
            </p:cNvPr>
            <p:cNvSpPr/>
            <p:nvPr/>
          </p:nvSpPr>
          <p:spPr>
            <a:xfrm>
              <a:off x="9262368" y="3362395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1" name="Rettangolo 30">
              <a:extLst>
                <a:ext uri="{FF2B5EF4-FFF2-40B4-BE49-F238E27FC236}">
                  <a16:creationId xmlns:a16="http://schemas.microsoft.com/office/drawing/2014/main" id="{4717F44C-E513-ACF0-B473-50B06D4700A3}"/>
                </a:ext>
              </a:extLst>
            </p:cNvPr>
            <p:cNvSpPr/>
            <p:nvPr/>
          </p:nvSpPr>
          <p:spPr>
            <a:xfrm>
              <a:off x="10327905" y="3362395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5" name="Rettangolo 34">
              <a:extLst>
                <a:ext uri="{FF2B5EF4-FFF2-40B4-BE49-F238E27FC236}">
                  <a16:creationId xmlns:a16="http://schemas.microsoft.com/office/drawing/2014/main" id="{9BD28825-7BA2-D08B-32B5-BBAB548441F0}"/>
                </a:ext>
              </a:extLst>
            </p:cNvPr>
            <p:cNvSpPr/>
            <p:nvPr/>
          </p:nvSpPr>
          <p:spPr>
            <a:xfrm>
              <a:off x="2869146" y="3636165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6" name="Rettangolo 35">
              <a:extLst>
                <a:ext uri="{FF2B5EF4-FFF2-40B4-BE49-F238E27FC236}">
                  <a16:creationId xmlns:a16="http://schemas.microsoft.com/office/drawing/2014/main" id="{188EE12C-5CE8-1F7F-B6E5-40BF578A3B9F}"/>
                </a:ext>
              </a:extLst>
            </p:cNvPr>
            <p:cNvSpPr/>
            <p:nvPr/>
          </p:nvSpPr>
          <p:spPr>
            <a:xfrm>
              <a:off x="3934683" y="3636164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7" name="Rettangolo 36">
              <a:extLst>
                <a:ext uri="{FF2B5EF4-FFF2-40B4-BE49-F238E27FC236}">
                  <a16:creationId xmlns:a16="http://schemas.microsoft.com/office/drawing/2014/main" id="{E4DDD1FE-1E47-4379-7330-4B46F7F88430}"/>
                </a:ext>
              </a:extLst>
            </p:cNvPr>
            <p:cNvSpPr/>
            <p:nvPr/>
          </p:nvSpPr>
          <p:spPr>
            <a:xfrm>
              <a:off x="5000220" y="3636164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8" name="Rettangolo 37">
              <a:extLst>
                <a:ext uri="{FF2B5EF4-FFF2-40B4-BE49-F238E27FC236}">
                  <a16:creationId xmlns:a16="http://schemas.microsoft.com/office/drawing/2014/main" id="{E69F2AC5-406E-6BBA-D687-B0462D093FC8}"/>
                </a:ext>
              </a:extLst>
            </p:cNvPr>
            <p:cNvSpPr/>
            <p:nvPr/>
          </p:nvSpPr>
          <p:spPr>
            <a:xfrm>
              <a:off x="6065757" y="3636164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9" name="Rettangolo 38">
              <a:extLst>
                <a:ext uri="{FF2B5EF4-FFF2-40B4-BE49-F238E27FC236}">
                  <a16:creationId xmlns:a16="http://schemas.microsoft.com/office/drawing/2014/main" id="{4455C5F3-1EB0-CD88-251C-6946C7239490}"/>
                </a:ext>
              </a:extLst>
            </p:cNvPr>
            <p:cNvSpPr/>
            <p:nvPr/>
          </p:nvSpPr>
          <p:spPr>
            <a:xfrm>
              <a:off x="7131294" y="3636164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0" name="Rettangolo 39">
              <a:extLst>
                <a:ext uri="{FF2B5EF4-FFF2-40B4-BE49-F238E27FC236}">
                  <a16:creationId xmlns:a16="http://schemas.microsoft.com/office/drawing/2014/main" id="{9A04056B-74C2-7F54-0545-01EA92141AD6}"/>
                </a:ext>
              </a:extLst>
            </p:cNvPr>
            <p:cNvSpPr/>
            <p:nvPr/>
          </p:nvSpPr>
          <p:spPr>
            <a:xfrm>
              <a:off x="8196831" y="3636164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1" name="Rettangolo 40">
              <a:extLst>
                <a:ext uri="{FF2B5EF4-FFF2-40B4-BE49-F238E27FC236}">
                  <a16:creationId xmlns:a16="http://schemas.microsoft.com/office/drawing/2014/main" id="{26E319F1-C91E-D7B4-C0F9-32EC5A863931}"/>
                </a:ext>
              </a:extLst>
            </p:cNvPr>
            <p:cNvSpPr/>
            <p:nvPr/>
          </p:nvSpPr>
          <p:spPr>
            <a:xfrm>
              <a:off x="9262368" y="3636164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2" name="Rettangolo 41">
              <a:extLst>
                <a:ext uri="{FF2B5EF4-FFF2-40B4-BE49-F238E27FC236}">
                  <a16:creationId xmlns:a16="http://schemas.microsoft.com/office/drawing/2014/main" id="{DEF8272A-DA4B-986E-4F0B-8B1EC8EBE6B5}"/>
                </a:ext>
              </a:extLst>
            </p:cNvPr>
            <p:cNvSpPr/>
            <p:nvPr/>
          </p:nvSpPr>
          <p:spPr>
            <a:xfrm>
              <a:off x="10327905" y="3636164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3234995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A1B47C8-47A0-4A88-8830-6DEA3B5DE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3417DC2D-1CA4-1924-E155-5029773FB291}"/>
              </a:ext>
            </a:extLst>
          </p:cNvPr>
          <p:cNvSpPr/>
          <p:nvPr/>
        </p:nvSpPr>
        <p:spPr>
          <a:xfrm>
            <a:off x="4978500" y="1704652"/>
            <a:ext cx="6645066" cy="3441089"/>
          </a:xfrm>
          <a:prstGeom prst="roundRect">
            <a:avLst>
              <a:gd name="adj" fmla="val 30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1EA1166A-F9AE-3432-10F6-0E866861E306}"/>
              </a:ext>
            </a:extLst>
          </p:cNvPr>
          <p:cNvSpPr/>
          <p:nvPr/>
        </p:nvSpPr>
        <p:spPr>
          <a:xfrm>
            <a:off x="5111486" y="1828800"/>
            <a:ext cx="6434436" cy="3218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84BBFDD-E720-4805-A9C8-129FBBF6D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88EAF25-0A3B-41A2-095A-01BB9DB890E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62744" y="3157003"/>
            <a:ext cx="3659246" cy="56192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 err="1">
                <a:solidFill>
                  <a:srgbClr val="FFFFFF"/>
                </a:solidFill>
              </a:rPr>
              <a:t>Interfaccia</a:t>
            </a:r>
            <a:r>
              <a:rPr lang="en-US" sz="3600" dirty="0">
                <a:solidFill>
                  <a:srgbClr val="FFFFFF"/>
                </a:solidFill>
              </a:rPr>
              <a:t> </a:t>
            </a:r>
            <a:r>
              <a:rPr lang="en-US" sz="3600" dirty="0" err="1">
                <a:solidFill>
                  <a:srgbClr val="FFFFFF"/>
                </a:solidFill>
              </a:rPr>
              <a:t>Grafica</a:t>
            </a: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C4BE46-4A77-42FE-9D15-065CDB2F8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8FCC30F5-8FF0-30BC-2290-E3DC3CC11336}"/>
              </a:ext>
            </a:extLst>
          </p:cNvPr>
          <p:cNvSpPr txBox="1"/>
          <p:nvPr/>
        </p:nvSpPr>
        <p:spPr>
          <a:xfrm>
            <a:off x="6360174" y="426673"/>
            <a:ext cx="38817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sng" strike="noStrike" kern="1200" cap="none" spc="0" normalizeH="0" baseline="0" noProof="0" dirty="0">
                <a:ln>
                  <a:noFill/>
                </a:ln>
                <a:solidFill>
                  <a:srgbClr val="BD582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Modalità Veicolo: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BD582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inserimento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BD582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cognome</a:t>
            </a: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srgbClr val="BD582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Segnaposto contenuto 4">
            <a:extLst>
              <a:ext uri="{FF2B5EF4-FFF2-40B4-BE49-F238E27FC236}">
                <a16:creationId xmlns:a16="http://schemas.microsoft.com/office/drawing/2014/main" id="{27BBA939-4520-A2CF-01C0-05DAF366D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9081" y="1875173"/>
            <a:ext cx="6195546" cy="3125582"/>
          </a:xfrm>
          <a:prstGeom prst="rect">
            <a:avLst/>
          </a:prstGeom>
        </p:spPr>
      </p:pic>
      <p:grpSp>
        <p:nvGrpSpPr>
          <p:cNvPr id="19" name="Gruppo 18">
            <a:extLst>
              <a:ext uri="{FF2B5EF4-FFF2-40B4-BE49-F238E27FC236}">
                <a16:creationId xmlns:a16="http://schemas.microsoft.com/office/drawing/2014/main" id="{8A0ABEBC-E41B-C0A8-8985-9D64442B668C}"/>
              </a:ext>
            </a:extLst>
          </p:cNvPr>
          <p:cNvGrpSpPr/>
          <p:nvPr/>
        </p:nvGrpSpPr>
        <p:grpSpPr>
          <a:xfrm rot="5400000">
            <a:off x="588512" y="2933355"/>
            <a:ext cx="7334516" cy="406979"/>
            <a:chOff x="2869146" y="3362395"/>
            <a:chExt cx="7334516" cy="406979"/>
          </a:xfrm>
        </p:grpSpPr>
        <p:sp>
          <p:nvSpPr>
            <p:cNvPr id="22" name="Rettangolo 21">
              <a:extLst>
                <a:ext uri="{FF2B5EF4-FFF2-40B4-BE49-F238E27FC236}">
                  <a16:creationId xmlns:a16="http://schemas.microsoft.com/office/drawing/2014/main" id="{E8455642-CD52-8868-B241-1E8B9E09C5D9}"/>
                </a:ext>
              </a:extLst>
            </p:cNvPr>
            <p:cNvSpPr/>
            <p:nvPr/>
          </p:nvSpPr>
          <p:spPr>
            <a:xfrm>
              <a:off x="2869146" y="3362396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3" name="Rettangolo 22">
              <a:extLst>
                <a:ext uri="{FF2B5EF4-FFF2-40B4-BE49-F238E27FC236}">
                  <a16:creationId xmlns:a16="http://schemas.microsoft.com/office/drawing/2014/main" id="{0B061EA2-5CE5-E213-9AC5-C3B18180A310}"/>
                </a:ext>
              </a:extLst>
            </p:cNvPr>
            <p:cNvSpPr/>
            <p:nvPr/>
          </p:nvSpPr>
          <p:spPr>
            <a:xfrm>
              <a:off x="3934683" y="3362395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4" name="Rettangolo 23">
              <a:extLst>
                <a:ext uri="{FF2B5EF4-FFF2-40B4-BE49-F238E27FC236}">
                  <a16:creationId xmlns:a16="http://schemas.microsoft.com/office/drawing/2014/main" id="{6EE9125A-2BB8-B41E-76FD-482406C71407}"/>
                </a:ext>
              </a:extLst>
            </p:cNvPr>
            <p:cNvSpPr/>
            <p:nvPr/>
          </p:nvSpPr>
          <p:spPr>
            <a:xfrm>
              <a:off x="5000220" y="3362395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5" name="Rettangolo 24">
              <a:extLst>
                <a:ext uri="{FF2B5EF4-FFF2-40B4-BE49-F238E27FC236}">
                  <a16:creationId xmlns:a16="http://schemas.microsoft.com/office/drawing/2014/main" id="{559B689D-6BB5-C2C8-736F-BBCCDA376B99}"/>
                </a:ext>
              </a:extLst>
            </p:cNvPr>
            <p:cNvSpPr/>
            <p:nvPr/>
          </p:nvSpPr>
          <p:spPr>
            <a:xfrm>
              <a:off x="6065757" y="3362395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6" name="Rettangolo 25">
              <a:extLst>
                <a:ext uri="{FF2B5EF4-FFF2-40B4-BE49-F238E27FC236}">
                  <a16:creationId xmlns:a16="http://schemas.microsoft.com/office/drawing/2014/main" id="{2A4205F6-FFF1-807E-5884-70BA26577E82}"/>
                </a:ext>
              </a:extLst>
            </p:cNvPr>
            <p:cNvSpPr/>
            <p:nvPr/>
          </p:nvSpPr>
          <p:spPr>
            <a:xfrm>
              <a:off x="7131294" y="3362395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7" name="Rettangolo 26">
              <a:extLst>
                <a:ext uri="{FF2B5EF4-FFF2-40B4-BE49-F238E27FC236}">
                  <a16:creationId xmlns:a16="http://schemas.microsoft.com/office/drawing/2014/main" id="{43C3C3EB-175A-DB2C-186F-3AF1C614FDF9}"/>
                </a:ext>
              </a:extLst>
            </p:cNvPr>
            <p:cNvSpPr/>
            <p:nvPr/>
          </p:nvSpPr>
          <p:spPr>
            <a:xfrm>
              <a:off x="8196831" y="3362395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8" name="Rettangolo 27">
              <a:extLst>
                <a:ext uri="{FF2B5EF4-FFF2-40B4-BE49-F238E27FC236}">
                  <a16:creationId xmlns:a16="http://schemas.microsoft.com/office/drawing/2014/main" id="{1E854129-FA75-7DD5-417A-BAD1EE8553B7}"/>
                </a:ext>
              </a:extLst>
            </p:cNvPr>
            <p:cNvSpPr/>
            <p:nvPr/>
          </p:nvSpPr>
          <p:spPr>
            <a:xfrm>
              <a:off x="9262368" y="3362395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3" name="Rettangolo 32">
              <a:extLst>
                <a:ext uri="{FF2B5EF4-FFF2-40B4-BE49-F238E27FC236}">
                  <a16:creationId xmlns:a16="http://schemas.microsoft.com/office/drawing/2014/main" id="{4E769DCC-7A72-745A-0DE8-2D1D21421A43}"/>
                </a:ext>
              </a:extLst>
            </p:cNvPr>
            <p:cNvSpPr/>
            <p:nvPr/>
          </p:nvSpPr>
          <p:spPr>
            <a:xfrm>
              <a:off x="2869146" y="3636165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4" name="Rettangolo 33">
              <a:extLst>
                <a:ext uri="{FF2B5EF4-FFF2-40B4-BE49-F238E27FC236}">
                  <a16:creationId xmlns:a16="http://schemas.microsoft.com/office/drawing/2014/main" id="{042B8D25-034E-B213-8F70-AA8168A52BFC}"/>
                </a:ext>
              </a:extLst>
            </p:cNvPr>
            <p:cNvSpPr/>
            <p:nvPr/>
          </p:nvSpPr>
          <p:spPr>
            <a:xfrm>
              <a:off x="3934683" y="3636164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5" name="Rettangolo 34">
              <a:extLst>
                <a:ext uri="{FF2B5EF4-FFF2-40B4-BE49-F238E27FC236}">
                  <a16:creationId xmlns:a16="http://schemas.microsoft.com/office/drawing/2014/main" id="{FFE4F19A-C4FC-BFD2-3504-20BD2F8A30F7}"/>
                </a:ext>
              </a:extLst>
            </p:cNvPr>
            <p:cNvSpPr/>
            <p:nvPr/>
          </p:nvSpPr>
          <p:spPr>
            <a:xfrm>
              <a:off x="5000220" y="3636164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6" name="Rettangolo 35">
              <a:extLst>
                <a:ext uri="{FF2B5EF4-FFF2-40B4-BE49-F238E27FC236}">
                  <a16:creationId xmlns:a16="http://schemas.microsoft.com/office/drawing/2014/main" id="{8E89785A-EA31-D839-0AEE-E8028DAFEB46}"/>
                </a:ext>
              </a:extLst>
            </p:cNvPr>
            <p:cNvSpPr/>
            <p:nvPr/>
          </p:nvSpPr>
          <p:spPr>
            <a:xfrm>
              <a:off x="6065757" y="3636164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7" name="Rettangolo 36">
              <a:extLst>
                <a:ext uri="{FF2B5EF4-FFF2-40B4-BE49-F238E27FC236}">
                  <a16:creationId xmlns:a16="http://schemas.microsoft.com/office/drawing/2014/main" id="{0CFFB9D0-7414-EC37-96EC-CB752E2EB87C}"/>
                </a:ext>
              </a:extLst>
            </p:cNvPr>
            <p:cNvSpPr/>
            <p:nvPr/>
          </p:nvSpPr>
          <p:spPr>
            <a:xfrm>
              <a:off x="7131294" y="3636164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8" name="Rettangolo 37">
              <a:extLst>
                <a:ext uri="{FF2B5EF4-FFF2-40B4-BE49-F238E27FC236}">
                  <a16:creationId xmlns:a16="http://schemas.microsoft.com/office/drawing/2014/main" id="{2B2D8EE8-C47C-A57A-3C52-F039738F787C}"/>
                </a:ext>
              </a:extLst>
            </p:cNvPr>
            <p:cNvSpPr/>
            <p:nvPr/>
          </p:nvSpPr>
          <p:spPr>
            <a:xfrm>
              <a:off x="8196831" y="3636164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9" name="Rettangolo 38">
              <a:extLst>
                <a:ext uri="{FF2B5EF4-FFF2-40B4-BE49-F238E27FC236}">
                  <a16:creationId xmlns:a16="http://schemas.microsoft.com/office/drawing/2014/main" id="{B1F6FE90-CF1F-57DC-C705-E6468BF14794}"/>
                </a:ext>
              </a:extLst>
            </p:cNvPr>
            <p:cNvSpPr/>
            <p:nvPr/>
          </p:nvSpPr>
          <p:spPr>
            <a:xfrm>
              <a:off x="9262368" y="3636164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166281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5A1B47C8-47A0-4A88-8830-6DEA3B5DE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72823751-52EC-B0DA-659E-EA52F9AD0967}"/>
              </a:ext>
            </a:extLst>
          </p:cNvPr>
          <p:cNvSpPr/>
          <p:nvPr/>
        </p:nvSpPr>
        <p:spPr>
          <a:xfrm>
            <a:off x="435869" y="1999217"/>
            <a:ext cx="6645066" cy="3404078"/>
          </a:xfrm>
          <a:prstGeom prst="roundRect">
            <a:avLst>
              <a:gd name="adj" fmla="val 30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B130A426-7BA3-A835-2521-26BDC2D46E49}"/>
              </a:ext>
            </a:extLst>
          </p:cNvPr>
          <p:cNvSpPr/>
          <p:nvPr/>
        </p:nvSpPr>
        <p:spPr>
          <a:xfrm>
            <a:off x="529489" y="2051750"/>
            <a:ext cx="6458574" cy="32452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4BBFDD-E720-4805-A9C8-129FBBF6D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7126EAE-E15F-58B3-CEF5-54FD026115B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096885" y="3176555"/>
            <a:ext cx="3659246" cy="60350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 err="1">
                <a:solidFill>
                  <a:srgbClr val="FFFFFF"/>
                </a:solidFill>
              </a:rPr>
              <a:t>Interfaccia</a:t>
            </a:r>
            <a:r>
              <a:rPr lang="en-US" sz="3600" dirty="0">
                <a:solidFill>
                  <a:srgbClr val="FFFFFF"/>
                </a:solidFill>
              </a:rPr>
              <a:t> </a:t>
            </a:r>
            <a:r>
              <a:rPr lang="en-US" sz="3600" dirty="0" err="1">
                <a:solidFill>
                  <a:srgbClr val="FFFFFF"/>
                </a:solidFill>
              </a:rPr>
              <a:t>Grafica</a:t>
            </a: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AC4BE46-4A77-42FE-9D15-065CDB2F8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516B88A9-01F9-D56E-0ED2-7A9E1ECD3BF6}"/>
              </a:ext>
            </a:extLst>
          </p:cNvPr>
          <p:cNvSpPr txBox="1"/>
          <p:nvPr/>
        </p:nvSpPr>
        <p:spPr>
          <a:xfrm>
            <a:off x="1024167" y="459676"/>
            <a:ext cx="54684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sng" strike="noStrike" kern="1200" cap="none" spc="0" normalizeH="0" baseline="0" noProof="0" dirty="0">
                <a:ln>
                  <a:noFill/>
                </a:ln>
                <a:solidFill>
                  <a:srgbClr val="BD582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Modalità Veicolo: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BD582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inserimento metodo di pagamento</a:t>
            </a: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srgbClr val="BD582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Segnaposto contenuto 12">
            <a:extLst>
              <a:ext uri="{FF2B5EF4-FFF2-40B4-BE49-F238E27FC236}">
                <a16:creationId xmlns:a16="http://schemas.microsoft.com/office/drawing/2014/main" id="{1B9E1042-218A-42F7-138F-63F854012B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505" y="2172010"/>
            <a:ext cx="6315284" cy="3031597"/>
          </a:xfrm>
          <a:prstGeom prst="rect">
            <a:avLst/>
          </a:prstGeom>
        </p:spPr>
      </p:pic>
      <p:grpSp>
        <p:nvGrpSpPr>
          <p:cNvPr id="16" name="Gruppo 15">
            <a:extLst>
              <a:ext uri="{FF2B5EF4-FFF2-40B4-BE49-F238E27FC236}">
                <a16:creationId xmlns:a16="http://schemas.microsoft.com/office/drawing/2014/main" id="{56732ED6-8C7F-53E0-247B-AA0B4D1CAAFA}"/>
              </a:ext>
            </a:extLst>
          </p:cNvPr>
          <p:cNvGrpSpPr/>
          <p:nvPr/>
        </p:nvGrpSpPr>
        <p:grpSpPr>
          <a:xfrm rot="5400000">
            <a:off x="4234354" y="3225510"/>
            <a:ext cx="7334516" cy="406979"/>
            <a:chOff x="2869146" y="3362395"/>
            <a:chExt cx="7334516" cy="406979"/>
          </a:xfrm>
        </p:grpSpPr>
        <p:sp>
          <p:nvSpPr>
            <p:cNvPr id="18" name="Rettangolo 17">
              <a:extLst>
                <a:ext uri="{FF2B5EF4-FFF2-40B4-BE49-F238E27FC236}">
                  <a16:creationId xmlns:a16="http://schemas.microsoft.com/office/drawing/2014/main" id="{29B85455-F73C-7618-25AD-0ADF36540292}"/>
                </a:ext>
              </a:extLst>
            </p:cNvPr>
            <p:cNvSpPr/>
            <p:nvPr/>
          </p:nvSpPr>
          <p:spPr>
            <a:xfrm>
              <a:off x="2869146" y="3362396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9" name="Rettangolo 18">
              <a:extLst>
                <a:ext uri="{FF2B5EF4-FFF2-40B4-BE49-F238E27FC236}">
                  <a16:creationId xmlns:a16="http://schemas.microsoft.com/office/drawing/2014/main" id="{6B974799-85CD-39BA-05E0-7A9A2AD44189}"/>
                </a:ext>
              </a:extLst>
            </p:cNvPr>
            <p:cNvSpPr/>
            <p:nvPr/>
          </p:nvSpPr>
          <p:spPr>
            <a:xfrm>
              <a:off x="3934683" y="3362395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1" name="Rettangolo 20">
              <a:extLst>
                <a:ext uri="{FF2B5EF4-FFF2-40B4-BE49-F238E27FC236}">
                  <a16:creationId xmlns:a16="http://schemas.microsoft.com/office/drawing/2014/main" id="{5512479F-181D-D244-A9E3-10CB46F961DF}"/>
                </a:ext>
              </a:extLst>
            </p:cNvPr>
            <p:cNvSpPr/>
            <p:nvPr/>
          </p:nvSpPr>
          <p:spPr>
            <a:xfrm>
              <a:off x="5000220" y="3362395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3" name="Rettangolo 22">
              <a:extLst>
                <a:ext uri="{FF2B5EF4-FFF2-40B4-BE49-F238E27FC236}">
                  <a16:creationId xmlns:a16="http://schemas.microsoft.com/office/drawing/2014/main" id="{4B81E9DA-5029-CC49-350A-E4932F6F0024}"/>
                </a:ext>
              </a:extLst>
            </p:cNvPr>
            <p:cNvSpPr/>
            <p:nvPr/>
          </p:nvSpPr>
          <p:spPr>
            <a:xfrm>
              <a:off x="6065757" y="3362395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5" name="Rettangolo 24">
              <a:extLst>
                <a:ext uri="{FF2B5EF4-FFF2-40B4-BE49-F238E27FC236}">
                  <a16:creationId xmlns:a16="http://schemas.microsoft.com/office/drawing/2014/main" id="{B0259AE1-208C-2F6C-6923-FCB72BA9496C}"/>
                </a:ext>
              </a:extLst>
            </p:cNvPr>
            <p:cNvSpPr/>
            <p:nvPr/>
          </p:nvSpPr>
          <p:spPr>
            <a:xfrm>
              <a:off x="7131294" y="3362395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7" name="Rettangolo 26">
              <a:extLst>
                <a:ext uri="{FF2B5EF4-FFF2-40B4-BE49-F238E27FC236}">
                  <a16:creationId xmlns:a16="http://schemas.microsoft.com/office/drawing/2014/main" id="{54FE40A1-BF56-F435-E109-993CC3F81F5E}"/>
                </a:ext>
              </a:extLst>
            </p:cNvPr>
            <p:cNvSpPr/>
            <p:nvPr/>
          </p:nvSpPr>
          <p:spPr>
            <a:xfrm>
              <a:off x="8196831" y="3362395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9" name="Rettangolo 28">
              <a:extLst>
                <a:ext uri="{FF2B5EF4-FFF2-40B4-BE49-F238E27FC236}">
                  <a16:creationId xmlns:a16="http://schemas.microsoft.com/office/drawing/2014/main" id="{225A0716-A524-775C-5E27-D3E50E9B2CCD}"/>
                </a:ext>
              </a:extLst>
            </p:cNvPr>
            <p:cNvSpPr/>
            <p:nvPr/>
          </p:nvSpPr>
          <p:spPr>
            <a:xfrm>
              <a:off x="9262368" y="3362395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5" name="Rettangolo 34">
              <a:extLst>
                <a:ext uri="{FF2B5EF4-FFF2-40B4-BE49-F238E27FC236}">
                  <a16:creationId xmlns:a16="http://schemas.microsoft.com/office/drawing/2014/main" id="{16B8616E-3E23-AF44-7142-AA78031FE2EE}"/>
                </a:ext>
              </a:extLst>
            </p:cNvPr>
            <p:cNvSpPr/>
            <p:nvPr/>
          </p:nvSpPr>
          <p:spPr>
            <a:xfrm>
              <a:off x="2869146" y="3636165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6" name="Rettangolo 35">
              <a:extLst>
                <a:ext uri="{FF2B5EF4-FFF2-40B4-BE49-F238E27FC236}">
                  <a16:creationId xmlns:a16="http://schemas.microsoft.com/office/drawing/2014/main" id="{63C0F7FC-4939-A9D4-E76E-41C0B69A958A}"/>
                </a:ext>
              </a:extLst>
            </p:cNvPr>
            <p:cNvSpPr/>
            <p:nvPr/>
          </p:nvSpPr>
          <p:spPr>
            <a:xfrm>
              <a:off x="3934683" y="3636164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7" name="Rettangolo 36">
              <a:extLst>
                <a:ext uri="{FF2B5EF4-FFF2-40B4-BE49-F238E27FC236}">
                  <a16:creationId xmlns:a16="http://schemas.microsoft.com/office/drawing/2014/main" id="{57FAA04E-A17E-CB50-699C-FDDB0B178281}"/>
                </a:ext>
              </a:extLst>
            </p:cNvPr>
            <p:cNvSpPr/>
            <p:nvPr/>
          </p:nvSpPr>
          <p:spPr>
            <a:xfrm>
              <a:off x="5000220" y="3636164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8" name="Rettangolo 37">
              <a:extLst>
                <a:ext uri="{FF2B5EF4-FFF2-40B4-BE49-F238E27FC236}">
                  <a16:creationId xmlns:a16="http://schemas.microsoft.com/office/drawing/2014/main" id="{87322935-58FF-928F-0A27-F27A8E51AA7E}"/>
                </a:ext>
              </a:extLst>
            </p:cNvPr>
            <p:cNvSpPr/>
            <p:nvPr/>
          </p:nvSpPr>
          <p:spPr>
            <a:xfrm>
              <a:off x="6065757" y="3636164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9" name="Rettangolo 38">
              <a:extLst>
                <a:ext uri="{FF2B5EF4-FFF2-40B4-BE49-F238E27FC236}">
                  <a16:creationId xmlns:a16="http://schemas.microsoft.com/office/drawing/2014/main" id="{73A6874D-E4EB-324B-2BE4-268E14C2B258}"/>
                </a:ext>
              </a:extLst>
            </p:cNvPr>
            <p:cNvSpPr/>
            <p:nvPr/>
          </p:nvSpPr>
          <p:spPr>
            <a:xfrm>
              <a:off x="7131294" y="3636164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0" name="Rettangolo 39">
              <a:extLst>
                <a:ext uri="{FF2B5EF4-FFF2-40B4-BE49-F238E27FC236}">
                  <a16:creationId xmlns:a16="http://schemas.microsoft.com/office/drawing/2014/main" id="{B2A8D5E6-B48C-7EC9-CB93-69F91ACD7854}"/>
                </a:ext>
              </a:extLst>
            </p:cNvPr>
            <p:cNvSpPr/>
            <p:nvPr/>
          </p:nvSpPr>
          <p:spPr>
            <a:xfrm>
              <a:off x="8196831" y="3636164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1" name="Rettangolo 40">
              <a:extLst>
                <a:ext uri="{FF2B5EF4-FFF2-40B4-BE49-F238E27FC236}">
                  <a16:creationId xmlns:a16="http://schemas.microsoft.com/office/drawing/2014/main" id="{0EB27F3E-AC24-E30A-BC9A-4AB4FDCF2DB4}"/>
                </a:ext>
              </a:extLst>
            </p:cNvPr>
            <p:cNvSpPr/>
            <p:nvPr/>
          </p:nvSpPr>
          <p:spPr>
            <a:xfrm>
              <a:off x="9262368" y="3636164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1080978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A1B47C8-47A0-4A88-8830-6DEA3B5DE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3417DC2D-1CA4-1924-E155-5029773FB291}"/>
              </a:ext>
            </a:extLst>
          </p:cNvPr>
          <p:cNvSpPr/>
          <p:nvPr/>
        </p:nvSpPr>
        <p:spPr>
          <a:xfrm>
            <a:off x="4978500" y="1704652"/>
            <a:ext cx="6645066" cy="3441089"/>
          </a:xfrm>
          <a:prstGeom prst="roundRect">
            <a:avLst>
              <a:gd name="adj" fmla="val 30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1EA1166A-F9AE-3432-10F6-0E866861E306}"/>
              </a:ext>
            </a:extLst>
          </p:cNvPr>
          <p:cNvSpPr/>
          <p:nvPr/>
        </p:nvSpPr>
        <p:spPr>
          <a:xfrm>
            <a:off x="5174240" y="1828800"/>
            <a:ext cx="6301450" cy="3218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84BBFDD-E720-4805-A9C8-129FBBF6D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88EAF25-0A3B-41A2-095A-01BB9DB890E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62744" y="3157003"/>
            <a:ext cx="3659246" cy="56192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 err="1">
                <a:solidFill>
                  <a:srgbClr val="FFFFFF"/>
                </a:solidFill>
              </a:rPr>
              <a:t>Interfaccia</a:t>
            </a:r>
            <a:r>
              <a:rPr lang="en-US" sz="3600" dirty="0">
                <a:solidFill>
                  <a:srgbClr val="FFFFFF"/>
                </a:solidFill>
              </a:rPr>
              <a:t> </a:t>
            </a:r>
            <a:r>
              <a:rPr lang="en-US" sz="3600" dirty="0" err="1">
                <a:solidFill>
                  <a:srgbClr val="FFFFFF"/>
                </a:solidFill>
              </a:rPr>
              <a:t>Grafica</a:t>
            </a: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C4BE46-4A77-42FE-9D15-065CDB2F8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8FCC30F5-8FF0-30BC-2290-E3DC3CC11336}"/>
              </a:ext>
            </a:extLst>
          </p:cNvPr>
          <p:cNvSpPr txBox="1"/>
          <p:nvPr/>
        </p:nvSpPr>
        <p:spPr>
          <a:xfrm>
            <a:off x="6384106" y="711293"/>
            <a:ext cx="3881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sng" strike="noStrike" kern="1200" cap="none" spc="0" normalizeH="0" baseline="0" noProof="0" dirty="0">
                <a:ln>
                  <a:noFill/>
                </a:ln>
                <a:solidFill>
                  <a:srgbClr val="BD582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Modalità Veicolo</a:t>
            </a: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srgbClr val="BD582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9" name="Segnaposto contenuto 4">
            <a:extLst>
              <a:ext uri="{FF2B5EF4-FFF2-40B4-BE49-F238E27FC236}">
                <a16:creationId xmlns:a16="http://schemas.microsoft.com/office/drawing/2014/main" id="{F10DFCDA-0D13-F79B-E9BC-CE47C9B690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1966" y="1873230"/>
            <a:ext cx="6170970" cy="3111539"/>
          </a:xfrm>
          <a:prstGeom prst="rect">
            <a:avLst/>
          </a:prstGeom>
        </p:spPr>
      </p:pic>
      <p:grpSp>
        <p:nvGrpSpPr>
          <p:cNvPr id="21" name="Gruppo 20">
            <a:extLst>
              <a:ext uri="{FF2B5EF4-FFF2-40B4-BE49-F238E27FC236}">
                <a16:creationId xmlns:a16="http://schemas.microsoft.com/office/drawing/2014/main" id="{EAFDF618-8F6E-9FEB-2791-139DCA541A8A}"/>
              </a:ext>
            </a:extLst>
          </p:cNvPr>
          <p:cNvGrpSpPr/>
          <p:nvPr/>
        </p:nvGrpSpPr>
        <p:grpSpPr>
          <a:xfrm rot="5400000">
            <a:off x="605882" y="2953513"/>
            <a:ext cx="7334516" cy="406979"/>
            <a:chOff x="2869146" y="3362395"/>
            <a:chExt cx="7334516" cy="406979"/>
          </a:xfrm>
        </p:grpSpPr>
        <p:sp>
          <p:nvSpPr>
            <p:cNvPr id="23" name="Rettangolo 22">
              <a:extLst>
                <a:ext uri="{FF2B5EF4-FFF2-40B4-BE49-F238E27FC236}">
                  <a16:creationId xmlns:a16="http://schemas.microsoft.com/office/drawing/2014/main" id="{30EDE662-AA34-5B35-34C4-75AD58FA35AE}"/>
                </a:ext>
              </a:extLst>
            </p:cNvPr>
            <p:cNvSpPr/>
            <p:nvPr/>
          </p:nvSpPr>
          <p:spPr>
            <a:xfrm>
              <a:off x="2869146" y="3362396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4" name="Rettangolo 23">
              <a:extLst>
                <a:ext uri="{FF2B5EF4-FFF2-40B4-BE49-F238E27FC236}">
                  <a16:creationId xmlns:a16="http://schemas.microsoft.com/office/drawing/2014/main" id="{0BB770B6-EA2C-2B69-2C9F-5DFA69E6C8EE}"/>
                </a:ext>
              </a:extLst>
            </p:cNvPr>
            <p:cNvSpPr/>
            <p:nvPr/>
          </p:nvSpPr>
          <p:spPr>
            <a:xfrm>
              <a:off x="3934683" y="3362395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5" name="Rettangolo 24">
              <a:extLst>
                <a:ext uri="{FF2B5EF4-FFF2-40B4-BE49-F238E27FC236}">
                  <a16:creationId xmlns:a16="http://schemas.microsoft.com/office/drawing/2014/main" id="{39378FBF-9C81-5E0B-0E02-5775266917C9}"/>
                </a:ext>
              </a:extLst>
            </p:cNvPr>
            <p:cNvSpPr/>
            <p:nvPr/>
          </p:nvSpPr>
          <p:spPr>
            <a:xfrm>
              <a:off x="5000220" y="3362395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6" name="Rettangolo 25">
              <a:extLst>
                <a:ext uri="{FF2B5EF4-FFF2-40B4-BE49-F238E27FC236}">
                  <a16:creationId xmlns:a16="http://schemas.microsoft.com/office/drawing/2014/main" id="{C30759B7-7F6C-44A9-AE7B-6A658F6A6665}"/>
                </a:ext>
              </a:extLst>
            </p:cNvPr>
            <p:cNvSpPr/>
            <p:nvPr/>
          </p:nvSpPr>
          <p:spPr>
            <a:xfrm>
              <a:off x="6065757" y="3362395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7" name="Rettangolo 26">
              <a:extLst>
                <a:ext uri="{FF2B5EF4-FFF2-40B4-BE49-F238E27FC236}">
                  <a16:creationId xmlns:a16="http://schemas.microsoft.com/office/drawing/2014/main" id="{61E52BE8-58BB-7F37-0CDD-EDE845048E18}"/>
                </a:ext>
              </a:extLst>
            </p:cNvPr>
            <p:cNvSpPr/>
            <p:nvPr/>
          </p:nvSpPr>
          <p:spPr>
            <a:xfrm>
              <a:off x="7131294" y="3362395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8" name="Rettangolo 27">
              <a:extLst>
                <a:ext uri="{FF2B5EF4-FFF2-40B4-BE49-F238E27FC236}">
                  <a16:creationId xmlns:a16="http://schemas.microsoft.com/office/drawing/2014/main" id="{8C736DE1-1E12-AEEC-32EA-26E79314305D}"/>
                </a:ext>
              </a:extLst>
            </p:cNvPr>
            <p:cNvSpPr/>
            <p:nvPr/>
          </p:nvSpPr>
          <p:spPr>
            <a:xfrm>
              <a:off x="8196831" y="3362395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9" name="Rettangolo 28">
              <a:extLst>
                <a:ext uri="{FF2B5EF4-FFF2-40B4-BE49-F238E27FC236}">
                  <a16:creationId xmlns:a16="http://schemas.microsoft.com/office/drawing/2014/main" id="{7D85A99B-2BF1-948C-0501-3781831C1B2B}"/>
                </a:ext>
              </a:extLst>
            </p:cNvPr>
            <p:cNvSpPr/>
            <p:nvPr/>
          </p:nvSpPr>
          <p:spPr>
            <a:xfrm>
              <a:off x="9262368" y="3362395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4" name="Rettangolo 33">
              <a:extLst>
                <a:ext uri="{FF2B5EF4-FFF2-40B4-BE49-F238E27FC236}">
                  <a16:creationId xmlns:a16="http://schemas.microsoft.com/office/drawing/2014/main" id="{28B8E4A8-1BC5-B7A2-486B-8758AAF59ACE}"/>
                </a:ext>
              </a:extLst>
            </p:cNvPr>
            <p:cNvSpPr/>
            <p:nvPr/>
          </p:nvSpPr>
          <p:spPr>
            <a:xfrm>
              <a:off x="2869146" y="3636165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5" name="Rettangolo 34">
              <a:extLst>
                <a:ext uri="{FF2B5EF4-FFF2-40B4-BE49-F238E27FC236}">
                  <a16:creationId xmlns:a16="http://schemas.microsoft.com/office/drawing/2014/main" id="{0808DDD7-39EC-86F9-3236-ACE5E2018B10}"/>
                </a:ext>
              </a:extLst>
            </p:cNvPr>
            <p:cNvSpPr/>
            <p:nvPr/>
          </p:nvSpPr>
          <p:spPr>
            <a:xfrm>
              <a:off x="3934683" y="3636164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6" name="Rettangolo 35">
              <a:extLst>
                <a:ext uri="{FF2B5EF4-FFF2-40B4-BE49-F238E27FC236}">
                  <a16:creationId xmlns:a16="http://schemas.microsoft.com/office/drawing/2014/main" id="{2C42A768-E6FE-4349-076B-E307811587DC}"/>
                </a:ext>
              </a:extLst>
            </p:cNvPr>
            <p:cNvSpPr/>
            <p:nvPr/>
          </p:nvSpPr>
          <p:spPr>
            <a:xfrm>
              <a:off x="5000220" y="3636164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7" name="Rettangolo 36">
              <a:extLst>
                <a:ext uri="{FF2B5EF4-FFF2-40B4-BE49-F238E27FC236}">
                  <a16:creationId xmlns:a16="http://schemas.microsoft.com/office/drawing/2014/main" id="{2C03D81B-75FF-9FF9-6D23-9D411E8D2606}"/>
                </a:ext>
              </a:extLst>
            </p:cNvPr>
            <p:cNvSpPr/>
            <p:nvPr/>
          </p:nvSpPr>
          <p:spPr>
            <a:xfrm>
              <a:off x="6065757" y="3636164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38" name="Rettangolo 37">
              <a:extLst>
                <a:ext uri="{FF2B5EF4-FFF2-40B4-BE49-F238E27FC236}">
                  <a16:creationId xmlns:a16="http://schemas.microsoft.com/office/drawing/2014/main" id="{2E22F4E7-9A15-1802-F72E-168C107C7D87}"/>
                </a:ext>
              </a:extLst>
            </p:cNvPr>
            <p:cNvSpPr/>
            <p:nvPr/>
          </p:nvSpPr>
          <p:spPr>
            <a:xfrm>
              <a:off x="7131294" y="3636164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9" name="Rettangolo 38">
              <a:extLst>
                <a:ext uri="{FF2B5EF4-FFF2-40B4-BE49-F238E27FC236}">
                  <a16:creationId xmlns:a16="http://schemas.microsoft.com/office/drawing/2014/main" id="{9DEB759A-0244-EEA9-3E6E-B3DB9EAA3E4D}"/>
                </a:ext>
              </a:extLst>
            </p:cNvPr>
            <p:cNvSpPr/>
            <p:nvPr/>
          </p:nvSpPr>
          <p:spPr>
            <a:xfrm>
              <a:off x="8196831" y="3636164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0" name="Rettangolo 39">
              <a:extLst>
                <a:ext uri="{FF2B5EF4-FFF2-40B4-BE49-F238E27FC236}">
                  <a16:creationId xmlns:a16="http://schemas.microsoft.com/office/drawing/2014/main" id="{1E26E606-CA53-1C3A-D9C9-9D6B6E9BF461}"/>
                </a:ext>
              </a:extLst>
            </p:cNvPr>
            <p:cNvSpPr/>
            <p:nvPr/>
          </p:nvSpPr>
          <p:spPr>
            <a:xfrm>
              <a:off x="9262368" y="3636164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2086215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5A1B47C8-47A0-4A88-8830-6DEA3B5DE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72823751-52EC-B0DA-659E-EA52F9AD0967}"/>
              </a:ext>
            </a:extLst>
          </p:cNvPr>
          <p:cNvSpPr/>
          <p:nvPr/>
        </p:nvSpPr>
        <p:spPr>
          <a:xfrm>
            <a:off x="435869" y="1999217"/>
            <a:ext cx="6645066" cy="3352712"/>
          </a:xfrm>
          <a:prstGeom prst="roundRect">
            <a:avLst>
              <a:gd name="adj" fmla="val 30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B130A426-7BA3-A835-2521-26BDC2D46E49}"/>
              </a:ext>
            </a:extLst>
          </p:cNvPr>
          <p:cNvSpPr/>
          <p:nvPr/>
        </p:nvSpPr>
        <p:spPr>
          <a:xfrm>
            <a:off x="529489" y="2097741"/>
            <a:ext cx="6458574" cy="31376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4BBFDD-E720-4805-A9C8-129FBBF6D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7126EAE-E15F-58B3-CEF5-54FD026115B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096885" y="3176555"/>
            <a:ext cx="3659246" cy="60350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 err="1">
                <a:solidFill>
                  <a:srgbClr val="FFFFFF"/>
                </a:solidFill>
              </a:rPr>
              <a:t>Interfaccia</a:t>
            </a:r>
            <a:r>
              <a:rPr lang="en-US" sz="3600" dirty="0">
                <a:solidFill>
                  <a:srgbClr val="FFFFFF"/>
                </a:solidFill>
              </a:rPr>
              <a:t> </a:t>
            </a:r>
            <a:r>
              <a:rPr lang="en-US" sz="3600" dirty="0" err="1">
                <a:solidFill>
                  <a:srgbClr val="FFFFFF"/>
                </a:solidFill>
              </a:rPr>
              <a:t>Grafica</a:t>
            </a: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AC4BE46-4A77-42FE-9D15-065CDB2F8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516B88A9-01F9-D56E-0ED2-7A9E1ECD3BF6}"/>
              </a:ext>
            </a:extLst>
          </p:cNvPr>
          <p:cNvSpPr txBox="1"/>
          <p:nvPr/>
        </p:nvSpPr>
        <p:spPr>
          <a:xfrm>
            <a:off x="1024167" y="459676"/>
            <a:ext cx="54684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sng" strike="noStrike" kern="1200" cap="none" spc="0" normalizeH="0" baseline="0" noProof="0" dirty="0">
                <a:ln>
                  <a:noFill/>
                </a:ln>
                <a:solidFill>
                  <a:srgbClr val="BD582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Modalità Veicolo: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BD582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Entrata/Uscita autostrada</a:t>
            </a: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srgbClr val="BD582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Segnaposto contenuto 4">
            <a:extLst>
              <a:ext uri="{FF2B5EF4-FFF2-40B4-BE49-F238E27FC236}">
                <a16:creationId xmlns:a16="http://schemas.microsoft.com/office/drawing/2014/main" id="{64AC0C30-C034-C765-DEE3-D140B8B1A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463" y="2199613"/>
            <a:ext cx="6347875" cy="2949498"/>
          </a:xfrm>
          <a:prstGeom prst="rect">
            <a:avLst/>
          </a:prstGeom>
        </p:spPr>
      </p:pic>
      <p:grpSp>
        <p:nvGrpSpPr>
          <p:cNvPr id="16" name="Gruppo 15">
            <a:extLst>
              <a:ext uri="{FF2B5EF4-FFF2-40B4-BE49-F238E27FC236}">
                <a16:creationId xmlns:a16="http://schemas.microsoft.com/office/drawing/2014/main" id="{05E9DED3-FD37-F7F6-5E76-14B28BDE22EF}"/>
              </a:ext>
            </a:extLst>
          </p:cNvPr>
          <p:cNvGrpSpPr/>
          <p:nvPr/>
        </p:nvGrpSpPr>
        <p:grpSpPr>
          <a:xfrm rot="5400000">
            <a:off x="4234355" y="3274817"/>
            <a:ext cx="7334516" cy="406978"/>
            <a:chOff x="3934683" y="3362395"/>
            <a:chExt cx="7334516" cy="406978"/>
          </a:xfrm>
        </p:grpSpPr>
        <p:sp>
          <p:nvSpPr>
            <p:cNvPr id="19" name="Rettangolo 18">
              <a:extLst>
                <a:ext uri="{FF2B5EF4-FFF2-40B4-BE49-F238E27FC236}">
                  <a16:creationId xmlns:a16="http://schemas.microsoft.com/office/drawing/2014/main" id="{5485056E-0DF4-DF13-F691-CECC988E2808}"/>
                </a:ext>
              </a:extLst>
            </p:cNvPr>
            <p:cNvSpPr/>
            <p:nvPr/>
          </p:nvSpPr>
          <p:spPr>
            <a:xfrm>
              <a:off x="3934683" y="3362395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1" name="Rettangolo 20">
              <a:extLst>
                <a:ext uri="{FF2B5EF4-FFF2-40B4-BE49-F238E27FC236}">
                  <a16:creationId xmlns:a16="http://schemas.microsoft.com/office/drawing/2014/main" id="{E646CE02-F3FE-75A4-1258-8E9C349492A4}"/>
                </a:ext>
              </a:extLst>
            </p:cNvPr>
            <p:cNvSpPr/>
            <p:nvPr/>
          </p:nvSpPr>
          <p:spPr>
            <a:xfrm>
              <a:off x="5000220" y="3362395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3" name="Rettangolo 22">
              <a:extLst>
                <a:ext uri="{FF2B5EF4-FFF2-40B4-BE49-F238E27FC236}">
                  <a16:creationId xmlns:a16="http://schemas.microsoft.com/office/drawing/2014/main" id="{9C49314B-F66B-D025-2591-3E240E2FFA31}"/>
                </a:ext>
              </a:extLst>
            </p:cNvPr>
            <p:cNvSpPr/>
            <p:nvPr/>
          </p:nvSpPr>
          <p:spPr>
            <a:xfrm>
              <a:off x="6065757" y="3362395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5" name="Rettangolo 24">
              <a:extLst>
                <a:ext uri="{FF2B5EF4-FFF2-40B4-BE49-F238E27FC236}">
                  <a16:creationId xmlns:a16="http://schemas.microsoft.com/office/drawing/2014/main" id="{0DF08772-E5B1-551B-BE32-B430FA8B02A9}"/>
                </a:ext>
              </a:extLst>
            </p:cNvPr>
            <p:cNvSpPr/>
            <p:nvPr/>
          </p:nvSpPr>
          <p:spPr>
            <a:xfrm>
              <a:off x="7131294" y="3362395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7" name="Rettangolo 26">
              <a:extLst>
                <a:ext uri="{FF2B5EF4-FFF2-40B4-BE49-F238E27FC236}">
                  <a16:creationId xmlns:a16="http://schemas.microsoft.com/office/drawing/2014/main" id="{4B4D63F1-F5B8-94A5-7219-EFC10D7F24A7}"/>
                </a:ext>
              </a:extLst>
            </p:cNvPr>
            <p:cNvSpPr/>
            <p:nvPr/>
          </p:nvSpPr>
          <p:spPr>
            <a:xfrm>
              <a:off x="8196831" y="3362395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9" name="Rettangolo 28">
              <a:extLst>
                <a:ext uri="{FF2B5EF4-FFF2-40B4-BE49-F238E27FC236}">
                  <a16:creationId xmlns:a16="http://schemas.microsoft.com/office/drawing/2014/main" id="{A9B49954-28F5-E4BB-3180-2D2D213EC71F}"/>
                </a:ext>
              </a:extLst>
            </p:cNvPr>
            <p:cNvSpPr/>
            <p:nvPr/>
          </p:nvSpPr>
          <p:spPr>
            <a:xfrm>
              <a:off x="9262368" y="3362395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1" name="Rettangolo 30">
              <a:extLst>
                <a:ext uri="{FF2B5EF4-FFF2-40B4-BE49-F238E27FC236}">
                  <a16:creationId xmlns:a16="http://schemas.microsoft.com/office/drawing/2014/main" id="{088DA45B-754C-90D8-DF46-8E006DCB8A7A}"/>
                </a:ext>
              </a:extLst>
            </p:cNvPr>
            <p:cNvSpPr/>
            <p:nvPr/>
          </p:nvSpPr>
          <p:spPr>
            <a:xfrm>
              <a:off x="10327905" y="3362395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6" name="Rettangolo 35">
              <a:extLst>
                <a:ext uri="{FF2B5EF4-FFF2-40B4-BE49-F238E27FC236}">
                  <a16:creationId xmlns:a16="http://schemas.microsoft.com/office/drawing/2014/main" id="{6C63A378-E474-623B-8A90-8DAFCDF06366}"/>
                </a:ext>
              </a:extLst>
            </p:cNvPr>
            <p:cNvSpPr/>
            <p:nvPr/>
          </p:nvSpPr>
          <p:spPr>
            <a:xfrm>
              <a:off x="3934683" y="3636164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7" name="Rettangolo 36">
              <a:extLst>
                <a:ext uri="{FF2B5EF4-FFF2-40B4-BE49-F238E27FC236}">
                  <a16:creationId xmlns:a16="http://schemas.microsoft.com/office/drawing/2014/main" id="{D3E3CDC9-05A5-C43F-A51F-532671FD3A7F}"/>
                </a:ext>
              </a:extLst>
            </p:cNvPr>
            <p:cNvSpPr/>
            <p:nvPr/>
          </p:nvSpPr>
          <p:spPr>
            <a:xfrm>
              <a:off x="5000220" y="3636164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8" name="Rettangolo 37">
              <a:extLst>
                <a:ext uri="{FF2B5EF4-FFF2-40B4-BE49-F238E27FC236}">
                  <a16:creationId xmlns:a16="http://schemas.microsoft.com/office/drawing/2014/main" id="{F97F4D7D-9A71-C52C-80E2-6BECC21B2AFD}"/>
                </a:ext>
              </a:extLst>
            </p:cNvPr>
            <p:cNvSpPr/>
            <p:nvPr/>
          </p:nvSpPr>
          <p:spPr>
            <a:xfrm>
              <a:off x="6065757" y="3636164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9" name="Rettangolo 38">
              <a:extLst>
                <a:ext uri="{FF2B5EF4-FFF2-40B4-BE49-F238E27FC236}">
                  <a16:creationId xmlns:a16="http://schemas.microsoft.com/office/drawing/2014/main" id="{588EE17A-C5D8-6A19-186E-B85B04090477}"/>
                </a:ext>
              </a:extLst>
            </p:cNvPr>
            <p:cNvSpPr/>
            <p:nvPr/>
          </p:nvSpPr>
          <p:spPr>
            <a:xfrm>
              <a:off x="7131294" y="3636164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0" name="Rettangolo 39">
              <a:extLst>
                <a:ext uri="{FF2B5EF4-FFF2-40B4-BE49-F238E27FC236}">
                  <a16:creationId xmlns:a16="http://schemas.microsoft.com/office/drawing/2014/main" id="{00673569-5032-75D4-471C-D7545F8ED4C3}"/>
                </a:ext>
              </a:extLst>
            </p:cNvPr>
            <p:cNvSpPr/>
            <p:nvPr/>
          </p:nvSpPr>
          <p:spPr>
            <a:xfrm>
              <a:off x="8196831" y="3636164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1" name="Rettangolo 40">
              <a:extLst>
                <a:ext uri="{FF2B5EF4-FFF2-40B4-BE49-F238E27FC236}">
                  <a16:creationId xmlns:a16="http://schemas.microsoft.com/office/drawing/2014/main" id="{BBDFA953-A232-8A08-A9E3-BE3023FE6904}"/>
                </a:ext>
              </a:extLst>
            </p:cNvPr>
            <p:cNvSpPr/>
            <p:nvPr/>
          </p:nvSpPr>
          <p:spPr>
            <a:xfrm>
              <a:off x="9262368" y="3636164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2" name="Rettangolo 41">
              <a:extLst>
                <a:ext uri="{FF2B5EF4-FFF2-40B4-BE49-F238E27FC236}">
                  <a16:creationId xmlns:a16="http://schemas.microsoft.com/office/drawing/2014/main" id="{C39B30E5-898E-69A6-D31F-D02126E01FEE}"/>
                </a:ext>
              </a:extLst>
            </p:cNvPr>
            <p:cNvSpPr/>
            <p:nvPr/>
          </p:nvSpPr>
          <p:spPr>
            <a:xfrm>
              <a:off x="10327905" y="3636164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26756224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A1B47C8-47A0-4A88-8830-6DEA3B5DE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3417DC2D-1CA4-1924-E155-5029773FB291}"/>
              </a:ext>
            </a:extLst>
          </p:cNvPr>
          <p:cNvSpPr/>
          <p:nvPr/>
        </p:nvSpPr>
        <p:spPr>
          <a:xfrm>
            <a:off x="4978500" y="1704652"/>
            <a:ext cx="6645066" cy="3441089"/>
          </a:xfrm>
          <a:prstGeom prst="roundRect">
            <a:avLst>
              <a:gd name="adj" fmla="val 30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1EA1166A-F9AE-3432-10F6-0E866861E306}"/>
              </a:ext>
            </a:extLst>
          </p:cNvPr>
          <p:cNvSpPr/>
          <p:nvPr/>
        </p:nvSpPr>
        <p:spPr>
          <a:xfrm>
            <a:off x="5111486" y="1828800"/>
            <a:ext cx="6434436" cy="3218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84BBFDD-E720-4805-A9C8-129FBBF6D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88EAF25-0A3B-41A2-095A-01BB9DB890E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62744" y="3157003"/>
            <a:ext cx="3659246" cy="56192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 err="1">
                <a:solidFill>
                  <a:srgbClr val="FFFFFF"/>
                </a:solidFill>
              </a:rPr>
              <a:t>Interfaccia</a:t>
            </a:r>
            <a:r>
              <a:rPr lang="en-US" sz="3600" dirty="0">
                <a:solidFill>
                  <a:srgbClr val="FFFFFF"/>
                </a:solidFill>
              </a:rPr>
              <a:t> </a:t>
            </a:r>
            <a:r>
              <a:rPr lang="en-US" sz="3600" dirty="0" err="1">
                <a:solidFill>
                  <a:srgbClr val="FFFFFF"/>
                </a:solidFill>
              </a:rPr>
              <a:t>Grafica</a:t>
            </a: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C4BE46-4A77-42FE-9D15-065CDB2F8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8FCC30F5-8FF0-30BC-2290-E3DC3CC11336}"/>
              </a:ext>
            </a:extLst>
          </p:cNvPr>
          <p:cNvSpPr txBox="1"/>
          <p:nvPr/>
        </p:nvSpPr>
        <p:spPr>
          <a:xfrm>
            <a:off x="6360174" y="426673"/>
            <a:ext cx="38817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sng" strike="noStrike" kern="1200" cap="none" spc="0" normalizeH="0" baseline="0" noProof="0" dirty="0">
                <a:ln>
                  <a:noFill/>
                </a:ln>
                <a:solidFill>
                  <a:srgbClr val="BD582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Modalità Veicolo: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BD582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Pedaggio</a:t>
            </a: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srgbClr val="BD582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9" name="Segnaposto contenuto 4">
            <a:extLst>
              <a:ext uri="{FF2B5EF4-FFF2-40B4-BE49-F238E27FC236}">
                <a16:creationId xmlns:a16="http://schemas.microsoft.com/office/drawing/2014/main" id="{F97E9301-C0F2-71B6-9CCD-28B65B8A0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7518" y="1895502"/>
            <a:ext cx="6222371" cy="3059387"/>
          </a:xfrm>
          <a:prstGeom prst="rect">
            <a:avLst/>
          </a:prstGeom>
        </p:spPr>
      </p:pic>
      <p:grpSp>
        <p:nvGrpSpPr>
          <p:cNvPr id="21" name="Gruppo 20">
            <a:extLst>
              <a:ext uri="{FF2B5EF4-FFF2-40B4-BE49-F238E27FC236}">
                <a16:creationId xmlns:a16="http://schemas.microsoft.com/office/drawing/2014/main" id="{8E9215AE-68C0-0E70-DBB6-579C0CE3E366}"/>
              </a:ext>
            </a:extLst>
          </p:cNvPr>
          <p:cNvGrpSpPr/>
          <p:nvPr/>
        </p:nvGrpSpPr>
        <p:grpSpPr>
          <a:xfrm rot="5400000">
            <a:off x="563515" y="3221706"/>
            <a:ext cx="7334516" cy="406978"/>
            <a:chOff x="3934683" y="3362395"/>
            <a:chExt cx="7334516" cy="406978"/>
          </a:xfrm>
        </p:grpSpPr>
        <p:sp>
          <p:nvSpPr>
            <p:cNvPr id="24" name="Rettangolo 23">
              <a:extLst>
                <a:ext uri="{FF2B5EF4-FFF2-40B4-BE49-F238E27FC236}">
                  <a16:creationId xmlns:a16="http://schemas.microsoft.com/office/drawing/2014/main" id="{664427DA-6364-A840-E039-ACACB4160819}"/>
                </a:ext>
              </a:extLst>
            </p:cNvPr>
            <p:cNvSpPr/>
            <p:nvPr/>
          </p:nvSpPr>
          <p:spPr>
            <a:xfrm>
              <a:off x="3934683" y="3362395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5" name="Rettangolo 24">
              <a:extLst>
                <a:ext uri="{FF2B5EF4-FFF2-40B4-BE49-F238E27FC236}">
                  <a16:creationId xmlns:a16="http://schemas.microsoft.com/office/drawing/2014/main" id="{B8F9ECED-76A0-B386-F686-1653A11F3C72}"/>
                </a:ext>
              </a:extLst>
            </p:cNvPr>
            <p:cNvSpPr/>
            <p:nvPr/>
          </p:nvSpPr>
          <p:spPr>
            <a:xfrm>
              <a:off x="5000220" y="3362395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6" name="Rettangolo 25">
              <a:extLst>
                <a:ext uri="{FF2B5EF4-FFF2-40B4-BE49-F238E27FC236}">
                  <a16:creationId xmlns:a16="http://schemas.microsoft.com/office/drawing/2014/main" id="{78A0E57F-0DFC-2126-F7FE-C9D26CE67CCD}"/>
                </a:ext>
              </a:extLst>
            </p:cNvPr>
            <p:cNvSpPr/>
            <p:nvPr/>
          </p:nvSpPr>
          <p:spPr>
            <a:xfrm>
              <a:off x="6065757" y="3362395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7" name="Rettangolo 26">
              <a:extLst>
                <a:ext uri="{FF2B5EF4-FFF2-40B4-BE49-F238E27FC236}">
                  <a16:creationId xmlns:a16="http://schemas.microsoft.com/office/drawing/2014/main" id="{E4A5EA89-FC32-484D-1EBF-580909B03C17}"/>
                </a:ext>
              </a:extLst>
            </p:cNvPr>
            <p:cNvSpPr/>
            <p:nvPr/>
          </p:nvSpPr>
          <p:spPr>
            <a:xfrm>
              <a:off x="7131294" y="3362395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8" name="Rettangolo 27">
              <a:extLst>
                <a:ext uri="{FF2B5EF4-FFF2-40B4-BE49-F238E27FC236}">
                  <a16:creationId xmlns:a16="http://schemas.microsoft.com/office/drawing/2014/main" id="{76306D16-D733-6F7D-4C1F-034E58F18AD6}"/>
                </a:ext>
              </a:extLst>
            </p:cNvPr>
            <p:cNvSpPr/>
            <p:nvPr/>
          </p:nvSpPr>
          <p:spPr>
            <a:xfrm>
              <a:off x="8196831" y="3362395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9" name="Rettangolo 28">
              <a:extLst>
                <a:ext uri="{FF2B5EF4-FFF2-40B4-BE49-F238E27FC236}">
                  <a16:creationId xmlns:a16="http://schemas.microsoft.com/office/drawing/2014/main" id="{D22BED54-6F4A-D3F7-51A2-0F69AD3AC1D4}"/>
                </a:ext>
              </a:extLst>
            </p:cNvPr>
            <p:cNvSpPr/>
            <p:nvPr/>
          </p:nvSpPr>
          <p:spPr>
            <a:xfrm>
              <a:off x="9262368" y="3362395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0" name="Rettangolo 29">
              <a:extLst>
                <a:ext uri="{FF2B5EF4-FFF2-40B4-BE49-F238E27FC236}">
                  <a16:creationId xmlns:a16="http://schemas.microsoft.com/office/drawing/2014/main" id="{5D3AB596-AC6C-5AFC-B653-6BCC0EA2E5AB}"/>
                </a:ext>
              </a:extLst>
            </p:cNvPr>
            <p:cNvSpPr/>
            <p:nvPr/>
          </p:nvSpPr>
          <p:spPr>
            <a:xfrm>
              <a:off x="10327905" y="3362395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5" name="Rettangolo 34">
              <a:extLst>
                <a:ext uri="{FF2B5EF4-FFF2-40B4-BE49-F238E27FC236}">
                  <a16:creationId xmlns:a16="http://schemas.microsoft.com/office/drawing/2014/main" id="{C90BD1EB-968E-49C8-05ED-DEAE2AE03117}"/>
                </a:ext>
              </a:extLst>
            </p:cNvPr>
            <p:cNvSpPr/>
            <p:nvPr/>
          </p:nvSpPr>
          <p:spPr>
            <a:xfrm>
              <a:off x="3934683" y="3636164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6" name="Rettangolo 35">
              <a:extLst>
                <a:ext uri="{FF2B5EF4-FFF2-40B4-BE49-F238E27FC236}">
                  <a16:creationId xmlns:a16="http://schemas.microsoft.com/office/drawing/2014/main" id="{4D4EE5B8-DE0B-0AA7-F6A0-1AA92408EFEB}"/>
                </a:ext>
              </a:extLst>
            </p:cNvPr>
            <p:cNvSpPr/>
            <p:nvPr/>
          </p:nvSpPr>
          <p:spPr>
            <a:xfrm>
              <a:off x="5000220" y="3636164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7" name="Rettangolo 36">
              <a:extLst>
                <a:ext uri="{FF2B5EF4-FFF2-40B4-BE49-F238E27FC236}">
                  <a16:creationId xmlns:a16="http://schemas.microsoft.com/office/drawing/2014/main" id="{A3FBB357-E580-D116-6668-B8CF424A83E5}"/>
                </a:ext>
              </a:extLst>
            </p:cNvPr>
            <p:cNvSpPr/>
            <p:nvPr/>
          </p:nvSpPr>
          <p:spPr>
            <a:xfrm>
              <a:off x="6065757" y="3636164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8" name="Rettangolo 37">
              <a:extLst>
                <a:ext uri="{FF2B5EF4-FFF2-40B4-BE49-F238E27FC236}">
                  <a16:creationId xmlns:a16="http://schemas.microsoft.com/office/drawing/2014/main" id="{B71E85B1-43BC-3169-3E38-2F1E1F40546A}"/>
                </a:ext>
              </a:extLst>
            </p:cNvPr>
            <p:cNvSpPr/>
            <p:nvPr/>
          </p:nvSpPr>
          <p:spPr>
            <a:xfrm>
              <a:off x="7131294" y="3636164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9" name="Rettangolo 38">
              <a:extLst>
                <a:ext uri="{FF2B5EF4-FFF2-40B4-BE49-F238E27FC236}">
                  <a16:creationId xmlns:a16="http://schemas.microsoft.com/office/drawing/2014/main" id="{B93ED862-6BE3-7183-A74C-FEB3609B3626}"/>
                </a:ext>
              </a:extLst>
            </p:cNvPr>
            <p:cNvSpPr/>
            <p:nvPr/>
          </p:nvSpPr>
          <p:spPr>
            <a:xfrm>
              <a:off x="8196831" y="3636164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0" name="Rettangolo 39">
              <a:extLst>
                <a:ext uri="{FF2B5EF4-FFF2-40B4-BE49-F238E27FC236}">
                  <a16:creationId xmlns:a16="http://schemas.microsoft.com/office/drawing/2014/main" id="{B63E5F19-E5AD-C21E-1178-F7CB0C1A2934}"/>
                </a:ext>
              </a:extLst>
            </p:cNvPr>
            <p:cNvSpPr/>
            <p:nvPr/>
          </p:nvSpPr>
          <p:spPr>
            <a:xfrm>
              <a:off x="9262368" y="3636164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1" name="Rettangolo 40">
              <a:extLst>
                <a:ext uri="{FF2B5EF4-FFF2-40B4-BE49-F238E27FC236}">
                  <a16:creationId xmlns:a16="http://schemas.microsoft.com/office/drawing/2014/main" id="{FDD34E98-6995-41A2-638D-E9F7F9685539}"/>
                </a:ext>
              </a:extLst>
            </p:cNvPr>
            <p:cNvSpPr/>
            <p:nvPr/>
          </p:nvSpPr>
          <p:spPr>
            <a:xfrm>
              <a:off x="10327905" y="3636164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6110462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5A1B47C8-47A0-4A88-8830-6DEA3B5DE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72823751-52EC-B0DA-659E-EA52F9AD0967}"/>
              </a:ext>
            </a:extLst>
          </p:cNvPr>
          <p:cNvSpPr/>
          <p:nvPr/>
        </p:nvSpPr>
        <p:spPr>
          <a:xfrm>
            <a:off x="435869" y="1999217"/>
            <a:ext cx="6645066" cy="3404078"/>
          </a:xfrm>
          <a:prstGeom prst="roundRect">
            <a:avLst>
              <a:gd name="adj" fmla="val 30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B130A426-7BA3-A835-2521-26BDC2D46E49}"/>
              </a:ext>
            </a:extLst>
          </p:cNvPr>
          <p:cNvSpPr/>
          <p:nvPr/>
        </p:nvSpPr>
        <p:spPr>
          <a:xfrm>
            <a:off x="529489" y="2051750"/>
            <a:ext cx="6458574" cy="32452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4BBFDD-E720-4805-A9C8-129FBBF6D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7126EAE-E15F-58B3-CEF5-54FD026115B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096885" y="3176555"/>
            <a:ext cx="3659246" cy="60350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 err="1">
                <a:solidFill>
                  <a:srgbClr val="FFFFFF"/>
                </a:solidFill>
              </a:rPr>
              <a:t>Interfaccia</a:t>
            </a:r>
            <a:r>
              <a:rPr lang="en-US" sz="3600" dirty="0">
                <a:solidFill>
                  <a:srgbClr val="FFFFFF"/>
                </a:solidFill>
              </a:rPr>
              <a:t> </a:t>
            </a:r>
            <a:r>
              <a:rPr lang="en-US" sz="3600" dirty="0" err="1">
                <a:solidFill>
                  <a:srgbClr val="FFFFFF"/>
                </a:solidFill>
              </a:rPr>
              <a:t>Grafica</a:t>
            </a: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AC4BE46-4A77-42FE-9D15-065CDB2F8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516B88A9-01F9-D56E-0ED2-7A9E1ECD3BF6}"/>
              </a:ext>
            </a:extLst>
          </p:cNvPr>
          <p:cNvSpPr txBox="1"/>
          <p:nvPr/>
        </p:nvSpPr>
        <p:spPr>
          <a:xfrm>
            <a:off x="1149343" y="605922"/>
            <a:ext cx="54684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sng" strike="noStrike" kern="1200" cap="none" spc="0" normalizeH="0" baseline="0" noProof="0" dirty="0">
                <a:ln>
                  <a:noFill/>
                </a:ln>
                <a:solidFill>
                  <a:srgbClr val="BD582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Modalità Veicolo: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BD582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Cambia veicolo</a:t>
            </a: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srgbClr val="BD582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Segnaposto contenuto 4">
            <a:extLst>
              <a:ext uri="{FF2B5EF4-FFF2-40B4-BE49-F238E27FC236}">
                <a16:creationId xmlns:a16="http://schemas.microsoft.com/office/drawing/2014/main" id="{BADF9CF5-0FA8-3D00-18E0-CF2661BB2D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993" y="2141396"/>
            <a:ext cx="6312759" cy="3065932"/>
          </a:xfrm>
          <a:prstGeom prst="rect">
            <a:avLst/>
          </a:prstGeom>
        </p:spPr>
      </p:pic>
      <p:grpSp>
        <p:nvGrpSpPr>
          <p:cNvPr id="16" name="Gruppo 15">
            <a:extLst>
              <a:ext uri="{FF2B5EF4-FFF2-40B4-BE49-F238E27FC236}">
                <a16:creationId xmlns:a16="http://schemas.microsoft.com/office/drawing/2014/main" id="{13BAD892-8ADA-BE72-6981-6950BB7DB8BA}"/>
              </a:ext>
            </a:extLst>
          </p:cNvPr>
          <p:cNvGrpSpPr/>
          <p:nvPr/>
        </p:nvGrpSpPr>
        <p:grpSpPr>
          <a:xfrm rot="5400000">
            <a:off x="4315050" y="3274817"/>
            <a:ext cx="7334516" cy="406978"/>
            <a:chOff x="3934683" y="3362395"/>
            <a:chExt cx="7334516" cy="406978"/>
          </a:xfrm>
        </p:grpSpPr>
        <p:sp>
          <p:nvSpPr>
            <p:cNvPr id="19" name="Rettangolo 18">
              <a:extLst>
                <a:ext uri="{FF2B5EF4-FFF2-40B4-BE49-F238E27FC236}">
                  <a16:creationId xmlns:a16="http://schemas.microsoft.com/office/drawing/2014/main" id="{5A85C838-9D57-1309-9AA4-FFA317CD36F7}"/>
                </a:ext>
              </a:extLst>
            </p:cNvPr>
            <p:cNvSpPr/>
            <p:nvPr/>
          </p:nvSpPr>
          <p:spPr>
            <a:xfrm>
              <a:off x="3934683" y="3362395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1" name="Rettangolo 20">
              <a:extLst>
                <a:ext uri="{FF2B5EF4-FFF2-40B4-BE49-F238E27FC236}">
                  <a16:creationId xmlns:a16="http://schemas.microsoft.com/office/drawing/2014/main" id="{7044B992-CEFA-0000-8F37-59FA437E38DE}"/>
                </a:ext>
              </a:extLst>
            </p:cNvPr>
            <p:cNvSpPr/>
            <p:nvPr/>
          </p:nvSpPr>
          <p:spPr>
            <a:xfrm>
              <a:off x="5000220" y="3362395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3" name="Rettangolo 22">
              <a:extLst>
                <a:ext uri="{FF2B5EF4-FFF2-40B4-BE49-F238E27FC236}">
                  <a16:creationId xmlns:a16="http://schemas.microsoft.com/office/drawing/2014/main" id="{DCD59DBA-13C6-C172-DAD9-AB29CDA561C9}"/>
                </a:ext>
              </a:extLst>
            </p:cNvPr>
            <p:cNvSpPr/>
            <p:nvPr/>
          </p:nvSpPr>
          <p:spPr>
            <a:xfrm>
              <a:off x="6065757" y="3362395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5" name="Rettangolo 24">
              <a:extLst>
                <a:ext uri="{FF2B5EF4-FFF2-40B4-BE49-F238E27FC236}">
                  <a16:creationId xmlns:a16="http://schemas.microsoft.com/office/drawing/2014/main" id="{CF2C3CB2-95E0-FC8B-CCF7-6ADB6F850B4A}"/>
                </a:ext>
              </a:extLst>
            </p:cNvPr>
            <p:cNvSpPr/>
            <p:nvPr/>
          </p:nvSpPr>
          <p:spPr>
            <a:xfrm>
              <a:off x="7131294" y="3362395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7" name="Rettangolo 26">
              <a:extLst>
                <a:ext uri="{FF2B5EF4-FFF2-40B4-BE49-F238E27FC236}">
                  <a16:creationId xmlns:a16="http://schemas.microsoft.com/office/drawing/2014/main" id="{19BA9BE9-01CE-ECEE-21E1-EE358C2392AD}"/>
                </a:ext>
              </a:extLst>
            </p:cNvPr>
            <p:cNvSpPr/>
            <p:nvPr/>
          </p:nvSpPr>
          <p:spPr>
            <a:xfrm>
              <a:off x="8196831" y="3362395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9" name="Rettangolo 28">
              <a:extLst>
                <a:ext uri="{FF2B5EF4-FFF2-40B4-BE49-F238E27FC236}">
                  <a16:creationId xmlns:a16="http://schemas.microsoft.com/office/drawing/2014/main" id="{76C4AAE3-E07C-4C9E-B653-ADBE964A060D}"/>
                </a:ext>
              </a:extLst>
            </p:cNvPr>
            <p:cNvSpPr/>
            <p:nvPr/>
          </p:nvSpPr>
          <p:spPr>
            <a:xfrm>
              <a:off x="9262368" y="3362395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1" name="Rettangolo 30">
              <a:extLst>
                <a:ext uri="{FF2B5EF4-FFF2-40B4-BE49-F238E27FC236}">
                  <a16:creationId xmlns:a16="http://schemas.microsoft.com/office/drawing/2014/main" id="{72F07C93-2EF5-CE79-BD5E-BAAD9B9209FC}"/>
                </a:ext>
              </a:extLst>
            </p:cNvPr>
            <p:cNvSpPr/>
            <p:nvPr/>
          </p:nvSpPr>
          <p:spPr>
            <a:xfrm>
              <a:off x="10327905" y="3362395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6" name="Rettangolo 35">
              <a:extLst>
                <a:ext uri="{FF2B5EF4-FFF2-40B4-BE49-F238E27FC236}">
                  <a16:creationId xmlns:a16="http://schemas.microsoft.com/office/drawing/2014/main" id="{76AD2F7F-FD40-5BB3-520F-2122F6C26C4E}"/>
                </a:ext>
              </a:extLst>
            </p:cNvPr>
            <p:cNvSpPr/>
            <p:nvPr/>
          </p:nvSpPr>
          <p:spPr>
            <a:xfrm>
              <a:off x="3934683" y="3636164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7" name="Rettangolo 36">
              <a:extLst>
                <a:ext uri="{FF2B5EF4-FFF2-40B4-BE49-F238E27FC236}">
                  <a16:creationId xmlns:a16="http://schemas.microsoft.com/office/drawing/2014/main" id="{3F54C15A-0D7E-464D-C4A8-5B7E66ADA9B7}"/>
                </a:ext>
              </a:extLst>
            </p:cNvPr>
            <p:cNvSpPr/>
            <p:nvPr/>
          </p:nvSpPr>
          <p:spPr>
            <a:xfrm>
              <a:off x="5000220" y="3636164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8" name="Rettangolo 37">
              <a:extLst>
                <a:ext uri="{FF2B5EF4-FFF2-40B4-BE49-F238E27FC236}">
                  <a16:creationId xmlns:a16="http://schemas.microsoft.com/office/drawing/2014/main" id="{BBBF524A-CC32-16CA-9542-2F0F4D13C085}"/>
                </a:ext>
              </a:extLst>
            </p:cNvPr>
            <p:cNvSpPr/>
            <p:nvPr/>
          </p:nvSpPr>
          <p:spPr>
            <a:xfrm>
              <a:off x="6065757" y="3636164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9" name="Rettangolo 38">
              <a:extLst>
                <a:ext uri="{FF2B5EF4-FFF2-40B4-BE49-F238E27FC236}">
                  <a16:creationId xmlns:a16="http://schemas.microsoft.com/office/drawing/2014/main" id="{A365459B-61C3-9D6D-C110-1F7D32DB8040}"/>
                </a:ext>
              </a:extLst>
            </p:cNvPr>
            <p:cNvSpPr/>
            <p:nvPr/>
          </p:nvSpPr>
          <p:spPr>
            <a:xfrm>
              <a:off x="7131294" y="3636164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0" name="Rettangolo 39">
              <a:extLst>
                <a:ext uri="{FF2B5EF4-FFF2-40B4-BE49-F238E27FC236}">
                  <a16:creationId xmlns:a16="http://schemas.microsoft.com/office/drawing/2014/main" id="{CA959385-6041-6602-FD8E-C1FAE0D2ABEF}"/>
                </a:ext>
              </a:extLst>
            </p:cNvPr>
            <p:cNvSpPr/>
            <p:nvPr/>
          </p:nvSpPr>
          <p:spPr>
            <a:xfrm>
              <a:off x="8196831" y="3636164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1" name="Rettangolo 40">
              <a:extLst>
                <a:ext uri="{FF2B5EF4-FFF2-40B4-BE49-F238E27FC236}">
                  <a16:creationId xmlns:a16="http://schemas.microsoft.com/office/drawing/2014/main" id="{B0702BCE-AA69-AFC5-1289-76F1A5952B5E}"/>
                </a:ext>
              </a:extLst>
            </p:cNvPr>
            <p:cNvSpPr/>
            <p:nvPr/>
          </p:nvSpPr>
          <p:spPr>
            <a:xfrm>
              <a:off x="9262368" y="3636164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2" name="Rettangolo 41">
              <a:extLst>
                <a:ext uri="{FF2B5EF4-FFF2-40B4-BE49-F238E27FC236}">
                  <a16:creationId xmlns:a16="http://schemas.microsoft.com/office/drawing/2014/main" id="{E9745F24-B096-965B-C5FD-5AB8348965C6}"/>
                </a:ext>
              </a:extLst>
            </p:cNvPr>
            <p:cNvSpPr/>
            <p:nvPr/>
          </p:nvSpPr>
          <p:spPr>
            <a:xfrm>
              <a:off x="10327905" y="3636164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11402387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A1B47C8-47A0-4A88-8830-6DEA3B5DE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3417DC2D-1CA4-1924-E155-5029773FB291}"/>
              </a:ext>
            </a:extLst>
          </p:cNvPr>
          <p:cNvSpPr/>
          <p:nvPr/>
        </p:nvSpPr>
        <p:spPr>
          <a:xfrm>
            <a:off x="4978500" y="1704652"/>
            <a:ext cx="6645066" cy="3441089"/>
          </a:xfrm>
          <a:prstGeom prst="roundRect">
            <a:avLst>
              <a:gd name="adj" fmla="val 30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1EA1166A-F9AE-3432-10F6-0E866861E306}"/>
              </a:ext>
            </a:extLst>
          </p:cNvPr>
          <p:cNvSpPr/>
          <p:nvPr/>
        </p:nvSpPr>
        <p:spPr>
          <a:xfrm>
            <a:off x="5111486" y="1828800"/>
            <a:ext cx="6434436" cy="3218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84BBFDD-E720-4805-A9C8-129FBBF6D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88EAF25-0A3B-41A2-095A-01BB9DB890E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62744" y="3157003"/>
            <a:ext cx="3659246" cy="56192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 err="1">
                <a:solidFill>
                  <a:srgbClr val="FFFFFF"/>
                </a:solidFill>
              </a:rPr>
              <a:t>Interfaccia</a:t>
            </a:r>
            <a:r>
              <a:rPr lang="en-US" sz="3600" dirty="0">
                <a:solidFill>
                  <a:srgbClr val="FFFFFF"/>
                </a:solidFill>
              </a:rPr>
              <a:t> </a:t>
            </a:r>
            <a:r>
              <a:rPr lang="en-US" sz="3600" dirty="0" err="1">
                <a:solidFill>
                  <a:srgbClr val="FFFFFF"/>
                </a:solidFill>
              </a:rPr>
              <a:t>Grafica</a:t>
            </a: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C4BE46-4A77-42FE-9D15-065CDB2F8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8FCC30F5-8FF0-30BC-2290-E3DC3CC11336}"/>
              </a:ext>
            </a:extLst>
          </p:cNvPr>
          <p:cNvSpPr txBox="1"/>
          <p:nvPr/>
        </p:nvSpPr>
        <p:spPr>
          <a:xfrm>
            <a:off x="6360174" y="426673"/>
            <a:ext cx="38817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sng" strike="noStrike" kern="1200" cap="none" spc="0" normalizeH="0" baseline="0" noProof="0" dirty="0">
                <a:ln>
                  <a:noFill/>
                </a:ln>
                <a:solidFill>
                  <a:srgbClr val="BD582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Modalità Veicolo: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BD582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Estendi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BD582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BD582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servizio</a:t>
            </a: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srgbClr val="BD582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6B720F74-D6C0-B634-14C2-404674D2B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6550" y="1956133"/>
            <a:ext cx="6301989" cy="2938596"/>
          </a:xfrm>
          <a:prstGeom prst="rect">
            <a:avLst/>
          </a:prstGeom>
        </p:spPr>
      </p:pic>
      <p:grpSp>
        <p:nvGrpSpPr>
          <p:cNvPr id="21" name="Gruppo 20">
            <a:extLst>
              <a:ext uri="{FF2B5EF4-FFF2-40B4-BE49-F238E27FC236}">
                <a16:creationId xmlns:a16="http://schemas.microsoft.com/office/drawing/2014/main" id="{63A0AFA5-98BB-99BB-E643-A6ECC911EA4E}"/>
              </a:ext>
            </a:extLst>
          </p:cNvPr>
          <p:cNvGrpSpPr/>
          <p:nvPr/>
        </p:nvGrpSpPr>
        <p:grpSpPr>
          <a:xfrm rot="5400000">
            <a:off x="576085" y="3221706"/>
            <a:ext cx="7334516" cy="406979"/>
            <a:chOff x="2869146" y="3362395"/>
            <a:chExt cx="7334516" cy="406979"/>
          </a:xfrm>
        </p:grpSpPr>
        <p:sp>
          <p:nvSpPr>
            <p:cNvPr id="23" name="Rettangolo 22">
              <a:extLst>
                <a:ext uri="{FF2B5EF4-FFF2-40B4-BE49-F238E27FC236}">
                  <a16:creationId xmlns:a16="http://schemas.microsoft.com/office/drawing/2014/main" id="{1BE95546-C920-4DB0-F906-06B3D76F7E89}"/>
                </a:ext>
              </a:extLst>
            </p:cNvPr>
            <p:cNvSpPr/>
            <p:nvPr/>
          </p:nvSpPr>
          <p:spPr>
            <a:xfrm>
              <a:off x="2869146" y="3362396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4" name="Rettangolo 23">
              <a:extLst>
                <a:ext uri="{FF2B5EF4-FFF2-40B4-BE49-F238E27FC236}">
                  <a16:creationId xmlns:a16="http://schemas.microsoft.com/office/drawing/2014/main" id="{D935720E-D1BD-09BB-137B-E899735D4991}"/>
                </a:ext>
              </a:extLst>
            </p:cNvPr>
            <p:cNvSpPr/>
            <p:nvPr/>
          </p:nvSpPr>
          <p:spPr>
            <a:xfrm>
              <a:off x="3934683" y="3362395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5" name="Rettangolo 24">
              <a:extLst>
                <a:ext uri="{FF2B5EF4-FFF2-40B4-BE49-F238E27FC236}">
                  <a16:creationId xmlns:a16="http://schemas.microsoft.com/office/drawing/2014/main" id="{C547329C-12F3-9865-2FE7-E5DFFF4C0778}"/>
                </a:ext>
              </a:extLst>
            </p:cNvPr>
            <p:cNvSpPr/>
            <p:nvPr/>
          </p:nvSpPr>
          <p:spPr>
            <a:xfrm>
              <a:off x="5000220" y="3362395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6" name="Rettangolo 25">
              <a:extLst>
                <a:ext uri="{FF2B5EF4-FFF2-40B4-BE49-F238E27FC236}">
                  <a16:creationId xmlns:a16="http://schemas.microsoft.com/office/drawing/2014/main" id="{51CEF990-8FCD-94C4-4E14-8E3EA972B963}"/>
                </a:ext>
              </a:extLst>
            </p:cNvPr>
            <p:cNvSpPr/>
            <p:nvPr/>
          </p:nvSpPr>
          <p:spPr>
            <a:xfrm>
              <a:off x="6065757" y="3362395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7" name="Rettangolo 26">
              <a:extLst>
                <a:ext uri="{FF2B5EF4-FFF2-40B4-BE49-F238E27FC236}">
                  <a16:creationId xmlns:a16="http://schemas.microsoft.com/office/drawing/2014/main" id="{D25EDF73-DDC4-4099-9375-F511AD609502}"/>
                </a:ext>
              </a:extLst>
            </p:cNvPr>
            <p:cNvSpPr/>
            <p:nvPr/>
          </p:nvSpPr>
          <p:spPr>
            <a:xfrm>
              <a:off x="7131294" y="3362395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8" name="Rettangolo 27">
              <a:extLst>
                <a:ext uri="{FF2B5EF4-FFF2-40B4-BE49-F238E27FC236}">
                  <a16:creationId xmlns:a16="http://schemas.microsoft.com/office/drawing/2014/main" id="{6E5D812A-8308-A51E-E143-FCF103072DFC}"/>
                </a:ext>
              </a:extLst>
            </p:cNvPr>
            <p:cNvSpPr/>
            <p:nvPr/>
          </p:nvSpPr>
          <p:spPr>
            <a:xfrm>
              <a:off x="8196831" y="3362395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9" name="Rettangolo 28">
              <a:extLst>
                <a:ext uri="{FF2B5EF4-FFF2-40B4-BE49-F238E27FC236}">
                  <a16:creationId xmlns:a16="http://schemas.microsoft.com/office/drawing/2014/main" id="{D6BD0CF4-0F6F-CDE0-D194-0DF16548463F}"/>
                </a:ext>
              </a:extLst>
            </p:cNvPr>
            <p:cNvSpPr/>
            <p:nvPr/>
          </p:nvSpPr>
          <p:spPr>
            <a:xfrm>
              <a:off x="9262368" y="3362395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4" name="Rettangolo 33">
              <a:extLst>
                <a:ext uri="{FF2B5EF4-FFF2-40B4-BE49-F238E27FC236}">
                  <a16:creationId xmlns:a16="http://schemas.microsoft.com/office/drawing/2014/main" id="{C350D159-695B-F083-614C-C588BA8D05F5}"/>
                </a:ext>
              </a:extLst>
            </p:cNvPr>
            <p:cNvSpPr/>
            <p:nvPr/>
          </p:nvSpPr>
          <p:spPr>
            <a:xfrm>
              <a:off x="2869146" y="3636165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5" name="Rettangolo 34">
              <a:extLst>
                <a:ext uri="{FF2B5EF4-FFF2-40B4-BE49-F238E27FC236}">
                  <a16:creationId xmlns:a16="http://schemas.microsoft.com/office/drawing/2014/main" id="{DA963B98-0408-3156-B232-3408B69749FE}"/>
                </a:ext>
              </a:extLst>
            </p:cNvPr>
            <p:cNvSpPr/>
            <p:nvPr/>
          </p:nvSpPr>
          <p:spPr>
            <a:xfrm>
              <a:off x="3934683" y="3636164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6" name="Rettangolo 35">
              <a:extLst>
                <a:ext uri="{FF2B5EF4-FFF2-40B4-BE49-F238E27FC236}">
                  <a16:creationId xmlns:a16="http://schemas.microsoft.com/office/drawing/2014/main" id="{0F84DD4D-F348-06B7-030F-0E3AB35C28F2}"/>
                </a:ext>
              </a:extLst>
            </p:cNvPr>
            <p:cNvSpPr/>
            <p:nvPr/>
          </p:nvSpPr>
          <p:spPr>
            <a:xfrm>
              <a:off x="5000220" y="3636164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7" name="Rettangolo 36">
              <a:extLst>
                <a:ext uri="{FF2B5EF4-FFF2-40B4-BE49-F238E27FC236}">
                  <a16:creationId xmlns:a16="http://schemas.microsoft.com/office/drawing/2014/main" id="{B126F9A4-68E2-D5BB-E2B7-888367DC0F6F}"/>
                </a:ext>
              </a:extLst>
            </p:cNvPr>
            <p:cNvSpPr/>
            <p:nvPr/>
          </p:nvSpPr>
          <p:spPr>
            <a:xfrm>
              <a:off x="6065757" y="3636164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8" name="Rettangolo 37">
              <a:extLst>
                <a:ext uri="{FF2B5EF4-FFF2-40B4-BE49-F238E27FC236}">
                  <a16:creationId xmlns:a16="http://schemas.microsoft.com/office/drawing/2014/main" id="{893B1A9C-26DA-AC47-37DC-67E8906E9F37}"/>
                </a:ext>
              </a:extLst>
            </p:cNvPr>
            <p:cNvSpPr/>
            <p:nvPr/>
          </p:nvSpPr>
          <p:spPr>
            <a:xfrm>
              <a:off x="7131294" y="3636164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9" name="Rettangolo 38">
              <a:extLst>
                <a:ext uri="{FF2B5EF4-FFF2-40B4-BE49-F238E27FC236}">
                  <a16:creationId xmlns:a16="http://schemas.microsoft.com/office/drawing/2014/main" id="{F34675CC-FC1E-71EE-430C-176944F21667}"/>
                </a:ext>
              </a:extLst>
            </p:cNvPr>
            <p:cNvSpPr/>
            <p:nvPr/>
          </p:nvSpPr>
          <p:spPr>
            <a:xfrm>
              <a:off x="8196831" y="3636164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0" name="Rettangolo 39">
              <a:extLst>
                <a:ext uri="{FF2B5EF4-FFF2-40B4-BE49-F238E27FC236}">
                  <a16:creationId xmlns:a16="http://schemas.microsoft.com/office/drawing/2014/main" id="{80BA425F-08DC-B68C-1556-96AB9AA2B8D8}"/>
                </a:ext>
              </a:extLst>
            </p:cNvPr>
            <p:cNvSpPr/>
            <p:nvPr/>
          </p:nvSpPr>
          <p:spPr>
            <a:xfrm>
              <a:off x="9262368" y="3636164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5176097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5A1B47C8-47A0-4A88-8830-6DEA3B5DE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72823751-52EC-B0DA-659E-EA52F9AD0967}"/>
              </a:ext>
            </a:extLst>
          </p:cNvPr>
          <p:cNvSpPr/>
          <p:nvPr/>
        </p:nvSpPr>
        <p:spPr>
          <a:xfrm>
            <a:off x="435869" y="1999217"/>
            <a:ext cx="6645066" cy="3404078"/>
          </a:xfrm>
          <a:prstGeom prst="roundRect">
            <a:avLst>
              <a:gd name="adj" fmla="val 30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B130A426-7BA3-A835-2521-26BDC2D46E49}"/>
              </a:ext>
            </a:extLst>
          </p:cNvPr>
          <p:cNvSpPr/>
          <p:nvPr/>
        </p:nvSpPr>
        <p:spPr>
          <a:xfrm>
            <a:off x="529489" y="2051750"/>
            <a:ext cx="6458574" cy="32452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4BBFDD-E720-4805-A9C8-129FBBF6D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7126EAE-E15F-58B3-CEF5-54FD026115B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096885" y="3176555"/>
            <a:ext cx="3659246" cy="60350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 err="1">
                <a:solidFill>
                  <a:srgbClr val="FFFFFF"/>
                </a:solidFill>
              </a:rPr>
              <a:t>Interfaccia</a:t>
            </a:r>
            <a:r>
              <a:rPr lang="en-US" sz="3600" dirty="0">
                <a:solidFill>
                  <a:srgbClr val="FFFFFF"/>
                </a:solidFill>
              </a:rPr>
              <a:t> </a:t>
            </a:r>
            <a:r>
              <a:rPr lang="en-US" sz="3600" dirty="0" err="1">
                <a:solidFill>
                  <a:srgbClr val="FFFFFF"/>
                </a:solidFill>
              </a:rPr>
              <a:t>Grafica</a:t>
            </a: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AC4BE46-4A77-42FE-9D15-065CDB2F8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516B88A9-01F9-D56E-0ED2-7A9E1ECD3BF6}"/>
              </a:ext>
            </a:extLst>
          </p:cNvPr>
          <p:cNvSpPr txBox="1"/>
          <p:nvPr/>
        </p:nvSpPr>
        <p:spPr>
          <a:xfrm>
            <a:off x="1149343" y="605922"/>
            <a:ext cx="54684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sng" strike="noStrike" kern="1200" cap="none" spc="0" normalizeH="0" baseline="0" noProof="0" dirty="0">
                <a:ln>
                  <a:noFill/>
                </a:ln>
                <a:solidFill>
                  <a:srgbClr val="BD582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Modalità Amministratore: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BD582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Accesso</a:t>
            </a: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srgbClr val="BD582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6CEB8AEF-6581-0F77-F590-4A84907874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817" y="2116097"/>
            <a:ext cx="6356932" cy="3110327"/>
          </a:xfrm>
          <a:prstGeom prst="rect">
            <a:avLst/>
          </a:prstGeom>
        </p:spPr>
      </p:pic>
      <p:grpSp>
        <p:nvGrpSpPr>
          <p:cNvPr id="16" name="Gruppo 15">
            <a:extLst>
              <a:ext uri="{FF2B5EF4-FFF2-40B4-BE49-F238E27FC236}">
                <a16:creationId xmlns:a16="http://schemas.microsoft.com/office/drawing/2014/main" id="{366AC9CE-FB2B-008D-4C71-0DACA50875BD}"/>
              </a:ext>
            </a:extLst>
          </p:cNvPr>
          <p:cNvGrpSpPr/>
          <p:nvPr/>
        </p:nvGrpSpPr>
        <p:grpSpPr>
          <a:xfrm rot="5400000">
            <a:off x="4218346" y="3576571"/>
            <a:ext cx="7334516" cy="406978"/>
            <a:chOff x="3934683" y="3362395"/>
            <a:chExt cx="7334516" cy="406978"/>
          </a:xfrm>
        </p:grpSpPr>
        <p:sp>
          <p:nvSpPr>
            <p:cNvPr id="19" name="Rettangolo 18">
              <a:extLst>
                <a:ext uri="{FF2B5EF4-FFF2-40B4-BE49-F238E27FC236}">
                  <a16:creationId xmlns:a16="http://schemas.microsoft.com/office/drawing/2014/main" id="{A8EE5903-4A0C-4BE8-0F11-C2E898514C62}"/>
                </a:ext>
              </a:extLst>
            </p:cNvPr>
            <p:cNvSpPr/>
            <p:nvPr/>
          </p:nvSpPr>
          <p:spPr>
            <a:xfrm>
              <a:off x="3934683" y="3362395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1" name="Rettangolo 20">
              <a:extLst>
                <a:ext uri="{FF2B5EF4-FFF2-40B4-BE49-F238E27FC236}">
                  <a16:creationId xmlns:a16="http://schemas.microsoft.com/office/drawing/2014/main" id="{93EF3678-652C-D8ED-4523-73437680E4C6}"/>
                </a:ext>
              </a:extLst>
            </p:cNvPr>
            <p:cNvSpPr/>
            <p:nvPr/>
          </p:nvSpPr>
          <p:spPr>
            <a:xfrm>
              <a:off x="5000220" y="3362395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3" name="Rettangolo 22">
              <a:extLst>
                <a:ext uri="{FF2B5EF4-FFF2-40B4-BE49-F238E27FC236}">
                  <a16:creationId xmlns:a16="http://schemas.microsoft.com/office/drawing/2014/main" id="{D1832548-DC14-4781-0F47-435BFE8A32B0}"/>
                </a:ext>
              </a:extLst>
            </p:cNvPr>
            <p:cNvSpPr/>
            <p:nvPr/>
          </p:nvSpPr>
          <p:spPr>
            <a:xfrm>
              <a:off x="6065757" y="3362395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5" name="Rettangolo 24">
              <a:extLst>
                <a:ext uri="{FF2B5EF4-FFF2-40B4-BE49-F238E27FC236}">
                  <a16:creationId xmlns:a16="http://schemas.microsoft.com/office/drawing/2014/main" id="{2F6EDCD1-FCCF-5275-CB26-E33C59F6A667}"/>
                </a:ext>
              </a:extLst>
            </p:cNvPr>
            <p:cNvSpPr/>
            <p:nvPr/>
          </p:nvSpPr>
          <p:spPr>
            <a:xfrm>
              <a:off x="7131294" y="3362395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7" name="Rettangolo 26">
              <a:extLst>
                <a:ext uri="{FF2B5EF4-FFF2-40B4-BE49-F238E27FC236}">
                  <a16:creationId xmlns:a16="http://schemas.microsoft.com/office/drawing/2014/main" id="{6C7B0327-8785-C365-7A00-5EE01D8F7E83}"/>
                </a:ext>
              </a:extLst>
            </p:cNvPr>
            <p:cNvSpPr/>
            <p:nvPr/>
          </p:nvSpPr>
          <p:spPr>
            <a:xfrm>
              <a:off x="8196831" y="3362395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9" name="Rettangolo 28">
              <a:extLst>
                <a:ext uri="{FF2B5EF4-FFF2-40B4-BE49-F238E27FC236}">
                  <a16:creationId xmlns:a16="http://schemas.microsoft.com/office/drawing/2014/main" id="{AB76467D-AADF-2B3B-9B72-52B922FD79E1}"/>
                </a:ext>
              </a:extLst>
            </p:cNvPr>
            <p:cNvSpPr/>
            <p:nvPr/>
          </p:nvSpPr>
          <p:spPr>
            <a:xfrm>
              <a:off x="9262368" y="3362395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1" name="Rettangolo 30">
              <a:extLst>
                <a:ext uri="{FF2B5EF4-FFF2-40B4-BE49-F238E27FC236}">
                  <a16:creationId xmlns:a16="http://schemas.microsoft.com/office/drawing/2014/main" id="{3736A160-42AB-3AF0-AA6B-97C8019E818A}"/>
                </a:ext>
              </a:extLst>
            </p:cNvPr>
            <p:cNvSpPr/>
            <p:nvPr/>
          </p:nvSpPr>
          <p:spPr>
            <a:xfrm>
              <a:off x="10327905" y="3362395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6" name="Rettangolo 35">
              <a:extLst>
                <a:ext uri="{FF2B5EF4-FFF2-40B4-BE49-F238E27FC236}">
                  <a16:creationId xmlns:a16="http://schemas.microsoft.com/office/drawing/2014/main" id="{56E64873-A7D7-126C-A67F-FBCA7013EB56}"/>
                </a:ext>
              </a:extLst>
            </p:cNvPr>
            <p:cNvSpPr/>
            <p:nvPr/>
          </p:nvSpPr>
          <p:spPr>
            <a:xfrm>
              <a:off x="3934683" y="3636164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7" name="Rettangolo 36">
              <a:extLst>
                <a:ext uri="{FF2B5EF4-FFF2-40B4-BE49-F238E27FC236}">
                  <a16:creationId xmlns:a16="http://schemas.microsoft.com/office/drawing/2014/main" id="{69EA052D-BB78-7A24-6372-A8E67CC1FA86}"/>
                </a:ext>
              </a:extLst>
            </p:cNvPr>
            <p:cNvSpPr/>
            <p:nvPr/>
          </p:nvSpPr>
          <p:spPr>
            <a:xfrm>
              <a:off x="5000220" y="3636164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8" name="Rettangolo 37">
              <a:extLst>
                <a:ext uri="{FF2B5EF4-FFF2-40B4-BE49-F238E27FC236}">
                  <a16:creationId xmlns:a16="http://schemas.microsoft.com/office/drawing/2014/main" id="{4901CACE-3653-9C76-066E-B8E719B4FA93}"/>
                </a:ext>
              </a:extLst>
            </p:cNvPr>
            <p:cNvSpPr/>
            <p:nvPr/>
          </p:nvSpPr>
          <p:spPr>
            <a:xfrm>
              <a:off x="6065757" y="3636164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9" name="Rettangolo 38">
              <a:extLst>
                <a:ext uri="{FF2B5EF4-FFF2-40B4-BE49-F238E27FC236}">
                  <a16:creationId xmlns:a16="http://schemas.microsoft.com/office/drawing/2014/main" id="{670B9168-51F6-DAF3-DF71-EF192DE23299}"/>
                </a:ext>
              </a:extLst>
            </p:cNvPr>
            <p:cNvSpPr/>
            <p:nvPr/>
          </p:nvSpPr>
          <p:spPr>
            <a:xfrm>
              <a:off x="7131294" y="3636164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0" name="Rettangolo 39">
              <a:extLst>
                <a:ext uri="{FF2B5EF4-FFF2-40B4-BE49-F238E27FC236}">
                  <a16:creationId xmlns:a16="http://schemas.microsoft.com/office/drawing/2014/main" id="{EAAE3D74-391B-A3B8-9C5F-6E0410C659F5}"/>
                </a:ext>
              </a:extLst>
            </p:cNvPr>
            <p:cNvSpPr/>
            <p:nvPr/>
          </p:nvSpPr>
          <p:spPr>
            <a:xfrm>
              <a:off x="8196831" y="3636164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1" name="Rettangolo 40">
              <a:extLst>
                <a:ext uri="{FF2B5EF4-FFF2-40B4-BE49-F238E27FC236}">
                  <a16:creationId xmlns:a16="http://schemas.microsoft.com/office/drawing/2014/main" id="{39FFA7F3-1731-96E0-8B40-106B5D71D301}"/>
                </a:ext>
              </a:extLst>
            </p:cNvPr>
            <p:cNvSpPr/>
            <p:nvPr/>
          </p:nvSpPr>
          <p:spPr>
            <a:xfrm>
              <a:off x="9262368" y="3636164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2" name="Rettangolo 41">
              <a:extLst>
                <a:ext uri="{FF2B5EF4-FFF2-40B4-BE49-F238E27FC236}">
                  <a16:creationId xmlns:a16="http://schemas.microsoft.com/office/drawing/2014/main" id="{7B83848B-15E1-FA2B-557F-A75B85F28FE0}"/>
                </a:ext>
              </a:extLst>
            </p:cNvPr>
            <p:cNvSpPr/>
            <p:nvPr/>
          </p:nvSpPr>
          <p:spPr>
            <a:xfrm>
              <a:off x="10327905" y="3636164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18827064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A1B47C8-47A0-4A88-8830-6DEA3B5DE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3417DC2D-1CA4-1924-E155-5029773FB291}"/>
              </a:ext>
            </a:extLst>
          </p:cNvPr>
          <p:cNvSpPr/>
          <p:nvPr/>
        </p:nvSpPr>
        <p:spPr>
          <a:xfrm>
            <a:off x="4978500" y="1704652"/>
            <a:ext cx="6645066" cy="3441089"/>
          </a:xfrm>
          <a:prstGeom prst="roundRect">
            <a:avLst>
              <a:gd name="adj" fmla="val 30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1EA1166A-F9AE-3432-10F6-0E866861E306}"/>
              </a:ext>
            </a:extLst>
          </p:cNvPr>
          <p:cNvSpPr/>
          <p:nvPr/>
        </p:nvSpPr>
        <p:spPr>
          <a:xfrm>
            <a:off x="5154705" y="1828800"/>
            <a:ext cx="6364322" cy="3218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84BBFDD-E720-4805-A9C8-129FBBF6D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88EAF25-0A3B-41A2-095A-01BB9DB890E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62744" y="3157003"/>
            <a:ext cx="3659246" cy="56192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 err="1">
                <a:solidFill>
                  <a:srgbClr val="FFFFFF"/>
                </a:solidFill>
              </a:rPr>
              <a:t>Interfaccia</a:t>
            </a:r>
            <a:r>
              <a:rPr lang="en-US" sz="3600" dirty="0">
                <a:solidFill>
                  <a:srgbClr val="FFFFFF"/>
                </a:solidFill>
              </a:rPr>
              <a:t> </a:t>
            </a:r>
            <a:r>
              <a:rPr lang="en-US" sz="3600" dirty="0" err="1">
                <a:solidFill>
                  <a:srgbClr val="FFFFFF"/>
                </a:solidFill>
              </a:rPr>
              <a:t>Grafica</a:t>
            </a: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C4BE46-4A77-42FE-9D15-065CDB2F8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8FCC30F5-8FF0-30BC-2290-E3DC3CC11336}"/>
              </a:ext>
            </a:extLst>
          </p:cNvPr>
          <p:cNvSpPr txBox="1"/>
          <p:nvPr/>
        </p:nvSpPr>
        <p:spPr>
          <a:xfrm>
            <a:off x="6360174" y="426673"/>
            <a:ext cx="38817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sng" strike="noStrike" kern="1200" cap="none" spc="0" normalizeH="0" baseline="0" noProof="0" dirty="0">
                <a:ln>
                  <a:noFill/>
                </a:ln>
                <a:solidFill>
                  <a:srgbClr val="BD582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Modalità Amministratore</a:t>
            </a: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srgbClr val="BD582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9" name="Immagine 18">
            <a:extLst>
              <a:ext uri="{FF2B5EF4-FFF2-40B4-BE49-F238E27FC236}">
                <a16:creationId xmlns:a16="http://schemas.microsoft.com/office/drawing/2014/main" id="{BFFD9704-9BEC-3DE2-8F2D-6764FF475B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6550" y="1856260"/>
            <a:ext cx="6146386" cy="3145479"/>
          </a:xfrm>
          <a:prstGeom prst="rect">
            <a:avLst/>
          </a:prstGeom>
        </p:spPr>
      </p:pic>
      <p:grpSp>
        <p:nvGrpSpPr>
          <p:cNvPr id="21" name="Gruppo 20">
            <a:extLst>
              <a:ext uri="{FF2B5EF4-FFF2-40B4-BE49-F238E27FC236}">
                <a16:creationId xmlns:a16="http://schemas.microsoft.com/office/drawing/2014/main" id="{E4236F0B-62E8-7F0D-A890-528BFE6B5F9A}"/>
              </a:ext>
            </a:extLst>
          </p:cNvPr>
          <p:cNvGrpSpPr/>
          <p:nvPr/>
        </p:nvGrpSpPr>
        <p:grpSpPr>
          <a:xfrm rot="5400000">
            <a:off x="576086" y="3515436"/>
            <a:ext cx="7334516" cy="406978"/>
            <a:chOff x="3934683" y="3362395"/>
            <a:chExt cx="7334516" cy="406978"/>
          </a:xfrm>
        </p:grpSpPr>
        <p:sp>
          <p:nvSpPr>
            <p:cNvPr id="24" name="Rettangolo 23">
              <a:extLst>
                <a:ext uri="{FF2B5EF4-FFF2-40B4-BE49-F238E27FC236}">
                  <a16:creationId xmlns:a16="http://schemas.microsoft.com/office/drawing/2014/main" id="{DBA3AD31-4D9D-86E4-16D9-ABD5A807C3F3}"/>
                </a:ext>
              </a:extLst>
            </p:cNvPr>
            <p:cNvSpPr/>
            <p:nvPr/>
          </p:nvSpPr>
          <p:spPr>
            <a:xfrm>
              <a:off x="3934683" y="3362395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5" name="Rettangolo 24">
              <a:extLst>
                <a:ext uri="{FF2B5EF4-FFF2-40B4-BE49-F238E27FC236}">
                  <a16:creationId xmlns:a16="http://schemas.microsoft.com/office/drawing/2014/main" id="{DB9064C7-AAE4-40E7-301E-EB781FD375F0}"/>
                </a:ext>
              </a:extLst>
            </p:cNvPr>
            <p:cNvSpPr/>
            <p:nvPr/>
          </p:nvSpPr>
          <p:spPr>
            <a:xfrm>
              <a:off x="5000220" y="3362395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6" name="Rettangolo 25">
              <a:extLst>
                <a:ext uri="{FF2B5EF4-FFF2-40B4-BE49-F238E27FC236}">
                  <a16:creationId xmlns:a16="http://schemas.microsoft.com/office/drawing/2014/main" id="{42A1667C-771D-9880-F63E-4A745A718979}"/>
                </a:ext>
              </a:extLst>
            </p:cNvPr>
            <p:cNvSpPr/>
            <p:nvPr/>
          </p:nvSpPr>
          <p:spPr>
            <a:xfrm>
              <a:off x="6065757" y="3362395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7" name="Rettangolo 26">
              <a:extLst>
                <a:ext uri="{FF2B5EF4-FFF2-40B4-BE49-F238E27FC236}">
                  <a16:creationId xmlns:a16="http://schemas.microsoft.com/office/drawing/2014/main" id="{2236B165-0000-DC11-74FE-03596627FB0B}"/>
                </a:ext>
              </a:extLst>
            </p:cNvPr>
            <p:cNvSpPr/>
            <p:nvPr/>
          </p:nvSpPr>
          <p:spPr>
            <a:xfrm>
              <a:off x="7131294" y="3362395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8" name="Rettangolo 27">
              <a:extLst>
                <a:ext uri="{FF2B5EF4-FFF2-40B4-BE49-F238E27FC236}">
                  <a16:creationId xmlns:a16="http://schemas.microsoft.com/office/drawing/2014/main" id="{6C2808CC-1BCB-FD85-7BB3-AF3F1EF55405}"/>
                </a:ext>
              </a:extLst>
            </p:cNvPr>
            <p:cNvSpPr/>
            <p:nvPr/>
          </p:nvSpPr>
          <p:spPr>
            <a:xfrm>
              <a:off x="8196831" y="3362395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9" name="Rettangolo 28">
              <a:extLst>
                <a:ext uri="{FF2B5EF4-FFF2-40B4-BE49-F238E27FC236}">
                  <a16:creationId xmlns:a16="http://schemas.microsoft.com/office/drawing/2014/main" id="{538E0B79-971E-F23F-5C20-050FD7A7C383}"/>
                </a:ext>
              </a:extLst>
            </p:cNvPr>
            <p:cNvSpPr/>
            <p:nvPr/>
          </p:nvSpPr>
          <p:spPr>
            <a:xfrm>
              <a:off x="9262368" y="3362395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0" name="Rettangolo 29">
              <a:extLst>
                <a:ext uri="{FF2B5EF4-FFF2-40B4-BE49-F238E27FC236}">
                  <a16:creationId xmlns:a16="http://schemas.microsoft.com/office/drawing/2014/main" id="{35991C38-EAC5-9936-FC22-84202941E9DD}"/>
                </a:ext>
              </a:extLst>
            </p:cNvPr>
            <p:cNvSpPr/>
            <p:nvPr/>
          </p:nvSpPr>
          <p:spPr>
            <a:xfrm>
              <a:off x="10327905" y="3362395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5" name="Rettangolo 34">
              <a:extLst>
                <a:ext uri="{FF2B5EF4-FFF2-40B4-BE49-F238E27FC236}">
                  <a16:creationId xmlns:a16="http://schemas.microsoft.com/office/drawing/2014/main" id="{BA91ACBD-E064-3191-5624-7237155E5EAC}"/>
                </a:ext>
              </a:extLst>
            </p:cNvPr>
            <p:cNvSpPr/>
            <p:nvPr/>
          </p:nvSpPr>
          <p:spPr>
            <a:xfrm>
              <a:off x="3934683" y="3636164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6" name="Rettangolo 35">
              <a:extLst>
                <a:ext uri="{FF2B5EF4-FFF2-40B4-BE49-F238E27FC236}">
                  <a16:creationId xmlns:a16="http://schemas.microsoft.com/office/drawing/2014/main" id="{8FC65873-002E-95B0-D2DD-C40D4F976BF7}"/>
                </a:ext>
              </a:extLst>
            </p:cNvPr>
            <p:cNvSpPr/>
            <p:nvPr/>
          </p:nvSpPr>
          <p:spPr>
            <a:xfrm>
              <a:off x="5000220" y="3636164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7" name="Rettangolo 36">
              <a:extLst>
                <a:ext uri="{FF2B5EF4-FFF2-40B4-BE49-F238E27FC236}">
                  <a16:creationId xmlns:a16="http://schemas.microsoft.com/office/drawing/2014/main" id="{C8B31283-FC11-EFC9-766A-704B0311372B}"/>
                </a:ext>
              </a:extLst>
            </p:cNvPr>
            <p:cNvSpPr/>
            <p:nvPr/>
          </p:nvSpPr>
          <p:spPr>
            <a:xfrm>
              <a:off x="6065757" y="3636164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8" name="Rettangolo 37">
              <a:extLst>
                <a:ext uri="{FF2B5EF4-FFF2-40B4-BE49-F238E27FC236}">
                  <a16:creationId xmlns:a16="http://schemas.microsoft.com/office/drawing/2014/main" id="{FC8FD082-3B54-224F-AE67-3741DEBE60C1}"/>
                </a:ext>
              </a:extLst>
            </p:cNvPr>
            <p:cNvSpPr/>
            <p:nvPr/>
          </p:nvSpPr>
          <p:spPr>
            <a:xfrm>
              <a:off x="7131294" y="3636164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9" name="Rettangolo 38">
              <a:extLst>
                <a:ext uri="{FF2B5EF4-FFF2-40B4-BE49-F238E27FC236}">
                  <a16:creationId xmlns:a16="http://schemas.microsoft.com/office/drawing/2014/main" id="{274FD50F-F05A-17C6-7394-EA413B1FA420}"/>
                </a:ext>
              </a:extLst>
            </p:cNvPr>
            <p:cNvSpPr/>
            <p:nvPr/>
          </p:nvSpPr>
          <p:spPr>
            <a:xfrm>
              <a:off x="8196831" y="3636164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0" name="Rettangolo 39">
              <a:extLst>
                <a:ext uri="{FF2B5EF4-FFF2-40B4-BE49-F238E27FC236}">
                  <a16:creationId xmlns:a16="http://schemas.microsoft.com/office/drawing/2014/main" id="{786AC8A7-C7E8-573F-63DD-C5842CEBEE6D}"/>
                </a:ext>
              </a:extLst>
            </p:cNvPr>
            <p:cNvSpPr/>
            <p:nvPr/>
          </p:nvSpPr>
          <p:spPr>
            <a:xfrm>
              <a:off x="9262368" y="3636164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1" name="Rettangolo 40">
              <a:extLst>
                <a:ext uri="{FF2B5EF4-FFF2-40B4-BE49-F238E27FC236}">
                  <a16:creationId xmlns:a16="http://schemas.microsoft.com/office/drawing/2014/main" id="{4CEA4DB6-E7D6-CC3B-2B84-2F21B3C1C1E0}"/>
                </a:ext>
              </a:extLst>
            </p:cNvPr>
            <p:cNvSpPr/>
            <p:nvPr/>
          </p:nvSpPr>
          <p:spPr>
            <a:xfrm>
              <a:off x="10327905" y="3636164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1875222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ECF0FC6-D57B-48B6-9036-F4FFD91A4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E6A2F7E-D3CE-F55B-6348-0B7FE0FD1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932" y="286603"/>
            <a:ext cx="6750987" cy="1450757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accent2"/>
                </a:solidFill>
              </a:rPr>
              <a:t>Traccia del Progetto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D82D677-C78A-18DF-1E64-AA3FA3EA5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4204" y="2023962"/>
            <a:ext cx="6697715" cy="3845131"/>
          </a:xfrm>
        </p:spPr>
        <p:txBody>
          <a:bodyPr>
            <a:normAutofit/>
          </a:bodyPr>
          <a:lstStyle/>
          <a:p>
            <a:pPr algn="just">
              <a:spcAft>
                <a:spcPts val="800"/>
              </a:spcAft>
            </a:pPr>
            <a:r>
              <a:rPr lang="it-IT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 vuole simulare un sistema per la gestione dei dispositivi Telepass. Telepass e un sistema di riscossione automatica del pedaggio autostradale. Un auto veicolo è identificato dalla targa, nome e cognome del proprietario, metodo di pagamento (e.g., carta di credito, bancomat) e possiede un dispositivo (transponder) identificato da un codice. Un autoveicolo viene riconosciuto all'entrata e all'uscita di un casello stradale e automaticamente viene addebitata la somma corrispondente al proprietario dell'autoveicolo.</a:t>
            </a:r>
          </a:p>
          <a:p>
            <a:pPr algn="just">
              <a:spcAft>
                <a:spcPts val="800"/>
              </a:spcAft>
            </a:pPr>
            <a:r>
              <a:rPr lang="it-IT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Scrivere un programma per la gestione del sistema Telepass. Il sistema deve prevedere l'accesso in modalità amministratore e in modalità utente (autoveicolo). </a:t>
            </a:r>
          </a:p>
          <a:p>
            <a:pPr algn="just">
              <a:spcAft>
                <a:spcPts val="800"/>
              </a:spcAft>
            </a:pPr>
            <a:r>
              <a:rPr lang="it-IT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L'amministratore può effettuare le seguenti operazioni :</a:t>
            </a:r>
          </a:p>
          <a:p>
            <a:pPr algn="just">
              <a:spcAft>
                <a:spcPts val="800"/>
              </a:spcAft>
            </a:pPr>
            <a:r>
              <a:rPr lang="it-IT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 inserire un nuovo dispositivo Telepass</a:t>
            </a:r>
          </a:p>
          <a:p>
            <a:pPr algn="just">
              <a:spcAft>
                <a:spcPts val="800"/>
              </a:spcAft>
            </a:pPr>
            <a:r>
              <a:rPr lang="it-IT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revocare un dispositivo Telepass</a:t>
            </a:r>
          </a:p>
          <a:p>
            <a:pPr algn="just">
              <a:spcAft>
                <a:spcPts val="800"/>
              </a:spcAft>
            </a:pPr>
            <a:r>
              <a:rPr lang="it-IT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visualizzare periodicamente le statistiche di ingresso e di uscita dei singoli caselli</a:t>
            </a:r>
          </a:p>
          <a:p>
            <a:pPr>
              <a:spcAft>
                <a:spcPts val="800"/>
              </a:spcAft>
            </a:pPr>
            <a:endParaRPr lang="it-IT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7A211C-5863-4303-AC3D-AEBFDF6D6A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4150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7519CD-2FFF-42E3-BB0C-FEAA828BA5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2823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DE6316A2-4DE5-7691-627E-18C0EF7537A8}"/>
              </a:ext>
            </a:extLst>
          </p:cNvPr>
          <p:cNvGrpSpPr/>
          <p:nvPr/>
        </p:nvGrpSpPr>
        <p:grpSpPr>
          <a:xfrm rot="5400000">
            <a:off x="6502287" y="3514796"/>
            <a:ext cx="7334516" cy="406978"/>
            <a:chOff x="3934683" y="3362395"/>
            <a:chExt cx="7334516" cy="406978"/>
          </a:xfrm>
        </p:grpSpPr>
        <p:sp>
          <p:nvSpPr>
            <p:cNvPr id="11" name="Rettangolo 10">
              <a:extLst>
                <a:ext uri="{FF2B5EF4-FFF2-40B4-BE49-F238E27FC236}">
                  <a16:creationId xmlns:a16="http://schemas.microsoft.com/office/drawing/2014/main" id="{F9B6CF56-33A2-DB7D-98D3-85953DD623FB}"/>
                </a:ext>
              </a:extLst>
            </p:cNvPr>
            <p:cNvSpPr/>
            <p:nvPr/>
          </p:nvSpPr>
          <p:spPr>
            <a:xfrm>
              <a:off x="3934683" y="3362395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" name="Rettangolo 12">
              <a:extLst>
                <a:ext uri="{FF2B5EF4-FFF2-40B4-BE49-F238E27FC236}">
                  <a16:creationId xmlns:a16="http://schemas.microsoft.com/office/drawing/2014/main" id="{B444DE3C-3946-4578-8E74-2F5D61D7EC3F}"/>
                </a:ext>
              </a:extLst>
            </p:cNvPr>
            <p:cNvSpPr/>
            <p:nvPr/>
          </p:nvSpPr>
          <p:spPr>
            <a:xfrm>
              <a:off x="5000220" y="3362395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4" name="Rettangolo 13">
              <a:extLst>
                <a:ext uri="{FF2B5EF4-FFF2-40B4-BE49-F238E27FC236}">
                  <a16:creationId xmlns:a16="http://schemas.microsoft.com/office/drawing/2014/main" id="{41CA1BA1-908F-3FB9-E5AE-8FD12DFFDED9}"/>
                </a:ext>
              </a:extLst>
            </p:cNvPr>
            <p:cNvSpPr/>
            <p:nvPr/>
          </p:nvSpPr>
          <p:spPr>
            <a:xfrm>
              <a:off x="6065757" y="3362395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5" name="Rettangolo 14">
              <a:extLst>
                <a:ext uri="{FF2B5EF4-FFF2-40B4-BE49-F238E27FC236}">
                  <a16:creationId xmlns:a16="http://schemas.microsoft.com/office/drawing/2014/main" id="{788B9BF7-6813-BC6C-539A-24A0BAF330C7}"/>
                </a:ext>
              </a:extLst>
            </p:cNvPr>
            <p:cNvSpPr/>
            <p:nvPr/>
          </p:nvSpPr>
          <p:spPr>
            <a:xfrm>
              <a:off x="7131294" y="3362395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6" name="Rettangolo 15">
              <a:extLst>
                <a:ext uri="{FF2B5EF4-FFF2-40B4-BE49-F238E27FC236}">
                  <a16:creationId xmlns:a16="http://schemas.microsoft.com/office/drawing/2014/main" id="{5F7AB328-928B-5BFC-3869-9E0C9D342172}"/>
                </a:ext>
              </a:extLst>
            </p:cNvPr>
            <p:cNvSpPr/>
            <p:nvPr/>
          </p:nvSpPr>
          <p:spPr>
            <a:xfrm>
              <a:off x="8196831" y="3362395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7" name="Rettangolo 16">
              <a:extLst>
                <a:ext uri="{FF2B5EF4-FFF2-40B4-BE49-F238E27FC236}">
                  <a16:creationId xmlns:a16="http://schemas.microsoft.com/office/drawing/2014/main" id="{F648BEC0-B633-1E14-0383-E65A32DC522B}"/>
                </a:ext>
              </a:extLst>
            </p:cNvPr>
            <p:cNvSpPr/>
            <p:nvPr/>
          </p:nvSpPr>
          <p:spPr>
            <a:xfrm>
              <a:off x="9262368" y="3362395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8" name="Rettangolo 17">
              <a:extLst>
                <a:ext uri="{FF2B5EF4-FFF2-40B4-BE49-F238E27FC236}">
                  <a16:creationId xmlns:a16="http://schemas.microsoft.com/office/drawing/2014/main" id="{61799330-7A86-035A-78ED-24682C26A216}"/>
                </a:ext>
              </a:extLst>
            </p:cNvPr>
            <p:cNvSpPr/>
            <p:nvPr/>
          </p:nvSpPr>
          <p:spPr>
            <a:xfrm>
              <a:off x="10327905" y="3362395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3" name="Rettangolo 22">
              <a:extLst>
                <a:ext uri="{FF2B5EF4-FFF2-40B4-BE49-F238E27FC236}">
                  <a16:creationId xmlns:a16="http://schemas.microsoft.com/office/drawing/2014/main" id="{12A42ADA-1B41-FD44-8068-48232A86EDFC}"/>
                </a:ext>
              </a:extLst>
            </p:cNvPr>
            <p:cNvSpPr/>
            <p:nvPr/>
          </p:nvSpPr>
          <p:spPr>
            <a:xfrm>
              <a:off x="3934683" y="3636164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4" name="Rettangolo 23">
              <a:extLst>
                <a:ext uri="{FF2B5EF4-FFF2-40B4-BE49-F238E27FC236}">
                  <a16:creationId xmlns:a16="http://schemas.microsoft.com/office/drawing/2014/main" id="{7E76E24C-B81D-17E6-97E4-5379526E32C2}"/>
                </a:ext>
              </a:extLst>
            </p:cNvPr>
            <p:cNvSpPr/>
            <p:nvPr/>
          </p:nvSpPr>
          <p:spPr>
            <a:xfrm>
              <a:off x="5000220" y="3636164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5" name="Rettangolo 24">
              <a:extLst>
                <a:ext uri="{FF2B5EF4-FFF2-40B4-BE49-F238E27FC236}">
                  <a16:creationId xmlns:a16="http://schemas.microsoft.com/office/drawing/2014/main" id="{988940B5-9D65-344A-2191-AE630B5BF863}"/>
                </a:ext>
              </a:extLst>
            </p:cNvPr>
            <p:cNvSpPr/>
            <p:nvPr/>
          </p:nvSpPr>
          <p:spPr>
            <a:xfrm>
              <a:off x="6065757" y="3636164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6" name="Rettangolo 25">
              <a:extLst>
                <a:ext uri="{FF2B5EF4-FFF2-40B4-BE49-F238E27FC236}">
                  <a16:creationId xmlns:a16="http://schemas.microsoft.com/office/drawing/2014/main" id="{BEB29025-693A-D508-B4F0-2C4EA1A75027}"/>
                </a:ext>
              </a:extLst>
            </p:cNvPr>
            <p:cNvSpPr/>
            <p:nvPr/>
          </p:nvSpPr>
          <p:spPr>
            <a:xfrm>
              <a:off x="7131294" y="3636164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7" name="Rettangolo 26">
              <a:extLst>
                <a:ext uri="{FF2B5EF4-FFF2-40B4-BE49-F238E27FC236}">
                  <a16:creationId xmlns:a16="http://schemas.microsoft.com/office/drawing/2014/main" id="{459497FC-0F68-C380-7F60-504D27243D45}"/>
                </a:ext>
              </a:extLst>
            </p:cNvPr>
            <p:cNvSpPr/>
            <p:nvPr/>
          </p:nvSpPr>
          <p:spPr>
            <a:xfrm>
              <a:off x="8196831" y="3636164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8" name="Rettangolo 27">
              <a:extLst>
                <a:ext uri="{FF2B5EF4-FFF2-40B4-BE49-F238E27FC236}">
                  <a16:creationId xmlns:a16="http://schemas.microsoft.com/office/drawing/2014/main" id="{1F67D38B-297A-B302-9EBC-CE68E920B2EB}"/>
                </a:ext>
              </a:extLst>
            </p:cNvPr>
            <p:cNvSpPr/>
            <p:nvPr/>
          </p:nvSpPr>
          <p:spPr>
            <a:xfrm>
              <a:off x="9262368" y="3636164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9" name="Rettangolo 28">
              <a:extLst>
                <a:ext uri="{FF2B5EF4-FFF2-40B4-BE49-F238E27FC236}">
                  <a16:creationId xmlns:a16="http://schemas.microsoft.com/office/drawing/2014/main" id="{BA5B8AB8-BCFF-5D42-99CF-487660D3EE10}"/>
                </a:ext>
              </a:extLst>
            </p:cNvPr>
            <p:cNvSpPr/>
            <p:nvPr/>
          </p:nvSpPr>
          <p:spPr>
            <a:xfrm>
              <a:off x="10327905" y="3636164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7157363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5A1B47C8-47A0-4A88-8830-6DEA3B5DE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72823751-52EC-B0DA-659E-EA52F9AD0967}"/>
              </a:ext>
            </a:extLst>
          </p:cNvPr>
          <p:cNvSpPr/>
          <p:nvPr/>
        </p:nvSpPr>
        <p:spPr>
          <a:xfrm>
            <a:off x="435869" y="2165951"/>
            <a:ext cx="6645066" cy="3045320"/>
          </a:xfrm>
          <a:prstGeom prst="roundRect">
            <a:avLst>
              <a:gd name="adj" fmla="val 30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B130A426-7BA3-A835-2521-26BDC2D46E49}"/>
              </a:ext>
            </a:extLst>
          </p:cNvPr>
          <p:cNvSpPr/>
          <p:nvPr/>
        </p:nvSpPr>
        <p:spPr>
          <a:xfrm>
            <a:off x="529489" y="2236152"/>
            <a:ext cx="6458574" cy="28916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4BBFDD-E720-4805-A9C8-129FBBF6D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7126EAE-E15F-58B3-CEF5-54FD026115B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096885" y="3176555"/>
            <a:ext cx="3659246" cy="60350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 err="1">
                <a:solidFill>
                  <a:srgbClr val="FFFFFF"/>
                </a:solidFill>
              </a:rPr>
              <a:t>Interfaccia</a:t>
            </a:r>
            <a:r>
              <a:rPr lang="en-US" sz="3600" dirty="0">
                <a:solidFill>
                  <a:srgbClr val="FFFFFF"/>
                </a:solidFill>
              </a:rPr>
              <a:t> </a:t>
            </a:r>
            <a:r>
              <a:rPr lang="en-US" sz="3600" dirty="0" err="1">
                <a:solidFill>
                  <a:srgbClr val="FFFFFF"/>
                </a:solidFill>
              </a:rPr>
              <a:t>Grafica</a:t>
            </a: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AC4BE46-4A77-42FE-9D15-065CDB2F8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516B88A9-01F9-D56E-0ED2-7A9E1ECD3BF6}"/>
              </a:ext>
            </a:extLst>
          </p:cNvPr>
          <p:cNvSpPr txBox="1"/>
          <p:nvPr/>
        </p:nvSpPr>
        <p:spPr>
          <a:xfrm>
            <a:off x="1149343" y="605922"/>
            <a:ext cx="54684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sng" strike="noStrike" kern="1200" cap="none" spc="0" normalizeH="0" baseline="0" noProof="0" dirty="0">
                <a:ln>
                  <a:noFill/>
                </a:ln>
                <a:solidFill>
                  <a:srgbClr val="BD582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Modalità Amministratore: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BD582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Approvazione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BD582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BD582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dispositivo</a:t>
            </a: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srgbClr val="BD582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7ECC153C-D4AC-DE76-510E-34A8063781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809" y="2298907"/>
            <a:ext cx="6285857" cy="2766152"/>
          </a:xfrm>
          <a:prstGeom prst="rect">
            <a:avLst/>
          </a:prstGeom>
        </p:spPr>
      </p:pic>
      <p:grpSp>
        <p:nvGrpSpPr>
          <p:cNvPr id="16" name="Gruppo 15">
            <a:extLst>
              <a:ext uri="{FF2B5EF4-FFF2-40B4-BE49-F238E27FC236}">
                <a16:creationId xmlns:a16="http://schemas.microsoft.com/office/drawing/2014/main" id="{6E36E574-1F91-62A0-838E-D7127E7695ED}"/>
              </a:ext>
            </a:extLst>
          </p:cNvPr>
          <p:cNvGrpSpPr/>
          <p:nvPr/>
        </p:nvGrpSpPr>
        <p:grpSpPr>
          <a:xfrm rot="5400000">
            <a:off x="4259900" y="3485123"/>
            <a:ext cx="7334516" cy="406978"/>
            <a:chOff x="3934683" y="3362395"/>
            <a:chExt cx="7334516" cy="406978"/>
          </a:xfrm>
        </p:grpSpPr>
        <p:sp>
          <p:nvSpPr>
            <p:cNvPr id="19" name="Rettangolo 18">
              <a:extLst>
                <a:ext uri="{FF2B5EF4-FFF2-40B4-BE49-F238E27FC236}">
                  <a16:creationId xmlns:a16="http://schemas.microsoft.com/office/drawing/2014/main" id="{AFA291B9-94EB-2774-D43F-A2161C726234}"/>
                </a:ext>
              </a:extLst>
            </p:cNvPr>
            <p:cNvSpPr/>
            <p:nvPr/>
          </p:nvSpPr>
          <p:spPr>
            <a:xfrm>
              <a:off x="3934683" y="3362395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1" name="Rettangolo 20">
              <a:extLst>
                <a:ext uri="{FF2B5EF4-FFF2-40B4-BE49-F238E27FC236}">
                  <a16:creationId xmlns:a16="http://schemas.microsoft.com/office/drawing/2014/main" id="{85692C59-173C-4F01-46CB-C9D55889F596}"/>
                </a:ext>
              </a:extLst>
            </p:cNvPr>
            <p:cNvSpPr/>
            <p:nvPr/>
          </p:nvSpPr>
          <p:spPr>
            <a:xfrm>
              <a:off x="5000220" y="3362395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3" name="Rettangolo 22">
              <a:extLst>
                <a:ext uri="{FF2B5EF4-FFF2-40B4-BE49-F238E27FC236}">
                  <a16:creationId xmlns:a16="http://schemas.microsoft.com/office/drawing/2014/main" id="{23ABECEE-38AC-EEFC-AB25-A94C449AD36A}"/>
                </a:ext>
              </a:extLst>
            </p:cNvPr>
            <p:cNvSpPr/>
            <p:nvPr/>
          </p:nvSpPr>
          <p:spPr>
            <a:xfrm>
              <a:off x="6065757" y="3362395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5" name="Rettangolo 24">
              <a:extLst>
                <a:ext uri="{FF2B5EF4-FFF2-40B4-BE49-F238E27FC236}">
                  <a16:creationId xmlns:a16="http://schemas.microsoft.com/office/drawing/2014/main" id="{A4CDD117-03B3-4536-EAC1-23A15B3AD499}"/>
                </a:ext>
              </a:extLst>
            </p:cNvPr>
            <p:cNvSpPr/>
            <p:nvPr/>
          </p:nvSpPr>
          <p:spPr>
            <a:xfrm>
              <a:off x="7131294" y="3362395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7" name="Rettangolo 26">
              <a:extLst>
                <a:ext uri="{FF2B5EF4-FFF2-40B4-BE49-F238E27FC236}">
                  <a16:creationId xmlns:a16="http://schemas.microsoft.com/office/drawing/2014/main" id="{72A36DA1-9BC5-90E0-0D17-31C9BA4DFCEB}"/>
                </a:ext>
              </a:extLst>
            </p:cNvPr>
            <p:cNvSpPr/>
            <p:nvPr/>
          </p:nvSpPr>
          <p:spPr>
            <a:xfrm>
              <a:off x="8196831" y="3362395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9" name="Rettangolo 28">
              <a:extLst>
                <a:ext uri="{FF2B5EF4-FFF2-40B4-BE49-F238E27FC236}">
                  <a16:creationId xmlns:a16="http://schemas.microsoft.com/office/drawing/2014/main" id="{C35B05DD-C082-8A2D-E4F0-42CE6131725D}"/>
                </a:ext>
              </a:extLst>
            </p:cNvPr>
            <p:cNvSpPr/>
            <p:nvPr/>
          </p:nvSpPr>
          <p:spPr>
            <a:xfrm>
              <a:off x="9262368" y="3362395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1" name="Rettangolo 30">
              <a:extLst>
                <a:ext uri="{FF2B5EF4-FFF2-40B4-BE49-F238E27FC236}">
                  <a16:creationId xmlns:a16="http://schemas.microsoft.com/office/drawing/2014/main" id="{DC2F333E-FFB2-B014-01DF-0CC4CF58FE9F}"/>
                </a:ext>
              </a:extLst>
            </p:cNvPr>
            <p:cNvSpPr/>
            <p:nvPr/>
          </p:nvSpPr>
          <p:spPr>
            <a:xfrm>
              <a:off x="10327905" y="3362395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6" name="Rettangolo 35">
              <a:extLst>
                <a:ext uri="{FF2B5EF4-FFF2-40B4-BE49-F238E27FC236}">
                  <a16:creationId xmlns:a16="http://schemas.microsoft.com/office/drawing/2014/main" id="{281AFB71-2046-0D2B-38D8-ADF854CD76A3}"/>
                </a:ext>
              </a:extLst>
            </p:cNvPr>
            <p:cNvSpPr/>
            <p:nvPr/>
          </p:nvSpPr>
          <p:spPr>
            <a:xfrm>
              <a:off x="3934683" y="3636164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7" name="Rettangolo 36">
              <a:extLst>
                <a:ext uri="{FF2B5EF4-FFF2-40B4-BE49-F238E27FC236}">
                  <a16:creationId xmlns:a16="http://schemas.microsoft.com/office/drawing/2014/main" id="{C8D4E9B8-DFC0-9780-8BE4-FF3F263C591D}"/>
                </a:ext>
              </a:extLst>
            </p:cNvPr>
            <p:cNvSpPr/>
            <p:nvPr/>
          </p:nvSpPr>
          <p:spPr>
            <a:xfrm>
              <a:off x="5000220" y="3636164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8" name="Rettangolo 37">
              <a:extLst>
                <a:ext uri="{FF2B5EF4-FFF2-40B4-BE49-F238E27FC236}">
                  <a16:creationId xmlns:a16="http://schemas.microsoft.com/office/drawing/2014/main" id="{84C08454-DCA2-BB4B-1F83-535FB12D1C7E}"/>
                </a:ext>
              </a:extLst>
            </p:cNvPr>
            <p:cNvSpPr/>
            <p:nvPr/>
          </p:nvSpPr>
          <p:spPr>
            <a:xfrm>
              <a:off x="6065757" y="3636164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9" name="Rettangolo 38">
              <a:extLst>
                <a:ext uri="{FF2B5EF4-FFF2-40B4-BE49-F238E27FC236}">
                  <a16:creationId xmlns:a16="http://schemas.microsoft.com/office/drawing/2014/main" id="{D024B22A-4F7E-A885-6FE5-0444B970D8D4}"/>
                </a:ext>
              </a:extLst>
            </p:cNvPr>
            <p:cNvSpPr/>
            <p:nvPr/>
          </p:nvSpPr>
          <p:spPr>
            <a:xfrm>
              <a:off x="7131294" y="3636164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0" name="Rettangolo 39">
              <a:extLst>
                <a:ext uri="{FF2B5EF4-FFF2-40B4-BE49-F238E27FC236}">
                  <a16:creationId xmlns:a16="http://schemas.microsoft.com/office/drawing/2014/main" id="{6300FAF7-388F-D511-0E2D-6B3E1F754E11}"/>
                </a:ext>
              </a:extLst>
            </p:cNvPr>
            <p:cNvSpPr/>
            <p:nvPr/>
          </p:nvSpPr>
          <p:spPr>
            <a:xfrm>
              <a:off x="8196831" y="3636164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1" name="Rettangolo 40">
              <a:extLst>
                <a:ext uri="{FF2B5EF4-FFF2-40B4-BE49-F238E27FC236}">
                  <a16:creationId xmlns:a16="http://schemas.microsoft.com/office/drawing/2014/main" id="{3E238BD7-3827-0ABC-E924-391AD9827889}"/>
                </a:ext>
              </a:extLst>
            </p:cNvPr>
            <p:cNvSpPr/>
            <p:nvPr/>
          </p:nvSpPr>
          <p:spPr>
            <a:xfrm>
              <a:off x="9262368" y="3636164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2" name="Rettangolo 41">
              <a:extLst>
                <a:ext uri="{FF2B5EF4-FFF2-40B4-BE49-F238E27FC236}">
                  <a16:creationId xmlns:a16="http://schemas.microsoft.com/office/drawing/2014/main" id="{B0209DF8-256A-4E21-FA9A-86B07CF35B47}"/>
                </a:ext>
              </a:extLst>
            </p:cNvPr>
            <p:cNvSpPr/>
            <p:nvPr/>
          </p:nvSpPr>
          <p:spPr>
            <a:xfrm>
              <a:off x="10327905" y="3636164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36869436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A1B47C8-47A0-4A88-8830-6DEA3B5DE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3417DC2D-1CA4-1924-E155-5029773FB291}"/>
              </a:ext>
            </a:extLst>
          </p:cNvPr>
          <p:cNvSpPr/>
          <p:nvPr/>
        </p:nvSpPr>
        <p:spPr>
          <a:xfrm>
            <a:off x="4978500" y="1704652"/>
            <a:ext cx="6645066" cy="3441089"/>
          </a:xfrm>
          <a:prstGeom prst="roundRect">
            <a:avLst>
              <a:gd name="adj" fmla="val 30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1EA1166A-F9AE-3432-10F6-0E866861E306}"/>
              </a:ext>
            </a:extLst>
          </p:cNvPr>
          <p:cNvSpPr/>
          <p:nvPr/>
        </p:nvSpPr>
        <p:spPr>
          <a:xfrm>
            <a:off x="5154705" y="1828800"/>
            <a:ext cx="6364322" cy="3218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84BBFDD-E720-4805-A9C8-129FBBF6D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88EAF25-0A3B-41A2-095A-01BB9DB890E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62744" y="3157003"/>
            <a:ext cx="3659246" cy="56192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 err="1">
                <a:solidFill>
                  <a:srgbClr val="FFFFFF"/>
                </a:solidFill>
              </a:rPr>
              <a:t>Interfaccia</a:t>
            </a:r>
            <a:r>
              <a:rPr lang="en-US" sz="3600" dirty="0">
                <a:solidFill>
                  <a:srgbClr val="FFFFFF"/>
                </a:solidFill>
              </a:rPr>
              <a:t> </a:t>
            </a:r>
            <a:r>
              <a:rPr lang="en-US" sz="3600" dirty="0" err="1">
                <a:solidFill>
                  <a:srgbClr val="FFFFFF"/>
                </a:solidFill>
              </a:rPr>
              <a:t>Grafica</a:t>
            </a: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C4BE46-4A77-42FE-9D15-065CDB2F8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8FCC30F5-8FF0-30BC-2290-E3DC3CC11336}"/>
              </a:ext>
            </a:extLst>
          </p:cNvPr>
          <p:cNvSpPr txBox="1"/>
          <p:nvPr/>
        </p:nvSpPr>
        <p:spPr>
          <a:xfrm>
            <a:off x="5939531" y="523870"/>
            <a:ext cx="47230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sng" strike="noStrike" kern="1200" cap="none" spc="0" normalizeH="0" baseline="0" noProof="0" dirty="0">
                <a:ln>
                  <a:noFill/>
                </a:ln>
                <a:solidFill>
                  <a:srgbClr val="BD582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Modalità Amministratore: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 err="1">
                <a:solidFill>
                  <a:srgbClr val="BD582C"/>
                </a:solidFill>
                <a:latin typeface="Calibri" panose="020F0502020204030204"/>
              </a:rPr>
              <a:t>Rimuovi</a:t>
            </a:r>
            <a:r>
              <a:rPr lang="en-US" sz="2800" dirty="0">
                <a:solidFill>
                  <a:srgbClr val="BD582C"/>
                </a:solidFill>
                <a:latin typeface="Calibri" panose="020F0502020204030204"/>
              </a:rPr>
              <a:t> </a:t>
            </a:r>
            <a:r>
              <a:rPr lang="en-US" sz="2800" dirty="0" err="1">
                <a:solidFill>
                  <a:srgbClr val="BD582C"/>
                </a:solidFill>
                <a:latin typeface="Calibri" panose="020F0502020204030204"/>
              </a:rPr>
              <a:t>dispositivo</a:t>
            </a:r>
            <a:endParaRPr kumimoji="0" lang="it-IT" sz="2800" i="0" strike="noStrike" kern="1200" cap="none" spc="0" normalizeH="0" baseline="0" noProof="0" dirty="0">
              <a:ln>
                <a:noFill/>
              </a:ln>
              <a:solidFill>
                <a:srgbClr val="BD582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6880E411-29E0-E8FC-4DFE-BBAE1072B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4613" y="1927412"/>
            <a:ext cx="6188324" cy="3030070"/>
          </a:xfrm>
          <a:prstGeom prst="rect">
            <a:avLst/>
          </a:prstGeom>
        </p:spPr>
      </p:pic>
      <p:grpSp>
        <p:nvGrpSpPr>
          <p:cNvPr id="21" name="Gruppo 20">
            <a:extLst>
              <a:ext uri="{FF2B5EF4-FFF2-40B4-BE49-F238E27FC236}">
                <a16:creationId xmlns:a16="http://schemas.microsoft.com/office/drawing/2014/main" id="{0DC4C27E-41C2-5041-34BE-3CEEEB4A14E6}"/>
              </a:ext>
            </a:extLst>
          </p:cNvPr>
          <p:cNvGrpSpPr/>
          <p:nvPr/>
        </p:nvGrpSpPr>
        <p:grpSpPr>
          <a:xfrm rot="5400000">
            <a:off x="587715" y="3416187"/>
            <a:ext cx="7334516" cy="406978"/>
            <a:chOff x="3934683" y="3362395"/>
            <a:chExt cx="7334516" cy="406978"/>
          </a:xfrm>
        </p:grpSpPr>
        <p:sp>
          <p:nvSpPr>
            <p:cNvPr id="24" name="Rettangolo 23">
              <a:extLst>
                <a:ext uri="{FF2B5EF4-FFF2-40B4-BE49-F238E27FC236}">
                  <a16:creationId xmlns:a16="http://schemas.microsoft.com/office/drawing/2014/main" id="{55678612-30B9-11B0-B3BF-4828424C5EB1}"/>
                </a:ext>
              </a:extLst>
            </p:cNvPr>
            <p:cNvSpPr/>
            <p:nvPr/>
          </p:nvSpPr>
          <p:spPr>
            <a:xfrm>
              <a:off x="3934683" y="3362395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5" name="Rettangolo 24">
              <a:extLst>
                <a:ext uri="{FF2B5EF4-FFF2-40B4-BE49-F238E27FC236}">
                  <a16:creationId xmlns:a16="http://schemas.microsoft.com/office/drawing/2014/main" id="{39B66656-5D5F-92EC-1743-9EBF11A1AF65}"/>
                </a:ext>
              </a:extLst>
            </p:cNvPr>
            <p:cNvSpPr/>
            <p:nvPr/>
          </p:nvSpPr>
          <p:spPr>
            <a:xfrm>
              <a:off x="5000220" y="3362395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6" name="Rettangolo 25">
              <a:extLst>
                <a:ext uri="{FF2B5EF4-FFF2-40B4-BE49-F238E27FC236}">
                  <a16:creationId xmlns:a16="http://schemas.microsoft.com/office/drawing/2014/main" id="{D94E0173-5E1F-0FC0-3CB5-F91BF9607DE4}"/>
                </a:ext>
              </a:extLst>
            </p:cNvPr>
            <p:cNvSpPr/>
            <p:nvPr/>
          </p:nvSpPr>
          <p:spPr>
            <a:xfrm>
              <a:off x="6065757" y="3362395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7" name="Rettangolo 26">
              <a:extLst>
                <a:ext uri="{FF2B5EF4-FFF2-40B4-BE49-F238E27FC236}">
                  <a16:creationId xmlns:a16="http://schemas.microsoft.com/office/drawing/2014/main" id="{E6984918-906B-36BC-535A-1A724B532C39}"/>
                </a:ext>
              </a:extLst>
            </p:cNvPr>
            <p:cNvSpPr/>
            <p:nvPr/>
          </p:nvSpPr>
          <p:spPr>
            <a:xfrm>
              <a:off x="7131294" y="3362395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8" name="Rettangolo 27">
              <a:extLst>
                <a:ext uri="{FF2B5EF4-FFF2-40B4-BE49-F238E27FC236}">
                  <a16:creationId xmlns:a16="http://schemas.microsoft.com/office/drawing/2014/main" id="{EB8FA10C-2290-246E-2E85-1E49D8A22810}"/>
                </a:ext>
              </a:extLst>
            </p:cNvPr>
            <p:cNvSpPr/>
            <p:nvPr/>
          </p:nvSpPr>
          <p:spPr>
            <a:xfrm>
              <a:off x="8196831" y="3362395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9" name="Rettangolo 28">
              <a:extLst>
                <a:ext uri="{FF2B5EF4-FFF2-40B4-BE49-F238E27FC236}">
                  <a16:creationId xmlns:a16="http://schemas.microsoft.com/office/drawing/2014/main" id="{8BC6F262-B4B9-7F3F-C5A5-DB25F4A7B615}"/>
                </a:ext>
              </a:extLst>
            </p:cNvPr>
            <p:cNvSpPr/>
            <p:nvPr/>
          </p:nvSpPr>
          <p:spPr>
            <a:xfrm>
              <a:off x="9262368" y="3362395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0" name="Rettangolo 29">
              <a:extLst>
                <a:ext uri="{FF2B5EF4-FFF2-40B4-BE49-F238E27FC236}">
                  <a16:creationId xmlns:a16="http://schemas.microsoft.com/office/drawing/2014/main" id="{B1BCFBDA-E686-2ABA-5751-CDC43C6CDE34}"/>
                </a:ext>
              </a:extLst>
            </p:cNvPr>
            <p:cNvSpPr/>
            <p:nvPr/>
          </p:nvSpPr>
          <p:spPr>
            <a:xfrm>
              <a:off x="10327905" y="3362395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5" name="Rettangolo 34">
              <a:extLst>
                <a:ext uri="{FF2B5EF4-FFF2-40B4-BE49-F238E27FC236}">
                  <a16:creationId xmlns:a16="http://schemas.microsoft.com/office/drawing/2014/main" id="{D036450A-C5FC-4392-4898-FCBACCA3EDA0}"/>
                </a:ext>
              </a:extLst>
            </p:cNvPr>
            <p:cNvSpPr/>
            <p:nvPr/>
          </p:nvSpPr>
          <p:spPr>
            <a:xfrm>
              <a:off x="3934683" y="3636164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6" name="Rettangolo 35">
              <a:extLst>
                <a:ext uri="{FF2B5EF4-FFF2-40B4-BE49-F238E27FC236}">
                  <a16:creationId xmlns:a16="http://schemas.microsoft.com/office/drawing/2014/main" id="{0B683576-C4E4-A8C7-3506-AE056B72F942}"/>
                </a:ext>
              </a:extLst>
            </p:cNvPr>
            <p:cNvSpPr/>
            <p:nvPr/>
          </p:nvSpPr>
          <p:spPr>
            <a:xfrm>
              <a:off x="5000220" y="3636164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7" name="Rettangolo 36">
              <a:extLst>
                <a:ext uri="{FF2B5EF4-FFF2-40B4-BE49-F238E27FC236}">
                  <a16:creationId xmlns:a16="http://schemas.microsoft.com/office/drawing/2014/main" id="{CD057BC5-BA17-694D-CB26-E391130E326A}"/>
                </a:ext>
              </a:extLst>
            </p:cNvPr>
            <p:cNvSpPr/>
            <p:nvPr/>
          </p:nvSpPr>
          <p:spPr>
            <a:xfrm>
              <a:off x="6065757" y="3636164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8" name="Rettangolo 37">
              <a:extLst>
                <a:ext uri="{FF2B5EF4-FFF2-40B4-BE49-F238E27FC236}">
                  <a16:creationId xmlns:a16="http://schemas.microsoft.com/office/drawing/2014/main" id="{4E7766CC-114F-FC9C-E4D3-EC9E55EE6D5B}"/>
                </a:ext>
              </a:extLst>
            </p:cNvPr>
            <p:cNvSpPr/>
            <p:nvPr/>
          </p:nvSpPr>
          <p:spPr>
            <a:xfrm>
              <a:off x="7131294" y="3636164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9" name="Rettangolo 38">
              <a:extLst>
                <a:ext uri="{FF2B5EF4-FFF2-40B4-BE49-F238E27FC236}">
                  <a16:creationId xmlns:a16="http://schemas.microsoft.com/office/drawing/2014/main" id="{65C4FC87-1A71-693F-59B6-91C896FA12FA}"/>
                </a:ext>
              </a:extLst>
            </p:cNvPr>
            <p:cNvSpPr/>
            <p:nvPr/>
          </p:nvSpPr>
          <p:spPr>
            <a:xfrm>
              <a:off x="8196831" y="3636164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0" name="Rettangolo 39">
              <a:extLst>
                <a:ext uri="{FF2B5EF4-FFF2-40B4-BE49-F238E27FC236}">
                  <a16:creationId xmlns:a16="http://schemas.microsoft.com/office/drawing/2014/main" id="{116E62C9-BB4B-AA89-403E-EB1020FF6F15}"/>
                </a:ext>
              </a:extLst>
            </p:cNvPr>
            <p:cNvSpPr/>
            <p:nvPr/>
          </p:nvSpPr>
          <p:spPr>
            <a:xfrm>
              <a:off x="9262368" y="3636164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1" name="Rettangolo 40">
              <a:extLst>
                <a:ext uri="{FF2B5EF4-FFF2-40B4-BE49-F238E27FC236}">
                  <a16:creationId xmlns:a16="http://schemas.microsoft.com/office/drawing/2014/main" id="{B5B4881F-CD0C-B30A-E881-71C0E02F6450}"/>
                </a:ext>
              </a:extLst>
            </p:cNvPr>
            <p:cNvSpPr/>
            <p:nvPr/>
          </p:nvSpPr>
          <p:spPr>
            <a:xfrm>
              <a:off x="10327905" y="3636164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16084931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B2B8762-61F0-4F1B-9364-D633EE9D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7675C8-1328-460C-9EBF-6B446B67E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14EE78B-AF71-4195-A01B-F1165D923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6417104-D4C1-4710-9982-2154A7F484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563A38D-50D3-3433-6ED7-B71FB032613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>
                <a:solidFill>
                  <a:schemeClr val="tx1">
                    <a:lumMod val="85000"/>
                    <a:lumOff val="15000"/>
                  </a:schemeClr>
                </a:solidFill>
              </a:rPr>
              <a:t>Modalità Amministratore(Statistiche)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55AE8E08-6B8E-363D-8C99-C4F67C851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57" y="1081560"/>
            <a:ext cx="5131653" cy="2719776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626F1402-2DEC-4071-84AF-350C7BF0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3996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D2A665D-EE0E-25FF-3D41-87E10E2E3592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3"/>
          <a:stretch>
            <a:fillRect/>
          </a:stretch>
        </p:blipFill>
        <p:spPr>
          <a:xfrm>
            <a:off x="6424891" y="1078732"/>
            <a:ext cx="5118182" cy="2725431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4733B62-1719-4677-A612-CA0AC0AD7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DA52A394-10F4-4AA5-90E4-634D1E919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7BDDC51-8BB2-42BE-8EA8-39B3E9AC1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21" name="Gruppo 20">
            <a:extLst>
              <a:ext uri="{FF2B5EF4-FFF2-40B4-BE49-F238E27FC236}">
                <a16:creationId xmlns:a16="http://schemas.microsoft.com/office/drawing/2014/main" id="{97818788-51F5-92A7-A78D-05B8919F17D6}"/>
              </a:ext>
            </a:extLst>
          </p:cNvPr>
          <p:cNvGrpSpPr/>
          <p:nvPr/>
        </p:nvGrpSpPr>
        <p:grpSpPr>
          <a:xfrm rot="5400000">
            <a:off x="8759506" y="2955135"/>
            <a:ext cx="6268979" cy="406978"/>
            <a:chOff x="3934683" y="3362395"/>
            <a:chExt cx="6268979" cy="406978"/>
          </a:xfrm>
          <a:solidFill>
            <a:srgbClr val="BD582C"/>
          </a:solidFill>
        </p:grpSpPr>
        <p:sp>
          <p:nvSpPr>
            <p:cNvPr id="27" name="Rettangolo 26">
              <a:extLst>
                <a:ext uri="{FF2B5EF4-FFF2-40B4-BE49-F238E27FC236}">
                  <a16:creationId xmlns:a16="http://schemas.microsoft.com/office/drawing/2014/main" id="{F2A944D5-DCBA-67B4-2997-3DD6ED2F487D}"/>
                </a:ext>
              </a:extLst>
            </p:cNvPr>
            <p:cNvSpPr/>
            <p:nvPr/>
          </p:nvSpPr>
          <p:spPr>
            <a:xfrm>
              <a:off x="3934683" y="3362395"/>
              <a:ext cx="941294" cy="13320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8" name="Rettangolo 27">
              <a:extLst>
                <a:ext uri="{FF2B5EF4-FFF2-40B4-BE49-F238E27FC236}">
                  <a16:creationId xmlns:a16="http://schemas.microsoft.com/office/drawing/2014/main" id="{9AD923AE-963D-34F9-6244-31A0ADB35E0A}"/>
                </a:ext>
              </a:extLst>
            </p:cNvPr>
            <p:cNvSpPr/>
            <p:nvPr/>
          </p:nvSpPr>
          <p:spPr>
            <a:xfrm>
              <a:off x="5000220" y="3362395"/>
              <a:ext cx="941294" cy="13320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0" name="Rettangolo 29">
              <a:extLst>
                <a:ext uri="{FF2B5EF4-FFF2-40B4-BE49-F238E27FC236}">
                  <a16:creationId xmlns:a16="http://schemas.microsoft.com/office/drawing/2014/main" id="{D1DC160B-B146-0A3B-7323-B12EDDBDF1B3}"/>
                </a:ext>
              </a:extLst>
            </p:cNvPr>
            <p:cNvSpPr/>
            <p:nvPr/>
          </p:nvSpPr>
          <p:spPr>
            <a:xfrm>
              <a:off x="6065757" y="3362395"/>
              <a:ext cx="941294" cy="13320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2" name="Rettangolo 31">
              <a:extLst>
                <a:ext uri="{FF2B5EF4-FFF2-40B4-BE49-F238E27FC236}">
                  <a16:creationId xmlns:a16="http://schemas.microsoft.com/office/drawing/2014/main" id="{6C6704E3-CD4F-3065-8279-9CC701E18F50}"/>
                </a:ext>
              </a:extLst>
            </p:cNvPr>
            <p:cNvSpPr/>
            <p:nvPr/>
          </p:nvSpPr>
          <p:spPr>
            <a:xfrm>
              <a:off x="7131294" y="3362395"/>
              <a:ext cx="941294" cy="13320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4" name="Rettangolo 33">
              <a:extLst>
                <a:ext uri="{FF2B5EF4-FFF2-40B4-BE49-F238E27FC236}">
                  <a16:creationId xmlns:a16="http://schemas.microsoft.com/office/drawing/2014/main" id="{EF10E708-34A0-E7A0-746F-BAB86F206B13}"/>
                </a:ext>
              </a:extLst>
            </p:cNvPr>
            <p:cNvSpPr/>
            <p:nvPr/>
          </p:nvSpPr>
          <p:spPr>
            <a:xfrm>
              <a:off x="8196831" y="3362395"/>
              <a:ext cx="941294" cy="13320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6" name="Rettangolo 35">
              <a:extLst>
                <a:ext uri="{FF2B5EF4-FFF2-40B4-BE49-F238E27FC236}">
                  <a16:creationId xmlns:a16="http://schemas.microsoft.com/office/drawing/2014/main" id="{016150D6-E3C7-901B-7B91-ACAA65A69C49}"/>
                </a:ext>
              </a:extLst>
            </p:cNvPr>
            <p:cNvSpPr/>
            <p:nvPr/>
          </p:nvSpPr>
          <p:spPr>
            <a:xfrm>
              <a:off x="9262368" y="3362395"/>
              <a:ext cx="941294" cy="13320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5" name="Rettangolo 44">
              <a:extLst>
                <a:ext uri="{FF2B5EF4-FFF2-40B4-BE49-F238E27FC236}">
                  <a16:creationId xmlns:a16="http://schemas.microsoft.com/office/drawing/2014/main" id="{F1D70A3B-6630-2C94-C21C-2661BE3BEA8C}"/>
                </a:ext>
              </a:extLst>
            </p:cNvPr>
            <p:cNvSpPr/>
            <p:nvPr/>
          </p:nvSpPr>
          <p:spPr>
            <a:xfrm>
              <a:off x="3934683" y="3636164"/>
              <a:ext cx="941294" cy="13320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6" name="Rettangolo 45">
              <a:extLst>
                <a:ext uri="{FF2B5EF4-FFF2-40B4-BE49-F238E27FC236}">
                  <a16:creationId xmlns:a16="http://schemas.microsoft.com/office/drawing/2014/main" id="{0D7255CD-9967-5767-9432-3C2ED8B6CD96}"/>
                </a:ext>
              </a:extLst>
            </p:cNvPr>
            <p:cNvSpPr/>
            <p:nvPr/>
          </p:nvSpPr>
          <p:spPr>
            <a:xfrm>
              <a:off x="5000220" y="3636164"/>
              <a:ext cx="941294" cy="13320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7" name="Rettangolo 46">
              <a:extLst>
                <a:ext uri="{FF2B5EF4-FFF2-40B4-BE49-F238E27FC236}">
                  <a16:creationId xmlns:a16="http://schemas.microsoft.com/office/drawing/2014/main" id="{B4BEA547-E170-3CA0-5D08-9CF7C0E35BBA}"/>
                </a:ext>
              </a:extLst>
            </p:cNvPr>
            <p:cNvSpPr/>
            <p:nvPr/>
          </p:nvSpPr>
          <p:spPr>
            <a:xfrm>
              <a:off x="6065757" y="3636164"/>
              <a:ext cx="941294" cy="13320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8" name="Rettangolo 47">
              <a:extLst>
                <a:ext uri="{FF2B5EF4-FFF2-40B4-BE49-F238E27FC236}">
                  <a16:creationId xmlns:a16="http://schemas.microsoft.com/office/drawing/2014/main" id="{B4BCE4A9-1838-7B48-3738-24961A12E134}"/>
                </a:ext>
              </a:extLst>
            </p:cNvPr>
            <p:cNvSpPr/>
            <p:nvPr/>
          </p:nvSpPr>
          <p:spPr>
            <a:xfrm>
              <a:off x="7131294" y="3636164"/>
              <a:ext cx="941294" cy="13320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9" name="Rettangolo 48">
              <a:extLst>
                <a:ext uri="{FF2B5EF4-FFF2-40B4-BE49-F238E27FC236}">
                  <a16:creationId xmlns:a16="http://schemas.microsoft.com/office/drawing/2014/main" id="{2D67F036-386B-35E1-BC01-139D2755EC3A}"/>
                </a:ext>
              </a:extLst>
            </p:cNvPr>
            <p:cNvSpPr/>
            <p:nvPr/>
          </p:nvSpPr>
          <p:spPr>
            <a:xfrm>
              <a:off x="8196831" y="3636164"/>
              <a:ext cx="941294" cy="13320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0" name="Rettangolo 49">
              <a:extLst>
                <a:ext uri="{FF2B5EF4-FFF2-40B4-BE49-F238E27FC236}">
                  <a16:creationId xmlns:a16="http://schemas.microsoft.com/office/drawing/2014/main" id="{D3F96253-C967-48A8-15C6-F0242B1EF4B1}"/>
                </a:ext>
              </a:extLst>
            </p:cNvPr>
            <p:cNvSpPr/>
            <p:nvPr/>
          </p:nvSpPr>
          <p:spPr>
            <a:xfrm>
              <a:off x="9262368" y="3636164"/>
              <a:ext cx="941294" cy="13320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9275487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6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" name="Rectangle 15">
            <a:extLst>
              <a:ext uri="{FF2B5EF4-FFF2-40B4-BE49-F238E27FC236}">
                <a16:creationId xmlns:a16="http://schemas.microsoft.com/office/drawing/2014/main" id="{8D0DE514-8876-4D18-A995-61A5C1F81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4904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7">
            <a:extLst>
              <a:ext uri="{FF2B5EF4-FFF2-40B4-BE49-F238E27FC236}">
                <a16:creationId xmlns:a16="http://schemas.microsoft.com/office/drawing/2014/main" id="{09DA791C-FFCF-422E-8775-BDA6C0E5E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C88C3DC-831E-2473-B26A-F5AE3E483BB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65197" y="5120640"/>
            <a:ext cx="10058400" cy="8229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Pattern architetturale : MVC</a:t>
            </a:r>
          </a:p>
        </p:txBody>
      </p:sp>
      <p:sp>
        <p:nvSpPr>
          <p:cNvPr id="29" name="Rectangle 19">
            <a:extLst>
              <a:ext uri="{FF2B5EF4-FFF2-40B4-BE49-F238E27FC236}">
                <a16:creationId xmlns:a16="http://schemas.microsoft.com/office/drawing/2014/main" id="{0DCF8855-3530-4F46-A4CB-3B6686EEE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FA68448-39AA-4F26-E7F0-8BD2890040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6122" y="1274618"/>
            <a:ext cx="7679756" cy="2826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uppo 22">
            <a:extLst>
              <a:ext uri="{FF2B5EF4-FFF2-40B4-BE49-F238E27FC236}">
                <a16:creationId xmlns:a16="http://schemas.microsoft.com/office/drawing/2014/main" id="{69E2CCAF-5CFB-C3AD-8934-C5EF2BD9441A}"/>
              </a:ext>
            </a:extLst>
          </p:cNvPr>
          <p:cNvGrpSpPr/>
          <p:nvPr/>
        </p:nvGrpSpPr>
        <p:grpSpPr>
          <a:xfrm>
            <a:off x="296065" y="6173899"/>
            <a:ext cx="11596664" cy="406979"/>
            <a:chOff x="1803609" y="3362395"/>
            <a:chExt cx="11596664" cy="406979"/>
          </a:xfrm>
        </p:grpSpPr>
        <p:sp>
          <p:nvSpPr>
            <p:cNvPr id="31" name="Rettangolo 30">
              <a:extLst>
                <a:ext uri="{FF2B5EF4-FFF2-40B4-BE49-F238E27FC236}">
                  <a16:creationId xmlns:a16="http://schemas.microsoft.com/office/drawing/2014/main" id="{662C1DD9-794A-1B14-D966-584ADE1E075D}"/>
                </a:ext>
              </a:extLst>
            </p:cNvPr>
            <p:cNvSpPr/>
            <p:nvPr/>
          </p:nvSpPr>
          <p:spPr>
            <a:xfrm>
              <a:off x="1803609" y="3362396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2" name="Rettangolo 31">
              <a:extLst>
                <a:ext uri="{FF2B5EF4-FFF2-40B4-BE49-F238E27FC236}">
                  <a16:creationId xmlns:a16="http://schemas.microsoft.com/office/drawing/2014/main" id="{158D0B52-7D85-2783-B528-0B228A89A25B}"/>
                </a:ext>
              </a:extLst>
            </p:cNvPr>
            <p:cNvSpPr/>
            <p:nvPr/>
          </p:nvSpPr>
          <p:spPr>
            <a:xfrm>
              <a:off x="2869146" y="3362396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3" name="Rettangolo 32">
              <a:extLst>
                <a:ext uri="{FF2B5EF4-FFF2-40B4-BE49-F238E27FC236}">
                  <a16:creationId xmlns:a16="http://schemas.microsoft.com/office/drawing/2014/main" id="{70979146-81BF-BB22-97C6-73C4E6A113C0}"/>
                </a:ext>
              </a:extLst>
            </p:cNvPr>
            <p:cNvSpPr/>
            <p:nvPr/>
          </p:nvSpPr>
          <p:spPr>
            <a:xfrm>
              <a:off x="3934683" y="3362395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4" name="Rettangolo 33">
              <a:extLst>
                <a:ext uri="{FF2B5EF4-FFF2-40B4-BE49-F238E27FC236}">
                  <a16:creationId xmlns:a16="http://schemas.microsoft.com/office/drawing/2014/main" id="{DDF801F5-F505-9E26-7A2F-1FDF7A81F0B2}"/>
                </a:ext>
              </a:extLst>
            </p:cNvPr>
            <p:cNvSpPr/>
            <p:nvPr/>
          </p:nvSpPr>
          <p:spPr>
            <a:xfrm>
              <a:off x="5000220" y="3362395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5" name="Rettangolo 34">
              <a:extLst>
                <a:ext uri="{FF2B5EF4-FFF2-40B4-BE49-F238E27FC236}">
                  <a16:creationId xmlns:a16="http://schemas.microsoft.com/office/drawing/2014/main" id="{60C23C71-3D4A-503B-4A78-D95D95A414E4}"/>
                </a:ext>
              </a:extLst>
            </p:cNvPr>
            <p:cNvSpPr/>
            <p:nvPr/>
          </p:nvSpPr>
          <p:spPr>
            <a:xfrm>
              <a:off x="6065757" y="3362395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6" name="Rettangolo 35">
              <a:extLst>
                <a:ext uri="{FF2B5EF4-FFF2-40B4-BE49-F238E27FC236}">
                  <a16:creationId xmlns:a16="http://schemas.microsoft.com/office/drawing/2014/main" id="{866C314D-543D-C580-6001-45AD00078080}"/>
                </a:ext>
              </a:extLst>
            </p:cNvPr>
            <p:cNvSpPr/>
            <p:nvPr/>
          </p:nvSpPr>
          <p:spPr>
            <a:xfrm>
              <a:off x="7131294" y="3362395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7" name="Rettangolo 36">
              <a:extLst>
                <a:ext uri="{FF2B5EF4-FFF2-40B4-BE49-F238E27FC236}">
                  <a16:creationId xmlns:a16="http://schemas.microsoft.com/office/drawing/2014/main" id="{DCC34127-06DB-AC44-C615-23E9F204D142}"/>
                </a:ext>
              </a:extLst>
            </p:cNvPr>
            <p:cNvSpPr/>
            <p:nvPr/>
          </p:nvSpPr>
          <p:spPr>
            <a:xfrm>
              <a:off x="8196831" y="3362395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8" name="Rettangolo 37">
              <a:extLst>
                <a:ext uri="{FF2B5EF4-FFF2-40B4-BE49-F238E27FC236}">
                  <a16:creationId xmlns:a16="http://schemas.microsoft.com/office/drawing/2014/main" id="{E2B379DC-580C-F9B6-D8E5-50948E89723B}"/>
                </a:ext>
              </a:extLst>
            </p:cNvPr>
            <p:cNvSpPr/>
            <p:nvPr/>
          </p:nvSpPr>
          <p:spPr>
            <a:xfrm>
              <a:off x="9262368" y="3362395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9" name="Rettangolo 38">
              <a:extLst>
                <a:ext uri="{FF2B5EF4-FFF2-40B4-BE49-F238E27FC236}">
                  <a16:creationId xmlns:a16="http://schemas.microsoft.com/office/drawing/2014/main" id="{3B7A14F3-2781-C07A-FAB4-65809E669DDD}"/>
                </a:ext>
              </a:extLst>
            </p:cNvPr>
            <p:cNvSpPr/>
            <p:nvPr/>
          </p:nvSpPr>
          <p:spPr>
            <a:xfrm>
              <a:off x="10327905" y="3362395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0" name="Rettangolo 39">
              <a:extLst>
                <a:ext uri="{FF2B5EF4-FFF2-40B4-BE49-F238E27FC236}">
                  <a16:creationId xmlns:a16="http://schemas.microsoft.com/office/drawing/2014/main" id="{A207A4CC-4E6A-ABE9-64A1-B64DD74DF225}"/>
                </a:ext>
              </a:extLst>
            </p:cNvPr>
            <p:cNvSpPr/>
            <p:nvPr/>
          </p:nvSpPr>
          <p:spPr>
            <a:xfrm>
              <a:off x="11393442" y="3362395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1" name="Rettangolo 40">
              <a:extLst>
                <a:ext uri="{FF2B5EF4-FFF2-40B4-BE49-F238E27FC236}">
                  <a16:creationId xmlns:a16="http://schemas.microsoft.com/office/drawing/2014/main" id="{A919CAD1-F0A5-837C-D651-981CCCA4C16F}"/>
                </a:ext>
              </a:extLst>
            </p:cNvPr>
            <p:cNvSpPr/>
            <p:nvPr/>
          </p:nvSpPr>
          <p:spPr>
            <a:xfrm>
              <a:off x="12458979" y="3362395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2" name="Rettangolo 41">
              <a:extLst>
                <a:ext uri="{FF2B5EF4-FFF2-40B4-BE49-F238E27FC236}">
                  <a16:creationId xmlns:a16="http://schemas.microsoft.com/office/drawing/2014/main" id="{7F95D2BA-E672-683A-2F1C-49B1EA5DD4AB}"/>
                </a:ext>
              </a:extLst>
            </p:cNvPr>
            <p:cNvSpPr/>
            <p:nvPr/>
          </p:nvSpPr>
          <p:spPr>
            <a:xfrm>
              <a:off x="1803609" y="3636165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3" name="Rettangolo 42">
              <a:extLst>
                <a:ext uri="{FF2B5EF4-FFF2-40B4-BE49-F238E27FC236}">
                  <a16:creationId xmlns:a16="http://schemas.microsoft.com/office/drawing/2014/main" id="{886BA3D0-8235-247C-9EB8-5F346D136B22}"/>
                </a:ext>
              </a:extLst>
            </p:cNvPr>
            <p:cNvSpPr/>
            <p:nvPr/>
          </p:nvSpPr>
          <p:spPr>
            <a:xfrm>
              <a:off x="2869146" y="3636165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4" name="Rettangolo 43">
              <a:extLst>
                <a:ext uri="{FF2B5EF4-FFF2-40B4-BE49-F238E27FC236}">
                  <a16:creationId xmlns:a16="http://schemas.microsoft.com/office/drawing/2014/main" id="{5597E967-2F2D-E8A5-3DAB-D51276619669}"/>
                </a:ext>
              </a:extLst>
            </p:cNvPr>
            <p:cNvSpPr/>
            <p:nvPr/>
          </p:nvSpPr>
          <p:spPr>
            <a:xfrm>
              <a:off x="3934683" y="3636164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5" name="Rettangolo 44">
              <a:extLst>
                <a:ext uri="{FF2B5EF4-FFF2-40B4-BE49-F238E27FC236}">
                  <a16:creationId xmlns:a16="http://schemas.microsoft.com/office/drawing/2014/main" id="{81E07946-C7B6-6100-2E55-186F7DDEB625}"/>
                </a:ext>
              </a:extLst>
            </p:cNvPr>
            <p:cNvSpPr/>
            <p:nvPr/>
          </p:nvSpPr>
          <p:spPr>
            <a:xfrm>
              <a:off x="5000220" y="3636164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6" name="Rettangolo 45">
              <a:extLst>
                <a:ext uri="{FF2B5EF4-FFF2-40B4-BE49-F238E27FC236}">
                  <a16:creationId xmlns:a16="http://schemas.microsoft.com/office/drawing/2014/main" id="{9CAE9E31-C72A-AC8D-C5F5-89B2A3896EA4}"/>
                </a:ext>
              </a:extLst>
            </p:cNvPr>
            <p:cNvSpPr/>
            <p:nvPr/>
          </p:nvSpPr>
          <p:spPr>
            <a:xfrm>
              <a:off x="6065757" y="3636164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7" name="Rettangolo 46">
              <a:extLst>
                <a:ext uri="{FF2B5EF4-FFF2-40B4-BE49-F238E27FC236}">
                  <a16:creationId xmlns:a16="http://schemas.microsoft.com/office/drawing/2014/main" id="{5AF6B6E8-1AD6-099B-4BBB-3C67AA9F4C3B}"/>
                </a:ext>
              </a:extLst>
            </p:cNvPr>
            <p:cNvSpPr/>
            <p:nvPr/>
          </p:nvSpPr>
          <p:spPr>
            <a:xfrm>
              <a:off x="7131294" y="3636164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8" name="Rettangolo 47">
              <a:extLst>
                <a:ext uri="{FF2B5EF4-FFF2-40B4-BE49-F238E27FC236}">
                  <a16:creationId xmlns:a16="http://schemas.microsoft.com/office/drawing/2014/main" id="{0934ED5D-6E2E-5A26-2939-1649703F357F}"/>
                </a:ext>
              </a:extLst>
            </p:cNvPr>
            <p:cNvSpPr/>
            <p:nvPr/>
          </p:nvSpPr>
          <p:spPr>
            <a:xfrm>
              <a:off x="8196831" y="3636164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9" name="Rettangolo 48">
              <a:extLst>
                <a:ext uri="{FF2B5EF4-FFF2-40B4-BE49-F238E27FC236}">
                  <a16:creationId xmlns:a16="http://schemas.microsoft.com/office/drawing/2014/main" id="{891DB54E-515B-D21B-67B7-07DDD0936649}"/>
                </a:ext>
              </a:extLst>
            </p:cNvPr>
            <p:cNvSpPr/>
            <p:nvPr/>
          </p:nvSpPr>
          <p:spPr>
            <a:xfrm>
              <a:off x="9262368" y="3636164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0" name="Rettangolo 49">
              <a:extLst>
                <a:ext uri="{FF2B5EF4-FFF2-40B4-BE49-F238E27FC236}">
                  <a16:creationId xmlns:a16="http://schemas.microsoft.com/office/drawing/2014/main" id="{86EF66E2-4B10-91B2-436E-ADF88EB7D558}"/>
                </a:ext>
              </a:extLst>
            </p:cNvPr>
            <p:cNvSpPr/>
            <p:nvPr/>
          </p:nvSpPr>
          <p:spPr>
            <a:xfrm>
              <a:off x="10327905" y="3636164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1" name="Rettangolo 50">
              <a:extLst>
                <a:ext uri="{FF2B5EF4-FFF2-40B4-BE49-F238E27FC236}">
                  <a16:creationId xmlns:a16="http://schemas.microsoft.com/office/drawing/2014/main" id="{79461FFC-D2DC-60AF-D9A1-886C3EB3A523}"/>
                </a:ext>
              </a:extLst>
            </p:cNvPr>
            <p:cNvSpPr/>
            <p:nvPr/>
          </p:nvSpPr>
          <p:spPr>
            <a:xfrm>
              <a:off x="11393442" y="3636164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2" name="Rettangolo 51">
              <a:extLst>
                <a:ext uri="{FF2B5EF4-FFF2-40B4-BE49-F238E27FC236}">
                  <a16:creationId xmlns:a16="http://schemas.microsoft.com/office/drawing/2014/main" id="{30FD80CF-DDD2-8EB0-EEF4-6B251D0ADE10}"/>
                </a:ext>
              </a:extLst>
            </p:cNvPr>
            <p:cNvSpPr/>
            <p:nvPr/>
          </p:nvSpPr>
          <p:spPr>
            <a:xfrm>
              <a:off x="12458979" y="3636164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12292823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>
            <a:extLst>
              <a:ext uri="{FF2B5EF4-FFF2-40B4-BE49-F238E27FC236}">
                <a16:creationId xmlns:a16="http://schemas.microsoft.com/office/drawing/2014/main" id="{600B5AE2-C5CC-499C-8F2D-249888BE2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BA7A3698-B350-40E5-8475-9BCC41A08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059" name="Straight Connector 2058">
            <a:extLst>
              <a:ext uri="{FF2B5EF4-FFF2-40B4-BE49-F238E27FC236}">
                <a16:creationId xmlns:a16="http://schemas.microsoft.com/office/drawing/2014/main" id="{0AC655C7-EC94-4BE6-84C8-2F9EFBBB2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61" name="Rectangle 2060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3" name="Rectangle 2062">
            <a:extLst>
              <a:ext uri="{FF2B5EF4-FFF2-40B4-BE49-F238E27FC236}">
                <a16:creationId xmlns:a16="http://schemas.microsoft.com/office/drawing/2014/main" id="{C4F7E42D-8B5A-4FC8-81CD-9E60171F7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E08F004-C06D-D62E-D2DA-CD5D4FA1209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2371" y="581050"/>
            <a:ext cx="3084844" cy="98587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300" kern="1200" spc="-50" baseline="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Documentazione</a:t>
            </a:r>
            <a:r>
              <a:rPr lang="en-US" sz="3300" kern="1200" spc="-5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: </a:t>
            </a:r>
            <a:r>
              <a:rPr lang="en-US" sz="2800" b="1" u="sng" kern="1200" spc="-50" baseline="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JavaDoc</a:t>
            </a:r>
            <a:endParaRPr lang="en-US" sz="2800" b="1" u="sng" kern="1200" spc="-50" baseline="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322BE08-F8CE-D297-A604-A5ADBF5F97A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71" y="2653801"/>
            <a:ext cx="3084844" cy="1506760"/>
          </a:xfrm>
        </p:spPr>
        <p:txBody>
          <a:bodyPr vert="horz" lIns="0" tIns="45720" rIns="0" bIns="45720" rtlCol="0">
            <a:normAutofit/>
          </a:bodyPr>
          <a:lstStyle/>
          <a:p>
            <a:pPr algn="just"/>
            <a:r>
              <a:rPr lang="en-US" sz="1500" dirty="0">
                <a:solidFill>
                  <a:srgbClr val="FFFFFF"/>
                </a:solidFill>
              </a:rPr>
              <a:t>E’ </a:t>
            </a:r>
            <a:r>
              <a:rPr lang="en-US" sz="1500" dirty="0" err="1">
                <a:solidFill>
                  <a:srgbClr val="FFFFFF"/>
                </a:solidFill>
              </a:rPr>
              <a:t>stato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 dirty="0" err="1">
                <a:solidFill>
                  <a:srgbClr val="FFFFFF"/>
                </a:solidFill>
              </a:rPr>
              <a:t>utilizzato</a:t>
            </a:r>
            <a:r>
              <a:rPr lang="en-US" sz="1500" dirty="0">
                <a:solidFill>
                  <a:srgbClr val="FFFFFF"/>
                </a:solidFill>
              </a:rPr>
              <a:t> lo  </a:t>
            </a:r>
            <a:r>
              <a:rPr lang="en-US" sz="1500" dirty="0" err="1">
                <a:solidFill>
                  <a:srgbClr val="FFFFFF"/>
                </a:solidFill>
              </a:rPr>
              <a:t>strumento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 dirty="0" err="1">
                <a:solidFill>
                  <a:srgbClr val="FFFFFF"/>
                </a:solidFill>
              </a:rPr>
              <a:t>javadoc</a:t>
            </a:r>
            <a:r>
              <a:rPr lang="en-US" sz="1500" dirty="0">
                <a:solidFill>
                  <a:srgbClr val="FFFFFF"/>
                </a:solidFill>
              </a:rPr>
              <a:t>. Il quale ci </a:t>
            </a:r>
            <a:r>
              <a:rPr lang="en-US" sz="1500" dirty="0" err="1">
                <a:solidFill>
                  <a:srgbClr val="FFFFFF"/>
                </a:solidFill>
              </a:rPr>
              <a:t>permette</a:t>
            </a:r>
            <a:r>
              <a:rPr lang="en-US" sz="1500" dirty="0">
                <a:solidFill>
                  <a:srgbClr val="FFFFFF"/>
                </a:solidFill>
              </a:rPr>
              <a:t> di </a:t>
            </a:r>
            <a:r>
              <a:rPr lang="en-US" sz="1500" dirty="0" err="1">
                <a:solidFill>
                  <a:srgbClr val="FFFFFF"/>
                </a:solidFill>
              </a:rPr>
              <a:t>visualizzare</a:t>
            </a:r>
            <a:r>
              <a:rPr lang="en-US" sz="1500" dirty="0">
                <a:solidFill>
                  <a:srgbClr val="FFFFFF"/>
                </a:solidFill>
              </a:rPr>
              <a:t> in </a:t>
            </a:r>
            <a:r>
              <a:rPr lang="en-US" sz="1500" dirty="0" err="1">
                <a:solidFill>
                  <a:srgbClr val="FFFFFF"/>
                </a:solidFill>
              </a:rPr>
              <a:t>una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 dirty="0" err="1">
                <a:solidFill>
                  <a:srgbClr val="FFFFFF"/>
                </a:solidFill>
              </a:rPr>
              <a:t>pagina</a:t>
            </a:r>
            <a:r>
              <a:rPr lang="en-US" sz="1500" dirty="0">
                <a:solidFill>
                  <a:srgbClr val="FFFFFF"/>
                </a:solidFill>
              </a:rPr>
              <a:t> html </a:t>
            </a:r>
            <a:r>
              <a:rPr lang="en-US" sz="1500" dirty="0" err="1">
                <a:solidFill>
                  <a:srgbClr val="FFFFFF"/>
                </a:solidFill>
              </a:rPr>
              <a:t>tutte</a:t>
            </a:r>
            <a:r>
              <a:rPr lang="en-US" sz="1500" dirty="0">
                <a:solidFill>
                  <a:srgbClr val="FFFFFF"/>
                </a:solidFill>
              </a:rPr>
              <a:t> le </a:t>
            </a:r>
            <a:r>
              <a:rPr lang="en-US" sz="1500" dirty="0" err="1">
                <a:solidFill>
                  <a:srgbClr val="FFFFFF"/>
                </a:solidFill>
              </a:rPr>
              <a:t>informazioni</a:t>
            </a:r>
            <a:r>
              <a:rPr lang="en-US" sz="1500" dirty="0">
                <a:solidFill>
                  <a:srgbClr val="FFFFFF"/>
                </a:solidFill>
              </a:rPr>
              <a:t> relative alle </a:t>
            </a:r>
            <a:r>
              <a:rPr lang="en-US" sz="1500" dirty="0" err="1">
                <a:solidFill>
                  <a:srgbClr val="FFFFFF"/>
                </a:solidFill>
              </a:rPr>
              <a:t>classi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 dirty="0" err="1">
                <a:solidFill>
                  <a:srgbClr val="FFFFFF"/>
                </a:solidFill>
              </a:rPr>
              <a:t>implementate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 dirty="0" err="1">
                <a:solidFill>
                  <a:srgbClr val="FFFFFF"/>
                </a:solidFill>
              </a:rPr>
              <a:t>nel</a:t>
            </a:r>
            <a:r>
              <a:rPr lang="en-US" sz="1500" dirty="0">
                <a:solidFill>
                  <a:srgbClr val="FFFFFF"/>
                </a:solidFill>
              </a:rPr>
              <a:t> software ed i </a:t>
            </a:r>
            <a:r>
              <a:rPr lang="en-US" sz="1500" dirty="0" err="1">
                <a:solidFill>
                  <a:srgbClr val="FFFFFF"/>
                </a:solidFill>
              </a:rPr>
              <a:t>relativi</a:t>
            </a:r>
            <a:r>
              <a:rPr lang="en-US" sz="1500" dirty="0">
                <a:solidFill>
                  <a:srgbClr val="FFFFFF"/>
                </a:solidFill>
              </a:rPr>
              <a:t> package.  </a:t>
            </a:r>
          </a:p>
        </p:txBody>
      </p:sp>
      <p:sp>
        <p:nvSpPr>
          <p:cNvPr id="2065" name="Rectangle 2064">
            <a:extLst>
              <a:ext uri="{FF2B5EF4-FFF2-40B4-BE49-F238E27FC236}">
                <a16:creationId xmlns:a16="http://schemas.microsoft.com/office/drawing/2014/main" id="{8C04651D-B9F4-4935-A02D-364153FBDF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81EE2009-4CF7-E118-75C8-DB327805CB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8376" y="1421099"/>
            <a:ext cx="7670178" cy="3777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uppo 13">
            <a:extLst>
              <a:ext uri="{FF2B5EF4-FFF2-40B4-BE49-F238E27FC236}">
                <a16:creationId xmlns:a16="http://schemas.microsoft.com/office/drawing/2014/main" id="{EF9E4D4F-611B-610F-DC80-F85B7A1F27F1}"/>
              </a:ext>
            </a:extLst>
          </p:cNvPr>
          <p:cNvGrpSpPr/>
          <p:nvPr/>
        </p:nvGrpSpPr>
        <p:grpSpPr>
          <a:xfrm>
            <a:off x="-149220" y="6415872"/>
            <a:ext cx="8400053" cy="406978"/>
            <a:chOff x="5000220" y="3362395"/>
            <a:chExt cx="8400053" cy="406978"/>
          </a:xfrm>
        </p:grpSpPr>
        <p:sp>
          <p:nvSpPr>
            <p:cNvPr id="18" name="Rettangolo 17">
              <a:extLst>
                <a:ext uri="{FF2B5EF4-FFF2-40B4-BE49-F238E27FC236}">
                  <a16:creationId xmlns:a16="http://schemas.microsoft.com/office/drawing/2014/main" id="{F876494C-D590-2478-08F8-6624D6B76A48}"/>
                </a:ext>
              </a:extLst>
            </p:cNvPr>
            <p:cNvSpPr/>
            <p:nvPr/>
          </p:nvSpPr>
          <p:spPr>
            <a:xfrm>
              <a:off x="5000220" y="3362395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9" name="Rettangolo 18">
              <a:extLst>
                <a:ext uri="{FF2B5EF4-FFF2-40B4-BE49-F238E27FC236}">
                  <a16:creationId xmlns:a16="http://schemas.microsoft.com/office/drawing/2014/main" id="{B219152D-B2D6-B85B-37F6-AA0C2B5A01B4}"/>
                </a:ext>
              </a:extLst>
            </p:cNvPr>
            <p:cNvSpPr/>
            <p:nvPr/>
          </p:nvSpPr>
          <p:spPr>
            <a:xfrm>
              <a:off x="6065757" y="3362395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0" name="Rettangolo 19">
              <a:extLst>
                <a:ext uri="{FF2B5EF4-FFF2-40B4-BE49-F238E27FC236}">
                  <a16:creationId xmlns:a16="http://schemas.microsoft.com/office/drawing/2014/main" id="{17810EAF-1579-65F2-ED39-BD831A5C1B52}"/>
                </a:ext>
              </a:extLst>
            </p:cNvPr>
            <p:cNvSpPr/>
            <p:nvPr/>
          </p:nvSpPr>
          <p:spPr>
            <a:xfrm>
              <a:off x="7131294" y="3362395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1" name="Rettangolo 20">
              <a:extLst>
                <a:ext uri="{FF2B5EF4-FFF2-40B4-BE49-F238E27FC236}">
                  <a16:creationId xmlns:a16="http://schemas.microsoft.com/office/drawing/2014/main" id="{CBE43831-07E2-9984-45FE-13F5877D9698}"/>
                </a:ext>
              </a:extLst>
            </p:cNvPr>
            <p:cNvSpPr/>
            <p:nvPr/>
          </p:nvSpPr>
          <p:spPr>
            <a:xfrm>
              <a:off x="8196831" y="3362395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2" name="Rettangolo 21">
              <a:extLst>
                <a:ext uri="{FF2B5EF4-FFF2-40B4-BE49-F238E27FC236}">
                  <a16:creationId xmlns:a16="http://schemas.microsoft.com/office/drawing/2014/main" id="{BAD2CF0F-844A-E8E9-7700-046D8782A35E}"/>
                </a:ext>
              </a:extLst>
            </p:cNvPr>
            <p:cNvSpPr/>
            <p:nvPr/>
          </p:nvSpPr>
          <p:spPr>
            <a:xfrm>
              <a:off x="9262368" y="3362395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3" name="Rettangolo 22">
              <a:extLst>
                <a:ext uri="{FF2B5EF4-FFF2-40B4-BE49-F238E27FC236}">
                  <a16:creationId xmlns:a16="http://schemas.microsoft.com/office/drawing/2014/main" id="{3DAE2CEF-D2FC-BD97-78C6-42B1A1DF204C}"/>
                </a:ext>
              </a:extLst>
            </p:cNvPr>
            <p:cNvSpPr/>
            <p:nvPr/>
          </p:nvSpPr>
          <p:spPr>
            <a:xfrm>
              <a:off x="10327905" y="3362395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4" name="Rettangolo 23">
              <a:extLst>
                <a:ext uri="{FF2B5EF4-FFF2-40B4-BE49-F238E27FC236}">
                  <a16:creationId xmlns:a16="http://schemas.microsoft.com/office/drawing/2014/main" id="{0F0FA451-82A7-7C24-5313-5D14A12D91ED}"/>
                </a:ext>
              </a:extLst>
            </p:cNvPr>
            <p:cNvSpPr/>
            <p:nvPr/>
          </p:nvSpPr>
          <p:spPr>
            <a:xfrm>
              <a:off x="11393442" y="3362395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5" name="Rettangolo 24">
              <a:extLst>
                <a:ext uri="{FF2B5EF4-FFF2-40B4-BE49-F238E27FC236}">
                  <a16:creationId xmlns:a16="http://schemas.microsoft.com/office/drawing/2014/main" id="{595DC776-0462-2759-F2B2-6310E87A4BBF}"/>
                </a:ext>
              </a:extLst>
            </p:cNvPr>
            <p:cNvSpPr/>
            <p:nvPr/>
          </p:nvSpPr>
          <p:spPr>
            <a:xfrm>
              <a:off x="12458979" y="3362395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9" name="Rettangolo 28">
              <a:extLst>
                <a:ext uri="{FF2B5EF4-FFF2-40B4-BE49-F238E27FC236}">
                  <a16:creationId xmlns:a16="http://schemas.microsoft.com/office/drawing/2014/main" id="{FAB48989-E4FE-62DE-7DD9-3BDC537A5D97}"/>
                </a:ext>
              </a:extLst>
            </p:cNvPr>
            <p:cNvSpPr/>
            <p:nvPr/>
          </p:nvSpPr>
          <p:spPr>
            <a:xfrm>
              <a:off x="5000220" y="3636164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0" name="Rettangolo 29">
              <a:extLst>
                <a:ext uri="{FF2B5EF4-FFF2-40B4-BE49-F238E27FC236}">
                  <a16:creationId xmlns:a16="http://schemas.microsoft.com/office/drawing/2014/main" id="{D114F530-7BC9-A4F0-5BAB-C794DEFFCE93}"/>
                </a:ext>
              </a:extLst>
            </p:cNvPr>
            <p:cNvSpPr/>
            <p:nvPr/>
          </p:nvSpPr>
          <p:spPr>
            <a:xfrm>
              <a:off x="6065757" y="3636164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1" name="Rettangolo 30">
              <a:extLst>
                <a:ext uri="{FF2B5EF4-FFF2-40B4-BE49-F238E27FC236}">
                  <a16:creationId xmlns:a16="http://schemas.microsoft.com/office/drawing/2014/main" id="{3F929ACB-C05B-A0AF-EB81-163ECA4C15FA}"/>
                </a:ext>
              </a:extLst>
            </p:cNvPr>
            <p:cNvSpPr/>
            <p:nvPr/>
          </p:nvSpPr>
          <p:spPr>
            <a:xfrm>
              <a:off x="7131294" y="3636164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2" name="Rettangolo 31">
              <a:extLst>
                <a:ext uri="{FF2B5EF4-FFF2-40B4-BE49-F238E27FC236}">
                  <a16:creationId xmlns:a16="http://schemas.microsoft.com/office/drawing/2014/main" id="{A767E1C3-04E5-F00D-1074-C4A6D84BE9F7}"/>
                </a:ext>
              </a:extLst>
            </p:cNvPr>
            <p:cNvSpPr/>
            <p:nvPr/>
          </p:nvSpPr>
          <p:spPr>
            <a:xfrm>
              <a:off x="8196831" y="3636164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3" name="Rettangolo 32">
              <a:extLst>
                <a:ext uri="{FF2B5EF4-FFF2-40B4-BE49-F238E27FC236}">
                  <a16:creationId xmlns:a16="http://schemas.microsoft.com/office/drawing/2014/main" id="{4552EB95-3785-BA7F-9966-7014DA563453}"/>
                </a:ext>
              </a:extLst>
            </p:cNvPr>
            <p:cNvSpPr/>
            <p:nvPr/>
          </p:nvSpPr>
          <p:spPr>
            <a:xfrm>
              <a:off x="9262368" y="3636164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4" name="Rettangolo 33">
              <a:extLst>
                <a:ext uri="{FF2B5EF4-FFF2-40B4-BE49-F238E27FC236}">
                  <a16:creationId xmlns:a16="http://schemas.microsoft.com/office/drawing/2014/main" id="{7653EE30-FD8E-7E14-55AE-1C36A98F6D6F}"/>
                </a:ext>
              </a:extLst>
            </p:cNvPr>
            <p:cNvSpPr/>
            <p:nvPr/>
          </p:nvSpPr>
          <p:spPr>
            <a:xfrm>
              <a:off x="10327905" y="3636164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5" name="Rettangolo 34">
              <a:extLst>
                <a:ext uri="{FF2B5EF4-FFF2-40B4-BE49-F238E27FC236}">
                  <a16:creationId xmlns:a16="http://schemas.microsoft.com/office/drawing/2014/main" id="{7F905184-CB70-2B67-96A3-B7D6D0F1173E}"/>
                </a:ext>
              </a:extLst>
            </p:cNvPr>
            <p:cNvSpPr/>
            <p:nvPr/>
          </p:nvSpPr>
          <p:spPr>
            <a:xfrm>
              <a:off x="11393442" y="3636164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6" name="Rettangolo 35">
              <a:extLst>
                <a:ext uri="{FF2B5EF4-FFF2-40B4-BE49-F238E27FC236}">
                  <a16:creationId xmlns:a16="http://schemas.microsoft.com/office/drawing/2014/main" id="{DAFC60FB-2FA5-FBF7-AE08-A7D0730D718F}"/>
                </a:ext>
              </a:extLst>
            </p:cNvPr>
            <p:cNvSpPr/>
            <p:nvPr/>
          </p:nvSpPr>
          <p:spPr>
            <a:xfrm>
              <a:off x="12458979" y="3636164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27643252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3FE9996-7EAC-4679-B37D-C1045F42F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1DF1FE-5CC8-43D2-A76C-93C76EEDE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161BEBD-A23C-409E-ABC7-73F9EDC02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ECF0FC6-D57B-48B6-9036-F4FFD91A4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12A66FA-004B-508D-8F87-F23C9B27E70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52806" y="1506434"/>
            <a:ext cx="6697715" cy="3845131"/>
          </a:xfrm>
        </p:spPr>
        <p:txBody>
          <a:bodyPr vert="horz" lIns="0" tIns="45720" rIns="0" bIns="45720" rtlCol="0">
            <a:normAutofit lnSpcReduction="10000"/>
          </a:bodyPr>
          <a:lstStyle/>
          <a:p>
            <a:r>
              <a:rPr lang="en-US" sz="1700" dirty="0"/>
              <a:t>Sono stati utilizzati i seguenti </a:t>
            </a:r>
            <a:r>
              <a:rPr lang="en-US" sz="1700" b="1" u="sng" dirty="0"/>
              <a:t>design pattern</a:t>
            </a:r>
            <a:r>
              <a:rPr lang="en-US" sz="1700" dirty="0"/>
              <a:t> :   </a:t>
            </a:r>
          </a:p>
          <a:p>
            <a:endParaRPr lang="en-US" sz="1700" dirty="0"/>
          </a:p>
          <a:p>
            <a:endParaRPr lang="en-US" sz="1700" dirty="0"/>
          </a:p>
          <a:p>
            <a:r>
              <a:rPr lang="en-US" sz="1700" b="1" u="sng" dirty="0"/>
              <a:t>Command</a:t>
            </a:r>
            <a:r>
              <a:rPr lang="en-US" sz="1700" dirty="0"/>
              <a:t> e </a:t>
            </a:r>
            <a:r>
              <a:rPr lang="en-US" sz="1700" b="1" u="sng" dirty="0"/>
              <a:t>Builder</a:t>
            </a:r>
            <a:r>
              <a:rPr lang="en-US" sz="1700" dirty="0"/>
              <a:t> </a:t>
            </a:r>
            <a:r>
              <a:rPr lang="en-US" sz="1700" dirty="0" err="1"/>
              <a:t>sono</a:t>
            </a:r>
            <a:r>
              <a:rPr lang="en-US" sz="1700" dirty="0"/>
              <a:t> stati utilizzati per la </a:t>
            </a:r>
            <a:r>
              <a:rPr lang="en-US" sz="1700" dirty="0" err="1"/>
              <a:t>costruzione</a:t>
            </a:r>
            <a:r>
              <a:rPr lang="en-US" sz="1700" dirty="0"/>
              <a:t> </a:t>
            </a:r>
            <a:r>
              <a:rPr lang="en-US" sz="1700" dirty="0" err="1"/>
              <a:t>dell’interfaccia</a:t>
            </a:r>
            <a:r>
              <a:rPr lang="en-US" sz="1700" dirty="0"/>
              <a:t> del </a:t>
            </a:r>
            <a:r>
              <a:rPr lang="en-US" sz="1700" dirty="0" err="1"/>
              <a:t>programma</a:t>
            </a:r>
            <a:r>
              <a:rPr lang="en-US" sz="1700" dirty="0"/>
              <a:t>.</a:t>
            </a:r>
          </a:p>
          <a:p>
            <a:r>
              <a:rPr lang="en-US" sz="1700" dirty="0"/>
              <a:t> In </a:t>
            </a:r>
            <a:r>
              <a:rPr lang="en-US" sz="1700" dirty="0" err="1"/>
              <a:t>particolare</a:t>
            </a:r>
            <a:r>
              <a:rPr lang="en-US" sz="1700" dirty="0"/>
              <a:t>, il </a:t>
            </a:r>
            <a:r>
              <a:rPr lang="en-US" sz="1700" b="1" u="sng" dirty="0"/>
              <a:t>Command</a:t>
            </a:r>
            <a:r>
              <a:rPr lang="en-US" sz="1700" dirty="0"/>
              <a:t> è </a:t>
            </a:r>
            <a:r>
              <a:rPr lang="en-US" sz="1700" dirty="0" err="1"/>
              <a:t>stato</a:t>
            </a:r>
            <a:r>
              <a:rPr lang="en-US" sz="1700" dirty="0"/>
              <a:t> </a:t>
            </a:r>
            <a:r>
              <a:rPr lang="en-US" sz="1700" dirty="0" err="1"/>
              <a:t>utilizzato</a:t>
            </a:r>
            <a:r>
              <a:rPr lang="en-US" sz="1700" dirty="0"/>
              <a:t> per la </a:t>
            </a:r>
            <a:r>
              <a:rPr lang="en-US" sz="1700" dirty="0" err="1"/>
              <a:t>generazione</a:t>
            </a:r>
            <a:r>
              <a:rPr lang="en-US" sz="1700" dirty="0"/>
              <a:t> dei </a:t>
            </a:r>
            <a:r>
              <a:rPr lang="en-US" sz="1700" dirty="0" err="1"/>
              <a:t>pulsanti</a:t>
            </a:r>
            <a:r>
              <a:rPr lang="en-US" sz="1700" dirty="0"/>
              <a:t>, dove </a:t>
            </a:r>
            <a:r>
              <a:rPr lang="en-US" sz="1700" dirty="0" err="1"/>
              <a:t>ogni</a:t>
            </a:r>
            <a:r>
              <a:rPr lang="en-US" sz="1700" dirty="0"/>
              <a:t> </a:t>
            </a:r>
            <a:r>
              <a:rPr lang="en-US" sz="1700" dirty="0" err="1"/>
              <a:t>pulsante</a:t>
            </a:r>
            <a:r>
              <a:rPr lang="en-US" sz="1700" dirty="0"/>
              <a:t> </a:t>
            </a:r>
            <a:r>
              <a:rPr lang="en-US" sz="1700" dirty="0" err="1"/>
              <a:t>aziona</a:t>
            </a:r>
            <a:r>
              <a:rPr lang="en-US" sz="1700" dirty="0"/>
              <a:t> un </a:t>
            </a:r>
            <a:r>
              <a:rPr lang="en-US" sz="1700" dirty="0" err="1"/>
              <a:t>determinato</a:t>
            </a:r>
            <a:r>
              <a:rPr lang="en-US" sz="1700" dirty="0"/>
              <a:t> </a:t>
            </a:r>
            <a:r>
              <a:rPr lang="en-US" sz="1700" dirty="0" err="1"/>
              <a:t>comando</a:t>
            </a:r>
            <a:r>
              <a:rPr lang="en-US" sz="1700" dirty="0"/>
              <a:t> . </a:t>
            </a:r>
          </a:p>
          <a:p>
            <a:r>
              <a:rPr lang="en-US" sz="1700" dirty="0" err="1"/>
              <a:t>Mentre</a:t>
            </a:r>
            <a:r>
              <a:rPr lang="en-US" sz="1700" dirty="0"/>
              <a:t>, il </a:t>
            </a:r>
            <a:r>
              <a:rPr lang="en-US" sz="1700" b="1" u="sng" dirty="0"/>
              <a:t>Builder</a:t>
            </a:r>
            <a:r>
              <a:rPr lang="en-US" sz="1700" dirty="0"/>
              <a:t> è </a:t>
            </a:r>
            <a:r>
              <a:rPr lang="en-US" sz="1700" dirty="0" err="1"/>
              <a:t>stato</a:t>
            </a:r>
            <a:r>
              <a:rPr lang="en-US" sz="1700" dirty="0"/>
              <a:t> </a:t>
            </a:r>
            <a:r>
              <a:rPr lang="en-US" sz="1700" dirty="0" err="1"/>
              <a:t>utilizzato</a:t>
            </a:r>
            <a:r>
              <a:rPr lang="en-US" sz="1700" dirty="0"/>
              <a:t> per la </a:t>
            </a:r>
            <a:r>
              <a:rPr lang="en-US" sz="1700" dirty="0" err="1"/>
              <a:t>costruzione</a:t>
            </a:r>
            <a:r>
              <a:rPr lang="en-US" sz="1700" dirty="0"/>
              <a:t> </a:t>
            </a:r>
            <a:r>
              <a:rPr lang="en-US" sz="1700" dirty="0" err="1"/>
              <a:t>delle</a:t>
            </a:r>
            <a:r>
              <a:rPr lang="en-US" sz="1700" dirty="0"/>
              <a:t> </a:t>
            </a:r>
            <a:r>
              <a:rPr lang="en-US" sz="1700" dirty="0" err="1"/>
              <a:t>componenti</a:t>
            </a:r>
            <a:r>
              <a:rPr lang="en-US" sz="1700" dirty="0"/>
              <a:t> </a:t>
            </a:r>
            <a:r>
              <a:rPr lang="en-US" sz="1700" dirty="0" err="1"/>
              <a:t>dell’interfaccia</a:t>
            </a:r>
            <a:r>
              <a:rPr lang="en-US" sz="1700" dirty="0"/>
              <a:t> , come ad </a:t>
            </a:r>
            <a:r>
              <a:rPr lang="en-US" sz="1700" dirty="0" err="1"/>
              <a:t>esempio</a:t>
            </a:r>
            <a:r>
              <a:rPr lang="en-US" sz="1700" dirty="0"/>
              <a:t> </a:t>
            </a:r>
            <a:r>
              <a:rPr lang="en-US" sz="1700" dirty="0" err="1"/>
              <a:t>spazi</a:t>
            </a:r>
            <a:r>
              <a:rPr lang="en-US" sz="1700" dirty="0"/>
              <a:t> di inserimento, </a:t>
            </a:r>
            <a:r>
              <a:rPr lang="en-US" sz="1700" dirty="0" err="1"/>
              <a:t>pulsanti</a:t>
            </a:r>
            <a:r>
              <a:rPr lang="en-US" sz="1700" dirty="0"/>
              <a:t> e testo . </a:t>
            </a:r>
          </a:p>
          <a:p>
            <a:r>
              <a:rPr lang="en-US" sz="1700" dirty="0" err="1"/>
              <a:t>Infine</a:t>
            </a:r>
            <a:r>
              <a:rPr lang="en-US" sz="1700" dirty="0"/>
              <a:t>, il </a:t>
            </a:r>
            <a:r>
              <a:rPr lang="en-US" sz="1700" b="1" u="sng" dirty="0"/>
              <a:t>Singleton</a:t>
            </a:r>
            <a:r>
              <a:rPr lang="en-US" sz="1700" dirty="0"/>
              <a:t> (</a:t>
            </a:r>
            <a:r>
              <a:rPr lang="en-US" sz="1700" dirty="0" err="1"/>
              <a:t>versione</a:t>
            </a:r>
            <a:r>
              <a:rPr lang="en-US" sz="1700" dirty="0"/>
              <a:t> </a:t>
            </a:r>
            <a:r>
              <a:rPr lang="en-US" sz="1700" b="1" u="sng" dirty="0"/>
              <a:t>eager</a:t>
            </a:r>
            <a:r>
              <a:rPr lang="en-US" sz="1700" dirty="0"/>
              <a:t>) è </a:t>
            </a:r>
            <a:r>
              <a:rPr lang="en-US" sz="1700" dirty="0" err="1"/>
              <a:t>stato</a:t>
            </a:r>
            <a:r>
              <a:rPr lang="en-US" sz="1700" dirty="0"/>
              <a:t> </a:t>
            </a:r>
            <a:r>
              <a:rPr lang="en-US" sz="1700" dirty="0" err="1"/>
              <a:t>utilizzato</a:t>
            </a:r>
            <a:r>
              <a:rPr lang="en-US" sz="1700" dirty="0"/>
              <a:t> per </a:t>
            </a:r>
            <a:r>
              <a:rPr lang="en-US" sz="1700" dirty="0" err="1"/>
              <a:t>creare</a:t>
            </a:r>
            <a:r>
              <a:rPr lang="en-US" sz="1700" dirty="0"/>
              <a:t> </a:t>
            </a:r>
            <a:r>
              <a:rPr lang="en-US" sz="1700" dirty="0" err="1"/>
              <a:t>una</a:t>
            </a:r>
            <a:r>
              <a:rPr lang="en-US" sz="1700" dirty="0"/>
              <a:t> sola </a:t>
            </a:r>
            <a:r>
              <a:rPr lang="en-US" sz="1700" dirty="0" err="1"/>
              <a:t>istanza</a:t>
            </a:r>
            <a:r>
              <a:rPr lang="en-US" sz="1700" dirty="0"/>
              <a:t> </a:t>
            </a:r>
            <a:r>
              <a:rPr lang="en-US" sz="1700" dirty="0" err="1"/>
              <a:t>della</a:t>
            </a:r>
            <a:r>
              <a:rPr lang="en-US" sz="1700" dirty="0"/>
              <a:t> </a:t>
            </a:r>
            <a:r>
              <a:rPr lang="en-US" sz="1700" dirty="0" err="1"/>
              <a:t>classe</a:t>
            </a:r>
            <a:r>
              <a:rPr lang="en-US" sz="1700" dirty="0"/>
              <a:t> </a:t>
            </a:r>
            <a:r>
              <a:rPr lang="en-US" sz="1700" dirty="0" err="1"/>
              <a:t>avente</a:t>
            </a:r>
            <a:r>
              <a:rPr lang="en-US" sz="1700" dirty="0"/>
              <a:t> lo </a:t>
            </a:r>
            <a:r>
              <a:rPr lang="en-US" sz="1700" dirty="0" err="1"/>
              <a:t>scopo</a:t>
            </a:r>
            <a:r>
              <a:rPr lang="en-US" sz="1700" dirty="0"/>
              <a:t> di </a:t>
            </a:r>
            <a:r>
              <a:rPr lang="en-US" sz="1700" dirty="0" err="1"/>
              <a:t>astrarre</a:t>
            </a:r>
            <a:r>
              <a:rPr lang="en-US" sz="1700" dirty="0"/>
              <a:t> il database e le relative </a:t>
            </a:r>
            <a:r>
              <a:rPr lang="en-US" sz="1700" dirty="0" err="1"/>
              <a:t>operazioni</a:t>
            </a:r>
            <a:r>
              <a:rPr lang="en-US" sz="1700" dirty="0"/>
              <a:t>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17A211C-5863-4303-AC3D-AEBFDF6D6A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4150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CDB2966-2B32-8594-5D68-C3B657D890E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92458" y="3012398"/>
            <a:ext cx="3554174" cy="68245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Design Pattern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7519CD-2FFF-42E3-BB0C-FEAA828BA5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2823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B518628C-18FD-61E1-767F-B061EF03FEAF}"/>
              </a:ext>
            </a:extLst>
          </p:cNvPr>
          <p:cNvGrpSpPr/>
          <p:nvPr/>
        </p:nvGrpSpPr>
        <p:grpSpPr>
          <a:xfrm>
            <a:off x="1039209" y="1946046"/>
            <a:ext cx="1982414" cy="566351"/>
            <a:chOff x="0" y="194706"/>
            <a:chExt cx="6797675" cy="994500"/>
          </a:xfrm>
        </p:grpSpPr>
        <p:sp>
          <p:nvSpPr>
            <p:cNvPr id="19" name="Rettangolo con angoli arrotondati 18">
              <a:extLst>
                <a:ext uri="{FF2B5EF4-FFF2-40B4-BE49-F238E27FC236}">
                  <a16:creationId xmlns:a16="http://schemas.microsoft.com/office/drawing/2014/main" id="{0545FA2F-C57E-C089-693C-149907237851}"/>
                </a:ext>
              </a:extLst>
            </p:cNvPr>
            <p:cNvSpPr/>
            <p:nvPr/>
          </p:nvSpPr>
          <p:spPr>
            <a:xfrm>
              <a:off x="0" y="194706"/>
              <a:ext cx="6797675" cy="99450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CasellaDiTesto 25">
              <a:extLst>
                <a:ext uri="{FF2B5EF4-FFF2-40B4-BE49-F238E27FC236}">
                  <a16:creationId xmlns:a16="http://schemas.microsoft.com/office/drawing/2014/main" id="{8B0A270C-19C6-1833-AF6A-B6F41304A55C}"/>
                </a:ext>
              </a:extLst>
            </p:cNvPr>
            <p:cNvSpPr txBox="1"/>
            <p:nvPr/>
          </p:nvSpPr>
          <p:spPr>
            <a:xfrm>
              <a:off x="48547" y="243253"/>
              <a:ext cx="6700581" cy="89740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0" tIns="95250" rIns="95250" bIns="95250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500" kern="1200" dirty="0"/>
                <a:t>Singleton</a:t>
              </a:r>
              <a:endParaRPr lang="en-US" sz="2500" kern="1200" dirty="0"/>
            </a:p>
          </p:txBody>
        </p:sp>
      </p:grpSp>
      <p:grpSp>
        <p:nvGrpSpPr>
          <p:cNvPr id="27" name="Gruppo 26">
            <a:extLst>
              <a:ext uri="{FF2B5EF4-FFF2-40B4-BE49-F238E27FC236}">
                <a16:creationId xmlns:a16="http://schemas.microsoft.com/office/drawing/2014/main" id="{F1092E4C-FE24-7EA7-1487-5BA7F155FDDE}"/>
              </a:ext>
            </a:extLst>
          </p:cNvPr>
          <p:cNvGrpSpPr/>
          <p:nvPr/>
        </p:nvGrpSpPr>
        <p:grpSpPr>
          <a:xfrm>
            <a:off x="3098550" y="1946046"/>
            <a:ext cx="1982414" cy="566351"/>
            <a:chOff x="0" y="194706"/>
            <a:chExt cx="6797675" cy="994500"/>
          </a:xfrm>
        </p:grpSpPr>
        <p:sp>
          <p:nvSpPr>
            <p:cNvPr id="28" name="Rettangolo con angoli arrotondati 27">
              <a:extLst>
                <a:ext uri="{FF2B5EF4-FFF2-40B4-BE49-F238E27FC236}">
                  <a16:creationId xmlns:a16="http://schemas.microsoft.com/office/drawing/2014/main" id="{B8A5BB58-7A8A-9979-132B-C57B3AFE809E}"/>
                </a:ext>
              </a:extLst>
            </p:cNvPr>
            <p:cNvSpPr/>
            <p:nvPr/>
          </p:nvSpPr>
          <p:spPr>
            <a:xfrm>
              <a:off x="0" y="194706"/>
              <a:ext cx="6797675" cy="99450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CasellaDiTesto 28">
              <a:extLst>
                <a:ext uri="{FF2B5EF4-FFF2-40B4-BE49-F238E27FC236}">
                  <a16:creationId xmlns:a16="http://schemas.microsoft.com/office/drawing/2014/main" id="{CABCBF0F-D7FC-3811-9C20-EFD638F1B18B}"/>
                </a:ext>
              </a:extLst>
            </p:cNvPr>
            <p:cNvSpPr txBox="1"/>
            <p:nvPr/>
          </p:nvSpPr>
          <p:spPr>
            <a:xfrm>
              <a:off x="48547" y="243253"/>
              <a:ext cx="6700581" cy="89740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0" tIns="95250" rIns="95250" bIns="95250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500" kern="1200" dirty="0"/>
                <a:t>Command</a:t>
              </a:r>
              <a:endParaRPr lang="en-US" sz="2500" kern="1200" dirty="0"/>
            </a:p>
          </p:txBody>
        </p:sp>
      </p:grpSp>
      <p:grpSp>
        <p:nvGrpSpPr>
          <p:cNvPr id="30" name="Gruppo 29">
            <a:extLst>
              <a:ext uri="{FF2B5EF4-FFF2-40B4-BE49-F238E27FC236}">
                <a16:creationId xmlns:a16="http://schemas.microsoft.com/office/drawing/2014/main" id="{71BF6F94-CA72-EECB-435C-DFCB7F65B89A}"/>
              </a:ext>
            </a:extLst>
          </p:cNvPr>
          <p:cNvGrpSpPr/>
          <p:nvPr/>
        </p:nvGrpSpPr>
        <p:grpSpPr>
          <a:xfrm>
            <a:off x="5132223" y="1946045"/>
            <a:ext cx="1982414" cy="566351"/>
            <a:chOff x="0" y="194706"/>
            <a:chExt cx="6797675" cy="994500"/>
          </a:xfrm>
        </p:grpSpPr>
        <p:sp>
          <p:nvSpPr>
            <p:cNvPr id="31" name="Rettangolo con angoli arrotondati 30">
              <a:extLst>
                <a:ext uri="{FF2B5EF4-FFF2-40B4-BE49-F238E27FC236}">
                  <a16:creationId xmlns:a16="http://schemas.microsoft.com/office/drawing/2014/main" id="{331A0BC5-CE39-1BB0-C96D-5DC76CC0409F}"/>
                </a:ext>
              </a:extLst>
            </p:cNvPr>
            <p:cNvSpPr/>
            <p:nvPr/>
          </p:nvSpPr>
          <p:spPr>
            <a:xfrm>
              <a:off x="0" y="194706"/>
              <a:ext cx="6797675" cy="99450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CasellaDiTesto 31">
              <a:extLst>
                <a:ext uri="{FF2B5EF4-FFF2-40B4-BE49-F238E27FC236}">
                  <a16:creationId xmlns:a16="http://schemas.microsoft.com/office/drawing/2014/main" id="{34A16316-A63A-E3D8-CC8C-0AB6E50F035C}"/>
                </a:ext>
              </a:extLst>
            </p:cNvPr>
            <p:cNvSpPr txBox="1"/>
            <p:nvPr/>
          </p:nvSpPr>
          <p:spPr>
            <a:xfrm>
              <a:off x="48548" y="243254"/>
              <a:ext cx="6700580" cy="8974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0" tIns="95250" rIns="95250" bIns="95250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500" kern="1200" dirty="0"/>
                <a:t>Builder</a:t>
              </a:r>
              <a:endParaRPr lang="en-US" sz="2500" kern="1200" dirty="0"/>
            </a:p>
          </p:txBody>
        </p:sp>
      </p:grpSp>
      <p:grpSp>
        <p:nvGrpSpPr>
          <p:cNvPr id="33" name="Gruppo 32">
            <a:extLst>
              <a:ext uri="{FF2B5EF4-FFF2-40B4-BE49-F238E27FC236}">
                <a16:creationId xmlns:a16="http://schemas.microsoft.com/office/drawing/2014/main" id="{6B79C051-E7A7-A96C-4106-549111C8A0F1}"/>
              </a:ext>
            </a:extLst>
          </p:cNvPr>
          <p:cNvGrpSpPr/>
          <p:nvPr/>
        </p:nvGrpSpPr>
        <p:grpSpPr>
          <a:xfrm rot="5400000">
            <a:off x="8209893" y="3491365"/>
            <a:ext cx="7334516" cy="406978"/>
            <a:chOff x="3934683" y="3362395"/>
            <a:chExt cx="7334516" cy="406978"/>
          </a:xfrm>
        </p:grpSpPr>
        <p:sp>
          <p:nvSpPr>
            <p:cNvPr id="36" name="Rettangolo 35">
              <a:extLst>
                <a:ext uri="{FF2B5EF4-FFF2-40B4-BE49-F238E27FC236}">
                  <a16:creationId xmlns:a16="http://schemas.microsoft.com/office/drawing/2014/main" id="{C69BC0BB-D263-F690-F9C1-DAC0CDA496FD}"/>
                </a:ext>
              </a:extLst>
            </p:cNvPr>
            <p:cNvSpPr/>
            <p:nvPr/>
          </p:nvSpPr>
          <p:spPr>
            <a:xfrm>
              <a:off x="3934683" y="3362395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7" name="Rettangolo 36">
              <a:extLst>
                <a:ext uri="{FF2B5EF4-FFF2-40B4-BE49-F238E27FC236}">
                  <a16:creationId xmlns:a16="http://schemas.microsoft.com/office/drawing/2014/main" id="{40EC65B8-1138-ADC4-1D0A-74B209B75186}"/>
                </a:ext>
              </a:extLst>
            </p:cNvPr>
            <p:cNvSpPr/>
            <p:nvPr/>
          </p:nvSpPr>
          <p:spPr>
            <a:xfrm>
              <a:off x="5000220" y="3362395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8" name="Rettangolo 37">
              <a:extLst>
                <a:ext uri="{FF2B5EF4-FFF2-40B4-BE49-F238E27FC236}">
                  <a16:creationId xmlns:a16="http://schemas.microsoft.com/office/drawing/2014/main" id="{B49BEE71-295C-F750-F9DE-C90ECBF4CF82}"/>
                </a:ext>
              </a:extLst>
            </p:cNvPr>
            <p:cNvSpPr/>
            <p:nvPr/>
          </p:nvSpPr>
          <p:spPr>
            <a:xfrm>
              <a:off x="6065757" y="3362395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9" name="Rettangolo 38">
              <a:extLst>
                <a:ext uri="{FF2B5EF4-FFF2-40B4-BE49-F238E27FC236}">
                  <a16:creationId xmlns:a16="http://schemas.microsoft.com/office/drawing/2014/main" id="{592C9DCD-DAC2-7389-E3D6-75448B0AFF93}"/>
                </a:ext>
              </a:extLst>
            </p:cNvPr>
            <p:cNvSpPr/>
            <p:nvPr/>
          </p:nvSpPr>
          <p:spPr>
            <a:xfrm>
              <a:off x="7131294" y="3362395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0" name="Rettangolo 39">
              <a:extLst>
                <a:ext uri="{FF2B5EF4-FFF2-40B4-BE49-F238E27FC236}">
                  <a16:creationId xmlns:a16="http://schemas.microsoft.com/office/drawing/2014/main" id="{8F5B0C2D-329D-B14C-7878-19BF63BA2378}"/>
                </a:ext>
              </a:extLst>
            </p:cNvPr>
            <p:cNvSpPr/>
            <p:nvPr/>
          </p:nvSpPr>
          <p:spPr>
            <a:xfrm>
              <a:off x="8196831" y="3362395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1" name="Rettangolo 40">
              <a:extLst>
                <a:ext uri="{FF2B5EF4-FFF2-40B4-BE49-F238E27FC236}">
                  <a16:creationId xmlns:a16="http://schemas.microsoft.com/office/drawing/2014/main" id="{B8835078-9D47-93DE-7826-787930300B50}"/>
                </a:ext>
              </a:extLst>
            </p:cNvPr>
            <p:cNvSpPr/>
            <p:nvPr/>
          </p:nvSpPr>
          <p:spPr>
            <a:xfrm>
              <a:off x="9262368" y="3362395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2" name="Rettangolo 41">
              <a:extLst>
                <a:ext uri="{FF2B5EF4-FFF2-40B4-BE49-F238E27FC236}">
                  <a16:creationId xmlns:a16="http://schemas.microsoft.com/office/drawing/2014/main" id="{39C94E92-7EF7-6139-F329-0AD72E40D3D9}"/>
                </a:ext>
              </a:extLst>
            </p:cNvPr>
            <p:cNvSpPr/>
            <p:nvPr/>
          </p:nvSpPr>
          <p:spPr>
            <a:xfrm>
              <a:off x="10327905" y="3362395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7" name="Rettangolo 46">
              <a:extLst>
                <a:ext uri="{FF2B5EF4-FFF2-40B4-BE49-F238E27FC236}">
                  <a16:creationId xmlns:a16="http://schemas.microsoft.com/office/drawing/2014/main" id="{A02086EE-F742-40DC-8E8D-F83301D5B0D5}"/>
                </a:ext>
              </a:extLst>
            </p:cNvPr>
            <p:cNvSpPr/>
            <p:nvPr/>
          </p:nvSpPr>
          <p:spPr>
            <a:xfrm>
              <a:off x="3934683" y="3636164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8" name="Rettangolo 47">
              <a:extLst>
                <a:ext uri="{FF2B5EF4-FFF2-40B4-BE49-F238E27FC236}">
                  <a16:creationId xmlns:a16="http://schemas.microsoft.com/office/drawing/2014/main" id="{40D6DEC6-50D3-E352-E188-A4431F33F44C}"/>
                </a:ext>
              </a:extLst>
            </p:cNvPr>
            <p:cNvSpPr/>
            <p:nvPr/>
          </p:nvSpPr>
          <p:spPr>
            <a:xfrm>
              <a:off x="5000220" y="3636164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9" name="Rettangolo 48">
              <a:extLst>
                <a:ext uri="{FF2B5EF4-FFF2-40B4-BE49-F238E27FC236}">
                  <a16:creationId xmlns:a16="http://schemas.microsoft.com/office/drawing/2014/main" id="{3115D2F0-2D73-8D92-2CEE-D2F46D8CFE04}"/>
                </a:ext>
              </a:extLst>
            </p:cNvPr>
            <p:cNvSpPr/>
            <p:nvPr/>
          </p:nvSpPr>
          <p:spPr>
            <a:xfrm>
              <a:off x="6065757" y="3636164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0" name="Rettangolo 49">
              <a:extLst>
                <a:ext uri="{FF2B5EF4-FFF2-40B4-BE49-F238E27FC236}">
                  <a16:creationId xmlns:a16="http://schemas.microsoft.com/office/drawing/2014/main" id="{853A0CE1-8368-8B3C-5D8E-D9B558C8366C}"/>
                </a:ext>
              </a:extLst>
            </p:cNvPr>
            <p:cNvSpPr/>
            <p:nvPr/>
          </p:nvSpPr>
          <p:spPr>
            <a:xfrm>
              <a:off x="7131294" y="3636164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1" name="Rettangolo 50">
              <a:extLst>
                <a:ext uri="{FF2B5EF4-FFF2-40B4-BE49-F238E27FC236}">
                  <a16:creationId xmlns:a16="http://schemas.microsoft.com/office/drawing/2014/main" id="{CB403362-03DF-3CF8-AE98-B4B4D586B01B}"/>
                </a:ext>
              </a:extLst>
            </p:cNvPr>
            <p:cNvSpPr/>
            <p:nvPr/>
          </p:nvSpPr>
          <p:spPr>
            <a:xfrm>
              <a:off x="8196831" y="3636164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2" name="Rettangolo 51">
              <a:extLst>
                <a:ext uri="{FF2B5EF4-FFF2-40B4-BE49-F238E27FC236}">
                  <a16:creationId xmlns:a16="http://schemas.microsoft.com/office/drawing/2014/main" id="{B4C47620-4D79-5D16-F0FB-B18002BC8B85}"/>
                </a:ext>
              </a:extLst>
            </p:cNvPr>
            <p:cNvSpPr/>
            <p:nvPr/>
          </p:nvSpPr>
          <p:spPr>
            <a:xfrm>
              <a:off x="9262368" y="3636164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3" name="Rettangolo 52">
              <a:extLst>
                <a:ext uri="{FF2B5EF4-FFF2-40B4-BE49-F238E27FC236}">
                  <a16:creationId xmlns:a16="http://schemas.microsoft.com/office/drawing/2014/main" id="{75012B56-9659-0C92-5014-CAEA2F60E8C1}"/>
                </a:ext>
              </a:extLst>
            </p:cNvPr>
            <p:cNvSpPr/>
            <p:nvPr/>
          </p:nvSpPr>
          <p:spPr>
            <a:xfrm>
              <a:off x="10327905" y="3636164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2303782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>
            <a:extLst>
              <a:ext uri="{FF2B5EF4-FFF2-40B4-BE49-F238E27FC236}">
                <a16:creationId xmlns:a16="http://schemas.microsoft.com/office/drawing/2014/main" id="{7D379150-F6B4-45C8-BE10-6B278AD40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5">
            <a:extLst>
              <a:ext uri="{FF2B5EF4-FFF2-40B4-BE49-F238E27FC236}">
                <a16:creationId xmlns:a16="http://schemas.microsoft.com/office/drawing/2014/main" id="{5FFCF544-A370-4A5D-A95F-CA6E0E719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7">
            <a:extLst>
              <a:ext uri="{FF2B5EF4-FFF2-40B4-BE49-F238E27FC236}">
                <a16:creationId xmlns:a16="http://schemas.microsoft.com/office/drawing/2014/main" id="{6EEB3B97-A638-498B-8083-54191CE71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597EFB4-BD28-429C-D45C-B84A675ACEB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2370" y="516835"/>
            <a:ext cx="3084844" cy="21038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b="1">
                <a:solidFill>
                  <a:srgbClr val="FFFFFF"/>
                </a:solidFill>
              </a:rPr>
              <a:t>Singleton </a:t>
            </a:r>
            <a:br>
              <a:rPr lang="en-US" sz="3600" b="1">
                <a:solidFill>
                  <a:srgbClr val="FFFFFF"/>
                </a:solidFill>
              </a:rPr>
            </a:br>
            <a:r>
              <a:rPr lang="en-US" sz="3600" b="1">
                <a:solidFill>
                  <a:srgbClr val="FFFFFF"/>
                </a:solidFill>
              </a:rPr>
              <a:t>versione eager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8411DB6-7E10-FB20-F3CB-919DD7542CF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71" y="2653800"/>
            <a:ext cx="3084844" cy="3335519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 sz="1500">
                <a:solidFill>
                  <a:srgbClr val="FFFFFF"/>
                </a:solidFill>
              </a:rPr>
              <a:t>E’stato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>
                <a:solidFill>
                  <a:srgbClr val="FFFFFF"/>
                </a:solidFill>
              </a:rPr>
              <a:t>applicato</a:t>
            </a:r>
            <a:r>
              <a:rPr lang="en-US" sz="1500" dirty="0">
                <a:solidFill>
                  <a:srgbClr val="FFFFFF"/>
                </a:solidFill>
              </a:rPr>
              <a:t> il Pattern </a:t>
            </a:r>
            <a:r>
              <a:rPr lang="en-US" sz="1500">
                <a:solidFill>
                  <a:srgbClr val="FFFFFF"/>
                </a:solidFill>
              </a:rPr>
              <a:t>Creazionale</a:t>
            </a:r>
            <a:r>
              <a:rPr lang="en-US" sz="1500" dirty="0">
                <a:solidFill>
                  <a:srgbClr val="FFFFFF"/>
                </a:solidFill>
              </a:rPr>
              <a:t> Singleton, </a:t>
            </a:r>
            <a:r>
              <a:rPr lang="en-US" sz="1500">
                <a:solidFill>
                  <a:srgbClr val="FFFFFF"/>
                </a:solidFill>
              </a:rPr>
              <a:t>versione</a:t>
            </a:r>
            <a:r>
              <a:rPr lang="en-US" sz="1500" dirty="0">
                <a:solidFill>
                  <a:srgbClr val="FFFFFF"/>
                </a:solidFill>
              </a:rPr>
              <a:t> eager. In </a:t>
            </a:r>
            <a:r>
              <a:rPr lang="en-US" sz="1500">
                <a:solidFill>
                  <a:srgbClr val="FFFFFF"/>
                </a:solidFill>
              </a:rPr>
              <a:t>questo</a:t>
            </a:r>
            <a:r>
              <a:rPr lang="en-US" sz="1500" dirty="0">
                <a:solidFill>
                  <a:srgbClr val="FFFFFF"/>
                </a:solidFill>
              </a:rPr>
              <a:t> modo </a:t>
            </a:r>
            <a:r>
              <a:rPr lang="en-US" sz="1500">
                <a:solidFill>
                  <a:srgbClr val="FFFFFF"/>
                </a:solidFill>
              </a:rPr>
              <a:t>si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>
                <a:solidFill>
                  <a:srgbClr val="FFFFFF"/>
                </a:solidFill>
              </a:rPr>
              <a:t>garantisce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>
                <a:solidFill>
                  <a:srgbClr val="FFFFFF"/>
                </a:solidFill>
              </a:rPr>
              <a:t>che</a:t>
            </a:r>
            <a:r>
              <a:rPr lang="en-US" sz="1500" dirty="0">
                <a:solidFill>
                  <a:srgbClr val="FFFFFF"/>
                </a:solidFill>
              </a:rPr>
              <a:t> la </a:t>
            </a:r>
            <a:r>
              <a:rPr lang="en-US" sz="1500">
                <a:solidFill>
                  <a:srgbClr val="FFFFFF"/>
                </a:solidFill>
              </a:rPr>
              <a:t>classe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>
                <a:solidFill>
                  <a:srgbClr val="FFFFFF"/>
                </a:solidFill>
              </a:rPr>
              <a:t>abbia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>
                <a:solidFill>
                  <a:srgbClr val="FFFFFF"/>
                </a:solidFill>
              </a:rPr>
              <a:t>una</a:t>
            </a:r>
            <a:r>
              <a:rPr lang="en-US" sz="1500" dirty="0">
                <a:solidFill>
                  <a:srgbClr val="FFFFFF"/>
                </a:solidFill>
              </a:rPr>
              <a:t> sola </a:t>
            </a:r>
            <a:r>
              <a:rPr lang="en-US" sz="1500">
                <a:solidFill>
                  <a:srgbClr val="FFFFFF"/>
                </a:solidFill>
              </a:rPr>
              <a:t>istanza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>
                <a:solidFill>
                  <a:srgbClr val="FFFFFF"/>
                </a:solidFill>
              </a:rPr>
              <a:t>fornendo</a:t>
            </a:r>
            <a:r>
              <a:rPr lang="en-US" sz="1500" dirty="0">
                <a:solidFill>
                  <a:srgbClr val="FFFFFF"/>
                </a:solidFill>
              </a:rPr>
              <a:t> un punto </a:t>
            </a:r>
            <a:r>
              <a:rPr lang="en-US" sz="1500">
                <a:solidFill>
                  <a:srgbClr val="FFFFFF"/>
                </a:solidFill>
              </a:rPr>
              <a:t>globale</a:t>
            </a:r>
            <a:r>
              <a:rPr lang="en-US" sz="1500" dirty="0">
                <a:solidFill>
                  <a:srgbClr val="FFFFFF"/>
                </a:solidFill>
              </a:rPr>
              <a:t> di accesso ad </a:t>
            </a:r>
            <a:r>
              <a:rPr lang="en-US" sz="1500">
                <a:solidFill>
                  <a:srgbClr val="FFFFFF"/>
                </a:solidFill>
              </a:rPr>
              <a:t>essa</a:t>
            </a:r>
            <a:r>
              <a:rPr lang="en-US" sz="1500" dirty="0">
                <a:solidFill>
                  <a:srgbClr val="FFFFFF"/>
                </a:solidFill>
              </a:rPr>
              <a:t>.</a:t>
            </a:r>
          </a:p>
          <a:p>
            <a:r>
              <a:rPr lang="en-US" sz="1500">
                <a:solidFill>
                  <a:srgbClr val="FFFFFF"/>
                </a:solidFill>
              </a:rPr>
              <a:t>SistemaTelepass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>
                <a:solidFill>
                  <a:srgbClr val="FFFFFF"/>
                </a:solidFill>
              </a:rPr>
              <a:t>contiene</a:t>
            </a:r>
            <a:r>
              <a:rPr lang="en-US" sz="1500" dirty="0">
                <a:solidFill>
                  <a:srgbClr val="FFFFFF"/>
                </a:solidFill>
              </a:rPr>
              <a:t> tutti i </a:t>
            </a:r>
            <a:r>
              <a:rPr lang="en-US" sz="1500">
                <a:solidFill>
                  <a:srgbClr val="FFFFFF"/>
                </a:solidFill>
              </a:rPr>
              <a:t>metodi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>
                <a:solidFill>
                  <a:srgbClr val="FFFFFF"/>
                </a:solidFill>
              </a:rPr>
              <a:t>che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>
                <a:solidFill>
                  <a:srgbClr val="FFFFFF"/>
                </a:solidFill>
              </a:rPr>
              <a:t>permettono</a:t>
            </a:r>
            <a:r>
              <a:rPr lang="en-US" sz="1500" dirty="0">
                <a:solidFill>
                  <a:srgbClr val="FFFFFF"/>
                </a:solidFill>
              </a:rPr>
              <a:t> il </a:t>
            </a:r>
            <a:r>
              <a:rPr lang="en-US" sz="1500">
                <a:solidFill>
                  <a:srgbClr val="FFFFFF"/>
                </a:solidFill>
              </a:rPr>
              <a:t>funzionamento</a:t>
            </a:r>
            <a:r>
              <a:rPr lang="en-US" sz="1500" dirty="0">
                <a:solidFill>
                  <a:srgbClr val="FFFFFF"/>
                </a:solidFill>
              </a:rPr>
              <a:t> del Sistema .  </a:t>
            </a:r>
            <a:r>
              <a:rPr lang="en-US" sz="1500">
                <a:solidFill>
                  <a:srgbClr val="FFFFFF"/>
                </a:solidFill>
              </a:rPr>
              <a:t>SistemaTelepass</a:t>
            </a:r>
            <a:r>
              <a:rPr lang="en-US" sz="1500" dirty="0">
                <a:solidFill>
                  <a:srgbClr val="FFFFFF"/>
                </a:solidFill>
              </a:rPr>
              <a:t> è </a:t>
            </a:r>
            <a:r>
              <a:rPr lang="en-US" sz="1500">
                <a:solidFill>
                  <a:srgbClr val="FFFFFF"/>
                </a:solidFill>
              </a:rPr>
              <a:t>l’unica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>
                <a:solidFill>
                  <a:srgbClr val="FFFFFF"/>
                </a:solidFill>
              </a:rPr>
              <a:t>classe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>
                <a:solidFill>
                  <a:srgbClr val="FFFFFF"/>
                </a:solidFill>
              </a:rPr>
              <a:t>che</a:t>
            </a:r>
            <a:r>
              <a:rPr lang="en-US" sz="1500" dirty="0">
                <a:solidFill>
                  <a:srgbClr val="FFFFFF"/>
                </a:solidFill>
              </a:rPr>
              <a:t> ha accesso </a:t>
            </a:r>
            <a:r>
              <a:rPr lang="en-US" sz="1500">
                <a:solidFill>
                  <a:srgbClr val="FFFFFF"/>
                </a:solidFill>
              </a:rPr>
              <a:t>diretto</a:t>
            </a:r>
            <a:r>
              <a:rPr lang="en-US" sz="1500" dirty="0">
                <a:solidFill>
                  <a:srgbClr val="FFFFFF"/>
                </a:solidFill>
              </a:rPr>
              <a:t> al database. 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15443AD7-5613-7393-74C4-88E6D615748A}"/>
              </a:ext>
            </a:extLst>
          </p:cNvPr>
          <p:cNvGrpSpPr/>
          <p:nvPr/>
        </p:nvGrpSpPr>
        <p:grpSpPr>
          <a:xfrm rot="5400000">
            <a:off x="141384" y="3225511"/>
            <a:ext cx="7334516" cy="406978"/>
            <a:chOff x="3934683" y="3362395"/>
            <a:chExt cx="7334516" cy="406978"/>
          </a:xfrm>
        </p:grpSpPr>
        <p:sp>
          <p:nvSpPr>
            <p:cNvPr id="21" name="Rettangolo 20">
              <a:extLst>
                <a:ext uri="{FF2B5EF4-FFF2-40B4-BE49-F238E27FC236}">
                  <a16:creationId xmlns:a16="http://schemas.microsoft.com/office/drawing/2014/main" id="{A0FC060D-80B5-F10A-956F-DC32CEB88CE6}"/>
                </a:ext>
              </a:extLst>
            </p:cNvPr>
            <p:cNvSpPr/>
            <p:nvPr/>
          </p:nvSpPr>
          <p:spPr>
            <a:xfrm>
              <a:off x="3934683" y="3362395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3" name="Rettangolo 22">
              <a:extLst>
                <a:ext uri="{FF2B5EF4-FFF2-40B4-BE49-F238E27FC236}">
                  <a16:creationId xmlns:a16="http://schemas.microsoft.com/office/drawing/2014/main" id="{C0377882-DA30-6175-BDBB-AA84016C26C1}"/>
                </a:ext>
              </a:extLst>
            </p:cNvPr>
            <p:cNvSpPr/>
            <p:nvPr/>
          </p:nvSpPr>
          <p:spPr>
            <a:xfrm>
              <a:off x="5000220" y="3362395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5" name="Rettangolo 24">
              <a:extLst>
                <a:ext uri="{FF2B5EF4-FFF2-40B4-BE49-F238E27FC236}">
                  <a16:creationId xmlns:a16="http://schemas.microsoft.com/office/drawing/2014/main" id="{0DF56E81-7296-10E7-C76F-5B8DB7100BF0}"/>
                </a:ext>
              </a:extLst>
            </p:cNvPr>
            <p:cNvSpPr/>
            <p:nvPr/>
          </p:nvSpPr>
          <p:spPr>
            <a:xfrm>
              <a:off x="6065757" y="3362395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6" name="Rettangolo 25">
              <a:extLst>
                <a:ext uri="{FF2B5EF4-FFF2-40B4-BE49-F238E27FC236}">
                  <a16:creationId xmlns:a16="http://schemas.microsoft.com/office/drawing/2014/main" id="{0EF56EBE-A291-5A90-B6CB-E618F12B0D3A}"/>
                </a:ext>
              </a:extLst>
            </p:cNvPr>
            <p:cNvSpPr/>
            <p:nvPr/>
          </p:nvSpPr>
          <p:spPr>
            <a:xfrm>
              <a:off x="7131294" y="3362395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7" name="Rettangolo 26">
              <a:extLst>
                <a:ext uri="{FF2B5EF4-FFF2-40B4-BE49-F238E27FC236}">
                  <a16:creationId xmlns:a16="http://schemas.microsoft.com/office/drawing/2014/main" id="{0524F20E-4B79-3C29-3EBF-123EB975C60A}"/>
                </a:ext>
              </a:extLst>
            </p:cNvPr>
            <p:cNvSpPr/>
            <p:nvPr/>
          </p:nvSpPr>
          <p:spPr>
            <a:xfrm>
              <a:off x="8196831" y="3362395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8" name="Rettangolo 27">
              <a:extLst>
                <a:ext uri="{FF2B5EF4-FFF2-40B4-BE49-F238E27FC236}">
                  <a16:creationId xmlns:a16="http://schemas.microsoft.com/office/drawing/2014/main" id="{B580F8E2-0085-94B7-CAEA-2C10C81C874A}"/>
                </a:ext>
              </a:extLst>
            </p:cNvPr>
            <p:cNvSpPr/>
            <p:nvPr/>
          </p:nvSpPr>
          <p:spPr>
            <a:xfrm>
              <a:off x="9262368" y="3362395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9" name="Rettangolo 28">
              <a:extLst>
                <a:ext uri="{FF2B5EF4-FFF2-40B4-BE49-F238E27FC236}">
                  <a16:creationId xmlns:a16="http://schemas.microsoft.com/office/drawing/2014/main" id="{D113606A-22FD-2D7F-859A-AD5C1090AB9F}"/>
                </a:ext>
              </a:extLst>
            </p:cNvPr>
            <p:cNvSpPr/>
            <p:nvPr/>
          </p:nvSpPr>
          <p:spPr>
            <a:xfrm>
              <a:off x="10327905" y="3362395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4" name="Rettangolo 33">
              <a:extLst>
                <a:ext uri="{FF2B5EF4-FFF2-40B4-BE49-F238E27FC236}">
                  <a16:creationId xmlns:a16="http://schemas.microsoft.com/office/drawing/2014/main" id="{4F7D4247-7CDE-EA4C-5E15-9BB8045C3D69}"/>
                </a:ext>
              </a:extLst>
            </p:cNvPr>
            <p:cNvSpPr/>
            <p:nvPr/>
          </p:nvSpPr>
          <p:spPr>
            <a:xfrm>
              <a:off x="3934683" y="3636164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5" name="Rettangolo 34">
              <a:extLst>
                <a:ext uri="{FF2B5EF4-FFF2-40B4-BE49-F238E27FC236}">
                  <a16:creationId xmlns:a16="http://schemas.microsoft.com/office/drawing/2014/main" id="{9BBD0D35-3190-857B-2781-B7AFB5FAF3EC}"/>
                </a:ext>
              </a:extLst>
            </p:cNvPr>
            <p:cNvSpPr/>
            <p:nvPr/>
          </p:nvSpPr>
          <p:spPr>
            <a:xfrm>
              <a:off x="5000220" y="3636164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6" name="Rettangolo 35">
              <a:extLst>
                <a:ext uri="{FF2B5EF4-FFF2-40B4-BE49-F238E27FC236}">
                  <a16:creationId xmlns:a16="http://schemas.microsoft.com/office/drawing/2014/main" id="{DDD46F51-FC93-76F0-CB81-167D003CA214}"/>
                </a:ext>
              </a:extLst>
            </p:cNvPr>
            <p:cNvSpPr/>
            <p:nvPr/>
          </p:nvSpPr>
          <p:spPr>
            <a:xfrm>
              <a:off x="6065757" y="3636164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7" name="Rettangolo 36">
              <a:extLst>
                <a:ext uri="{FF2B5EF4-FFF2-40B4-BE49-F238E27FC236}">
                  <a16:creationId xmlns:a16="http://schemas.microsoft.com/office/drawing/2014/main" id="{F2513DC6-7370-A7BE-CADB-0376D9F28206}"/>
                </a:ext>
              </a:extLst>
            </p:cNvPr>
            <p:cNvSpPr/>
            <p:nvPr/>
          </p:nvSpPr>
          <p:spPr>
            <a:xfrm>
              <a:off x="7131294" y="3636164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8" name="Rettangolo 37">
              <a:extLst>
                <a:ext uri="{FF2B5EF4-FFF2-40B4-BE49-F238E27FC236}">
                  <a16:creationId xmlns:a16="http://schemas.microsoft.com/office/drawing/2014/main" id="{38FF7DED-EA25-5BD7-609E-185A261F5A8B}"/>
                </a:ext>
              </a:extLst>
            </p:cNvPr>
            <p:cNvSpPr/>
            <p:nvPr/>
          </p:nvSpPr>
          <p:spPr>
            <a:xfrm>
              <a:off x="8196831" y="3636164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9" name="Rettangolo 38">
              <a:extLst>
                <a:ext uri="{FF2B5EF4-FFF2-40B4-BE49-F238E27FC236}">
                  <a16:creationId xmlns:a16="http://schemas.microsoft.com/office/drawing/2014/main" id="{D434BC5F-CDF4-35BE-5F98-A9B56AFE8AB3}"/>
                </a:ext>
              </a:extLst>
            </p:cNvPr>
            <p:cNvSpPr/>
            <p:nvPr/>
          </p:nvSpPr>
          <p:spPr>
            <a:xfrm>
              <a:off x="9262368" y="3636164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0" name="Rettangolo 39">
              <a:extLst>
                <a:ext uri="{FF2B5EF4-FFF2-40B4-BE49-F238E27FC236}">
                  <a16:creationId xmlns:a16="http://schemas.microsoft.com/office/drawing/2014/main" id="{64EFB4B0-86C6-0325-D49D-27F7E54F5E3C}"/>
                </a:ext>
              </a:extLst>
            </p:cNvPr>
            <p:cNvSpPr/>
            <p:nvPr/>
          </p:nvSpPr>
          <p:spPr>
            <a:xfrm>
              <a:off x="10327905" y="3636164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pic>
        <p:nvPicPr>
          <p:cNvPr id="7" name="Immagine 6">
            <a:extLst>
              <a:ext uri="{FF2B5EF4-FFF2-40B4-BE49-F238E27FC236}">
                <a16:creationId xmlns:a16="http://schemas.microsoft.com/office/drawing/2014/main" id="{98C62704-DE92-4EA2-1AAB-C04F7103AE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7245" y="232389"/>
            <a:ext cx="3072009" cy="6400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0575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FAC9E70-3FF7-B482-F418-25635F25E20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517525"/>
            <a:ext cx="5976938" cy="307975"/>
          </a:xfrm>
        </p:spPr>
        <p:txBody>
          <a:bodyPr>
            <a:normAutofit fontScale="90000"/>
          </a:bodyPr>
          <a:lstStyle/>
          <a:p>
            <a:r>
              <a:rPr lang="it-IT" sz="4000">
                <a:solidFill>
                  <a:srgbClr val="FFFFFF"/>
                </a:solidFill>
              </a:rPr>
              <a:t>Builder</a:t>
            </a:r>
            <a:endParaRPr lang="it-IT" sz="4000" dirty="0">
              <a:solidFill>
                <a:srgbClr val="FFFFFF"/>
              </a:solidFill>
            </a:endParaRPr>
          </a:p>
        </p:txBody>
      </p:sp>
      <p:graphicFrame>
        <p:nvGraphicFramePr>
          <p:cNvPr id="66" name="Content Placeholder 8">
            <a:extLst>
              <a:ext uri="{FF2B5EF4-FFF2-40B4-BE49-F238E27FC236}">
                <a16:creationId xmlns:a16="http://schemas.microsoft.com/office/drawing/2014/main" id="{C47DD892-C941-9A44-04FD-9AB5272AC2C1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829740367"/>
              </p:ext>
            </p:extLst>
          </p:nvPr>
        </p:nvGraphicFramePr>
        <p:xfrm>
          <a:off x="510988" y="1005012"/>
          <a:ext cx="7477125" cy="5064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89603785-8EEA-6201-4D67-6C7BFC922D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26277" y="424268"/>
            <a:ext cx="2022182" cy="5465357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922EB9C2-95D9-FD2E-9646-9C6C673FFE6A}"/>
              </a:ext>
            </a:extLst>
          </p:cNvPr>
          <p:cNvSpPr txBox="1"/>
          <p:nvPr/>
        </p:nvSpPr>
        <p:spPr>
          <a:xfrm>
            <a:off x="1421185" y="517525"/>
            <a:ext cx="56567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>
                <a:solidFill>
                  <a:srgbClr val="BD582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BUILDER</a:t>
            </a:r>
          </a:p>
        </p:txBody>
      </p:sp>
      <p:grpSp>
        <p:nvGrpSpPr>
          <p:cNvPr id="26" name="Gruppo 25">
            <a:extLst>
              <a:ext uri="{FF2B5EF4-FFF2-40B4-BE49-F238E27FC236}">
                <a16:creationId xmlns:a16="http://schemas.microsoft.com/office/drawing/2014/main" id="{B4F395EB-DF0C-93AD-EB94-6D56B81512A7}"/>
              </a:ext>
            </a:extLst>
          </p:cNvPr>
          <p:cNvGrpSpPr/>
          <p:nvPr/>
        </p:nvGrpSpPr>
        <p:grpSpPr>
          <a:xfrm rot="5400000">
            <a:off x="8750015" y="2967603"/>
            <a:ext cx="6268979" cy="406978"/>
            <a:chOff x="5000220" y="3362395"/>
            <a:chExt cx="6268979" cy="406978"/>
          </a:xfrm>
          <a:solidFill>
            <a:srgbClr val="BD582C"/>
          </a:solidFill>
        </p:grpSpPr>
        <p:sp>
          <p:nvSpPr>
            <p:cNvPr id="30" name="Rettangolo 29">
              <a:extLst>
                <a:ext uri="{FF2B5EF4-FFF2-40B4-BE49-F238E27FC236}">
                  <a16:creationId xmlns:a16="http://schemas.microsoft.com/office/drawing/2014/main" id="{49032BF3-9C17-73BF-2979-188F9CE4410A}"/>
                </a:ext>
              </a:extLst>
            </p:cNvPr>
            <p:cNvSpPr/>
            <p:nvPr/>
          </p:nvSpPr>
          <p:spPr>
            <a:xfrm>
              <a:off x="5000220" y="3362395"/>
              <a:ext cx="941294" cy="13320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1" name="Rettangolo 30">
              <a:extLst>
                <a:ext uri="{FF2B5EF4-FFF2-40B4-BE49-F238E27FC236}">
                  <a16:creationId xmlns:a16="http://schemas.microsoft.com/office/drawing/2014/main" id="{E7910A7B-4BE3-447A-A462-1FD719180AEC}"/>
                </a:ext>
              </a:extLst>
            </p:cNvPr>
            <p:cNvSpPr/>
            <p:nvPr/>
          </p:nvSpPr>
          <p:spPr>
            <a:xfrm>
              <a:off x="6065757" y="3362395"/>
              <a:ext cx="941294" cy="13320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2" name="Rettangolo 31">
              <a:extLst>
                <a:ext uri="{FF2B5EF4-FFF2-40B4-BE49-F238E27FC236}">
                  <a16:creationId xmlns:a16="http://schemas.microsoft.com/office/drawing/2014/main" id="{E0A145A2-19FE-90ED-94D1-0467A13411B2}"/>
                </a:ext>
              </a:extLst>
            </p:cNvPr>
            <p:cNvSpPr/>
            <p:nvPr/>
          </p:nvSpPr>
          <p:spPr>
            <a:xfrm>
              <a:off x="7131294" y="3362395"/>
              <a:ext cx="941294" cy="13320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3" name="Rettangolo 32">
              <a:extLst>
                <a:ext uri="{FF2B5EF4-FFF2-40B4-BE49-F238E27FC236}">
                  <a16:creationId xmlns:a16="http://schemas.microsoft.com/office/drawing/2014/main" id="{8B6F5D85-8DD7-BF51-4686-90E4E2111E47}"/>
                </a:ext>
              </a:extLst>
            </p:cNvPr>
            <p:cNvSpPr/>
            <p:nvPr/>
          </p:nvSpPr>
          <p:spPr>
            <a:xfrm>
              <a:off x="8196831" y="3362395"/>
              <a:ext cx="941294" cy="13320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4" name="Rettangolo 33">
              <a:extLst>
                <a:ext uri="{FF2B5EF4-FFF2-40B4-BE49-F238E27FC236}">
                  <a16:creationId xmlns:a16="http://schemas.microsoft.com/office/drawing/2014/main" id="{074C6419-7B51-0036-6348-70320A3B3571}"/>
                </a:ext>
              </a:extLst>
            </p:cNvPr>
            <p:cNvSpPr/>
            <p:nvPr/>
          </p:nvSpPr>
          <p:spPr>
            <a:xfrm>
              <a:off x="9262368" y="3362395"/>
              <a:ext cx="941294" cy="13320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5" name="Rettangolo 34">
              <a:extLst>
                <a:ext uri="{FF2B5EF4-FFF2-40B4-BE49-F238E27FC236}">
                  <a16:creationId xmlns:a16="http://schemas.microsoft.com/office/drawing/2014/main" id="{17A20962-AFA4-9C26-3F28-85B513290E8C}"/>
                </a:ext>
              </a:extLst>
            </p:cNvPr>
            <p:cNvSpPr/>
            <p:nvPr/>
          </p:nvSpPr>
          <p:spPr>
            <a:xfrm>
              <a:off x="10327905" y="3362395"/>
              <a:ext cx="941294" cy="13320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2" name="Rettangolo 41">
              <a:extLst>
                <a:ext uri="{FF2B5EF4-FFF2-40B4-BE49-F238E27FC236}">
                  <a16:creationId xmlns:a16="http://schemas.microsoft.com/office/drawing/2014/main" id="{EB2B4920-A78A-F21C-09DD-7AE7EAA349BD}"/>
                </a:ext>
              </a:extLst>
            </p:cNvPr>
            <p:cNvSpPr/>
            <p:nvPr/>
          </p:nvSpPr>
          <p:spPr>
            <a:xfrm>
              <a:off x="5000220" y="3636164"/>
              <a:ext cx="941294" cy="13320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4" name="Rettangolo 43">
              <a:extLst>
                <a:ext uri="{FF2B5EF4-FFF2-40B4-BE49-F238E27FC236}">
                  <a16:creationId xmlns:a16="http://schemas.microsoft.com/office/drawing/2014/main" id="{2383471A-28B9-B99E-B20E-DEBCBBD4D00B}"/>
                </a:ext>
              </a:extLst>
            </p:cNvPr>
            <p:cNvSpPr/>
            <p:nvPr/>
          </p:nvSpPr>
          <p:spPr>
            <a:xfrm>
              <a:off x="6065757" y="3636164"/>
              <a:ext cx="941294" cy="13320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6" name="Rettangolo 45">
              <a:extLst>
                <a:ext uri="{FF2B5EF4-FFF2-40B4-BE49-F238E27FC236}">
                  <a16:creationId xmlns:a16="http://schemas.microsoft.com/office/drawing/2014/main" id="{60AD44DE-6892-8371-E895-8556D124EA39}"/>
                </a:ext>
              </a:extLst>
            </p:cNvPr>
            <p:cNvSpPr/>
            <p:nvPr/>
          </p:nvSpPr>
          <p:spPr>
            <a:xfrm>
              <a:off x="7131294" y="3636164"/>
              <a:ext cx="941294" cy="13320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0" name="Rettangolo 49">
              <a:extLst>
                <a:ext uri="{FF2B5EF4-FFF2-40B4-BE49-F238E27FC236}">
                  <a16:creationId xmlns:a16="http://schemas.microsoft.com/office/drawing/2014/main" id="{2FBBFD66-FDF6-BC36-1FBF-E61053D0479A}"/>
                </a:ext>
              </a:extLst>
            </p:cNvPr>
            <p:cNvSpPr/>
            <p:nvPr/>
          </p:nvSpPr>
          <p:spPr>
            <a:xfrm>
              <a:off x="8196831" y="3636164"/>
              <a:ext cx="941294" cy="13320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7" name="Rettangolo 56">
              <a:extLst>
                <a:ext uri="{FF2B5EF4-FFF2-40B4-BE49-F238E27FC236}">
                  <a16:creationId xmlns:a16="http://schemas.microsoft.com/office/drawing/2014/main" id="{32809C74-D33D-840B-29E6-40A29C6272E1}"/>
                </a:ext>
              </a:extLst>
            </p:cNvPr>
            <p:cNvSpPr/>
            <p:nvPr/>
          </p:nvSpPr>
          <p:spPr>
            <a:xfrm>
              <a:off x="9262368" y="3636164"/>
              <a:ext cx="941294" cy="13320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5" name="Rettangolo 64">
              <a:extLst>
                <a:ext uri="{FF2B5EF4-FFF2-40B4-BE49-F238E27FC236}">
                  <a16:creationId xmlns:a16="http://schemas.microsoft.com/office/drawing/2014/main" id="{D4DD9512-6599-72ED-A8E0-5BA876782E57}"/>
                </a:ext>
              </a:extLst>
            </p:cNvPr>
            <p:cNvSpPr/>
            <p:nvPr/>
          </p:nvSpPr>
          <p:spPr>
            <a:xfrm>
              <a:off x="10327905" y="3636164"/>
              <a:ext cx="941294" cy="13320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5156164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tangle 96">
            <a:extLst>
              <a:ext uri="{FF2B5EF4-FFF2-40B4-BE49-F238E27FC236}">
                <a16:creationId xmlns:a16="http://schemas.microsoft.com/office/drawing/2014/main" id="{7D379150-F6B4-45C8-BE10-6B278AD40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2" name="Rectangle 98">
            <a:extLst>
              <a:ext uri="{FF2B5EF4-FFF2-40B4-BE49-F238E27FC236}">
                <a16:creationId xmlns:a16="http://schemas.microsoft.com/office/drawing/2014/main" id="{5FFCF544-A370-4A5D-A95F-CA6E0E719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3" name="Straight Connector 100">
            <a:extLst>
              <a:ext uri="{FF2B5EF4-FFF2-40B4-BE49-F238E27FC236}">
                <a16:creationId xmlns:a16="http://schemas.microsoft.com/office/drawing/2014/main" id="{6EEB3B97-A638-498B-8083-54191CE71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4" name="Rectangle 102">
            <a:extLst>
              <a:ext uri="{FF2B5EF4-FFF2-40B4-BE49-F238E27FC236}">
                <a16:creationId xmlns:a16="http://schemas.microsoft.com/office/drawing/2014/main" id="{3DE3B93A-6105-4E0D-ABE7-1711117A80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FAC9E70-3FF7-B482-F418-25635F25E20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42256" y="642257"/>
            <a:ext cx="3417677" cy="52268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Command 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9D80D69-7323-E380-5B5C-6282B60F5A33}"/>
              </a:ext>
            </a:extLst>
          </p:cNvPr>
          <p:cNvSpPr txBox="1"/>
          <p:nvPr/>
        </p:nvSpPr>
        <p:spPr>
          <a:xfrm>
            <a:off x="4713512" y="642258"/>
            <a:ext cx="6847117" cy="309168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Il Command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incapsula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una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richiesta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all’interno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di un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oggetto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consentendo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così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di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parametrizzare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 client con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richieste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diverse,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accordare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rintracciare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le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richieste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oppure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supportare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operazioni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di uno.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particolare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è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stato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implementato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tale pattern, in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quanto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vi era la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necessità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di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richiedere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dei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compiti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ad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oggetti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bottone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), senza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conoscere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tutto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sulle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operazioni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richieste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Per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tal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motivo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Il pattern Command, è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stato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utilizzato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per la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creazione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dei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pulsanti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ogni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pulsante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aziona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un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determinato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comando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Infatti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sono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stati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implementati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un gran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numero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di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comandi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ed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ogni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comando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deve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implementare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un metodo ‘’execute’’, dove,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ogni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pulsante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quando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premuto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,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deve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eseguire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un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comando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. Un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pulsante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viene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creato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genericamente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sfruttando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l’interfaccia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contenente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il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singolo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metodo execute.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questo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modo,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si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rispettano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principi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SOLID ed in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particolare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il principio di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segregazione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delle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interfacce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(interface segregation principle) </a:t>
            </a:r>
          </a:p>
        </p:txBody>
      </p:sp>
      <p:pic>
        <p:nvPicPr>
          <p:cNvPr id="39" name="Immagine 38">
            <a:extLst>
              <a:ext uri="{FF2B5EF4-FFF2-40B4-BE49-F238E27FC236}">
                <a16:creationId xmlns:a16="http://schemas.microsoft.com/office/drawing/2014/main" id="{800B5155-0665-1F89-12FD-66EADC99E8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1650" y="3928332"/>
            <a:ext cx="7693299" cy="2112271"/>
          </a:xfrm>
          <a:prstGeom prst="rect">
            <a:avLst/>
          </a:prstGeom>
        </p:spPr>
      </p:pic>
      <p:sp>
        <p:nvSpPr>
          <p:cNvPr id="115" name="Rectangle 104">
            <a:extLst>
              <a:ext uri="{FF2B5EF4-FFF2-40B4-BE49-F238E27FC236}">
                <a16:creationId xmlns:a16="http://schemas.microsoft.com/office/drawing/2014/main" id="{1924D57B-FEC9-4779-B514-732685B87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6" name="Rectangle 106">
            <a:extLst>
              <a:ext uri="{FF2B5EF4-FFF2-40B4-BE49-F238E27FC236}">
                <a16:creationId xmlns:a16="http://schemas.microsoft.com/office/drawing/2014/main" id="{55EFD2BD-6E0E-4450-A3FF-5D1EA322A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53" name="Gruppo 52">
            <a:extLst>
              <a:ext uri="{FF2B5EF4-FFF2-40B4-BE49-F238E27FC236}">
                <a16:creationId xmlns:a16="http://schemas.microsoft.com/office/drawing/2014/main" id="{3322AD8A-C044-0ED0-81FB-1A01B8FA3E73}"/>
              </a:ext>
            </a:extLst>
          </p:cNvPr>
          <p:cNvGrpSpPr/>
          <p:nvPr/>
        </p:nvGrpSpPr>
        <p:grpSpPr>
          <a:xfrm rot="5400000">
            <a:off x="-2877440" y="2971800"/>
            <a:ext cx="6268979" cy="406978"/>
            <a:chOff x="5000220" y="3362395"/>
            <a:chExt cx="6268979" cy="406978"/>
          </a:xfrm>
          <a:solidFill>
            <a:srgbClr val="BD582C"/>
          </a:solidFill>
        </p:grpSpPr>
        <p:sp>
          <p:nvSpPr>
            <p:cNvPr id="61" name="Rettangolo 60">
              <a:extLst>
                <a:ext uri="{FF2B5EF4-FFF2-40B4-BE49-F238E27FC236}">
                  <a16:creationId xmlns:a16="http://schemas.microsoft.com/office/drawing/2014/main" id="{4172118A-2578-7E48-1389-E2783A3080BD}"/>
                </a:ext>
              </a:extLst>
            </p:cNvPr>
            <p:cNvSpPr/>
            <p:nvPr/>
          </p:nvSpPr>
          <p:spPr>
            <a:xfrm>
              <a:off x="5000220" y="3362395"/>
              <a:ext cx="941294" cy="13320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3" name="Rettangolo 62">
              <a:extLst>
                <a:ext uri="{FF2B5EF4-FFF2-40B4-BE49-F238E27FC236}">
                  <a16:creationId xmlns:a16="http://schemas.microsoft.com/office/drawing/2014/main" id="{7D6999F4-FA8C-F8AC-8A09-958DF0B286C1}"/>
                </a:ext>
              </a:extLst>
            </p:cNvPr>
            <p:cNvSpPr/>
            <p:nvPr/>
          </p:nvSpPr>
          <p:spPr>
            <a:xfrm>
              <a:off x="6065757" y="3362395"/>
              <a:ext cx="941294" cy="13320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4" name="Rettangolo 63">
              <a:extLst>
                <a:ext uri="{FF2B5EF4-FFF2-40B4-BE49-F238E27FC236}">
                  <a16:creationId xmlns:a16="http://schemas.microsoft.com/office/drawing/2014/main" id="{A597E752-2F46-868E-4A1D-8B3ADDBF4A2A}"/>
                </a:ext>
              </a:extLst>
            </p:cNvPr>
            <p:cNvSpPr/>
            <p:nvPr/>
          </p:nvSpPr>
          <p:spPr>
            <a:xfrm>
              <a:off x="7131294" y="3362395"/>
              <a:ext cx="941294" cy="13320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5" name="Rettangolo 64">
              <a:extLst>
                <a:ext uri="{FF2B5EF4-FFF2-40B4-BE49-F238E27FC236}">
                  <a16:creationId xmlns:a16="http://schemas.microsoft.com/office/drawing/2014/main" id="{763B2FFB-719D-4A2A-003A-555F1C4CE00A}"/>
                </a:ext>
              </a:extLst>
            </p:cNvPr>
            <p:cNvSpPr/>
            <p:nvPr/>
          </p:nvSpPr>
          <p:spPr>
            <a:xfrm>
              <a:off x="8196831" y="3362395"/>
              <a:ext cx="941294" cy="13320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6" name="Rettangolo 65">
              <a:extLst>
                <a:ext uri="{FF2B5EF4-FFF2-40B4-BE49-F238E27FC236}">
                  <a16:creationId xmlns:a16="http://schemas.microsoft.com/office/drawing/2014/main" id="{A521BE19-6C15-084F-82CC-3DD831197638}"/>
                </a:ext>
              </a:extLst>
            </p:cNvPr>
            <p:cNvSpPr/>
            <p:nvPr/>
          </p:nvSpPr>
          <p:spPr>
            <a:xfrm>
              <a:off x="9262368" y="3362395"/>
              <a:ext cx="941294" cy="13320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7" name="Rettangolo 66">
              <a:extLst>
                <a:ext uri="{FF2B5EF4-FFF2-40B4-BE49-F238E27FC236}">
                  <a16:creationId xmlns:a16="http://schemas.microsoft.com/office/drawing/2014/main" id="{6D896114-1A3E-6B90-880D-CE9603E3E2F0}"/>
                </a:ext>
              </a:extLst>
            </p:cNvPr>
            <p:cNvSpPr/>
            <p:nvPr/>
          </p:nvSpPr>
          <p:spPr>
            <a:xfrm>
              <a:off x="10327905" y="3362395"/>
              <a:ext cx="941294" cy="13320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4" name="Rettangolo 73">
              <a:extLst>
                <a:ext uri="{FF2B5EF4-FFF2-40B4-BE49-F238E27FC236}">
                  <a16:creationId xmlns:a16="http://schemas.microsoft.com/office/drawing/2014/main" id="{EF187D62-AB20-2988-D298-758EEA08C996}"/>
                </a:ext>
              </a:extLst>
            </p:cNvPr>
            <p:cNvSpPr/>
            <p:nvPr/>
          </p:nvSpPr>
          <p:spPr>
            <a:xfrm>
              <a:off x="5000220" y="3636164"/>
              <a:ext cx="941294" cy="13320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5" name="Rettangolo 74">
              <a:extLst>
                <a:ext uri="{FF2B5EF4-FFF2-40B4-BE49-F238E27FC236}">
                  <a16:creationId xmlns:a16="http://schemas.microsoft.com/office/drawing/2014/main" id="{54EBA238-5E14-50EB-339A-CA9F77C7B820}"/>
                </a:ext>
              </a:extLst>
            </p:cNvPr>
            <p:cNvSpPr/>
            <p:nvPr/>
          </p:nvSpPr>
          <p:spPr>
            <a:xfrm>
              <a:off x="6065757" y="3636164"/>
              <a:ext cx="941294" cy="13320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6" name="Rettangolo 75">
              <a:extLst>
                <a:ext uri="{FF2B5EF4-FFF2-40B4-BE49-F238E27FC236}">
                  <a16:creationId xmlns:a16="http://schemas.microsoft.com/office/drawing/2014/main" id="{675187F8-F280-F424-3FA2-8B3A191A9480}"/>
                </a:ext>
              </a:extLst>
            </p:cNvPr>
            <p:cNvSpPr/>
            <p:nvPr/>
          </p:nvSpPr>
          <p:spPr>
            <a:xfrm>
              <a:off x="7131294" y="3636164"/>
              <a:ext cx="941294" cy="13320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4" name="Rettangolo 93">
              <a:extLst>
                <a:ext uri="{FF2B5EF4-FFF2-40B4-BE49-F238E27FC236}">
                  <a16:creationId xmlns:a16="http://schemas.microsoft.com/office/drawing/2014/main" id="{3D3E46E7-145C-9554-0315-06B9E796D4D9}"/>
                </a:ext>
              </a:extLst>
            </p:cNvPr>
            <p:cNvSpPr/>
            <p:nvPr/>
          </p:nvSpPr>
          <p:spPr>
            <a:xfrm>
              <a:off x="8196831" y="3636164"/>
              <a:ext cx="941294" cy="13320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5" name="Rettangolo 94">
              <a:extLst>
                <a:ext uri="{FF2B5EF4-FFF2-40B4-BE49-F238E27FC236}">
                  <a16:creationId xmlns:a16="http://schemas.microsoft.com/office/drawing/2014/main" id="{A8690F15-6A32-6CEA-1B61-9E6E27C351E8}"/>
                </a:ext>
              </a:extLst>
            </p:cNvPr>
            <p:cNvSpPr/>
            <p:nvPr/>
          </p:nvSpPr>
          <p:spPr>
            <a:xfrm>
              <a:off x="9262368" y="3636164"/>
              <a:ext cx="941294" cy="13320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6" name="Rettangolo 95">
              <a:extLst>
                <a:ext uri="{FF2B5EF4-FFF2-40B4-BE49-F238E27FC236}">
                  <a16:creationId xmlns:a16="http://schemas.microsoft.com/office/drawing/2014/main" id="{A5CCFE23-56CC-8B37-4A4A-BFC68FA02E2D}"/>
                </a:ext>
              </a:extLst>
            </p:cNvPr>
            <p:cNvSpPr/>
            <p:nvPr/>
          </p:nvSpPr>
          <p:spPr>
            <a:xfrm>
              <a:off x="10327905" y="3636164"/>
              <a:ext cx="941294" cy="13320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10338598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17">
            <a:extLst>
              <a:ext uri="{FF2B5EF4-FFF2-40B4-BE49-F238E27FC236}">
                <a16:creationId xmlns:a16="http://schemas.microsoft.com/office/drawing/2014/main" id="{BB2B8762-61F0-4F1B-9364-D633EE9D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" name="Rectangle 19">
            <a:extLst>
              <a:ext uri="{FF2B5EF4-FFF2-40B4-BE49-F238E27FC236}">
                <a16:creationId xmlns:a16="http://schemas.microsoft.com/office/drawing/2014/main" id="{E97675C8-1328-460C-9EBF-6B446B67E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9" name="Straight Connector 21">
            <a:extLst>
              <a:ext uri="{FF2B5EF4-FFF2-40B4-BE49-F238E27FC236}">
                <a16:creationId xmlns:a16="http://schemas.microsoft.com/office/drawing/2014/main" id="{514EE78B-AF71-4195-A01B-F1165D923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0" name="Rectangle 23">
            <a:extLst>
              <a:ext uri="{FF2B5EF4-FFF2-40B4-BE49-F238E27FC236}">
                <a16:creationId xmlns:a16="http://schemas.microsoft.com/office/drawing/2014/main" id="{2AD83CFE-1CA3-4832-A4B9-C48CD1347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045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25">
            <a:extLst>
              <a:ext uri="{FF2B5EF4-FFF2-40B4-BE49-F238E27FC236}">
                <a16:creationId xmlns:a16="http://schemas.microsoft.com/office/drawing/2014/main" id="{BC98641C-7F74-435D-996F-A4387A3C3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80BB70F-E838-0922-4988-B774639E0C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65197" y="5120640"/>
            <a:ext cx="10058400" cy="8229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Command</a:t>
            </a:r>
          </a:p>
        </p:txBody>
      </p:sp>
      <p:sp>
        <p:nvSpPr>
          <p:cNvPr id="52" name="Rectangle 27">
            <a:extLst>
              <a:ext uri="{FF2B5EF4-FFF2-40B4-BE49-F238E27FC236}">
                <a16:creationId xmlns:a16="http://schemas.microsoft.com/office/drawing/2014/main" id="{F530C0F6-C8DF-4539-B30C-8105DB618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3996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BD1A775F-8A56-97CB-27C9-4F9F6AB7F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2567" y="2122821"/>
            <a:ext cx="5118182" cy="934068"/>
          </a:xfrm>
          <a:prstGeom prst="rect">
            <a:avLst/>
          </a:prstGeom>
        </p:spPr>
      </p:pic>
      <p:sp>
        <p:nvSpPr>
          <p:cNvPr id="53" name="Rectangle 29">
            <a:extLst>
              <a:ext uri="{FF2B5EF4-FFF2-40B4-BE49-F238E27FC236}">
                <a16:creationId xmlns:a16="http://schemas.microsoft.com/office/drawing/2014/main" id="{BAE51241-AA8B-4B82-9C59-6738DB8567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2" name="Gruppo 41">
            <a:extLst>
              <a:ext uri="{FF2B5EF4-FFF2-40B4-BE49-F238E27FC236}">
                <a16:creationId xmlns:a16="http://schemas.microsoft.com/office/drawing/2014/main" id="{10D06D87-1A86-11E8-FF87-BAF4FDBB7222}"/>
              </a:ext>
            </a:extLst>
          </p:cNvPr>
          <p:cNvGrpSpPr/>
          <p:nvPr/>
        </p:nvGrpSpPr>
        <p:grpSpPr>
          <a:xfrm rot="5400000">
            <a:off x="9303085" y="2398232"/>
            <a:ext cx="5203442" cy="406978"/>
            <a:chOff x="5000220" y="3362395"/>
            <a:chExt cx="5203442" cy="406978"/>
          </a:xfrm>
          <a:solidFill>
            <a:srgbClr val="BD582C"/>
          </a:solidFill>
        </p:grpSpPr>
        <p:sp>
          <p:nvSpPr>
            <p:cNvPr id="56" name="Rettangolo 55">
              <a:extLst>
                <a:ext uri="{FF2B5EF4-FFF2-40B4-BE49-F238E27FC236}">
                  <a16:creationId xmlns:a16="http://schemas.microsoft.com/office/drawing/2014/main" id="{7B468689-9C63-3BCA-054C-E2A2D7597417}"/>
                </a:ext>
              </a:extLst>
            </p:cNvPr>
            <p:cNvSpPr/>
            <p:nvPr/>
          </p:nvSpPr>
          <p:spPr>
            <a:xfrm>
              <a:off x="5000220" y="3362395"/>
              <a:ext cx="941294" cy="13320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7" name="Rettangolo 56">
              <a:extLst>
                <a:ext uri="{FF2B5EF4-FFF2-40B4-BE49-F238E27FC236}">
                  <a16:creationId xmlns:a16="http://schemas.microsoft.com/office/drawing/2014/main" id="{6A060285-0A0C-3411-1CCB-6489D5FFCB73}"/>
                </a:ext>
              </a:extLst>
            </p:cNvPr>
            <p:cNvSpPr/>
            <p:nvPr/>
          </p:nvSpPr>
          <p:spPr>
            <a:xfrm>
              <a:off x="6065757" y="3362395"/>
              <a:ext cx="941294" cy="13320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8" name="Rettangolo 57">
              <a:extLst>
                <a:ext uri="{FF2B5EF4-FFF2-40B4-BE49-F238E27FC236}">
                  <a16:creationId xmlns:a16="http://schemas.microsoft.com/office/drawing/2014/main" id="{04F68D9D-1CB1-571D-58D3-8DD1915F52D3}"/>
                </a:ext>
              </a:extLst>
            </p:cNvPr>
            <p:cNvSpPr/>
            <p:nvPr/>
          </p:nvSpPr>
          <p:spPr>
            <a:xfrm>
              <a:off x="7131294" y="3362395"/>
              <a:ext cx="941294" cy="13320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9" name="Rettangolo 58">
              <a:extLst>
                <a:ext uri="{FF2B5EF4-FFF2-40B4-BE49-F238E27FC236}">
                  <a16:creationId xmlns:a16="http://schemas.microsoft.com/office/drawing/2014/main" id="{C21FC4A3-F95C-F5A0-B790-6F190684A9C5}"/>
                </a:ext>
              </a:extLst>
            </p:cNvPr>
            <p:cNvSpPr/>
            <p:nvPr/>
          </p:nvSpPr>
          <p:spPr>
            <a:xfrm>
              <a:off x="8196831" y="3362395"/>
              <a:ext cx="941294" cy="13320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0" name="Rettangolo 59">
              <a:extLst>
                <a:ext uri="{FF2B5EF4-FFF2-40B4-BE49-F238E27FC236}">
                  <a16:creationId xmlns:a16="http://schemas.microsoft.com/office/drawing/2014/main" id="{E3AEA9EA-FFAF-110A-E64E-7ABC1F722962}"/>
                </a:ext>
              </a:extLst>
            </p:cNvPr>
            <p:cNvSpPr/>
            <p:nvPr/>
          </p:nvSpPr>
          <p:spPr>
            <a:xfrm>
              <a:off x="9262368" y="3362395"/>
              <a:ext cx="941294" cy="13320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7" name="Rettangolo 66">
              <a:extLst>
                <a:ext uri="{FF2B5EF4-FFF2-40B4-BE49-F238E27FC236}">
                  <a16:creationId xmlns:a16="http://schemas.microsoft.com/office/drawing/2014/main" id="{99929E2F-B0E9-1BB4-F371-8330E3EC3210}"/>
                </a:ext>
              </a:extLst>
            </p:cNvPr>
            <p:cNvSpPr/>
            <p:nvPr/>
          </p:nvSpPr>
          <p:spPr>
            <a:xfrm>
              <a:off x="5000220" y="3636164"/>
              <a:ext cx="941294" cy="13320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8" name="Rettangolo 67">
              <a:extLst>
                <a:ext uri="{FF2B5EF4-FFF2-40B4-BE49-F238E27FC236}">
                  <a16:creationId xmlns:a16="http://schemas.microsoft.com/office/drawing/2014/main" id="{A6406F3C-A89A-19D3-6AF1-F7DD51A5B980}"/>
                </a:ext>
              </a:extLst>
            </p:cNvPr>
            <p:cNvSpPr/>
            <p:nvPr/>
          </p:nvSpPr>
          <p:spPr>
            <a:xfrm>
              <a:off x="6065759" y="3636164"/>
              <a:ext cx="941294" cy="13320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9" name="Rettangolo 68">
              <a:extLst>
                <a:ext uri="{FF2B5EF4-FFF2-40B4-BE49-F238E27FC236}">
                  <a16:creationId xmlns:a16="http://schemas.microsoft.com/office/drawing/2014/main" id="{80FB1DF2-611F-126A-2AB0-162BD5A74643}"/>
                </a:ext>
              </a:extLst>
            </p:cNvPr>
            <p:cNvSpPr/>
            <p:nvPr/>
          </p:nvSpPr>
          <p:spPr>
            <a:xfrm>
              <a:off x="7131294" y="3636164"/>
              <a:ext cx="941294" cy="13320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70" name="Rettangolo 69">
              <a:extLst>
                <a:ext uri="{FF2B5EF4-FFF2-40B4-BE49-F238E27FC236}">
                  <a16:creationId xmlns:a16="http://schemas.microsoft.com/office/drawing/2014/main" id="{8820EE8D-E1F2-F666-D4F5-F4E4E45FFD5B}"/>
                </a:ext>
              </a:extLst>
            </p:cNvPr>
            <p:cNvSpPr/>
            <p:nvPr/>
          </p:nvSpPr>
          <p:spPr>
            <a:xfrm>
              <a:off x="8196831" y="3636164"/>
              <a:ext cx="941294" cy="13320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1" name="Rettangolo 70">
              <a:extLst>
                <a:ext uri="{FF2B5EF4-FFF2-40B4-BE49-F238E27FC236}">
                  <a16:creationId xmlns:a16="http://schemas.microsoft.com/office/drawing/2014/main" id="{45E0FAE3-A20E-FB6F-40CB-F6882709023C}"/>
                </a:ext>
              </a:extLst>
            </p:cNvPr>
            <p:cNvSpPr/>
            <p:nvPr/>
          </p:nvSpPr>
          <p:spPr>
            <a:xfrm>
              <a:off x="9262368" y="3636164"/>
              <a:ext cx="941294" cy="13320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pic>
        <p:nvPicPr>
          <p:cNvPr id="4" name="Immagine 3">
            <a:extLst>
              <a:ext uri="{FF2B5EF4-FFF2-40B4-BE49-F238E27FC236}">
                <a16:creationId xmlns:a16="http://schemas.microsoft.com/office/drawing/2014/main" id="{6C8684AB-710E-40CA-977C-A88A23767E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04" y="1817415"/>
            <a:ext cx="5962931" cy="1143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824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1BC57EB-F7C1-E846-C49B-71A5956E6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it-IT" sz="3600">
                <a:solidFill>
                  <a:srgbClr val="FFFFFF"/>
                </a:solidFill>
              </a:rPr>
              <a:t>Traccia del Progetto (cont.)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63348DF4-E7F4-256C-DE7A-78560B7119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1719595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8" name="Gruppo 7">
            <a:extLst>
              <a:ext uri="{FF2B5EF4-FFF2-40B4-BE49-F238E27FC236}">
                <a16:creationId xmlns:a16="http://schemas.microsoft.com/office/drawing/2014/main" id="{30880698-4189-5809-31B6-1F6FA53AC510}"/>
              </a:ext>
            </a:extLst>
          </p:cNvPr>
          <p:cNvGrpSpPr/>
          <p:nvPr/>
        </p:nvGrpSpPr>
        <p:grpSpPr>
          <a:xfrm rot="5400000">
            <a:off x="-34175" y="3291942"/>
            <a:ext cx="7334516" cy="406979"/>
            <a:chOff x="2869146" y="3362395"/>
            <a:chExt cx="7334516" cy="406979"/>
          </a:xfrm>
        </p:grpSpPr>
        <p:sp>
          <p:nvSpPr>
            <p:cNvPr id="12" name="Rettangolo 11">
              <a:extLst>
                <a:ext uri="{FF2B5EF4-FFF2-40B4-BE49-F238E27FC236}">
                  <a16:creationId xmlns:a16="http://schemas.microsoft.com/office/drawing/2014/main" id="{ACB9355F-758F-72EC-B3C9-EB88F11244F3}"/>
                </a:ext>
              </a:extLst>
            </p:cNvPr>
            <p:cNvSpPr/>
            <p:nvPr/>
          </p:nvSpPr>
          <p:spPr>
            <a:xfrm>
              <a:off x="2869146" y="3362396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4" name="Rettangolo 13">
              <a:extLst>
                <a:ext uri="{FF2B5EF4-FFF2-40B4-BE49-F238E27FC236}">
                  <a16:creationId xmlns:a16="http://schemas.microsoft.com/office/drawing/2014/main" id="{0E6F160E-C1E2-0473-94D9-C73A52AD49FE}"/>
                </a:ext>
              </a:extLst>
            </p:cNvPr>
            <p:cNvSpPr/>
            <p:nvPr/>
          </p:nvSpPr>
          <p:spPr>
            <a:xfrm>
              <a:off x="3934683" y="3362395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5" name="Rettangolo 14">
              <a:extLst>
                <a:ext uri="{FF2B5EF4-FFF2-40B4-BE49-F238E27FC236}">
                  <a16:creationId xmlns:a16="http://schemas.microsoft.com/office/drawing/2014/main" id="{A58D214B-58F7-FD10-0F41-CA54F1FA1330}"/>
                </a:ext>
              </a:extLst>
            </p:cNvPr>
            <p:cNvSpPr/>
            <p:nvPr/>
          </p:nvSpPr>
          <p:spPr>
            <a:xfrm>
              <a:off x="5000220" y="3362395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6" name="Rettangolo 15">
              <a:extLst>
                <a:ext uri="{FF2B5EF4-FFF2-40B4-BE49-F238E27FC236}">
                  <a16:creationId xmlns:a16="http://schemas.microsoft.com/office/drawing/2014/main" id="{5CCA2F6A-DA98-E11D-5FDA-2C3FDA888450}"/>
                </a:ext>
              </a:extLst>
            </p:cNvPr>
            <p:cNvSpPr/>
            <p:nvPr/>
          </p:nvSpPr>
          <p:spPr>
            <a:xfrm>
              <a:off x="6065757" y="3362395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7" name="Rettangolo 16">
              <a:extLst>
                <a:ext uri="{FF2B5EF4-FFF2-40B4-BE49-F238E27FC236}">
                  <a16:creationId xmlns:a16="http://schemas.microsoft.com/office/drawing/2014/main" id="{6955C75F-79F5-D5CC-2B10-46030C6DAC3B}"/>
                </a:ext>
              </a:extLst>
            </p:cNvPr>
            <p:cNvSpPr/>
            <p:nvPr/>
          </p:nvSpPr>
          <p:spPr>
            <a:xfrm>
              <a:off x="7131294" y="3362395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8" name="Rettangolo 17">
              <a:extLst>
                <a:ext uri="{FF2B5EF4-FFF2-40B4-BE49-F238E27FC236}">
                  <a16:creationId xmlns:a16="http://schemas.microsoft.com/office/drawing/2014/main" id="{48B0B273-01B6-4846-6AD4-9F018ED5E3F8}"/>
                </a:ext>
              </a:extLst>
            </p:cNvPr>
            <p:cNvSpPr/>
            <p:nvPr/>
          </p:nvSpPr>
          <p:spPr>
            <a:xfrm>
              <a:off x="8196831" y="3362395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9" name="Rettangolo 18">
              <a:extLst>
                <a:ext uri="{FF2B5EF4-FFF2-40B4-BE49-F238E27FC236}">
                  <a16:creationId xmlns:a16="http://schemas.microsoft.com/office/drawing/2014/main" id="{97B5AEDA-7A0A-0E99-E089-E1D00CB0CECC}"/>
                </a:ext>
              </a:extLst>
            </p:cNvPr>
            <p:cNvSpPr/>
            <p:nvPr/>
          </p:nvSpPr>
          <p:spPr>
            <a:xfrm>
              <a:off x="9262368" y="3362395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4" name="Rettangolo 23">
              <a:extLst>
                <a:ext uri="{FF2B5EF4-FFF2-40B4-BE49-F238E27FC236}">
                  <a16:creationId xmlns:a16="http://schemas.microsoft.com/office/drawing/2014/main" id="{755D418C-2A0A-E6E1-5C69-DAA41E02F842}"/>
                </a:ext>
              </a:extLst>
            </p:cNvPr>
            <p:cNvSpPr/>
            <p:nvPr/>
          </p:nvSpPr>
          <p:spPr>
            <a:xfrm>
              <a:off x="2869146" y="3636165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5" name="Rettangolo 24">
              <a:extLst>
                <a:ext uri="{FF2B5EF4-FFF2-40B4-BE49-F238E27FC236}">
                  <a16:creationId xmlns:a16="http://schemas.microsoft.com/office/drawing/2014/main" id="{B6F7FB56-2E7F-FB24-C18E-29994C1B4EDA}"/>
                </a:ext>
              </a:extLst>
            </p:cNvPr>
            <p:cNvSpPr/>
            <p:nvPr/>
          </p:nvSpPr>
          <p:spPr>
            <a:xfrm>
              <a:off x="3934683" y="3636164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6" name="Rettangolo 25">
              <a:extLst>
                <a:ext uri="{FF2B5EF4-FFF2-40B4-BE49-F238E27FC236}">
                  <a16:creationId xmlns:a16="http://schemas.microsoft.com/office/drawing/2014/main" id="{DD96DB05-5483-180E-FCDD-B349FC4A9B7A}"/>
                </a:ext>
              </a:extLst>
            </p:cNvPr>
            <p:cNvSpPr/>
            <p:nvPr/>
          </p:nvSpPr>
          <p:spPr>
            <a:xfrm>
              <a:off x="5000220" y="3636164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7" name="Rettangolo 26">
              <a:extLst>
                <a:ext uri="{FF2B5EF4-FFF2-40B4-BE49-F238E27FC236}">
                  <a16:creationId xmlns:a16="http://schemas.microsoft.com/office/drawing/2014/main" id="{B26B1283-3E83-036A-B2D3-986DFFA6FD8F}"/>
                </a:ext>
              </a:extLst>
            </p:cNvPr>
            <p:cNvSpPr/>
            <p:nvPr/>
          </p:nvSpPr>
          <p:spPr>
            <a:xfrm>
              <a:off x="6065757" y="3636164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8" name="Rettangolo 27">
              <a:extLst>
                <a:ext uri="{FF2B5EF4-FFF2-40B4-BE49-F238E27FC236}">
                  <a16:creationId xmlns:a16="http://schemas.microsoft.com/office/drawing/2014/main" id="{66708B54-65CF-E101-4F5D-2089AADFECF7}"/>
                </a:ext>
              </a:extLst>
            </p:cNvPr>
            <p:cNvSpPr/>
            <p:nvPr/>
          </p:nvSpPr>
          <p:spPr>
            <a:xfrm>
              <a:off x="7131294" y="3636164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9" name="Rettangolo 28">
              <a:extLst>
                <a:ext uri="{FF2B5EF4-FFF2-40B4-BE49-F238E27FC236}">
                  <a16:creationId xmlns:a16="http://schemas.microsoft.com/office/drawing/2014/main" id="{A62C57F6-6A04-455E-569D-4D5933944436}"/>
                </a:ext>
              </a:extLst>
            </p:cNvPr>
            <p:cNvSpPr/>
            <p:nvPr/>
          </p:nvSpPr>
          <p:spPr>
            <a:xfrm>
              <a:off x="8196831" y="3636164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0" name="Rettangolo 29">
              <a:extLst>
                <a:ext uri="{FF2B5EF4-FFF2-40B4-BE49-F238E27FC236}">
                  <a16:creationId xmlns:a16="http://schemas.microsoft.com/office/drawing/2014/main" id="{20DA69AF-33DE-1CF1-3EF8-4514EFF6E36F}"/>
                </a:ext>
              </a:extLst>
            </p:cNvPr>
            <p:cNvSpPr/>
            <p:nvPr/>
          </p:nvSpPr>
          <p:spPr>
            <a:xfrm>
              <a:off x="9262368" y="3636164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35240693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D379150-F6B4-45C8-BE10-6B278AD40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FCF544-A370-4A5D-A95F-CA6E0E719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EEB3B97-A638-498B-8083-54191CE71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EE378F3-9642-471B-8215-AA3288422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6405F82-F7FB-4124-AE2B-3D69A007C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754787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F172781-47E4-5BFF-36F7-C714A66C2D58}"/>
              </a:ext>
            </a:extLst>
          </p:cNvPr>
          <p:cNvSpPr txBox="1"/>
          <p:nvPr/>
        </p:nvSpPr>
        <p:spPr>
          <a:xfrm>
            <a:off x="1129522" y="2926869"/>
            <a:ext cx="5288865" cy="506896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4400" dirty="0" err="1">
                <a:solidFill>
                  <a:srgbClr val="FFFFFF"/>
                </a:solidFill>
              </a:rPr>
              <a:t>Grazie</a:t>
            </a:r>
            <a:r>
              <a:rPr lang="en-US" sz="4400" dirty="0">
                <a:solidFill>
                  <a:srgbClr val="FFFFFF"/>
                </a:solidFill>
              </a:rPr>
              <a:t> per </a:t>
            </a:r>
            <a:r>
              <a:rPr lang="en-US" sz="4400" dirty="0" err="1">
                <a:solidFill>
                  <a:srgbClr val="FFFFFF"/>
                </a:solidFill>
              </a:rPr>
              <a:t>l’attenzione</a:t>
            </a:r>
            <a:endParaRPr lang="en-US" sz="4400" dirty="0">
              <a:solidFill>
                <a:srgbClr val="FFFFFF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AAE29FD-C3A6-46E4-BF94-132A4C4EE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89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9" name="Immagine 18">
            <a:extLst>
              <a:ext uri="{FF2B5EF4-FFF2-40B4-BE49-F238E27FC236}">
                <a16:creationId xmlns:a16="http://schemas.microsoft.com/office/drawing/2014/main" id="{C842C62F-521C-146D-C38D-A72D0631EE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0596" y="2164022"/>
            <a:ext cx="2442889" cy="2442889"/>
          </a:xfrm>
          <a:prstGeom prst="rect">
            <a:avLst/>
          </a:prstGeom>
        </p:spPr>
      </p:pic>
      <p:grpSp>
        <p:nvGrpSpPr>
          <p:cNvPr id="21" name="Gruppo 20">
            <a:extLst>
              <a:ext uri="{FF2B5EF4-FFF2-40B4-BE49-F238E27FC236}">
                <a16:creationId xmlns:a16="http://schemas.microsoft.com/office/drawing/2014/main" id="{B634965A-BE6F-F86E-A544-FE0E5A22CA43}"/>
              </a:ext>
            </a:extLst>
          </p:cNvPr>
          <p:cNvGrpSpPr/>
          <p:nvPr/>
        </p:nvGrpSpPr>
        <p:grpSpPr>
          <a:xfrm>
            <a:off x="162264" y="3832591"/>
            <a:ext cx="7334516" cy="406979"/>
            <a:chOff x="2869146" y="3362395"/>
            <a:chExt cx="7334516" cy="406979"/>
          </a:xfrm>
        </p:grpSpPr>
        <p:sp>
          <p:nvSpPr>
            <p:cNvPr id="29" name="Rettangolo 28">
              <a:extLst>
                <a:ext uri="{FF2B5EF4-FFF2-40B4-BE49-F238E27FC236}">
                  <a16:creationId xmlns:a16="http://schemas.microsoft.com/office/drawing/2014/main" id="{B7793223-239B-97EA-CFD9-1A9480C70C16}"/>
                </a:ext>
              </a:extLst>
            </p:cNvPr>
            <p:cNvSpPr/>
            <p:nvPr/>
          </p:nvSpPr>
          <p:spPr>
            <a:xfrm>
              <a:off x="2869146" y="3362396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0" name="Rettangolo 29">
              <a:extLst>
                <a:ext uri="{FF2B5EF4-FFF2-40B4-BE49-F238E27FC236}">
                  <a16:creationId xmlns:a16="http://schemas.microsoft.com/office/drawing/2014/main" id="{CA0526D4-A8AC-1A36-471A-D7F926F02A98}"/>
                </a:ext>
              </a:extLst>
            </p:cNvPr>
            <p:cNvSpPr/>
            <p:nvPr/>
          </p:nvSpPr>
          <p:spPr>
            <a:xfrm>
              <a:off x="3934683" y="3362395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1" name="Rettangolo 30">
              <a:extLst>
                <a:ext uri="{FF2B5EF4-FFF2-40B4-BE49-F238E27FC236}">
                  <a16:creationId xmlns:a16="http://schemas.microsoft.com/office/drawing/2014/main" id="{C7312E73-087D-2B52-8698-7BECF9C61F7A}"/>
                </a:ext>
              </a:extLst>
            </p:cNvPr>
            <p:cNvSpPr/>
            <p:nvPr/>
          </p:nvSpPr>
          <p:spPr>
            <a:xfrm>
              <a:off x="5000220" y="3362395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32" name="Rettangolo 31">
              <a:extLst>
                <a:ext uri="{FF2B5EF4-FFF2-40B4-BE49-F238E27FC236}">
                  <a16:creationId xmlns:a16="http://schemas.microsoft.com/office/drawing/2014/main" id="{52AA8850-E713-BADE-2B1B-CBC591AB5C81}"/>
                </a:ext>
              </a:extLst>
            </p:cNvPr>
            <p:cNvSpPr/>
            <p:nvPr/>
          </p:nvSpPr>
          <p:spPr>
            <a:xfrm>
              <a:off x="6065757" y="3362395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3" name="Rettangolo 32">
              <a:extLst>
                <a:ext uri="{FF2B5EF4-FFF2-40B4-BE49-F238E27FC236}">
                  <a16:creationId xmlns:a16="http://schemas.microsoft.com/office/drawing/2014/main" id="{72E33A05-C488-7F9E-5BC4-072208FB436D}"/>
                </a:ext>
              </a:extLst>
            </p:cNvPr>
            <p:cNvSpPr/>
            <p:nvPr/>
          </p:nvSpPr>
          <p:spPr>
            <a:xfrm>
              <a:off x="7131294" y="3362395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4" name="Rettangolo 33">
              <a:extLst>
                <a:ext uri="{FF2B5EF4-FFF2-40B4-BE49-F238E27FC236}">
                  <a16:creationId xmlns:a16="http://schemas.microsoft.com/office/drawing/2014/main" id="{22D7E26A-0225-3B6B-D899-6E3E03CE409A}"/>
                </a:ext>
              </a:extLst>
            </p:cNvPr>
            <p:cNvSpPr/>
            <p:nvPr/>
          </p:nvSpPr>
          <p:spPr>
            <a:xfrm>
              <a:off x="8196831" y="3362395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5" name="Rettangolo 34">
              <a:extLst>
                <a:ext uri="{FF2B5EF4-FFF2-40B4-BE49-F238E27FC236}">
                  <a16:creationId xmlns:a16="http://schemas.microsoft.com/office/drawing/2014/main" id="{E325D6F3-6D6F-6B1E-7A72-66C758175028}"/>
                </a:ext>
              </a:extLst>
            </p:cNvPr>
            <p:cNvSpPr/>
            <p:nvPr/>
          </p:nvSpPr>
          <p:spPr>
            <a:xfrm>
              <a:off x="9262368" y="3362395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0" name="Rettangolo 39">
              <a:extLst>
                <a:ext uri="{FF2B5EF4-FFF2-40B4-BE49-F238E27FC236}">
                  <a16:creationId xmlns:a16="http://schemas.microsoft.com/office/drawing/2014/main" id="{E2C6249E-BE93-27F4-C414-2585658D90C2}"/>
                </a:ext>
              </a:extLst>
            </p:cNvPr>
            <p:cNvSpPr/>
            <p:nvPr/>
          </p:nvSpPr>
          <p:spPr>
            <a:xfrm>
              <a:off x="2869146" y="3636165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1" name="Rettangolo 40">
              <a:extLst>
                <a:ext uri="{FF2B5EF4-FFF2-40B4-BE49-F238E27FC236}">
                  <a16:creationId xmlns:a16="http://schemas.microsoft.com/office/drawing/2014/main" id="{E0434824-FB15-BF00-2F13-5BCFE8B53FB4}"/>
                </a:ext>
              </a:extLst>
            </p:cNvPr>
            <p:cNvSpPr/>
            <p:nvPr/>
          </p:nvSpPr>
          <p:spPr>
            <a:xfrm>
              <a:off x="3934683" y="3636164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2" name="Rettangolo 41">
              <a:extLst>
                <a:ext uri="{FF2B5EF4-FFF2-40B4-BE49-F238E27FC236}">
                  <a16:creationId xmlns:a16="http://schemas.microsoft.com/office/drawing/2014/main" id="{4682097E-8CF5-A8B5-0A9C-F433FEE091AE}"/>
                </a:ext>
              </a:extLst>
            </p:cNvPr>
            <p:cNvSpPr/>
            <p:nvPr/>
          </p:nvSpPr>
          <p:spPr>
            <a:xfrm>
              <a:off x="5000220" y="3636164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3" name="Rettangolo 42">
              <a:extLst>
                <a:ext uri="{FF2B5EF4-FFF2-40B4-BE49-F238E27FC236}">
                  <a16:creationId xmlns:a16="http://schemas.microsoft.com/office/drawing/2014/main" id="{32977B38-CC6A-4801-7A83-162C7813340E}"/>
                </a:ext>
              </a:extLst>
            </p:cNvPr>
            <p:cNvSpPr/>
            <p:nvPr/>
          </p:nvSpPr>
          <p:spPr>
            <a:xfrm>
              <a:off x="6065757" y="3636164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4" name="Rettangolo 43">
              <a:extLst>
                <a:ext uri="{FF2B5EF4-FFF2-40B4-BE49-F238E27FC236}">
                  <a16:creationId xmlns:a16="http://schemas.microsoft.com/office/drawing/2014/main" id="{A2997780-F9D4-B556-20BD-D2F5EE80116F}"/>
                </a:ext>
              </a:extLst>
            </p:cNvPr>
            <p:cNvSpPr/>
            <p:nvPr/>
          </p:nvSpPr>
          <p:spPr>
            <a:xfrm>
              <a:off x="7131294" y="3636164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5" name="Rettangolo 44">
              <a:extLst>
                <a:ext uri="{FF2B5EF4-FFF2-40B4-BE49-F238E27FC236}">
                  <a16:creationId xmlns:a16="http://schemas.microsoft.com/office/drawing/2014/main" id="{920B7098-5735-A3B0-62C2-C866978A87F0}"/>
                </a:ext>
              </a:extLst>
            </p:cNvPr>
            <p:cNvSpPr/>
            <p:nvPr/>
          </p:nvSpPr>
          <p:spPr>
            <a:xfrm>
              <a:off x="8196831" y="3636164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6" name="Rettangolo 45">
              <a:extLst>
                <a:ext uri="{FF2B5EF4-FFF2-40B4-BE49-F238E27FC236}">
                  <a16:creationId xmlns:a16="http://schemas.microsoft.com/office/drawing/2014/main" id="{5A39C67F-6B57-2ABB-897A-34260068F50D}"/>
                </a:ext>
              </a:extLst>
            </p:cNvPr>
            <p:cNvSpPr/>
            <p:nvPr/>
          </p:nvSpPr>
          <p:spPr>
            <a:xfrm>
              <a:off x="9262368" y="3636164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3101656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ECF0FC6-D57B-48B6-9036-F4FFD91A4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A47E43C-1C02-D677-B188-F54932C91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932" y="286603"/>
            <a:ext cx="6750987" cy="1450757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accent2"/>
                </a:solidFill>
              </a:rPr>
              <a:t>Descrizione Progetto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401AFA2-70A0-117F-C5D7-135464C9C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4204" y="2023962"/>
            <a:ext cx="6697715" cy="4107897"/>
          </a:xfrm>
        </p:spPr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lang="it-IT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 vuole sviluppare un programma, che ricrea  il  sistema Telepass   presente nelle  autostrade. Il sistema Telepass è in grado di gestire l’accesso degli utenti(</a:t>
            </a:r>
            <a:r>
              <a:rPr lang="it-IT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veicoli</a:t>
            </a:r>
            <a:r>
              <a:rPr lang="it-IT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all’autostrada , la gestione avviene quando un veicolo attraversa il </a:t>
            </a:r>
            <a:r>
              <a:rPr lang="it-IT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casello</a:t>
            </a:r>
            <a:r>
              <a:rPr lang="it-IT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. Il sistema calcola le varie tratte che un veicolo percorre e quindi addebita all’utente un </a:t>
            </a:r>
            <a:r>
              <a:rPr lang="it-IT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costo del pedaggio</a:t>
            </a:r>
            <a:r>
              <a:rPr lang="it-IT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(varia a seconda dell’entrata e uscita di un casello). Il programma è strutturato in modo che ci siano due modalità , la </a:t>
            </a:r>
            <a:r>
              <a:rPr lang="it-IT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modalità amministratore</a:t>
            </a:r>
            <a:r>
              <a:rPr lang="it-IT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dove si gestisce il sistema Telepass e la </a:t>
            </a:r>
            <a:r>
              <a:rPr lang="it-IT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modalità veicolo </a:t>
            </a:r>
            <a:r>
              <a:rPr lang="it-IT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 sarebbe l’utente che percorre l’autostrada.</a:t>
            </a:r>
          </a:p>
          <a:p>
            <a:endParaRPr lang="it-IT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7A211C-5863-4303-AC3D-AEBFDF6D6A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4150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7519CD-2FFF-42E3-BB0C-FEAA828BA5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2823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1" name="Gruppo 10">
            <a:extLst>
              <a:ext uri="{FF2B5EF4-FFF2-40B4-BE49-F238E27FC236}">
                <a16:creationId xmlns:a16="http://schemas.microsoft.com/office/drawing/2014/main" id="{B7285BBA-4659-2482-7C61-6AC14B9CC9A0}"/>
              </a:ext>
            </a:extLst>
          </p:cNvPr>
          <p:cNvGrpSpPr/>
          <p:nvPr/>
        </p:nvGrpSpPr>
        <p:grpSpPr>
          <a:xfrm rot="5400000">
            <a:off x="6502288" y="3514797"/>
            <a:ext cx="7334516" cy="406978"/>
            <a:chOff x="3934683" y="3362395"/>
            <a:chExt cx="7334516" cy="406978"/>
          </a:xfrm>
        </p:grpSpPr>
        <p:sp>
          <p:nvSpPr>
            <p:cNvPr id="18" name="Rettangolo 17">
              <a:extLst>
                <a:ext uri="{FF2B5EF4-FFF2-40B4-BE49-F238E27FC236}">
                  <a16:creationId xmlns:a16="http://schemas.microsoft.com/office/drawing/2014/main" id="{53D8C749-8B89-CFCF-5756-1DAC58F8C28D}"/>
                </a:ext>
              </a:extLst>
            </p:cNvPr>
            <p:cNvSpPr/>
            <p:nvPr/>
          </p:nvSpPr>
          <p:spPr>
            <a:xfrm>
              <a:off x="3934683" y="3362395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9" name="Rettangolo 18">
              <a:extLst>
                <a:ext uri="{FF2B5EF4-FFF2-40B4-BE49-F238E27FC236}">
                  <a16:creationId xmlns:a16="http://schemas.microsoft.com/office/drawing/2014/main" id="{812B3311-D63F-C1AC-4422-FD01A59CD64D}"/>
                </a:ext>
              </a:extLst>
            </p:cNvPr>
            <p:cNvSpPr/>
            <p:nvPr/>
          </p:nvSpPr>
          <p:spPr>
            <a:xfrm>
              <a:off x="5000220" y="3362395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0" name="Rettangolo 19">
              <a:extLst>
                <a:ext uri="{FF2B5EF4-FFF2-40B4-BE49-F238E27FC236}">
                  <a16:creationId xmlns:a16="http://schemas.microsoft.com/office/drawing/2014/main" id="{971A132E-009E-CE69-2B46-FB3090CCF8AA}"/>
                </a:ext>
              </a:extLst>
            </p:cNvPr>
            <p:cNvSpPr/>
            <p:nvPr/>
          </p:nvSpPr>
          <p:spPr>
            <a:xfrm>
              <a:off x="6065757" y="3362395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1" name="Rettangolo 20">
              <a:extLst>
                <a:ext uri="{FF2B5EF4-FFF2-40B4-BE49-F238E27FC236}">
                  <a16:creationId xmlns:a16="http://schemas.microsoft.com/office/drawing/2014/main" id="{DE5D69D8-21C0-5C2A-629C-0BEF40B85885}"/>
                </a:ext>
              </a:extLst>
            </p:cNvPr>
            <p:cNvSpPr/>
            <p:nvPr/>
          </p:nvSpPr>
          <p:spPr>
            <a:xfrm>
              <a:off x="7131294" y="3362395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2" name="Rettangolo 21">
              <a:extLst>
                <a:ext uri="{FF2B5EF4-FFF2-40B4-BE49-F238E27FC236}">
                  <a16:creationId xmlns:a16="http://schemas.microsoft.com/office/drawing/2014/main" id="{21792EB6-0D4F-BD1A-EE6A-13BFB03CE2AE}"/>
                </a:ext>
              </a:extLst>
            </p:cNvPr>
            <p:cNvSpPr/>
            <p:nvPr/>
          </p:nvSpPr>
          <p:spPr>
            <a:xfrm>
              <a:off x="8196831" y="3362395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3" name="Rettangolo 22">
              <a:extLst>
                <a:ext uri="{FF2B5EF4-FFF2-40B4-BE49-F238E27FC236}">
                  <a16:creationId xmlns:a16="http://schemas.microsoft.com/office/drawing/2014/main" id="{AF445914-5E15-5A65-0B85-1E3D70EBB16C}"/>
                </a:ext>
              </a:extLst>
            </p:cNvPr>
            <p:cNvSpPr/>
            <p:nvPr/>
          </p:nvSpPr>
          <p:spPr>
            <a:xfrm>
              <a:off x="9262368" y="3362395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4" name="Rettangolo 23">
              <a:extLst>
                <a:ext uri="{FF2B5EF4-FFF2-40B4-BE49-F238E27FC236}">
                  <a16:creationId xmlns:a16="http://schemas.microsoft.com/office/drawing/2014/main" id="{F22B5515-B5B3-AEA9-6B91-40D398A017D1}"/>
                </a:ext>
              </a:extLst>
            </p:cNvPr>
            <p:cNvSpPr/>
            <p:nvPr/>
          </p:nvSpPr>
          <p:spPr>
            <a:xfrm>
              <a:off x="10327905" y="3362395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9" name="Rettangolo 28">
              <a:extLst>
                <a:ext uri="{FF2B5EF4-FFF2-40B4-BE49-F238E27FC236}">
                  <a16:creationId xmlns:a16="http://schemas.microsoft.com/office/drawing/2014/main" id="{0D2EC790-52E7-0239-0B74-22C653945BF6}"/>
                </a:ext>
              </a:extLst>
            </p:cNvPr>
            <p:cNvSpPr/>
            <p:nvPr/>
          </p:nvSpPr>
          <p:spPr>
            <a:xfrm>
              <a:off x="3934683" y="3636164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0" name="Rettangolo 29">
              <a:extLst>
                <a:ext uri="{FF2B5EF4-FFF2-40B4-BE49-F238E27FC236}">
                  <a16:creationId xmlns:a16="http://schemas.microsoft.com/office/drawing/2014/main" id="{D82E7960-B254-E5C0-B7E0-F63B15E5F036}"/>
                </a:ext>
              </a:extLst>
            </p:cNvPr>
            <p:cNvSpPr/>
            <p:nvPr/>
          </p:nvSpPr>
          <p:spPr>
            <a:xfrm>
              <a:off x="5000220" y="3636164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1" name="Rettangolo 30">
              <a:extLst>
                <a:ext uri="{FF2B5EF4-FFF2-40B4-BE49-F238E27FC236}">
                  <a16:creationId xmlns:a16="http://schemas.microsoft.com/office/drawing/2014/main" id="{B0BAF273-9594-7DD9-E9D5-C9FF048B9D73}"/>
                </a:ext>
              </a:extLst>
            </p:cNvPr>
            <p:cNvSpPr/>
            <p:nvPr/>
          </p:nvSpPr>
          <p:spPr>
            <a:xfrm>
              <a:off x="6065757" y="3636164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2" name="Rettangolo 31">
              <a:extLst>
                <a:ext uri="{FF2B5EF4-FFF2-40B4-BE49-F238E27FC236}">
                  <a16:creationId xmlns:a16="http://schemas.microsoft.com/office/drawing/2014/main" id="{9CCF0FFF-35A0-C561-9DB0-FD7575500696}"/>
                </a:ext>
              </a:extLst>
            </p:cNvPr>
            <p:cNvSpPr/>
            <p:nvPr/>
          </p:nvSpPr>
          <p:spPr>
            <a:xfrm>
              <a:off x="7131294" y="3636164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3" name="Rettangolo 32">
              <a:extLst>
                <a:ext uri="{FF2B5EF4-FFF2-40B4-BE49-F238E27FC236}">
                  <a16:creationId xmlns:a16="http://schemas.microsoft.com/office/drawing/2014/main" id="{19EC87BB-BDE0-00AF-A0B1-AE1BF0950818}"/>
                </a:ext>
              </a:extLst>
            </p:cNvPr>
            <p:cNvSpPr/>
            <p:nvPr/>
          </p:nvSpPr>
          <p:spPr>
            <a:xfrm>
              <a:off x="8196831" y="3636164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4" name="Rettangolo 33">
              <a:extLst>
                <a:ext uri="{FF2B5EF4-FFF2-40B4-BE49-F238E27FC236}">
                  <a16:creationId xmlns:a16="http://schemas.microsoft.com/office/drawing/2014/main" id="{374169B0-F119-0F26-701C-A9A6E3B8B5C4}"/>
                </a:ext>
              </a:extLst>
            </p:cNvPr>
            <p:cNvSpPr/>
            <p:nvPr/>
          </p:nvSpPr>
          <p:spPr>
            <a:xfrm>
              <a:off x="9262368" y="3636164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5" name="Rettangolo 34">
              <a:extLst>
                <a:ext uri="{FF2B5EF4-FFF2-40B4-BE49-F238E27FC236}">
                  <a16:creationId xmlns:a16="http://schemas.microsoft.com/office/drawing/2014/main" id="{3A4E2CD3-5E71-3D4C-C797-ACD74FFFBEF5}"/>
                </a:ext>
              </a:extLst>
            </p:cNvPr>
            <p:cNvSpPr/>
            <p:nvPr/>
          </p:nvSpPr>
          <p:spPr>
            <a:xfrm>
              <a:off x="10327905" y="3636164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4143064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6D16D1E-4205-49F5-BD2A-DA769947C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12FD100-C039-4E03-B5E4-2EDFA7290A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4193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418FCD2-8448-4A81-8EB4-72250F782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09B5EB8-5B61-3D6D-35BB-4757A0F9508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2370" y="516835"/>
            <a:ext cx="3084844" cy="57728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Descrizione Progetto:</a:t>
            </a:r>
            <a:br>
              <a:rPr lang="en-US" sz="3600" dirty="0">
                <a:solidFill>
                  <a:srgbClr val="FFFFFF"/>
                </a:solidFill>
              </a:rPr>
            </a:br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2400" b="1" u="sng" dirty="0">
                <a:solidFill>
                  <a:srgbClr val="FFFFFF"/>
                </a:solidFill>
              </a:rPr>
              <a:t>Modalità </a:t>
            </a:r>
            <a:r>
              <a:rPr lang="en-US" sz="2400" b="1" u="sng" dirty="0" err="1">
                <a:solidFill>
                  <a:srgbClr val="FFFFFF"/>
                </a:solidFill>
              </a:rPr>
              <a:t>amministratore</a:t>
            </a:r>
            <a:r>
              <a:rPr lang="en-US" sz="2400" b="1" u="sng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AEDC89B3-4835-9348-1EFE-738D32D9BD6B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478011355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2" name="Gruppo 11">
            <a:extLst>
              <a:ext uri="{FF2B5EF4-FFF2-40B4-BE49-F238E27FC236}">
                <a16:creationId xmlns:a16="http://schemas.microsoft.com/office/drawing/2014/main" id="{596B6BCD-5FC3-F0B0-ED77-346DEB827DB9}"/>
              </a:ext>
            </a:extLst>
          </p:cNvPr>
          <p:cNvGrpSpPr/>
          <p:nvPr/>
        </p:nvGrpSpPr>
        <p:grpSpPr>
          <a:xfrm rot="5400000">
            <a:off x="-476294" y="3233043"/>
            <a:ext cx="8400053" cy="406979"/>
            <a:chOff x="2869146" y="3362395"/>
            <a:chExt cx="8400053" cy="406979"/>
          </a:xfrm>
        </p:grpSpPr>
        <p:sp>
          <p:nvSpPr>
            <p:cNvPr id="16" name="Rettangolo 15">
              <a:extLst>
                <a:ext uri="{FF2B5EF4-FFF2-40B4-BE49-F238E27FC236}">
                  <a16:creationId xmlns:a16="http://schemas.microsoft.com/office/drawing/2014/main" id="{FFB39F15-AD15-7D0A-9BB8-EC5EAA6CF119}"/>
                </a:ext>
              </a:extLst>
            </p:cNvPr>
            <p:cNvSpPr/>
            <p:nvPr/>
          </p:nvSpPr>
          <p:spPr>
            <a:xfrm>
              <a:off x="2869146" y="3362396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8" name="Rettangolo 17">
              <a:extLst>
                <a:ext uri="{FF2B5EF4-FFF2-40B4-BE49-F238E27FC236}">
                  <a16:creationId xmlns:a16="http://schemas.microsoft.com/office/drawing/2014/main" id="{4BEEA8A8-B4AE-9179-EF43-E6A6109D129C}"/>
                </a:ext>
              </a:extLst>
            </p:cNvPr>
            <p:cNvSpPr/>
            <p:nvPr/>
          </p:nvSpPr>
          <p:spPr>
            <a:xfrm>
              <a:off x="3934683" y="3362395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0" name="Rettangolo 19">
              <a:extLst>
                <a:ext uri="{FF2B5EF4-FFF2-40B4-BE49-F238E27FC236}">
                  <a16:creationId xmlns:a16="http://schemas.microsoft.com/office/drawing/2014/main" id="{ED92B4C9-1D2A-27DF-47E1-1E9021025586}"/>
                </a:ext>
              </a:extLst>
            </p:cNvPr>
            <p:cNvSpPr/>
            <p:nvPr/>
          </p:nvSpPr>
          <p:spPr>
            <a:xfrm>
              <a:off x="5000220" y="3362395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1" name="Rettangolo 20">
              <a:extLst>
                <a:ext uri="{FF2B5EF4-FFF2-40B4-BE49-F238E27FC236}">
                  <a16:creationId xmlns:a16="http://schemas.microsoft.com/office/drawing/2014/main" id="{C4575C32-8DDA-34D2-14BF-CF101456554B}"/>
                </a:ext>
              </a:extLst>
            </p:cNvPr>
            <p:cNvSpPr/>
            <p:nvPr/>
          </p:nvSpPr>
          <p:spPr>
            <a:xfrm>
              <a:off x="6065757" y="3362395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2" name="Rettangolo 21">
              <a:extLst>
                <a:ext uri="{FF2B5EF4-FFF2-40B4-BE49-F238E27FC236}">
                  <a16:creationId xmlns:a16="http://schemas.microsoft.com/office/drawing/2014/main" id="{F4CDDB20-BDD4-0284-9313-75A98107AB23}"/>
                </a:ext>
              </a:extLst>
            </p:cNvPr>
            <p:cNvSpPr/>
            <p:nvPr/>
          </p:nvSpPr>
          <p:spPr>
            <a:xfrm>
              <a:off x="7131294" y="3362395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3" name="Rettangolo 22">
              <a:extLst>
                <a:ext uri="{FF2B5EF4-FFF2-40B4-BE49-F238E27FC236}">
                  <a16:creationId xmlns:a16="http://schemas.microsoft.com/office/drawing/2014/main" id="{A5B3BCEC-8038-DC78-4663-49926139DC8B}"/>
                </a:ext>
              </a:extLst>
            </p:cNvPr>
            <p:cNvSpPr/>
            <p:nvPr/>
          </p:nvSpPr>
          <p:spPr>
            <a:xfrm>
              <a:off x="8196831" y="3362395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4" name="Rettangolo 23">
              <a:extLst>
                <a:ext uri="{FF2B5EF4-FFF2-40B4-BE49-F238E27FC236}">
                  <a16:creationId xmlns:a16="http://schemas.microsoft.com/office/drawing/2014/main" id="{B6154945-9F8C-638D-4075-DC16E8C949B1}"/>
                </a:ext>
              </a:extLst>
            </p:cNvPr>
            <p:cNvSpPr/>
            <p:nvPr/>
          </p:nvSpPr>
          <p:spPr>
            <a:xfrm>
              <a:off x="9262368" y="3362395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5" name="Rettangolo 24">
              <a:extLst>
                <a:ext uri="{FF2B5EF4-FFF2-40B4-BE49-F238E27FC236}">
                  <a16:creationId xmlns:a16="http://schemas.microsoft.com/office/drawing/2014/main" id="{93BBDB32-2718-8BE0-552B-6BA11408CF41}"/>
                </a:ext>
              </a:extLst>
            </p:cNvPr>
            <p:cNvSpPr/>
            <p:nvPr/>
          </p:nvSpPr>
          <p:spPr>
            <a:xfrm>
              <a:off x="10327905" y="3362395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9" name="Rettangolo 28">
              <a:extLst>
                <a:ext uri="{FF2B5EF4-FFF2-40B4-BE49-F238E27FC236}">
                  <a16:creationId xmlns:a16="http://schemas.microsoft.com/office/drawing/2014/main" id="{BF05B4C7-EA25-DDA7-003C-5B4CCB515AE9}"/>
                </a:ext>
              </a:extLst>
            </p:cNvPr>
            <p:cNvSpPr/>
            <p:nvPr/>
          </p:nvSpPr>
          <p:spPr>
            <a:xfrm>
              <a:off x="2869146" y="3636165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0" name="Rettangolo 29">
              <a:extLst>
                <a:ext uri="{FF2B5EF4-FFF2-40B4-BE49-F238E27FC236}">
                  <a16:creationId xmlns:a16="http://schemas.microsoft.com/office/drawing/2014/main" id="{6019FC41-CB66-5B32-D616-6418C20A795F}"/>
                </a:ext>
              </a:extLst>
            </p:cNvPr>
            <p:cNvSpPr/>
            <p:nvPr/>
          </p:nvSpPr>
          <p:spPr>
            <a:xfrm>
              <a:off x="3934683" y="3636164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1" name="Rettangolo 30">
              <a:extLst>
                <a:ext uri="{FF2B5EF4-FFF2-40B4-BE49-F238E27FC236}">
                  <a16:creationId xmlns:a16="http://schemas.microsoft.com/office/drawing/2014/main" id="{F09140CA-345C-FC1D-084C-53364278AD3D}"/>
                </a:ext>
              </a:extLst>
            </p:cNvPr>
            <p:cNvSpPr/>
            <p:nvPr/>
          </p:nvSpPr>
          <p:spPr>
            <a:xfrm>
              <a:off x="5000220" y="3636164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2" name="Rettangolo 31">
              <a:extLst>
                <a:ext uri="{FF2B5EF4-FFF2-40B4-BE49-F238E27FC236}">
                  <a16:creationId xmlns:a16="http://schemas.microsoft.com/office/drawing/2014/main" id="{4C09F2FC-E72C-A7B2-70BE-948A70E8B62C}"/>
                </a:ext>
              </a:extLst>
            </p:cNvPr>
            <p:cNvSpPr/>
            <p:nvPr/>
          </p:nvSpPr>
          <p:spPr>
            <a:xfrm>
              <a:off x="6065757" y="3636164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3" name="Rettangolo 32">
              <a:extLst>
                <a:ext uri="{FF2B5EF4-FFF2-40B4-BE49-F238E27FC236}">
                  <a16:creationId xmlns:a16="http://schemas.microsoft.com/office/drawing/2014/main" id="{ABD59E77-BF21-44CF-6555-ECC73DF5DDE0}"/>
                </a:ext>
              </a:extLst>
            </p:cNvPr>
            <p:cNvSpPr/>
            <p:nvPr/>
          </p:nvSpPr>
          <p:spPr>
            <a:xfrm>
              <a:off x="7131294" y="3636164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4" name="Rettangolo 33">
              <a:extLst>
                <a:ext uri="{FF2B5EF4-FFF2-40B4-BE49-F238E27FC236}">
                  <a16:creationId xmlns:a16="http://schemas.microsoft.com/office/drawing/2014/main" id="{421F21EF-3970-F8F0-5730-88CE74F090E0}"/>
                </a:ext>
              </a:extLst>
            </p:cNvPr>
            <p:cNvSpPr/>
            <p:nvPr/>
          </p:nvSpPr>
          <p:spPr>
            <a:xfrm>
              <a:off x="8196831" y="3636164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5" name="Rettangolo 34">
              <a:extLst>
                <a:ext uri="{FF2B5EF4-FFF2-40B4-BE49-F238E27FC236}">
                  <a16:creationId xmlns:a16="http://schemas.microsoft.com/office/drawing/2014/main" id="{AD6F7387-AFB4-AC12-89DF-BA683D70757E}"/>
                </a:ext>
              </a:extLst>
            </p:cNvPr>
            <p:cNvSpPr/>
            <p:nvPr/>
          </p:nvSpPr>
          <p:spPr>
            <a:xfrm>
              <a:off x="9262368" y="3636164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6" name="Rettangolo 35">
              <a:extLst>
                <a:ext uri="{FF2B5EF4-FFF2-40B4-BE49-F238E27FC236}">
                  <a16:creationId xmlns:a16="http://schemas.microsoft.com/office/drawing/2014/main" id="{219B220D-5440-928B-F712-F0E37C3ED9EA}"/>
                </a:ext>
              </a:extLst>
            </p:cNvPr>
            <p:cNvSpPr/>
            <p:nvPr/>
          </p:nvSpPr>
          <p:spPr>
            <a:xfrm>
              <a:off x="10327905" y="3636164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1819529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6D16D1E-4205-49F5-BD2A-DA769947C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12FD100-C039-4E03-B5E4-2EDFA7290A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4193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418FCD2-8448-4A81-8EB4-72250F782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>
            <a:extLst>
              <a:ext uri="{FF2B5EF4-FFF2-40B4-BE49-F238E27FC236}">
                <a16:creationId xmlns:a16="http://schemas.microsoft.com/office/drawing/2014/main" id="{4F99A037-3103-71D8-C3E3-08672AD2E6C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Descrizione Progetto:</a:t>
            </a:r>
            <a:br>
              <a:rPr lang="en-US" dirty="0"/>
            </a:br>
            <a:r>
              <a:rPr lang="en-US" sz="3600" b="1" u="sng" dirty="0">
                <a:solidFill>
                  <a:srgbClr val="BD582C"/>
                </a:solidFill>
              </a:rPr>
              <a:t>Modalità veicolo </a:t>
            </a: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ED2611AF-3D23-8DD6-4B91-7806C6C8FC21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607493142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8" name="Gruppo 7">
            <a:extLst>
              <a:ext uri="{FF2B5EF4-FFF2-40B4-BE49-F238E27FC236}">
                <a16:creationId xmlns:a16="http://schemas.microsoft.com/office/drawing/2014/main" id="{9D8CE9C1-A758-248A-32EC-F5320A552B58}"/>
              </a:ext>
            </a:extLst>
          </p:cNvPr>
          <p:cNvGrpSpPr/>
          <p:nvPr/>
        </p:nvGrpSpPr>
        <p:grpSpPr>
          <a:xfrm rot="5400000">
            <a:off x="8717182" y="3017263"/>
            <a:ext cx="6268979" cy="406979"/>
            <a:chOff x="1803609" y="3362395"/>
            <a:chExt cx="6268979" cy="406979"/>
          </a:xfrm>
          <a:solidFill>
            <a:srgbClr val="BD582C"/>
          </a:solidFill>
        </p:grpSpPr>
        <p:sp>
          <p:nvSpPr>
            <p:cNvPr id="10" name="Rettangolo 9">
              <a:extLst>
                <a:ext uri="{FF2B5EF4-FFF2-40B4-BE49-F238E27FC236}">
                  <a16:creationId xmlns:a16="http://schemas.microsoft.com/office/drawing/2014/main" id="{DBA2979E-8D4E-3EE2-FDAC-1AF704E8F529}"/>
                </a:ext>
              </a:extLst>
            </p:cNvPr>
            <p:cNvSpPr/>
            <p:nvPr/>
          </p:nvSpPr>
          <p:spPr>
            <a:xfrm>
              <a:off x="1803609" y="3362396"/>
              <a:ext cx="941294" cy="13320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2" name="Rettangolo 11">
              <a:extLst>
                <a:ext uri="{FF2B5EF4-FFF2-40B4-BE49-F238E27FC236}">
                  <a16:creationId xmlns:a16="http://schemas.microsoft.com/office/drawing/2014/main" id="{A964E8BF-7417-4652-CF41-1A5D35EAC939}"/>
                </a:ext>
              </a:extLst>
            </p:cNvPr>
            <p:cNvSpPr/>
            <p:nvPr/>
          </p:nvSpPr>
          <p:spPr>
            <a:xfrm>
              <a:off x="2869146" y="3362396"/>
              <a:ext cx="941294" cy="13320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4" name="Rettangolo 13">
              <a:extLst>
                <a:ext uri="{FF2B5EF4-FFF2-40B4-BE49-F238E27FC236}">
                  <a16:creationId xmlns:a16="http://schemas.microsoft.com/office/drawing/2014/main" id="{C01CDA2A-D44E-8B49-7184-823DD03C5B1F}"/>
                </a:ext>
              </a:extLst>
            </p:cNvPr>
            <p:cNvSpPr/>
            <p:nvPr/>
          </p:nvSpPr>
          <p:spPr>
            <a:xfrm>
              <a:off x="3934683" y="3362395"/>
              <a:ext cx="941294" cy="13320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5" name="Rettangolo 14">
              <a:extLst>
                <a:ext uri="{FF2B5EF4-FFF2-40B4-BE49-F238E27FC236}">
                  <a16:creationId xmlns:a16="http://schemas.microsoft.com/office/drawing/2014/main" id="{283FD42E-5328-8CB2-47B6-FDC9344EEAFD}"/>
                </a:ext>
              </a:extLst>
            </p:cNvPr>
            <p:cNvSpPr/>
            <p:nvPr/>
          </p:nvSpPr>
          <p:spPr>
            <a:xfrm>
              <a:off x="5000220" y="3362395"/>
              <a:ext cx="941294" cy="13320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6" name="Rettangolo 15">
              <a:extLst>
                <a:ext uri="{FF2B5EF4-FFF2-40B4-BE49-F238E27FC236}">
                  <a16:creationId xmlns:a16="http://schemas.microsoft.com/office/drawing/2014/main" id="{EA9052E5-9958-E145-2601-5CD122138C7F}"/>
                </a:ext>
              </a:extLst>
            </p:cNvPr>
            <p:cNvSpPr/>
            <p:nvPr/>
          </p:nvSpPr>
          <p:spPr>
            <a:xfrm>
              <a:off x="6065757" y="3362395"/>
              <a:ext cx="941294" cy="13320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7" name="Rettangolo 16">
              <a:extLst>
                <a:ext uri="{FF2B5EF4-FFF2-40B4-BE49-F238E27FC236}">
                  <a16:creationId xmlns:a16="http://schemas.microsoft.com/office/drawing/2014/main" id="{586BB04D-BC88-AB2A-0E0B-6607AE5E38BF}"/>
                </a:ext>
              </a:extLst>
            </p:cNvPr>
            <p:cNvSpPr/>
            <p:nvPr/>
          </p:nvSpPr>
          <p:spPr>
            <a:xfrm>
              <a:off x="7131294" y="3362395"/>
              <a:ext cx="941294" cy="13320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3" name="Rettangolo 22">
              <a:extLst>
                <a:ext uri="{FF2B5EF4-FFF2-40B4-BE49-F238E27FC236}">
                  <a16:creationId xmlns:a16="http://schemas.microsoft.com/office/drawing/2014/main" id="{E9B1A7BB-702B-C718-D13A-C0B208EACBD8}"/>
                </a:ext>
              </a:extLst>
            </p:cNvPr>
            <p:cNvSpPr/>
            <p:nvPr/>
          </p:nvSpPr>
          <p:spPr>
            <a:xfrm>
              <a:off x="1803609" y="3636165"/>
              <a:ext cx="941294" cy="13320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4" name="Rettangolo 23">
              <a:extLst>
                <a:ext uri="{FF2B5EF4-FFF2-40B4-BE49-F238E27FC236}">
                  <a16:creationId xmlns:a16="http://schemas.microsoft.com/office/drawing/2014/main" id="{6C3DBEE1-ACDD-F3C1-0DD4-EBB5FF4A3FBE}"/>
                </a:ext>
              </a:extLst>
            </p:cNvPr>
            <p:cNvSpPr/>
            <p:nvPr/>
          </p:nvSpPr>
          <p:spPr>
            <a:xfrm>
              <a:off x="2869146" y="3636165"/>
              <a:ext cx="941294" cy="13320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5" name="Rettangolo 24">
              <a:extLst>
                <a:ext uri="{FF2B5EF4-FFF2-40B4-BE49-F238E27FC236}">
                  <a16:creationId xmlns:a16="http://schemas.microsoft.com/office/drawing/2014/main" id="{4B5A9C68-3668-9F82-8825-07D3458525D5}"/>
                </a:ext>
              </a:extLst>
            </p:cNvPr>
            <p:cNvSpPr/>
            <p:nvPr/>
          </p:nvSpPr>
          <p:spPr>
            <a:xfrm>
              <a:off x="3934683" y="3636164"/>
              <a:ext cx="941294" cy="13320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6" name="Rettangolo 25">
              <a:extLst>
                <a:ext uri="{FF2B5EF4-FFF2-40B4-BE49-F238E27FC236}">
                  <a16:creationId xmlns:a16="http://schemas.microsoft.com/office/drawing/2014/main" id="{B60B71CA-1BB4-AA4D-A5F8-F96592C2E348}"/>
                </a:ext>
              </a:extLst>
            </p:cNvPr>
            <p:cNvSpPr/>
            <p:nvPr/>
          </p:nvSpPr>
          <p:spPr>
            <a:xfrm>
              <a:off x="5000220" y="3636164"/>
              <a:ext cx="941294" cy="13320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7" name="Rettangolo 26">
              <a:extLst>
                <a:ext uri="{FF2B5EF4-FFF2-40B4-BE49-F238E27FC236}">
                  <a16:creationId xmlns:a16="http://schemas.microsoft.com/office/drawing/2014/main" id="{C99F6643-E704-59EC-8401-788AEA050545}"/>
                </a:ext>
              </a:extLst>
            </p:cNvPr>
            <p:cNvSpPr/>
            <p:nvPr/>
          </p:nvSpPr>
          <p:spPr>
            <a:xfrm>
              <a:off x="6065757" y="3636164"/>
              <a:ext cx="941294" cy="13320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8" name="Rettangolo 27">
              <a:extLst>
                <a:ext uri="{FF2B5EF4-FFF2-40B4-BE49-F238E27FC236}">
                  <a16:creationId xmlns:a16="http://schemas.microsoft.com/office/drawing/2014/main" id="{E49DA6A4-C6D2-8570-A5A5-4B37D568A979}"/>
                </a:ext>
              </a:extLst>
            </p:cNvPr>
            <p:cNvSpPr/>
            <p:nvPr/>
          </p:nvSpPr>
          <p:spPr>
            <a:xfrm>
              <a:off x="7131294" y="3636164"/>
              <a:ext cx="941294" cy="13320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1392181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600B5AE2-C5CC-499C-8F2D-249888BE2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A7A3698-B350-40E5-8475-9BCC41A08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AC655C7-EC94-4BE6-84C8-2F9EFBBB2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4F7E42D-8B5A-4FC8-81CD-9E60171F7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0D8130D-F3EA-B163-8C81-73C88455525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2371" y="511048"/>
            <a:ext cx="3084844" cy="14880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kern="1200" spc="-5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Descrizione Progetto: </a:t>
            </a:r>
            <a:br>
              <a:rPr lang="en-US" sz="3600" kern="1200" spc="-5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200" b="1" u="sng" kern="1200" spc="-5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Modalità Sistema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7FFA523-18D4-4B2B-B9CE-D69BB912CC5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71" y="2514610"/>
            <a:ext cx="3084844" cy="3335519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 sz="1500" dirty="0">
                <a:solidFill>
                  <a:srgbClr val="FFFFFF"/>
                </a:solidFill>
                <a:effectLst/>
              </a:rPr>
              <a:t>Il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sistema</a:t>
            </a:r>
            <a:r>
              <a:rPr lang="en-US" sz="1500" dirty="0">
                <a:solidFill>
                  <a:srgbClr val="FFFFFF"/>
                </a:solidFill>
                <a:effectLst/>
              </a:rPr>
              <a:t> ha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traccia</a:t>
            </a:r>
            <a:r>
              <a:rPr lang="en-US" sz="1500" dirty="0">
                <a:solidFill>
                  <a:srgbClr val="FFFFFF"/>
                </a:solidFill>
                <a:effectLst/>
              </a:rPr>
              <a:t> di tutti i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dispositivi</a:t>
            </a:r>
            <a:r>
              <a:rPr lang="en-US" sz="1500" dirty="0">
                <a:solidFill>
                  <a:srgbClr val="FFFFFF"/>
                </a:solidFill>
                <a:effectLst/>
              </a:rPr>
              <a:t>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connessi</a:t>
            </a:r>
            <a:r>
              <a:rPr lang="en-US" sz="1500" dirty="0">
                <a:solidFill>
                  <a:srgbClr val="FFFFFF"/>
                </a:solidFill>
                <a:effectLst/>
              </a:rPr>
              <a:t>, dei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caselli</a:t>
            </a:r>
            <a:r>
              <a:rPr lang="en-US" sz="1500" dirty="0">
                <a:solidFill>
                  <a:srgbClr val="FFFFFF"/>
                </a:solidFill>
                <a:effectLst/>
              </a:rPr>
              <a:t> disponibili,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delle</a:t>
            </a:r>
            <a:r>
              <a:rPr lang="en-US" sz="1500" dirty="0">
                <a:solidFill>
                  <a:srgbClr val="FFFFFF"/>
                </a:solidFill>
                <a:effectLst/>
              </a:rPr>
              <a:t>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entrate</a:t>
            </a:r>
            <a:r>
              <a:rPr lang="en-US" sz="1500" dirty="0">
                <a:solidFill>
                  <a:srgbClr val="FFFFFF"/>
                </a:solidFill>
                <a:effectLst/>
              </a:rPr>
              <a:t> e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delle</a:t>
            </a:r>
            <a:r>
              <a:rPr lang="en-US" sz="1500" dirty="0">
                <a:solidFill>
                  <a:srgbClr val="FFFFFF"/>
                </a:solidFill>
                <a:effectLst/>
              </a:rPr>
              <a:t>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uscite</a:t>
            </a:r>
            <a:r>
              <a:rPr lang="en-US" sz="1500" dirty="0">
                <a:solidFill>
                  <a:srgbClr val="FFFFFF"/>
                </a:solidFill>
                <a:effectLst/>
              </a:rPr>
              <a:t>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dall’autostrada</a:t>
            </a:r>
            <a:r>
              <a:rPr lang="en-US" sz="1500" dirty="0">
                <a:solidFill>
                  <a:srgbClr val="FFFFFF"/>
                </a:solidFill>
                <a:effectLst/>
              </a:rPr>
              <a:t>.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Ciò</a:t>
            </a:r>
            <a:r>
              <a:rPr lang="en-US" sz="1500" dirty="0">
                <a:solidFill>
                  <a:srgbClr val="FFFFFF"/>
                </a:solidFill>
                <a:effectLst/>
              </a:rPr>
              <a:t> è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possibile</a:t>
            </a:r>
            <a:r>
              <a:rPr lang="en-US" sz="1500" dirty="0">
                <a:solidFill>
                  <a:srgbClr val="FFFFFF"/>
                </a:solidFill>
                <a:effectLst/>
              </a:rPr>
              <a:t>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grazie</a:t>
            </a:r>
            <a:r>
              <a:rPr lang="en-US" sz="1500" dirty="0">
                <a:solidFill>
                  <a:srgbClr val="FFFFFF"/>
                </a:solidFill>
                <a:effectLst/>
              </a:rPr>
              <a:t>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all’utilizzo</a:t>
            </a:r>
            <a:r>
              <a:rPr lang="en-US" sz="1500" dirty="0">
                <a:solidFill>
                  <a:srgbClr val="FFFFFF"/>
                </a:solidFill>
                <a:effectLst/>
              </a:rPr>
              <a:t> di un database.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Ogni</a:t>
            </a:r>
            <a:r>
              <a:rPr lang="en-US" sz="1500" dirty="0">
                <a:solidFill>
                  <a:srgbClr val="FFFFFF"/>
                </a:solidFill>
                <a:effectLst/>
              </a:rPr>
              <a:t> volta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che</a:t>
            </a:r>
            <a:r>
              <a:rPr lang="en-US" sz="1500" dirty="0">
                <a:solidFill>
                  <a:srgbClr val="FFFFFF"/>
                </a:solidFill>
                <a:effectLst/>
              </a:rPr>
              <a:t>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viene</a:t>
            </a:r>
            <a:r>
              <a:rPr lang="en-US" sz="1500" dirty="0">
                <a:solidFill>
                  <a:srgbClr val="FFFFFF"/>
                </a:solidFill>
                <a:effectLst/>
              </a:rPr>
              <a:t>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avviato</a:t>
            </a:r>
            <a:r>
              <a:rPr lang="en-US" sz="1500" dirty="0">
                <a:solidFill>
                  <a:srgbClr val="FFFFFF"/>
                </a:solidFill>
                <a:effectLst/>
              </a:rPr>
              <a:t> il 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programma</a:t>
            </a:r>
            <a:r>
              <a:rPr lang="en-US" sz="1500" dirty="0">
                <a:solidFill>
                  <a:srgbClr val="FFFFFF"/>
                </a:solidFill>
                <a:effectLst/>
              </a:rPr>
              <a:t> il database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viene</a:t>
            </a:r>
            <a:r>
              <a:rPr lang="en-US" sz="1500" dirty="0">
                <a:solidFill>
                  <a:srgbClr val="FFFFFF"/>
                </a:solidFill>
                <a:effectLst/>
              </a:rPr>
              <a:t>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azzerato</a:t>
            </a:r>
            <a:r>
              <a:rPr lang="en-US" sz="1500" dirty="0">
                <a:solidFill>
                  <a:srgbClr val="FFFFFF"/>
                </a:solidFill>
                <a:effectLst/>
              </a:rPr>
              <a:t>. </a:t>
            </a:r>
          </a:p>
          <a:p>
            <a:endParaRPr lang="en-US" sz="1500" dirty="0">
              <a:solidFill>
                <a:srgbClr val="FFFFFF"/>
              </a:solidFill>
            </a:endParaRPr>
          </a:p>
        </p:txBody>
      </p:sp>
      <p:pic>
        <p:nvPicPr>
          <p:cNvPr id="5" name="Picture 4" descr="Vista dall'alto di cubi collegati con linee nere">
            <a:extLst>
              <a:ext uri="{FF2B5EF4-FFF2-40B4-BE49-F238E27FC236}">
                <a16:creationId xmlns:a16="http://schemas.microsoft.com/office/drawing/2014/main" id="{8D4BD986-4544-894A-A190-FE3CC0DEC2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609" r="685"/>
          <a:stretch/>
        </p:blipFill>
        <p:spPr>
          <a:xfrm>
            <a:off x="4075043" y="10"/>
            <a:ext cx="8111272" cy="685799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8C04651D-B9F4-4935-A02D-364153FBDF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8" name="Gruppo 17">
            <a:extLst>
              <a:ext uri="{FF2B5EF4-FFF2-40B4-BE49-F238E27FC236}">
                <a16:creationId xmlns:a16="http://schemas.microsoft.com/office/drawing/2014/main" id="{A5D5F1B4-4222-230E-D3CD-D6B6DE2B1954}"/>
              </a:ext>
            </a:extLst>
          </p:cNvPr>
          <p:cNvGrpSpPr/>
          <p:nvPr/>
        </p:nvGrpSpPr>
        <p:grpSpPr>
          <a:xfrm rot="5400000">
            <a:off x="136742" y="2913344"/>
            <a:ext cx="7334516" cy="406979"/>
            <a:chOff x="2869146" y="3362395"/>
            <a:chExt cx="7334516" cy="406979"/>
          </a:xfrm>
        </p:grpSpPr>
        <p:sp>
          <p:nvSpPr>
            <p:cNvPr id="21" name="Rettangolo 20">
              <a:extLst>
                <a:ext uri="{FF2B5EF4-FFF2-40B4-BE49-F238E27FC236}">
                  <a16:creationId xmlns:a16="http://schemas.microsoft.com/office/drawing/2014/main" id="{F3A90AE9-6091-8A3D-D903-3DF3B3A528D3}"/>
                </a:ext>
              </a:extLst>
            </p:cNvPr>
            <p:cNvSpPr/>
            <p:nvPr/>
          </p:nvSpPr>
          <p:spPr>
            <a:xfrm>
              <a:off x="2869146" y="3362396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2" name="Rettangolo 21">
              <a:extLst>
                <a:ext uri="{FF2B5EF4-FFF2-40B4-BE49-F238E27FC236}">
                  <a16:creationId xmlns:a16="http://schemas.microsoft.com/office/drawing/2014/main" id="{E07033DB-ADAD-BAD9-FEAE-3ED538EF0D8A}"/>
                </a:ext>
              </a:extLst>
            </p:cNvPr>
            <p:cNvSpPr/>
            <p:nvPr/>
          </p:nvSpPr>
          <p:spPr>
            <a:xfrm>
              <a:off x="3934683" y="3362395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3" name="Rettangolo 22">
              <a:extLst>
                <a:ext uri="{FF2B5EF4-FFF2-40B4-BE49-F238E27FC236}">
                  <a16:creationId xmlns:a16="http://schemas.microsoft.com/office/drawing/2014/main" id="{60B3CEDE-8E1E-542E-8715-0CD581BBCC61}"/>
                </a:ext>
              </a:extLst>
            </p:cNvPr>
            <p:cNvSpPr/>
            <p:nvPr/>
          </p:nvSpPr>
          <p:spPr>
            <a:xfrm>
              <a:off x="5000220" y="3362395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5" name="Rettangolo 24">
              <a:extLst>
                <a:ext uri="{FF2B5EF4-FFF2-40B4-BE49-F238E27FC236}">
                  <a16:creationId xmlns:a16="http://schemas.microsoft.com/office/drawing/2014/main" id="{2E3BA3CA-B043-4A6A-F3F6-5998B5A65135}"/>
                </a:ext>
              </a:extLst>
            </p:cNvPr>
            <p:cNvSpPr/>
            <p:nvPr/>
          </p:nvSpPr>
          <p:spPr>
            <a:xfrm>
              <a:off x="6065757" y="3362395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7" name="Rettangolo 26">
              <a:extLst>
                <a:ext uri="{FF2B5EF4-FFF2-40B4-BE49-F238E27FC236}">
                  <a16:creationId xmlns:a16="http://schemas.microsoft.com/office/drawing/2014/main" id="{3E2557E6-0AAF-BA10-7B69-0CD56D06FF67}"/>
                </a:ext>
              </a:extLst>
            </p:cNvPr>
            <p:cNvSpPr/>
            <p:nvPr/>
          </p:nvSpPr>
          <p:spPr>
            <a:xfrm>
              <a:off x="7131294" y="3362395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9" name="Rettangolo 28">
              <a:extLst>
                <a:ext uri="{FF2B5EF4-FFF2-40B4-BE49-F238E27FC236}">
                  <a16:creationId xmlns:a16="http://schemas.microsoft.com/office/drawing/2014/main" id="{1AE875AA-6075-657F-3EA0-84665B118B72}"/>
                </a:ext>
              </a:extLst>
            </p:cNvPr>
            <p:cNvSpPr/>
            <p:nvPr/>
          </p:nvSpPr>
          <p:spPr>
            <a:xfrm>
              <a:off x="8196831" y="3362395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1" name="Rettangolo 30">
              <a:extLst>
                <a:ext uri="{FF2B5EF4-FFF2-40B4-BE49-F238E27FC236}">
                  <a16:creationId xmlns:a16="http://schemas.microsoft.com/office/drawing/2014/main" id="{EA981511-9D9C-BDB8-60CD-02C2AFE0D4B9}"/>
                </a:ext>
              </a:extLst>
            </p:cNvPr>
            <p:cNvSpPr/>
            <p:nvPr/>
          </p:nvSpPr>
          <p:spPr>
            <a:xfrm>
              <a:off x="9262368" y="3362395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8" name="Rettangolo 37">
              <a:extLst>
                <a:ext uri="{FF2B5EF4-FFF2-40B4-BE49-F238E27FC236}">
                  <a16:creationId xmlns:a16="http://schemas.microsoft.com/office/drawing/2014/main" id="{726A89C8-5576-C636-5F7E-C54AAAC52DFD}"/>
                </a:ext>
              </a:extLst>
            </p:cNvPr>
            <p:cNvSpPr/>
            <p:nvPr/>
          </p:nvSpPr>
          <p:spPr>
            <a:xfrm>
              <a:off x="2869146" y="3636165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9" name="Rettangolo 38">
              <a:extLst>
                <a:ext uri="{FF2B5EF4-FFF2-40B4-BE49-F238E27FC236}">
                  <a16:creationId xmlns:a16="http://schemas.microsoft.com/office/drawing/2014/main" id="{943764D1-F4DE-BC32-6D04-5E79EDAD21AE}"/>
                </a:ext>
              </a:extLst>
            </p:cNvPr>
            <p:cNvSpPr/>
            <p:nvPr/>
          </p:nvSpPr>
          <p:spPr>
            <a:xfrm>
              <a:off x="3934683" y="3636164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0" name="Rettangolo 39">
              <a:extLst>
                <a:ext uri="{FF2B5EF4-FFF2-40B4-BE49-F238E27FC236}">
                  <a16:creationId xmlns:a16="http://schemas.microsoft.com/office/drawing/2014/main" id="{89E44AEF-3A5C-D47C-6B96-07F865DEB372}"/>
                </a:ext>
              </a:extLst>
            </p:cNvPr>
            <p:cNvSpPr/>
            <p:nvPr/>
          </p:nvSpPr>
          <p:spPr>
            <a:xfrm>
              <a:off x="5000220" y="3636164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1" name="Rettangolo 40">
              <a:extLst>
                <a:ext uri="{FF2B5EF4-FFF2-40B4-BE49-F238E27FC236}">
                  <a16:creationId xmlns:a16="http://schemas.microsoft.com/office/drawing/2014/main" id="{45154360-4F66-ACA2-9DD9-5F05F8B2DD24}"/>
                </a:ext>
              </a:extLst>
            </p:cNvPr>
            <p:cNvSpPr/>
            <p:nvPr/>
          </p:nvSpPr>
          <p:spPr>
            <a:xfrm>
              <a:off x="6065757" y="3636164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2" name="Rettangolo 41">
              <a:extLst>
                <a:ext uri="{FF2B5EF4-FFF2-40B4-BE49-F238E27FC236}">
                  <a16:creationId xmlns:a16="http://schemas.microsoft.com/office/drawing/2014/main" id="{8CBD2D81-6A7A-214C-3188-5445DB3CB753}"/>
                </a:ext>
              </a:extLst>
            </p:cNvPr>
            <p:cNvSpPr/>
            <p:nvPr/>
          </p:nvSpPr>
          <p:spPr>
            <a:xfrm>
              <a:off x="7131294" y="3636164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3" name="Rettangolo 42">
              <a:extLst>
                <a:ext uri="{FF2B5EF4-FFF2-40B4-BE49-F238E27FC236}">
                  <a16:creationId xmlns:a16="http://schemas.microsoft.com/office/drawing/2014/main" id="{DAF654FB-0AED-7610-95ED-6C3D5FF826D0}"/>
                </a:ext>
              </a:extLst>
            </p:cNvPr>
            <p:cNvSpPr/>
            <p:nvPr/>
          </p:nvSpPr>
          <p:spPr>
            <a:xfrm>
              <a:off x="8196831" y="3636164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4" name="Rettangolo 43">
              <a:extLst>
                <a:ext uri="{FF2B5EF4-FFF2-40B4-BE49-F238E27FC236}">
                  <a16:creationId xmlns:a16="http://schemas.microsoft.com/office/drawing/2014/main" id="{512052D9-662E-199F-84C4-6FA75A0B0DA7}"/>
                </a:ext>
              </a:extLst>
            </p:cNvPr>
            <p:cNvSpPr/>
            <p:nvPr/>
          </p:nvSpPr>
          <p:spPr>
            <a:xfrm>
              <a:off x="9262368" y="3636164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1754528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5A1B47C8-47A0-4A88-8830-6DEA3B5DE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72823751-52EC-B0DA-659E-EA52F9AD0967}"/>
              </a:ext>
            </a:extLst>
          </p:cNvPr>
          <p:cNvSpPr/>
          <p:nvPr/>
        </p:nvSpPr>
        <p:spPr>
          <a:xfrm>
            <a:off x="435869" y="1570182"/>
            <a:ext cx="6645066" cy="3741374"/>
          </a:xfrm>
          <a:prstGeom prst="roundRect">
            <a:avLst>
              <a:gd name="adj" fmla="val 30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B130A426-7BA3-A835-2521-26BDC2D46E49}"/>
              </a:ext>
            </a:extLst>
          </p:cNvPr>
          <p:cNvSpPr/>
          <p:nvPr/>
        </p:nvSpPr>
        <p:spPr>
          <a:xfrm>
            <a:off x="529489" y="1649506"/>
            <a:ext cx="6458574" cy="35589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F223704B-B33D-39E4-F740-2F10695036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9" y="1758104"/>
            <a:ext cx="6275667" cy="3341792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984BBFDD-E720-4805-A9C8-129FBBF6D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7126EAE-E15F-58B3-CEF5-54FD026115B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096885" y="3176555"/>
            <a:ext cx="3659246" cy="60350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 err="1">
                <a:solidFill>
                  <a:srgbClr val="FFFFFF"/>
                </a:solidFill>
              </a:rPr>
              <a:t>Interfaccia</a:t>
            </a:r>
            <a:r>
              <a:rPr lang="en-US" sz="3600" dirty="0">
                <a:solidFill>
                  <a:srgbClr val="FFFFFF"/>
                </a:solidFill>
              </a:rPr>
              <a:t> </a:t>
            </a:r>
            <a:r>
              <a:rPr lang="en-US" sz="3600" dirty="0" err="1">
                <a:solidFill>
                  <a:srgbClr val="FFFFFF"/>
                </a:solidFill>
              </a:rPr>
              <a:t>Grafica</a:t>
            </a: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AC4BE46-4A77-42FE-9D15-065CDB2F8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1D7EA06-F310-6B34-39F7-AE134D71BBC5}"/>
              </a:ext>
            </a:extLst>
          </p:cNvPr>
          <p:cNvSpPr txBox="1"/>
          <p:nvPr/>
        </p:nvSpPr>
        <p:spPr>
          <a:xfrm>
            <a:off x="1817543" y="689470"/>
            <a:ext cx="3881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>
                <a:solidFill>
                  <a:srgbClr val="BD582C"/>
                </a:solidFill>
              </a:rPr>
              <a:t>Java Swing</a:t>
            </a:r>
            <a:endParaRPr lang="it-IT" sz="2800" b="1" u="sng" dirty="0">
              <a:solidFill>
                <a:srgbClr val="BD582C"/>
              </a:solidFill>
            </a:endParaRPr>
          </a:p>
        </p:txBody>
      </p: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6AED602D-C1A5-495D-456C-96BC30F803BF}"/>
              </a:ext>
            </a:extLst>
          </p:cNvPr>
          <p:cNvGrpSpPr/>
          <p:nvPr/>
        </p:nvGrpSpPr>
        <p:grpSpPr>
          <a:xfrm rot="5400000">
            <a:off x="4249627" y="2987252"/>
            <a:ext cx="7334516" cy="406979"/>
            <a:chOff x="2869146" y="3362395"/>
            <a:chExt cx="7334516" cy="406979"/>
          </a:xfrm>
        </p:grpSpPr>
        <p:sp>
          <p:nvSpPr>
            <p:cNvPr id="16" name="Rettangolo 15">
              <a:extLst>
                <a:ext uri="{FF2B5EF4-FFF2-40B4-BE49-F238E27FC236}">
                  <a16:creationId xmlns:a16="http://schemas.microsoft.com/office/drawing/2014/main" id="{AB475E6B-A4EF-9BC3-A5CB-A189A757AACF}"/>
                </a:ext>
              </a:extLst>
            </p:cNvPr>
            <p:cNvSpPr/>
            <p:nvPr/>
          </p:nvSpPr>
          <p:spPr>
            <a:xfrm>
              <a:off x="2869146" y="3362396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7" name="Rettangolo 16">
              <a:extLst>
                <a:ext uri="{FF2B5EF4-FFF2-40B4-BE49-F238E27FC236}">
                  <a16:creationId xmlns:a16="http://schemas.microsoft.com/office/drawing/2014/main" id="{8C76333E-8E6B-A42E-8A9D-BE4FD2913EB7}"/>
                </a:ext>
              </a:extLst>
            </p:cNvPr>
            <p:cNvSpPr/>
            <p:nvPr/>
          </p:nvSpPr>
          <p:spPr>
            <a:xfrm>
              <a:off x="3934683" y="3362395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8" name="Rettangolo 17">
              <a:extLst>
                <a:ext uri="{FF2B5EF4-FFF2-40B4-BE49-F238E27FC236}">
                  <a16:creationId xmlns:a16="http://schemas.microsoft.com/office/drawing/2014/main" id="{9CD81408-5E79-B825-2199-3054E0AF21BD}"/>
                </a:ext>
              </a:extLst>
            </p:cNvPr>
            <p:cNvSpPr/>
            <p:nvPr/>
          </p:nvSpPr>
          <p:spPr>
            <a:xfrm>
              <a:off x="5000220" y="3362395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9" name="Rettangolo 18">
              <a:extLst>
                <a:ext uri="{FF2B5EF4-FFF2-40B4-BE49-F238E27FC236}">
                  <a16:creationId xmlns:a16="http://schemas.microsoft.com/office/drawing/2014/main" id="{AA3BF342-A702-EF8A-F1F0-63D9D66AE2BE}"/>
                </a:ext>
              </a:extLst>
            </p:cNvPr>
            <p:cNvSpPr/>
            <p:nvPr/>
          </p:nvSpPr>
          <p:spPr>
            <a:xfrm>
              <a:off x="6065757" y="3362395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1" name="Rettangolo 20">
              <a:extLst>
                <a:ext uri="{FF2B5EF4-FFF2-40B4-BE49-F238E27FC236}">
                  <a16:creationId xmlns:a16="http://schemas.microsoft.com/office/drawing/2014/main" id="{9AC53866-BFC9-1727-97DC-93B15D2FE891}"/>
                </a:ext>
              </a:extLst>
            </p:cNvPr>
            <p:cNvSpPr/>
            <p:nvPr/>
          </p:nvSpPr>
          <p:spPr>
            <a:xfrm>
              <a:off x="7131294" y="3362395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3" name="Rettangolo 22">
              <a:extLst>
                <a:ext uri="{FF2B5EF4-FFF2-40B4-BE49-F238E27FC236}">
                  <a16:creationId xmlns:a16="http://schemas.microsoft.com/office/drawing/2014/main" id="{546E5721-AB2B-4D72-A2DB-E7FA69182F36}"/>
                </a:ext>
              </a:extLst>
            </p:cNvPr>
            <p:cNvSpPr/>
            <p:nvPr/>
          </p:nvSpPr>
          <p:spPr>
            <a:xfrm>
              <a:off x="8196831" y="3362395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5" name="Rettangolo 24">
              <a:extLst>
                <a:ext uri="{FF2B5EF4-FFF2-40B4-BE49-F238E27FC236}">
                  <a16:creationId xmlns:a16="http://schemas.microsoft.com/office/drawing/2014/main" id="{45982A0C-536E-D96E-27C9-010A3C4DA659}"/>
                </a:ext>
              </a:extLst>
            </p:cNvPr>
            <p:cNvSpPr/>
            <p:nvPr/>
          </p:nvSpPr>
          <p:spPr>
            <a:xfrm>
              <a:off x="9262368" y="3362395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3" name="Rettangolo 32">
              <a:extLst>
                <a:ext uri="{FF2B5EF4-FFF2-40B4-BE49-F238E27FC236}">
                  <a16:creationId xmlns:a16="http://schemas.microsoft.com/office/drawing/2014/main" id="{EF16EF6B-267D-2A4C-61D1-B7480DBF71F2}"/>
                </a:ext>
              </a:extLst>
            </p:cNvPr>
            <p:cNvSpPr/>
            <p:nvPr/>
          </p:nvSpPr>
          <p:spPr>
            <a:xfrm>
              <a:off x="2869146" y="3636165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4" name="Rettangolo 33">
              <a:extLst>
                <a:ext uri="{FF2B5EF4-FFF2-40B4-BE49-F238E27FC236}">
                  <a16:creationId xmlns:a16="http://schemas.microsoft.com/office/drawing/2014/main" id="{F45923EC-976C-FA31-EBA7-AD550C1847C9}"/>
                </a:ext>
              </a:extLst>
            </p:cNvPr>
            <p:cNvSpPr/>
            <p:nvPr/>
          </p:nvSpPr>
          <p:spPr>
            <a:xfrm>
              <a:off x="3934683" y="3636164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5" name="Rettangolo 34">
              <a:extLst>
                <a:ext uri="{FF2B5EF4-FFF2-40B4-BE49-F238E27FC236}">
                  <a16:creationId xmlns:a16="http://schemas.microsoft.com/office/drawing/2014/main" id="{D57E0FB6-B012-6251-C341-D8FF54F64679}"/>
                </a:ext>
              </a:extLst>
            </p:cNvPr>
            <p:cNvSpPr/>
            <p:nvPr/>
          </p:nvSpPr>
          <p:spPr>
            <a:xfrm>
              <a:off x="5000220" y="3636164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6" name="Rettangolo 35">
              <a:extLst>
                <a:ext uri="{FF2B5EF4-FFF2-40B4-BE49-F238E27FC236}">
                  <a16:creationId xmlns:a16="http://schemas.microsoft.com/office/drawing/2014/main" id="{4D860802-407E-851D-71B6-24D8631A68A6}"/>
                </a:ext>
              </a:extLst>
            </p:cNvPr>
            <p:cNvSpPr/>
            <p:nvPr/>
          </p:nvSpPr>
          <p:spPr>
            <a:xfrm>
              <a:off x="6065757" y="3636164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7" name="Rettangolo 36">
              <a:extLst>
                <a:ext uri="{FF2B5EF4-FFF2-40B4-BE49-F238E27FC236}">
                  <a16:creationId xmlns:a16="http://schemas.microsoft.com/office/drawing/2014/main" id="{FE7D38A2-5C18-B34C-3CFD-F879BB2903EC}"/>
                </a:ext>
              </a:extLst>
            </p:cNvPr>
            <p:cNvSpPr/>
            <p:nvPr/>
          </p:nvSpPr>
          <p:spPr>
            <a:xfrm>
              <a:off x="7131294" y="3636164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8" name="Rettangolo 37">
              <a:extLst>
                <a:ext uri="{FF2B5EF4-FFF2-40B4-BE49-F238E27FC236}">
                  <a16:creationId xmlns:a16="http://schemas.microsoft.com/office/drawing/2014/main" id="{2458D75C-AC55-E89F-1635-4BACE951D045}"/>
                </a:ext>
              </a:extLst>
            </p:cNvPr>
            <p:cNvSpPr/>
            <p:nvPr/>
          </p:nvSpPr>
          <p:spPr>
            <a:xfrm>
              <a:off x="8196831" y="3636164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9" name="Rettangolo 38">
              <a:extLst>
                <a:ext uri="{FF2B5EF4-FFF2-40B4-BE49-F238E27FC236}">
                  <a16:creationId xmlns:a16="http://schemas.microsoft.com/office/drawing/2014/main" id="{3BE569B2-A29C-0CF4-755E-36E9137ED475}"/>
                </a:ext>
              </a:extLst>
            </p:cNvPr>
            <p:cNvSpPr/>
            <p:nvPr/>
          </p:nvSpPr>
          <p:spPr>
            <a:xfrm>
              <a:off x="9262368" y="3636164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283885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A1B47C8-47A0-4A88-8830-6DEA3B5DE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3417DC2D-1CA4-1924-E155-5029773FB291}"/>
              </a:ext>
            </a:extLst>
          </p:cNvPr>
          <p:cNvSpPr/>
          <p:nvPr/>
        </p:nvSpPr>
        <p:spPr>
          <a:xfrm>
            <a:off x="4978500" y="1704652"/>
            <a:ext cx="6645066" cy="3441089"/>
          </a:xfrm>
          <a:prstGeom prst="roundRect">
            <a:avLst>
              <a:gd name="adj" fmla="val 30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1EA1166A-F9AE-3432-10F6-0E866861E306}"/>
              </a:ext>
            </a:extLst>
          </p:cNvPr>
          <p:cNvSpPr/>
          <p:nvPr/>
        </p:nvSpPr>
        <p:spPr>
          <a:xfrm>
            <a:off x="5072120" y="1828800"/>
            <a:ext cx="6458574" cy="3218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AB71466E-D8C5-2073-57C2-D3E8B4350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5235" y="1938529"/>
            <a:ext cx="6275667" cy="298094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84BBFDD-E720-4805-A9C8-129FBBF6D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88EAF25-0A3B-41A2-095A-01BB9DB890E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62744" y="3157003"/>
            <a:ext cx="3659246" cy="56192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 err="1">
                <a:solidFill>
                  <a:srgbClr val="FFFFFF"/>
                </a:solidFill>
              </a:rPr>
              <a:t>Interfaccia</a:t>
            </a:r>
            <a:r>
              <a:rPr lang="en-US" sz="3600" dirty="0">
                <a:solidFill>
                  <a:srgbClr val="FFFFFF"/>
                </a:solidFill>
              </a:rPr>
              <a:t> </a:t>
            </a:r>
            <a:r>
              <a:rPr lang="en-US" sz="3600" dirty="0" err="1">
                <a:solidFill>
                  <a:srgbClr val="FFFFFF"/>
                </a:solidFill>
              </a:rPr>
              <a:t>Grafica</a:t>
            </a: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C4BE46-4A77-42FE-9D15-065CDB2F8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8FCC30F5-8FF0-30BC-2290-E3DC3CC11336}"/>
              </a:ext>
            </a:extLst>
          </p:cNvPr>
          <p:cNvSpPr txBox="1"/>
          <p:nvPr/>
        </p:nvSpPr>
        <p:spPr>
          <a:xfrm>
            <a:off x="6360174" y="426673"/>
            <a:ext cx="38817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>
                <a:solidFill>
                  <a:srgbClr val="BD582C"/>
                </a:solidFill>
              </a:rPr>
              <a:t>Modalità Veicolo: </a:t>
            </a:r>
            <a:r>
              <a:rPr lang="en-US" sz="2800" dirty="0">
                <a:solidFill>
                  <a:srgbClr val="BD582C"/>
                </a:solidFill>
              </a:rPr>
              <a:t>inserimento </a:t>
            </a:r>
            <a:r>
              <a:rPr lang="en-US" sz="2800" dirty="0" err="1">
                <a:solidFill>
                  <a:srgbClr val="BD582C"/>
                </a:solidFill>
              </a:rPr>
              <a:t>targa</a:t>
            </a:r>
            <a:endParaRPr lang="it-IT" sz="2800" dirty="0">
              <a:solidFill>
                <a:srgbClr val="BD582C"/>
              </a:solidFill>
            </a:endParaRPr>
          </a:p>
        </p:txBody>
      </p:sp>
      <p:grpSp>
        <p:nvGrpSpPr>
          <p:cNvPr id="42" name="Gruppo 41">
            <a:extLst>
              <a:ext uri="{FF2B5EF4-FFF2-40B4-BE49-F238E27FC236}">
                <a16:creationId xmlns:a16="http://schemas.microsoft.com/office/drawing/2014/main" id="{049C19FB-18D0-381C-2636-E645333EE0D2}"/>
              </a:ext>
            </a:extLst>
          </p:cNvPr>
          <p:cNvGrpSpPr/>
          <p:nvPr/>
        </p:nvGrpSpPr>
        <p:grpSpPr>
          <a:xfrm rot="5400000">
            <a:off x="535458" y="3074375"/>
            <a:ext cx="7334516" cy="406979"/>
            <a:chOff x="2869146" y="3362395"/>
            <a:chExt cx="7334516" cy="406979"/>
          </a:xfrm>
        </p:grpSpPr>
        <p:sp>
          <p:nvSpPr>
            <p:cNvPr id="44" name="Rettangolo 43">
              <a:extLst>
                <a:ext uri="{FF2B5EF4-FFF2-40B4-BE49-F238E27FC236}">
                  <a16:creationId xmlns:a16="http://schemas.microsoft.com/office/drawing/2014/main" id="{610ADEA1-ACA8-6E1E-6035-F0FCCF7A56BB}"/>
                </a:ext>
              </a:extLst>
            </p:cNvPr>
            <p:cNvSpPr/>
            <p:nvPr/>
          </p:nvSpPr>
          <p:spPr>
            <a:xfrm>
              <a:off x="2869146" y="3362396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5" name="Rettangolo 44">
              <a:extLst>
                <a:ext uri="{FF2B5EF4-FFF2-40B4-BE49-F238E27FC236}">
                  <a16:creationId xmlns:a16="http://schemas.microsoft.com/office/drawing/2014/main" id="{370A93FC-4B50-45CE-D817-6BA66462EEF7}"/>
                </a:ext>
              </a:extLst>
            </p:cNvPr>
            <p:cNvSpPr/>
            <p:nvPr/>
          </p:nvSpPr>
          <p:spPr>
            <a:xfrm>
              <a:off x="3934683" y="3362395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6" name="Rettangolo 45">
              <a:extLst>
                <a:ext uri="{FF2B5EF4-FFF2-40B4-BE49-F238E27FC236}">
                  <a16:creationId xmlns:a16="http://schemas.microsoft.com/office/drawing/2014/main" id="{548FC78E-A654-35D8-8291-41CF3A4C7281}"/>
                </a:ext>
              </a:extLst>
            </p:cNvPr>
            <p:cNvSpPr/>
            <p:nvPr/>
          </p:nvSpPr>
          <p:spPr>
            <a:xfrm>
              <a:off x="5000220" y="3362395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7" name="Rettangolo 46">
              <a:extLst>
                <a:ext uri="{FF2B5EF4-FFF2-40B4-BE49-F238E27FC236}">
                  <a16:creationId xmlns:a16="http://schemas.microsoft.com/office/drawing/2014/main" id="{B8C4CDB2-6DA6-B865-5586-97C3B336D4D0}"/>
                </a:ext>
              </a:extLst>
            </p:cNvPr>
            <p:cNvSpPr/>
            <p:nvPr/>
          </p:nvSpPr>
          <p:spPr>
            <a:xfrm>
              <a:off x="6065757" y="3362395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8" name="Rettangolo 47">
              <a:extLst>
                <a:ext uri="{FF2B5EF4-FFF2-40B4-BE49-F238E27FC236}">
                  <a16:creationId xmlns:a16="http://schemas.microsoft.com/office/drawing/2014/main" id="{33285A40-303C-4317-84C6-81BC1C967D82}"/>
                </a:ext>
              </a:extLst>
            </p:cNvPr>
            <p:cNvSpPr/>
            <p:nvPr/>
          </p:nvSpPr>
          <p:spPr>
            <a:xfrm>
              <a:off x="7131294" y="3362395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9" name="Rettangolo 48">
              <a:extLst>
                <a:ext uri="{FF2B5EF4-FFF2-40B4-BE49-F238E27FC236}">
                  <a16:creationId xmlns:a16="http://schemas.microsoft.com/office/drawing/2014/main" id="{305A8F07-E622-BAFA-5A41-1028FCDDEF2D}"/>
                </a:ext>
              </a:extLst>
            </p:cNvPr>
            <p:cNvSpPr/>
            <p:nvPr/>
          </p:nvSpPr>
          <p:spPr>
            <a:xfrm>
              <a:off x="8196831" y="3362395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0" name="Rettangolo 49">
              <a:extLst>
                <a:ext uri="{FF2B5EF4-FFF2-40B4-BE49-F238E27FC236}">
                  <a16:creationId xmlns:a16="http://schemas.microsoft.com/office/drawing/2014/main" id="{8EE7103D-4BFD-269A-5CC0-C1D12690DF69}"/>
                </a:ext>
              </a:extLst>
            </p:cNvPr>
            <p:cNvSpPr/>
            <p:nvPr/>
          </p:nvSpPr>
          <p:spPr>
            <a:xfrm>
              <a:off x="9262368" y="3362395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5" name="Rettangolo 54">
              <a:extLst>
                <a:ext uri="{FF2B5EF4-FFF2-40B4-BE49-F238E27FC236}">
                  <a16:creationId xmlns:a16="http://schemas.microsoft.com/office/drawing/2014/main" id="{3F987220-5F65-A4AF-4A6D-0D28CE504E27}"/>
                </a:ext>
              </a:extLst>
            </p:cNvPr>
            <p:cNvSpPr/>
            <p:nvPr/>
          </p:nvSpPr>
          <p:spPr>
            <a:xfrm>
              <a:off x="2869146" y="3636165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6" name="Rettangolo 55">
              <a:extLst>
                <a:ext uri="{FF2B5EF4-FFF2-40B4-BE49-F238E27FC236}">
                  <a16:creationId xmlns:a16="http://schemas.microsoft.com/office/drawing/2014/main" id="{757925DC-9EA4-CE5A-9A9A-CAAC4219364A}"/>
                </a:ext>
              </a:extLst>
            </p:cNvPr>
            <p:cNvSpPr/>
            <p:nvPr/>
          </p:nvSpPr>
          <p:spPr>
            <a:xfrm>
              <a:off x="3934683" y="3636164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7" name="Rettangolo 56">
              <a:extLst>
                <a:ext uri="{FF2B5EF4-FFF2-40B4-BE49-F238E27FC236}">
                  <a16:creationId xmlns:a16="http://schemas.microsoft.com/office/drawing/2014/main" id="{4A765CFE-9F31-67F6-C964-56F801557DFC}"/>
                </a:ext>
              </a:extLst>
            </p:cNvPr>
            <p:cNvSpPr/>
            <p:nvPr/>
          </p:nvSpPr>
          <p:spPr>
            <a:xfrm>
              <a:off x="5000220" y="3636164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8" name="Rettangolo 57">
              <a:extLst>
                <a:ext uri="{FF2B5EF4-FFF2-40B4-BE49-F238E27FC236}">
                  <a16:creationId xmlns:a16="http://schemas.microsoft.com/office/drawing/2014/main" id="{67A77E51-E13E-88B5-6A4C-CBBE52053820}"/>
                </a:ext>
              </a:extLst>
            </p:cNvPr>
            <p:cNvSpPr/>
            <p:nvPr/>
          </p:nvSpPr>
          <p:spPr>
            <a:xfrm>
              <a:off x="6065757" y="3636164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9" name="Rettangolo 58">
              <a:extLst>
                <a:ext uri="{FF2B5EF4-FFF2-40B4-BE49-F238E27FC236}">
                  <a16:creationId xmlns:a16="http://schemas.microsoft.com/office/drawing/2014/main" id="{0A32C430-7027-1129-7DB7-DB1BF5AD0425}"/>
                </a:ext>
              </a:extLst>
            </p:cNvPr>
            <p:cNvSpPr/>
            <p:nvPr/>
          </p:nvSpPr>
          <p:spPr>
            <a:xfrm>
              <a:off x="7131294" y="3636164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0" name="Rettangolo 59">
              <a:extLst>
                <a:ext uri="{FF2B5EF4-FFF2-40B4-BE49-F238E27FC236}">
                  <a16:creationId xmlns:a16="http://schemas.microsoft.com/office/drawing/2014/main" id="{25DA5176-89CC-95DB-B1C1-A5BE135D7A0F}"/>
                </a:ext>
              </a:extLst>
            </p:cNvPr>
            <p:cNvSpPr/>
            <p:nvPr/>
          </p:nvSpPr>
          <p:spPr>
            <a:xfrm>
              <a:off x="8196831" y="3636164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1" name="Rettangolo 60">
              <a:extLst>
                <a:ext uri="{FF2B5EF4-FFF2-40B4-BE49-F238E27FC236}">
                  <a16:creationId xmlns:a16="http://schemas.microsoft.com/office/drawing/2014/main" id="{3E6E3DEC-552F-372F-339E-008E2C948743}"/>
                </a:ext>
              </a:extLst>
            </p:cNvPr>
            <p:cNvSpPr/>
            <p:nvPr/>
          </p:nvSpPr>
          <p:spPr>
            <a:xfrm>
              <a:off x="9262368" y="3636164"/>
              <a:ext cx="941294" cy="133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397436445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tivo">
  <a:themeElements>
    <a:clrScheme name="Retrospettivo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806</TotalTime>
  <Words>1260</Words>
  <Application>Microsoft Office PowerPoint</Application>
  <PresentationFormat>Widescreen</PresentationFormat>
  <Paragraphs>116</Paragraphs>
  <Slides>30</Slides>
  <Notes>11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30</vt:i4>
      </vt:variant>
    </vt:vector>
  </HeadingPairs>
  <TitlesOfParts>
    <vt:vector size="33" baseType="lpstr">
      <vt:lpstr>Calibri</vt:lpstr>
      <vt:lpstr>Calibri Light</vt:lpstr>
      <vt:lpstr>Retrospettivo</vt:lpstr>
      <vt:lpstr>                      TELEPASS S.p.A</vt:lpstr>
      <vt:lpstr>Traccia del Progetto </vt:lpstr>
      <vt:lpstr>Traccia del Progetto (cont.)</vt:lpstr>
      <vt:lpstr>Descrizione Progetto </vt:lpstr>
      <vt:lpstr>Descrizione Progetto:  Modalità amministratore </vt:lpstr>
      <vt:lpstr>Descrizione Progetto: Modalità veicolo </vt:lpstr>
      <vt:lpstr>Descrizione Progetto:  Modalità Sistema</vt:lpstr>
      <vt:lpstr>Interfaccia Grafica</vt:lpstr>
      <vt:lpstr>Interfaccia Grafica</vt:lpstr>
      <vt:lpstr>Interfaccia Grafica</vt:lpstr>
      <vt:lpstr>Interfaccia Grafica</vt:lpstr>
      <vt:lpstr>Interfaccia Grafica</vt:lpstr>
      <vt:lpstr>Interfaccia Grafica</vt:lpstr>
      <vt:lpstr>Interfaccia Grafica</vt:lpstr>
      <vt:lpstr>Interfaccia Grafica</vt:lpstr>
      <vt:lpstr>Interfaccia Grafica</vt:lpstr>
      <vt:lpstr>Interfaccia Grafica</vt:lpstr>
      <vt:lpstr>Interfaccia Grafica</vt:lpstr>
      <vt:lpstr>Interfaccia Grafica</vt:lpstr>
      <vt:lpstr>Interfaccia Grafica</vt:lpstr>
      <vt:lpstr>Interfaccia Grafica</vt:lpstr>
      <vt:lpstr>Modalità Amministratore(Statistiche)</vt:lpstr>
      <vt:lpstr>Pattern architetturale : MVC</vt:lpstr>
      <vt:lpstr>Documentazione: JavaDoc</vt:lpstr>
      <vt:lpstr>Design Pattern</vt:lpstr>
      <vt:lpstr>Singleton  versione eager</vt:lpstr>
      <vt:lpstr>Builder</vt:lpstr>
      <vt:lpstr>Command </vt:lpstr>
      <vt:lpstr>Command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TELEPASS S.p.A</dc:title>
  <dc:creator>MARIO SCOGNAMIGLIO</dc:creator>
  <cp:lastModifiedBy>MARIO SCOGNAMIGLIO</cp:lastModifiedBy>
  <cp:revision>9</cp:revision>
  <dcterms:created xsi:type="dcterms:W3CDTF">2022-07-05T07:34:09Z</dcterms:created>
  <dcterms:modified xsi:type="dcterms:W3CDTF">2022-07-12T16:02:43Z</dcterms:modified>
</cp:coreProperties>
</file>