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864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4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8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9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2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7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1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78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0E45B9B-5690-F156-E2ED-D88478B76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24DBC-4D0F-C420-EC22-3E7F46B2F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44" b="14386"/>
          <a:stretch/>
        </p:blipFill>
        <p:spPr>
          <a:xfrm>
            <a:off x="1" y="10"/>
            <a:ext cx="1219199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B43FD7-C727-0330-7F38-76F858588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9865" y="2398143"/>
            <a:ext cx="4321549" cy="2116348"/>
          </a:xfrm>
          <a:noFill/>
        </p:spPr>
        <p:txBody>
          <a:bodyPr anchor="b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3000">
                <a:solidFill>
                  <a:schemeClr val="accent1">
                    <a:lumMod val="60000"/>
                    <a:lumOff val="40000"/>
                  </a:schemeClr>
                </a:solidFill>
              </a:rPr>
              <a:t>An Adventure with the Ensemble Kalman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C905A-CACC-612D-34A9-045DDB5C8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9864" y="4514492"/>
            <a:ext cx="4271592" cy="684127"/>
          </a:xfrm>
          <a:noFill/>
        </p:spPr>
        <p:txBody>
          <a:bodyPr anchor="t">
            <a:normAutofit/>
          </a:bodyPr>
          <a:lstStyle/>
          <a:p>
            <a:pPr algn="r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Mario Shontz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3198" y="931856"/>
            <a:ext cx="10324260" cy="499496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8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A74A-1B1C-E91F-C875-3CEAE59B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8FB9C-FC04-9021-A653-6AC6EFDC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go through the full process of obtaining data, preprocessing it, and preparing it for use in a Data Assimilation </a:t>
            </a:r>
            <a:r>
              <a:rPr lang="en-US"/>
              <a:t>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51179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Trade Gothic Next Cond</vt:lpstr>
      <vt:lpstr>Trade Gothic Next Light</vt:lpstr>
      <vt:lpstr>LimelightVTI</vt:lpstr>
      <vt:lpstr>An Adventure with the Ensemble Kalman Filter</vt:lpstr>
      <vt:lpstr>Objective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Joy Ride with the Ensemble Kalman Filter</dc:title>
  <dc:creator>Mario Shontz</dc:creator>
  <cp:lastModifiedBy>Mario Shontz</cp:lastModifiedBy>
  <cp:revision>4</cp:revision>
  <dcterms:created xsi:type="dcterms:W3CDTF">2024-04-25T10:39:20Z</dcterms:created>
  <dcterms:modified xsi:type="dcterms:W3CDTF">2024-04-25T10:58:39Z</dcterms:modified>
</cp:coreProperties>
</file>