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8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8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24DBC-4D0F-C420-EC22-3E7F46B2F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4" b="14386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B43FD7-C727-0330-7F38-76F85858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000">
                <a:solidFill>
                  <a:schemeClr val="accent1">
                    <a:lumMod val="60000"/>
                    <a:lumOff val="40000"/>
                  </a:schemeClr>
                </a:solidFill>
              </a:rPr>
              <a:t>An Adventure with the Ensemble Kalman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905A-CACC-612D-34A9-045DDB5C8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Mario Shontz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A74A-1B1C-E91F-C875-3CEAE59B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626391"/>
            <a:ext cx="8977511" cy="1073825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FB9C-FC04-9021-A653-6AC6EFDC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245" y="2980084"/>
            <a:ext cx="8977509" cy="31417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go through the full process of obtaining real-world data, preprocessing it, preparing it for use, and implementing an actual Data Assimilation method.</a:t>
            </a:r>
          </a:p>
        </p:txBody>
      </p:sp>
    </p:spTree>
    <p:extLst>
      <p:ext uri="{BB962C8B-B14F-4D97-AF65-F5344CB8AC3E}">
        <p14:creationId xmlns:p14="http://schemas.microsoft.com/office/powerpoint/2010/main" val="226095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3A69-7AA7-B5C5-1A29-E5C43BA9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8535-98FC-D741-DA81-544CE996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 Localization is imperfect and has some error distribution.</a:t>
            </a:r>
          </a:p>
        </p:txBody>
      </p:sp>
    </p:spTree>
    <p:extLst>
      <p:ext uri="{BB962C8B-B14F-4D97-AF65-F5344CB8AC3E}">
        <p14:creationId xmlns:p14="http://schemas.microsoft.com/office/powerpoint/2010/main" val="53314525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LimelightVTI</vt:lpstr>
      <vt:lpstr>An Adventure with the Ensemble Kalman Filter</vt:lpstr>
      <vt:lpstr>Objective</vt:lpstr>
      <vt:lpstr>Problem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Joy Ride with the Ensemble Kalman Filter</dc:title>
  <dc:creator>Mario Shontz</dc:creator>
  <cp:lastModifiedBy>Mario Shontz</cp:lastModifiedBy>
  <cp:revision>6</cp:revision>
  <dcterms:created xsi:type="dcterms:W3CDTF">2024-04-25T10:39:20Z</dcterms:created>
  <dcterms:modified xsi:type="dcterms:W3CDTF">2024-04-25T11:11:29Z</dcterms:modified>
</cp:coreProperties>
</file>