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9144000" cy="5143500" type="screen16x9"/>
  <p:notesSz cx="6858000" cy="9144000"/>
  <p:embeddedFontLst>
    <p:embeddedFont>
      <p:font typeface="Average" panose="020B0604020202020204" charset="0"/>
      <p:regular r:id="rId18"/>
    </p:embeddedFont>
    <p:embeddedFont>
      <p:font typeface="Oswald" panose="02000503000000000000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6FC265-76C0-4B12-AD3D-F42D66D46892}">
  <a:tblStyle styleId="{4E6FC265-76C0-4B12-AD3D-F42D66D468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27d88bc9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27d88bc9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f0f66e82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f0f66e82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27d88bc9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27d88bc9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f0f66e82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f0f66e82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7d88bc9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27d88bc9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27d88bc9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27d88bc9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f0f66e82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f0f66e82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7d88bc9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7d88bc9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7d88bc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7d88bc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f0f66e82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f0f66e82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27d88bc9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27d88bc9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f0f66e82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f0f66e82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f0f66e82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f0f66e82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ob.mx/cms/uploads/attachment/file/528627/Llamadas_de_emergencia_9-1-1_Ene-dic_240120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00C9EC-1500-4EE5-B07F-5F3DB913A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2119"/>
            <a:ext cx="9144000" cy="38192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523400" y="766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El dataset esta masomenos bien balanceado entre sus clases, como se ve a continuación:</a:t>
            </a:r>
            <a:endParaRPr/>
          </a:p>
        </p:txBody>
      </p:sp>
      <p:graphicFrame>
        <p:nvGraphicFramePr>
          <p:cNvPr id="116" name="Google Shape;116;p22"/>
          <p:cNvGraphicFramePr/>
          <p:nvPr/>
        </p:nvGraphicFramePr>
        <p:xfrm>
          <a:off x="1450725" y="1885600"/>
          <a:ext cx="2475450" cy="2391000"/>
        </p:xfrm>
        <a:graphic>
          <a:graphicData uri="http://schemas.openxmlformats.org/drawingml/2006/table">
            <a:tbl>
              <a:tblPr>
                <a:noFill/>
                <a:tableStyleId>{4E6FC265-76C0-4B12-AD3D-F42D66D46892}</a:tableStyleId>
              </a:tblPr>
              <a:tblGrid>
                <a:gridCol w="16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male_happy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671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male_fear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671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male_sad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671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male_angry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671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male_disgust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671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male_neutral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575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7" name="Google Shape;117;p22"/>
          <p:cNvGraphicFramePr/>
          <p:nvPr/>
        </p:nvGraphicFramePr>
        <p:xfrm>
          <a:off x="4648450" y="1885600"/>
          <a:ext cx="2450550" cy="2391000"/>
        </p:xfrm>
        <a:graphic>
          <a:graphicData uri="http://schemas.openxmlformats.org/drawingml/2006/table">
            <a:tbl>
              <a:tblPr>
                <a:noFill/>
                <a:tableStyleId>{4E6FC265-76C0-4B12-AD3D-F42D66D46892}</a:tableStyleId>
              </a:tblPr>
              <a:tblGrid>
                <a:gridCol w="16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female_happy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600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female_fear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600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female_sad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600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female_angry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600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female_disgust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600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female_neutral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512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00" y="1347788"/>
            <a:ext cx="330052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613" y="1352538"/>
            <a:ext cx="36480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con mejores resultados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1244638"/>
            <a:ext cx="48006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5BC6-5154-4C68-A426-F61BD8AB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32982-AEFF-4CF6-91E0-F29D9D0AF7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9199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338" y="1687850"/>
            <a:ext cx="37433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Otros resultados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1687850"/>
            <a:ext cx="37528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/>
              <a:t>Los servicios de emergencia alrededor del mundo existen para auxiliar a las personas ante situaciones que amenacen su integridad física y mental, entre muchos de estos servicios se encuentran las líneas telefónicas de emergencia, las cuales atienden miles de llamadas por año de personas que requieren asistencia.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85800"/>
            <a:ext cx="91059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17800" y="4848300"/>
            <a:ext cx="825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hlink"/>
                </a:solidFill>
                <a:hlinkClick r:id="rId4"/>
              </a:rPr>
              <a:t>https://www.gob.mx/cms/uploads/attachment/file/528627/Llamadas_de_emergencia_9-1-1_Ene-dic_240120.pdf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Motivación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/>
              <a:t>Ayudar a hacer un descarte rápido de llamadas falsas basado en la emoción relacionada a la tonalidad de la voz del audio de la llamada. </a:t>
            </a:r>
            <a:endParaRPr sz="24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498325"/>
            <a:ext cx="48768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Identificación de emociones humanas a partir de grabaciones de voz.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Exploración de métodos y metodologías sobre el tratamiento de audio.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Implementación de una red neuronal o metodos de aprendizaje de máquina que realizan una buena predicción.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Planteamiento del problema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FFFFFF"/>
                </a:solidFill>
              </a:rPr>
              <a:t>El reconocimiento de las emociones humanas por medios computacionales siempre ha sido un gran desafío, esto con el fin de que la interacción humano-máquina sea lo más humana posible, la interpretación de las diferentes señales humanas que denotan una emoción y que pueden ayudar a detectar, en este caso la validez de las llamadas de emergencia.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57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Desafíos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Encontrar los puntos de inicio y fin de palabra es fundamental en procesamiento de voz.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Filtrar el ruido proveniente del dispositivo que graba el audio y el ambiente.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Subjetividad en definir qué rasgos del audio definen una emoción u otra.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00300" y="117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FFFFFF"/>
                </a:solidFill>
              </a:rPr>
              <a:t>MFCCs se calculan comúnmente de la siguiente forma: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s-419" sz="1900">
                <a:solidFill>
                  <a:srgbClr val="FFFFFF"/>
                </a:solidFill>
              </a:rPr>
              <a:t>Separar la señal en pequeños tramos.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s-419" sz="1900">
                <a:solidFill>
                  <a:srgbClr val="FFFFFF"/>
                </a:solidFill>
              </a:rPr>
              <a:t>A cada tramo aplicarle la Transformada de Fourier discreta y obtener la potencia espectral de la señal.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s-419" sz="1900">
                <a:solidFill>
                  <a:srgbClr val="FFFFFF"/>
                </a:solidFill>
              </a:rPr>
              <a:t>Aplicar el banco de filtros correspondientes a la Escala Mel al espectro obtenido en el paso anterior y sumar las energías en cada uno de ellos.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s-419" sz="1900">
                <a:solidFill>
                  <a:srgbClr val="FFFFFF"/>
                </a:solidFill>
              </a:rPr>
              <a:t>Tomar el logaritmo de todas las energías de cada frecuencia mel Aplicarle la transformada de coseno discreta a estos logaritmos.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288900" y="459225"/>
            <a:ext cx="85434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 b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Coeficientes Cepstrales de Mel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Dataset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365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Para reconocer emociones en la tonalidad de la voz humana se usó el dataset CREMAD4 en el que se tienen audios de 7442 actores de voz (aparentemente tomados de películas) y 6 emociones para hombres y mujeres.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Consta de 7442 archivos de audio en formato .wav, el cual es muy usado para este tipo de audios.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No tiene un archivo asociado donde se puedan hallar las etiquetas a los audios, viene implícito en el nombre de cada archivo.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500</Words>
  <Application>Microsoft Office PowerPoint</Application>
  <PresentationFormat>On-screen Show (16:9)</PresentationFormat>
  <Paragraphs>53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Oswald</vt:lpstr>
      <vt:lpstr>Arial</vt:lpstr>
      <vt:lpstr>Average</vt:lpstr>
      <vt:lpstr>Slate</vt:lpstr>
      <vt:lpstr>PowerPoint Presentation</vt:lpstr>
      <vt:lpstr>Introducción</vt:lpstr>
      <vt:lpstr>PowerPoint Presentation</vt:lpstr>
      <vt:lpstr>Motivación</vt:lpstr>
      <vt:lpstr>Objetivos</vt:lpstr>
      <vt:lpstr>Planteamiento del problema</vt:lpstr>
      <vt:lpstr>Desafíos</vt:lpstr>
      <vt:lpstr>PowerPoint Presentation</vt:lpstr>
      <vt:lpstr>Dataset</vt:lpstr>
      <vt:lpstr>PowerPoint Presentation</vt:lpstr>
      <vt:lpstr>PowerPoint Presentation</vt:lpstr>
      <vt:lpstr>Modelo con mejores resultados</vt:lpstr>
      <vt:lpstr>PowerPoint Presentation</vt:lpstr>
      <vt:lpstr>Resultados</vt:lpstr>
      <vt:lpstr>Otros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Mario Hernan Vallejo</cp:lastModifiedBy>
  <cp:revision>2</cp:revision>
  <dcterms:modified xsi:type="dcterms:W3CDTF">2020-04-01T18:56:31Z</dcterms:modified>
</cp:coreProperties>
</file>