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pPr/>
              <a:t>20.12.2010.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pPr/>
              <a:t>20.12.2010.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pPr/>
              <a:t>20.12.2010.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pPr/>
              <a:t>20.12.2010.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pPr/>
              <a:t>20.12.2010.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pPr/>
              <a:t>20.12.2010.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pPr/>
              <a:t>20.12.2010.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pPr/>
              <a:t>20.12.2010.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pPr/>
              <a:t>20.12.2010.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pPr/>
              <a:t>20.12.2010.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DBBB0F6-46EE-46F2-B73E-356937B7D97C}" type="datetimeFigureOut">
              <a:rPr lang="hr-HR" smtClean="0"/>
              <a:pPr/>
              <a:t>20.12.2010.</a:t>
            </a:fld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936D0F5-8833-46C7-8D0C-B1757B67FA8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DBBB0F6-46EE-46F2-B73E-356937B7D97C}" type="datetimeFigureOut">
              <a:rPr lang="hr-HR" smtClean="0"/>
              <a:pPr/>
              <a:t>20.12.2010.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936D0F5-8833-46C7-8D0C-B1757B67FA88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 smtClean="0"/>
              <a:t>FERmula</a:t>
            </a:r>
            <a:r>
              <a:rPr lang="hr-HR" dirty="0" smtClean="0"/>
              <a:t> 1.0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Tehnološka demonstracija </a:t>
            </a:r>
            <a:r>
              <a:rPr lang="hr-HR" i="1" dirty="0" smtClean="0"/>
              <a:t>proširene stvarnosti</a:t>
            </a:r>
            <a:endParaRPr lang="hr-HR" i="1" dirty="0"/>
          </a:p>
        </p:txBody>
      </p:sp>
      <p:pic>
        <p:nvPicPr>
          <p:cNvPr id="7" name="Picture 6" descr="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1484784"/>
            <a:ext cx="6588224" cy="494116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8" name="Picture 7" descr="for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857971">
            <a:off x="2696163" y="3073024"/>
            <a:ext cx="4548063" cy="3456528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Proširena stvarnost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626968" cy="4625609"/>
          </a:xfrm>
        </p:spPr>
        <p:txBody>
          <a:bodyPr>
            <a:normAutofit lnSpcReduction="10000"/>
          </a:bodyPr>
          <a:lstStyle/>
          <a:p>
            <a:r>
              <a:rPr lang="hr-HR" dirty="0" err="1" smtClean="0"/>
              <a:t>Eng</a:t>
            </a:r>
            <a:r>
              <a:rPr lang="hr-HR" dirty="0" smtClean="0"/>
              <a:t>. </a:t>
            </a:r>
            <a:r>
              <a:rPr lang="hr-HR" i="1" dirty="0" err="1" smtClean="0"/>
              <a:t>Augmented</a:t>
            </a:r>
            <a:r>
              <a:rPr lang="hr-HR" i="1" dirty="0" smtClean="0"/>
              <a:t> </a:t>
            </a:r>
            <a:r>
              <a:rPr lang="hr-HR" i="1" dirty="0" err="1" smtClean="0"/>
              <a:t>Reality</a:t>
            </a:r>
            <a:endParaRPr lang="hr-HR" i="1" dirty="0" smtClean="0"/>
          </a:p>
          <a:p>
            <a:r>
              <a:rPr lang="hr-HR" dirty="0" smtClean="0"/>
              <a:t>M</a:t>
            </a:r>
            <a:r>
              <a:rPr lang="hr-HR" dirty="0" smtClean="0"/>
              <a:t>ogućnost </a:t>
            </a:r>
            <a:r>
              <a:rPr lang="hr-HR" dirty="0" smtClean="0"/>
              <a:t>da računarski generiranu virtualnu stvarnost možemo dodati našem </a:t>
            </a:r>
            <a:r>
              <a:rPr lang="hr-HR" dirty="0" smtClean="0"/>
              <a:t>percipiranju prave </a:t>
            </a:r>
            <a:r>
              <a:rPr lang="hr-HR" dirty="0" smtClean="0"/>
              <a:t>stvarnosti oko </a:t>
            </a:r>
            <a:r>
              <a:rPr lang="hr-HR" dirty="0" smtClean="0"/>
              <a:t>nas</a:t>
            </a:r>
          </a:p>
          <a:p>
            <a:r>
              <a:rPr lang="hr-HR" dirty="0" smtClean="0"/>
              <a:t>Obilježja: interakcija u stvarnom vremenu, kombinacija prividnog i stvarnog, 3D</a:t>
            </a:r>
            <a:endParaRPr lang="hr-HR" dirty="0"/>
          </a:p>
        </p:txBody>
      </p:sp>
      <p:pic>
        <p:nvPicPr>
          <p:cNvPr id="4" name="Picture 3" descr="09topps45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8184" y="648717"/>
            <a:ext cx="2568453" cy="5921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07042"/>
            <a:ext cx="4067944" cy="3050958"/>
          </a:xfrm>
          <a:prstGeom prst="rect">
            <a:avLst/>
          </a:prstGeom>
        </p:spPr>
      </p:pic>
      <p:sp>
        <p:nvSpPr>
          <p:cNvPr id="29" name="Freeform 28"/>
          <p:cNvSpPr/>
          <p:nvPr/>
        </p:nvSpPr>
        <p:spPr>
          <a:xfrm>
            <a:off x="2327564" y="2249055"/>
            <a:ext cx="4502727" cy="339436"/>
          </a:xfrm>
          <a:custGeom>
            <a:avLst/>
            <a:gdLst>
              <a:gd name="connsiteX0" fmla="*/ 0 w 4502727"/>
              <a:gd name="connsiteY0" fmla="*/ 314036 h 339436"/>
              <a:gd name="connsiteX1" fmla="*/ 692727 w 4502727"/>
              <a:gd name="connsiteY1" fmla="*/ 64654 h 339436"/>
              <a:gd name="connsiteX2" fmla="*/ 1371600 w 4502727"/>
              <a:gd name="connsiteY2" fmla="*/ 258618 h 339436"/>
              <a:gd name="connsiteX3" fmla="*/ 2036618 w 4502727"/>
              <a:gd name="connsiteY3" fmla="*/ 9236 h 339436"/>
              <a:gd name="connsiteX4" fmla="*/ 2715491 w 4502727"/>
              <a:gd name="connsiteY4" fmla="*/ 314036 h 339436"/>
              <a:gd name="connsiteX5" fmla="*/ 3325091 w 4502727"/>
              <a:gd name="connsiteY5" fmla="*/ 161636 h 339436"/>
              <a:gd name="connsiteX6" fmla="*/ 4502727 w 4502727"/>
              <a:gd name="connsiteY6" fmla="*/ 286327 h 339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727" h="339436">
                <a:moveTo>
                  <a:pt x="0" y="314036"/>
                </a:moveTo>
                <a:cubicBezTo>
                  <a:pt x="232063" y="193963"/>
                  <a:pt x="464127" y="73890"/>
                  <a:pt x="692727" y="64654"/>
                </a:cubicBezTo>
                <a:cubicBezTo>
                  <a:pt x="921327" y="55418"/>
                  <a:pt x="1147618" y="267854"/>
                  <a:pt x="1371600" y="258618"/>
                </a:cubicBezTo>
                <a:cubicBezTo>
                  <a:pt x="1595582" y="249382"/>
                  <a:pt x="1812636" y="0"/>
                  <a:pt x="2036618" y="9236"/>
                </a:cubicBezTo>
                <a:cubicBezTo>
                  <a:pt x="2260600" y="18472"/>
                  <a:pt x="2500746" y="288636"/>
                  <a:pt x="2715491" y="314036"/>
                </a:cubicBezTo>
                <a:cubicBezTo>
                  <a:pt x="2930237" y="339436"/>
                  <a:pt x="3027218" y="166254"/>
                  <a:pt x="3325091" y="161636"/>
                </a:cubicBezTo>
                <a:cubicBezTo>
                  <a:pt x="3622964" y="157018"/>
                  <a:pt x="4062845" y="221672"/>
                  <a:pt x="4502727" y="286327"/>
                </a:cubicBezTo>
              </a:path>
            </a:pathLst>
          </a:cu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realizacije AR</a:t>
            </a:r>
            <a:endParaRPr lang="hr-HR" dirty="0"/>
          </a:p>
        </p:txBody>
      </p:sp>
      <p:pic>
        <p:nvPicPr>
          <p:cNvPr id="7" name="Picture 6" descr="Portable-Computer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484784"/>
            <a:ext cx="2438400" cy="2438400"/>
          </a:xfrm>
          <a:prstGeom prst="rect">
            <a:avLst/>
          </a:prstGeom>
        </p:spPr>
      </p:pic>
      <p:pic>
        <p:nvPicPr>
          <p:cNvPr id="12" name="Picture 11" descr="user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6516216" y="4653136"/>
            <a:ext cx="1656184" cy="1656184"/>
          </a:xfrm>
          <a:prstGeom prst="rect">
            <a:avLst/>
          </a:prstGeom>
        </p:spPr>
      </p:pic>
      <p:pic>
        <p:nvPicPr>
          <p:cNvPr id="9" name="Picture 8" descr="web-camera-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72200" y="2060848"/>
            <a:ext cx="1512168" cy="1512168"/>
          </a:xfrm>
          <a:prstGeom prst="rect">
            <a:avLst/>
          </a:prstGeom>
        </p:spPr>
      </p:pic>
      <p:pic>
        <p:nvPicPr>
          <p:cNvPr id="14" name="Picture 13" descr="TextureExtractAR_marke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56176" y="5445224"/>
            <a:ext cx="1008112" cy="100811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5" name="Picture 14" descr="flarlogo-marker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64088" y="5085184"/>
            <a:ext cx="1008112" cy="100811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3" name="Curved Left Arrow 22"/>
          <p:cNvSpPr/>
          <p:nvPr/>
        </p:nvSpPr>
        <p:spPr>
          <a:xfrm>
            <a:off x="7884368" y="2780928"/>
            <a:ext cx="936104" cy="24482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467544" y="3789040"/>
            <a:ext cx="1008112" cy="864096"/>
          </a:xfrm>
          <a:prstGeom prst="downArrow">
            <a:avLst>
              <a:gd name="adj1" fmla="val 29010"/>
              <a:gd name="adj2" fmla="val 44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26" name="Picture 25" descr="user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941168"/>
            <a:ext cx="1368152" cy="1368152"/>
          </a:xfrm>
          <a:prstGeom prst="rect">
            <a:avLst/>
          </a:prstGeom>
        </p:spPr>
      </p:pic>
      <p:sp>
        <p:nvSpPr>
          <p:cNvPr id="27" name="Striped Right Arrow 26"/>
          <p:cNvSpPr/>
          <p:nvPr/>
        </p:nvSpPr>
        <p:spPr>
          <a:xfrm flipH="1">
            <a:off x="3779912" y="5157192"/>
            <a:ext cx="1224136" cy="936104"/>
          </a:xfrm>
          <a:prstGeom prst="stripedRightArrow">
            <a:avLst>
              <a:gd name="adj1" fmla="val 4743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" name="TextBox 29"/>
          <p:cNvSpPr txBox="1"/>
          <p:nvPr/>
        </p:nvSpPr>
        <p:spPr>
          <a:xfrm>
            <a:off x="1187624" y="378904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Osobno računalo</a:t>
            </a:r>
            <a:endParaRPr lang="hr-HR" dirty="0"/>
          </a:p>
        </p:txBody>
      </p:sp>
      <p:sp>
        <p:nvSpPr>
          <p:cNvPr id="31" name="TextBox 30"/>
          <p:cNvSpPr txBox="1"/>
          <p:nvPr/>
        </p:nvSpPr>
        <p:spPr>
          <a:xfrm>
            <a:off x="6012160" y="33569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WEB kamera</a:t>
            </a:r>
            <a:endParaRPr lang="hr-HR" dirty="0"/>
          </a:p>
        </p:txBody>
      </p:sp>
      <p:sp>
        <p:nvSpPr>
          <p:cNvPr id="32" name="TextBox 31"/>
          <p:cNvSpPr txBox="1"/>
          <p:nvPr/>
        </p:nvSpPr>
        <p:spPr>
          <a:xfrm>
            <a:off x="7092280" y="630932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Korisnik</a:t>
            </a:r>
            <a:endParaRPr lang="hr-HR" dirty="0"/>
          </a:p>
        </p:txBody>
      </p:sp>
      <p:sp>
        <p:nvSpPr>
          <p:cNvPr id="33" name="TextBox 32"/>
          <p:cNvSpPr txBox="1"/>
          <p:nvPr/>
        </p:nvSpPr>
        <p:spPr>
          <a:xfrm>
            <a:off x="5148064" y="60212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Markeri</a:t>
            </a:r>
            <a:endParaRPr lang="hr-HR" dirty="0"/>
          </a:p>
        </p:txBody>
      </p:sp>
      <p:sp>
        <p:nvSpPr>
          <p:cNvPr id="34" name="TextBox 33"/>
          <p:cNvSpPr txBox="1"/>
          <p:nvPr/>
        </p:nvSpPr>
        <p:spPr>
          <a:xfrm>
            <a:off x="179512" y="630932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Prividna stvarnost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3" grpId="0" animBg="1"/>
      <p:bldP spid="24" grpId="0" animBg="1"/>
      <p:bldP spid="27" grpId="0" animBg="1"/>
      <p:bldP spid="30" grpId="0"/>
      <p:bldP spid="31" grpId="0"/>
      <p:bldP spid="32" grpId="0"/>
      <p:bldP spid="33" grpId="0"/>
      <p:bldP spid="3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73</TotalTime>
  <Words>50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Module</vt:lpstr>
      <vt:lpstr>FERmula 1.0</vt:lpstr>
      <vt:lpstr>Proširena stvarnost</vt:lpstr>
      <vt:lpstr>Primjer realizacije 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FERmula 1.0</dc:title>
  <dc:creator>Petar</dc:creator>
  <cp:lastModifiedBy>Petar</cp:lastModifiedBy>
  <cp:revision>9</cp:revision>
  <dcterms:created xsi:type="dcterms:W3CDTF">2010-12-20T15:02:54Z</dcterms:created>
  <dcterms:modified xsi:type="dcterms:W3CDTF">2010-12-20T16:19:17Z</dcterms:modified>
</cp:coreProperties>
</file>