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BBB0F6-46EE-46F2-B73E-356937B7D97C}" type="datetimeFigureOut">
              <a:rPr lang="hr-HR" smtClean="0"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36D0F5-8833-46C7-8D0C-B1757B67FA88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FERmula</a:t>
            </a:r>
            <a:r>
              <a:rPr lang="hr-HR" dirty="0" smtClean="0"/>
              <a:t> 1.0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Tehnološka demonstracija </a:t>
            </a:r>
            <a:r>
              <a:rPr lang="hr-HR" i="1" dirty="0" smtClean="0"/>
              <a:t>proširene stvarnosti</a:t>
            </a:r>
            <a:endParaRPr lang="hr-HR" i="1" dirty="0"/>
          </a:p>
        </p:txBody>
      </p:sp>
      <p:pic>
        <p:nvPicPr>
          <p:cNvPr id="7" name="Picture 6" descr="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84784"/>
            <a:ext cx="6588224" cy="4941168"/>
          </a:xfrm>
          <a:prstGeom prst="rect">
            <a:avLst/>
          </a:prstGeom>
        </p:spPr>
      </p:pic>
      <p:pic>
        <p:nvPicPr>
          <p:cNvPr id="8" name="Picture 7" descr="for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57971">
            <a:off x="2713982" y="3224441"/>
            <a:ext cx="4548063" cy="345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Proširena stvarnost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Eng</a:t>
            </a:r>
            <a:r>
              <a:rPr lang="hr-HR" dirty="0" smtClean="0"/>
              <a:t>. </a:t>
            </a:r>
            <a:r>
              <a:rPr lang="hr-HR" i="1" dirty="0" err="1" smtClean="0"/>
              <a:t>Augmented</a:t>
            </a:r>
            <a:r>
              <a:rPr lang="hr-HR" i="1" dirty="0" smtClean="0"/>
              <a:t> </a:t>
            </a:r>
            <a:r>
              <a:rPr lang="hr-HR" i="1" dirty="0" err="1" smtClean="0"/>
              <a:t>Reality</a:t>
            </a:r>
            <a:endParaRPr lang="hr-HR" i="1" dirty="0"/>
          </a:p>
        </p:txBody>
      </p:sp>
      <p:pic>
        <p:nvPicPr>
          <p:cNvPr id="4" name="Picture 3" descr="09topps4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648717"/>
            <a:ext cx="2568453" cy="592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FERmula 1.0</vt:lpstr>
      <vt:lpstr>Proširena stvarnost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FERmula 1.0</dc:title>
  <dc:creator>Petar</dc:creator>
  <cp:lastModifiedBy>Petar</cp:lastModifiedBy>
  <cp:revision>4</cp:revision>
  <dcterms:created xsi:type="dcterms:W3CDTF">2010-12-20T15:02:54Z</dcterms:created>
  <dcterms:modified xsi:type="dcterms:W3CDTF">2010-12-20T15:27:50Z</dcterms:modified>
</cp:coreProperties>
</file>