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Tehnološka demonstracija </a:t>
            </a:r>
            <a:r>
              <a:rPr lang="hr-HR" i="1" dirty="0" smtClean="0"/>
              <a:t>proširene stvarnosti</a:t>
            </a:r>
            <a:endParaRPr lang="hr-HR" i="1" dirty="0"/>
          </a:p>
        </p:txBody>
      </p:sp>
      <p:pic>
        <p:nvPicPr>
          <p:cNvPr id="7" name="Picture 6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588224" cy="494116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7971">
            <a:off x="2696163" y="3073024"/>
            <a:ext cx="4548063" cy="3456528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Proširena stvarnost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626968" cy="4625609"/>
          </a:xfrm>
        </p:spPr>
        <p:txBody>
          <a:bodyPr>
            <a:normAutofit lnSpcReduction="10000"/>
          </a:bodyPr>
          <a:lstStyle/>
          <a:p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i="1" dirty="0" err="1" smtClean="0"/>
              <a:t>Augmented</a:t>
            </a:r>
            <a:r>
              <a:rPr lang="hr-HR" i="1" dirty="0" smtClean="0"/>
              <a:t> </a:t>
            </a:r>
            <a:r>
              <a:rPr lang="hr-HR" i="1" dirty="0" err="1" smtClean="0"/>
              <a:t>Reality</a:t>
            </a:r>
            <a:endParaRPr lang="hr-HR" i="1" dirty="0" smtClean="0"/>
          </a:p>
          <a:p>
            <a:r>
              <a:rPr lang="hr-HR" dirty="0" smtClean="0"/>
              <a:t>Mogućnost da računarski generiranu virtualnu stvarnost možemo dodati našem percipiranju prave stvarnosti oko nas</a:t>
            </a:r>
          </a:p>
          <a:p>
            <a:r>
              <a:rPr lang="hr-HR" dirty="0" smtClean="0"/>
              <a:t>Obilježja: interakcija u stvarnom vremenu, kombinacija prividnog i stvarnog, 3D</a:t>
            </a:r>
            <a:endParaRPr lang="hr-HR" dirty="0"/>
          </a:p>
        </p:txBody>
      </p:sp>
      <p:pic>
        <p:nvPicPr>
          <p:cNvPr id="4" name="Picture 3" descr="09topps4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648717"/>
            <a:ext cx="2568453" cy="592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07042"/>
            <a:ext cx="4067944" cy="3050958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2327564" y="2249055"/>
            <a:ext cx="4502727" cy="339436"/>
          </a:xfrm>
          <a:custGeom>
            <a:avLst/>
            <a:gdLst>
              <a:gd name="connsiteX0" fmla="*/ 0 w 4502727"/>
              <a:gd name="connsiteY0" fmla="*/ 314036 h 339436"/>
              <a:gd name="connsiteX1" fmla="*/ 692727 w 4502727"/>
              <a:gd name="connsiteY1" fmla="*/ 64654 h 339436"/>
              <a:gd name="connsiteX2" fmla="*/ 1371600 w 4502727"/>
              <a:gd name="connsiteY2" fmla="*/ 258618 h 339436"/>
              <a:gd name="connsiteX3" fmla="*/ 2036618 w 4502727"/>
              <a:gd name="connsiteY3" fmla="*/ 9236 h 339436"/>
              <a:gd name="connsiteX4" fmla="*/ 2715491 w 4502727"/>
              <a:gd name="connsiteY4" fmla="*/ 314036 h 339436"/>
              <a:gd name="connsiteX5" fmla="*/ 3325091 w 4502727"/>
              <a:gd name="connsiteY5" fmla="*/ 161636 h 339436"/>
              <a:gd name="connsiteX6" fmla="*/ 4502727 w 4502727"/>
              <a:gd name="connsiteY6" fmla="*/ 286327 h 33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727" h="339436">
                <a:moveTo>
                  <a:pt x="0" y="314036"/>
                </a:moveTo>
                <a:cubicBezTo>
                  <a:pt x="232063" y="193963"/>
                  <a:pt x="464127" y="73890"/>
                  <a:pt x="692727" y="64654"/>
                </a:cubicBezTo>
                <a:cubicBezTo>
                  <a:pt x="921327" y="55418"/>
                  <a:pt x="1147618" y="267854"/>
                  <a:pt x="1371600" y="258618"/>
                </a:cubicBezTo>
                <a:cubicBezTo>
                  <a:pt x="1595582" y="249382"/>
                  <a:pt x="1812636" y="0"/>
                  <a:pt x="2036618" y="9236"/>
                </a:cubicBezTo>
                <a:cubicBezTo>
                  <a:pt x="2260600" y="18472"/>
                  <a:pt x="2500746" y="288636"/>
                  <a:pt x="2715491" y="314036"/>
                </a:cubicBezTo>
                <a:cubicBezTo>
                  <a:pt x="2930237" y="339436"/>
                  <a:pt x="3027218" y="166254"/>
                  <a:pt x="3325091" y="161636"/>
                </a:cubicBezTo>
                <a:cubicBezTo>
                  <a:pt x="3622964" y="157018"/>
                  <a:pt x="4062845" y="221672"/>
                  <a:pt x="4502727" y="286327"/>
                </a:cubicBezTo>
              </a:path>
            </a:pathLst>
          </a:cu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realizacije AR</a:t>
            </a:r>
            <a:endParaRPr lang="hr-HR" dirty="0"/>
          </a:p>
        </p:txBody>
      </p:sp>
      <p:pic>
        <p:nvPicPr>
          <p:cNvPr id="7" name="Picture 6" descr="Portable-Computer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484784"/>
            <a:ext cx="2438400" cy="2438400"/>
          </a:xfrm>
          <a:prstGeom prst="rect">
            <a:avLst/>
          </a:prstGeom>
        </p:spPr>
      </p:pic>
      <p:pic>
        <p:nvPicPr>
          <p:cNvPr id="12" name="Picture 11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516216" y="4653136"/>
            <a:ext cx="1656184" cy="1656184"/>
          </a:xfrm>
          <a:prstGeom prst="rect">
            <a:avLst/>
          </a:prstGeom>
        </p:spPr>
      </p:pic>
      <p:pic>
        <p:nvPicPr>
          <p:cNvPr id="9" name="Picture 8" descr="web-camera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2060848"/>
            <a:ext cx="1512168" cy="1512168"/>
          </a:xfrm>
          <a:prstGeom prst="rect">
            <a:avLst/>
          </a:prstGeom>
        </p:spPr>
      </p:pic>
      <p:pic>
        <p:nvPicPr>
          <p:cNvPr id="14" name="Picture 13" descr="TextureExtractAR_mar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6176" y="544522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Picture 14" descr="flarlogo-mark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508518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3" name="Curved Left Arrow 22"/>
          <p:cNvSpPr/>
          <p:nvPr/>
        </p:nvSpPr>
        <p:spPr>
          <a:xfrm>
            <a:off x="7884368" y="2780928"/>
            <a:ext cx="936104" cy="24482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67544" y="3789040"/>
            <a:ext cx="1008112" cy="864096"/>
          </a:xfrm>
          <a:prstGeom prst="downArrow">
            <a:avLst>
              <a:gd name="adj1" fmla="val 29010"/>
              <a:gd name="adj2" fmla="val 4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41168"/>
            <a:ext cx="1368152" cy="1368152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 flipH="1">
            <a:off x="3779912" y="5157192"/>
            <a:ext cx="1224136" cy="936104"/>
          </a:xfrm>
          <a:prstGeom prst="stripedRightArrow">
            <a:avLst>
              <a:gd name="adj1" fmla="val 474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xtBox 29"/>
          <p:cNvSpPr txBox="1"/>
          <p:nvPr/>
        </p:nvSpPr>
        <p:spPr>
          <a:xfrm>
            <a:off x="1187624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Osobno računalo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WEB kamera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7092280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Korisnik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60212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Markeri</a:t>
            </a:r>
            <a:endParaRPr lang="hr-HR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63093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Prividna stvarnost</a:t>
            </a:r>
            <a:endParaRPr lang="hr-H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512" y="4005064"/>
            <a:ext cx="6912770" cy="2520280"/>
            <a:chOff x="179512" y="4005064"/>
            <a:chExt cx="6912770" cy="2520280"/>
          </a:xfrm>
        </p:grpSpPr>
        <p:sp>
          <p:nvSpPr>
            <p:cNvPr id="20" name="Flowchart: Merge 19"/>
            <p:cNvSpPr/>
            <p:nvPr/>
          </p:nvSpPr>
          <p:spPr>
            <a:xfrm rot="16200000">
              <a:off x="3599894" y="3032955"/>
              <a:ext cx="2520280" cy="4464497"/>
            </a:xfrm>
            <a:prstGeom prst="flowChartMerg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512" y="4005064"/>
              <a:ext cx="2452330" cy="2520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24" grpId="0" animBg="1"/>
      <p:bldP spid="27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Projekt </a:t>
            </a:r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/>
          <a:lstStyle/>
          <a:p>
            <a:r>
              <a:rPr lang="hr-HR" dirty="0" smtClean="0"/>
              <a:t>Tehnička demonstracija prividne stvarnosti na primjeru igre s vozilima nazvanim </a:t>
            </a:r>
            <a:r>
              <a:rPr lang="hr-HR" dirty="0" err="1" smtClean="0"/>
              <a:t>FERmula</a:t>
            </a:r>
            <a:r>
              <a:rPr lang="hr-HR" dirty="0" smtClean="0"/>
              <a:t>.</a:t>
            </a:r>
          </a:p>
          <a:p>
            <a:r>
              <a:rPr lang="hr-HR" dirty="0" smtClean="0"/>
              <a:t>Upravljanje prividnih vozila u stvarnom vremenu, na prividnoj sceni.</a:t>
            </a:r>
            <a:endParaRPr lang="hr-HR" dirty="0"/>
          </a:p>
        </p:txBody>
      </p:sp>
      <p:pic>
        <p:nvPicPr>
          <p:cNvPr id="4" name="Picture 3" descr="flarlogo-mar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437112"/>
            <a:ext cx="1368152" cy="136815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 descr="sc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597" y="2492896"/>
            <a:ext cx="5429403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rmar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4797152"/>
            <a:ext cx="1004901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 descr="ces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4725144"/>
            <a:ext cx="2073830" cy="1152128"/>
          </a:xfrm>
          <a:prstGeom prst="rect">
            <a:avLst/>
          </a:prstGeom>
        </p:spPr>
      </p:pic>
      <p:pic>
        <p:nvPicPr>
          <p:cNvPr id="9" name="Picture 8" descr="TextureExtractAR_mar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600" y="4725144"/>
            <a:ext cx="1152128" cy="11521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 descr="snjesk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5616" y="4149080"/>
            <a:ext cx="885098" cy="1440160"/>
          </a:xfrm>
          <a:prstGeom prst="rect">
            <a:avLst/>
          </a:prstGeom>
          <a:effectLst/>
        </p:spPr>
      </p:pic>
      <p:pic>
        <p:nvPicPr>
          <p:cNvPr id="12" name="Picture 11" descr="ar-marker-BchThin_003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9592" y="4653136"/>
            <a:ext cx="1224136" cy="12241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3" name="Picture 12" descr="kuc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4365104"/>
            <a:ext cx="3060744" cy="1767260"/>
          </a:xfrm>
          <a:prstGeom prst="rect">
            <a:avLst/>
          </a:prstGeom>
        </p:spPr>
      </p:pic>
      <p:pic>
        <p:nvPicPr>
          <p:cNvPr id="14" name="Picture 13" descr="armar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1130622" cy="113423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Picture 14" descr="kork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584" y="4797152"/>
            <a:ext cx="1065863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2.96296E-6 L 0.50868 -0.041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2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-3.7037E-6 L 0.69184 -0.031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" y="-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32483 -0.170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8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5276 -0.03148 " pathEditMode="relative" ptsTypes="AA"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</TotalTime>
  <Words>76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FERmula 1.0</vt:lpstr>
      <vt:lpstr>Proširena stvarnost</vt:lpstr>
      <vt:lpstr>Primjer realizacije AR</vt:lpstr>
      <vt:lpstr>Projekt FERmula 1.0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FERmula 1.0</dc:title>
  <dc:creator>Petar</dc:creator>
  <cp:lastModifiedBy>Petar</cp:lastModifiedBy>
  <cp:revision>15</cp:revision>
  <dcterms:created xsi:type="dcterms:W3CDTF">2010-12-20T15:02:54Z</dcterms:created>
  <dcterms:modified xsi:type="dcterms:W3CDTF">2010-12-20T17:39:00Z</dcterms:modified>
</cp:coreProperties>
</file>