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Masters/slideMaster97.xml" ContentType="application/vnd.openxmlformats-officedocument.presentationml.slideMaster+xml"/>
  <Override PartName="/ppt/slideMasters/slideMaster98.xml" ContentType="application/vnd.openxmlformats-officedocument.presentationml.slideMaster+xml"/>
  <Override PartName="/ppt/slideMasters/slideMaster99.xml" ContentType="application/vnd.openxmlformats-officedocument.presentationml.slideMaster+xml"/>
  <Override PartName="/ppt/slideMasters/slideMaster100.xml" ContentType="application/vnd.openxmlformats-officedocument.presentationml.slideMaster+xml"/>
  <Override PartName="/ppt/slideMasters/slideMaster101.xml" ContentType="application/vnd.openxmlformats-officedocument.presentationml.slideMaster+xml"/>
  <Override PartName="/ppt/slideMasters/slideMaster102.xml" ContentType="application/vnd.openxmlformats-officedocument.presentationml.slideMaster+xml"/>
  <Override PartName="/ppt/slideMasters/slideMaster103.xml" ContentType="application/vnd.openxmlformats-officedocument.presentationml.slideMaster+xml"/>
  <Override PartName="/ppt/slideMasters/slideMaster104.xml" ContentType="application/vnd.openxmlformats-officedocument.presentationml.slideMaster+xml"/>
  <Override PartName="/ppt/slideMasters/slideMaster105.xml" ContentType="application/vnd.openxmlformats-officedocument.presentationml.slideMaster+xml"/>
  <Override PartName="/ppt/slideMasters/slideMaster106.xml" ContentType="application/vnd.openxmlformats-officedocument.presentationml.slideMaster+xml"/>
  <Override PartName="/ppt/slideMasters/slideMaster107.xml" ContentType="application/vnd.openxmlformats-officedocument.presentationml.slideMaster+xml"/>
  <Override PartName="/ppt/slideMasters/slideMaster108.xml" ContentType="application/vnd.openxmlformats-officedocument.presentationml.slideMaster+xml"/>
  <Override PartName="/ppt/slideMasters/slideMaster109.xml" ContentType="application/vnd.openxmlformats-officedocument.presentationml.slideMaster+xml"/>
  <Override PartName="/ppt/slideMasters/slideMaster110.xml" ContentType="application/vnd.openxmlformats-officedocument.presentationml.slideMaster+xml"/>
  <Override PartName="/ppt/slideMasters/slideMaster111.xml" ContentType="application/vnd.openxmlformats-officedocument.presentationml.slideMaster+xml"/>
  <Override PartName="/ppt/slideMasters/slideMaster112.xml" ContentType="application/vnd.openxmlformats-officedocument.presentationml.slideMaster+xml"/>
  <Override PartName="/ppt/slideMasters/slideMaster113.xml" ContentType="application/vnd.openxmlformats-officedocument.presentationml.slideMaster+xml"/>
  <Override PartName="/ppt/slideMasters/slideMaster114.xml" ContentType="application/vnd.openxmlformats-officedocument.presentationml.slideMaster+xml"/>
  <Override PartName="/ppt/slideMasters/slideMaster115.xml" ContentType="application/vnd.openxmlformats-officedocument.presentationml.slideMaster+xml"/>
  <Override PartName="/ppt/slideMasters/slideMaster116.xml" ContentType="application/vnd.openxmlformats-officedocument.presentationml.slideMaster+xml"/>
  <Override PartName="/ppt/slideMasters/slideMaster117.xml" ContentType="application/vnd.openxmlformats-officedocument.presentationml.slideMaster+xml"/>
  <Override PartName="/ppt/slideMasters/slideMaster118.xml" ContentType="application/vnd.openxmlformats-officedocument.presentationml.slideMaster+xml"/>
  <Override PartName="/ppt/slideMasters/slideMaster119.xml" ContentType="application/vnd.openxmlformats-officedocument.presentationml.slideMaster+xml"/>
  <Override PartName="/ppt/slideMasters/slideMaster120.xml" ContentType="application/vnd.openxmlformats-officedocument.presentationml.slideMaster+xml"/>
  <Override PartName="/ppt/slideMasters/slideMaster121.xml" ContentType="application/vnd.openxmlformats-officedocument.presentationml.slideMaster+xml"/>
  <Override PartName="/ppt/slideMasters/slideMaster122.xml" ContentType="application/vnd.openxmlformats-officedocument.presentationml.slideMaster+xml"/>
  <Override PartName="/ppt/slideMasters/slideMaster123.xml" ContentType="application/vnd.openxmlformats-officedocument.presentationml.slideMaster+xml"/>
  <Override PartName="/ppt/slideMasters/slideMaster124.xml" ContentType="application/vnd.openxmlformats-officedocument.presentationml.slideMaster+xml"/>
  <Override PartName="/ppt/slideMasters/slideMaster125.xml" ContentType="application/vnd.openxmlformats-officedocument.presentationml.slideMaster+xml"/>
  <Override PartName="/ppt/slideMasters/slideMaster126.xml" ContentType="application/vnd.openxmlformats-officedocument.presentationml.slideMaster+xml"/>
  <Override PartName="/ppt/slideMasters/slideMaster127.xml" ContentType="application/vnd.openxmlformats-officedocument.presentationml.slideMaster+xml"/>
  <Override PartName="/ppt/slideMasters/slideMaster128.xml" ContentType="application/vnd.openxmlformats-officedocument.presentationml.slideMaster+xml"/>
  <Override PartName="/ppt/slideMasters/slideMaster129.xml" ContentType="application/vnd.openxmlformats-officedocument.presentationml.slideMaster+xml"/>
  <Override PartName="/ppt/slideMasters/slideMaster130.xml" ContentType="application/vnd.openxmlformats-officedocument.presentationml.slideMaster+xml"/>
  <Override PartName="/ppt/slideMasters/slideMaster131.xml" ContentType="application/vnd.openxmlformats-officedocument.presentationml.slideMaster+xml"/>
  <Override PartName="/ppt/slideMasters/slideMaster132.xml" ContentType="application/vnd.openxmlformats-officedocument.presentationml.slideMaster+xml"/>
  <Override PartName="/ppt/slideMasters/slideMaster133.xml" ContentType="application/vnd.openxmlformats-officedocument.presentationml.slideMaster+xml"/>
  <Override PartName="/ppt/slideMasters/slideMaster134.xml" ContentType="application/vnd.openxmlformats-officedocument.presentationml.slideMaster+xml"/>
  <Override PartName="/ppt/slideMasters/slideMaster135.xml" ContentType="application/vnd.openxmlformats-officedocument.presentationml.slideMaster+xml"/>
  <Override PartName="/ppt/slideMasters/slideMaster136.xml" ContentType="application/vnd.openxmlformats-officedocument.presentationml.slideMaster+xml"/>
  <Override PartName="/ppt/slideMasters/slideMaster137.xml" ContentType="application/vnd.openxmlformats-officedocument.presentationml.slideMaster+xml"/>
  <Override PartName="/ppt/slideMasters/slideMaster138.xml" ContentType="application/vnd.openxmlformats-officedocument.presentationml.slideMaster+xml"/>
  <Override PartName="/ppt/slideMasters/slideMaster139.xml" ContentType="application/vnd.openxmlformats-officedocument.presentationml.slideMaster+xml"/>
  <Override PartName="/ppt/slideMasters/slideMaster140.xml" ContentType="application/vnd.openxmlformats-officedocument.presentationml.slideMaster+xml"/>
  <Override PartName="/ppt/slideMasters/slideMaster141.xml" ContentType="application/vnd.openxmlformats-officedocument.presentationml.slideMaster+xml"/>
  <Override PartName="/ppt/slideMasters/slideMaster142.xml" ContentType="application/vnd.openxmlformats-officedocument.presentationml.slideMaster+xml"/>
  <Override PartName="/ppt/slideMasters/slideMaster143.xml" ContentType="application/vnd.openxmlformats-officedocument.presentationml.slideMaster+xml"/>
  <Override PartName="/ppt/slideMasters/slideMaster144.xml" ContentType="application/vnd.openxmlformats-officedocument.presentationml.slideMaster+xml"/>
  <Override PartName="/ppt/slideMasters/slideMaster145.xml" ContentType="application/vnd.openxmlformats-officedocument.presentationml.slideMaster+xml"/>
  <Override PartName="/ppt/slideMasters/slideMaster146.xml" ContentType="application/vnd.openxmlformats-officedocument.presentationml.slideMaster+xml"/>
  <Override PartName="/ppt/slideMasters/slideMaster147.xml" ContentType="application/vnd.openxmlformats-officedocument.presentationml.slideMaster+xml"/>
  <Override PartName="/ppt/slideMasters/slideMaster148.xml" ContentType="application/vnd.openxmlformats-officedocument.presentationml.slideMaster+xml"/>
  <Override PartName="/ppt/slideMasters/slideMaster149.xml" ContentType="application/vnd.openxmlformats-officedocument.presentationml.slideMaster+xml"/>
  <Override PartName="/ppt/slideMasters/slideMaster150.xml" ContentType="application/vnd.openxmlformats-officedocument.presentationml.slideMaster+xml"/>
  <Override PartName="/ppt/slideMasters/slideMaster151.xml" ContentType="application/vnd.openxmlformats-officedocument.presentationml.slideMaster+xml"/>
  <Override PartName="/ppt/slideMasters/slideMaster152.xml" ContentType="application/vnd.openxmlformats-officedocument.presentationml.slideMaster+xml"/>
  <Override PartName="/ppt/slideMasters/slideMaster153.xml" ContentType="application/vnd.openxmlformats-officedocument.presentationml.slideMaster+xml"/>
  <Override PartName="/ppt/slideMasters/slideMaster154.xml" ContentType="application/vnd.openxmlformats-officedocument.presentationml.slideMaster+xml"/>
  <Override PartName="/ppt/slideMasters/slideMaster155.xml" ContentType="application/vnd.openxmlformats-officedocument.presentationml.slideMaster+xml"/>
  <Override PartName="/ppt/slideMasters/slideMaster156.xml" ContentType="application/vnd.openxmlformats-officedocument.presentationml.slideMaster+xml"/>
  <Override PartName="/ppt/slideMasters/slideMaster157.xml" ContentType="application/vnd.openxmlformats-officedocument.presentationml.slideMaster+xml"/>
  <Override PartName="/ppt/slideMasters/slideMaster158.xml" ContentType="application/vnd.openxmlformats-officedocument.presentationml.slideMaster+xml"/>
  <Override PartName="/ppt/slideMasters/slideMaster159.xml" ContentType="application/vnd.openxmlformats-officedocument.presentationml.slideMaster+xml"/>
  <Override PartName="/ppt/slideMasters/slideMaster160.xml" ContentType="application/vnd.openxmlformats-officedocument.presentationml.slideMaster+xml"/>
  <Override PartName="/ppt/slideMasters/slideMaster161.xml" ContentType="application/vnd.openxmlformats-officedocument.presentationml.slideMaster+xml"/>
  <Override PartName="/ppt/slideMasters/slideMaster162.xml" ContentType="application/vnd.openxmlformats-officedocument.presentationml.slideMaster+xml"/>
  <Override PartName="/ppt/slideMasters/slideMaster163.xml" ContentType="application/vnd.openxmlformats-officedocument.presentationml.slideMaster+xml"/>
  <Override PartName="/ppt/slideMasters/slideMaster164.xml" ContentType="application/vnd.openxmlformats-officedocument.presentationml.slideMaster+xml"/>
  <Override PartName="/ppt/slideMasters/slideMaster165.xml" ContentType="application/vnd.openxmlformats-officedocument.presentationml.slideMaster+xml"/>
  <Override PartName="/ppt/slideMasters/slideMaster166.xml" ContentType="application/vnd.openxmlformats-officedocument.presentationml.slideMaster+xml"/>
  <Override PartName="/ppt/slideMasters/slideMaster167.xml" ContentType="application/vnd.openxmlformats-officedocument.presentationml.slideMaster+xml"/>
  <Override PartName="/ppt/slideMasters/slideMaster168.xml" ContentType="application/vnd.openxmlformats-officedocument.presentationml.slideMaster+xml"/>
  <Override PartName="/ppt/slideMasters/slideMaster169.xml" ContentType="application/vnd.openxmlformats-officedocument.presentationml.slideMaster+xml"/>
  <Override PartName="/ppt/slideMasters/slideMaster170.xml" ContentType="application/vnd.openxmlformats-officedocument.presentationml.slideMaster+xml"/>
  <Override PartName="/ppt/slideMasters/slideMaster171.xml" ContentType="application/vnd.openxmlformats-officedocument.presentationml.slideMaster+xml"/>
  <Override PartName="/ppt/slideMasters/slideMaster172.xml" ContentType="application/vnd.openxmlformats-officedocument.presentationml.slideMaster+xml"/>
  <Override PartName="/ppt/slideMasters/slideMaster173.xml" ContentType="application/vnd.openxmlformats-officedocument.presentationml.slideMaster+xml"/>
  <Override PartName="/ppt/slideMasters/slideMaster174.xml" ContentType="application/vnd.openxmlformats-officedocument.presentationml.slideMaster+xml"/>
  <Override PartName="/ppt/slideMasters/slideMaster175.xml" ContentType="application/vnd.openxmlformats-officedocument.presentationml.slideMaster+xml"/>
  <Override PartName="/ppt/slideMasters/slideMaster176.xml" ContentType="application/vnd.openxmlformats-officedocument.presentationml.slideMaster+xml"/>
  <Override PartName="/ppt/slideMasters/slideMaster177.xml" ContentType="application/vnd.openxmlformats-officedocument.presentationml.slideMaster+xml"/>
  <Override PartName="/ppt/slideMasters/slideMaster178.xml" ContentType="application/vnd.openxmlformats-officedocument.presentationml.slideMaster+xml"/>
  <Override PartName="/ppt/slideMasters/slideMaster179.xml" ContentType="application/vnd.openxmlformats-officedocument.presentationml.slideMaster+xml"/>
  <Override PartName="/ppt/slideMasters/slideMaster180.xml" ContentType="application/vnd.openxmlformats-officedocument.presentationml.slideMaster+xml"/>
  <Override PartName="/ppt/slideMasters/slideMaster181.xml" ContentType="application/vnd.openxmlformats-officedocument.presentationml.slideMaster+xml"/>
  <Override PartName="/ppt/slideMasters/slideMaster182.xml" ContentType="application/vnd.openxmlformats-officedocument.presentationml.slideMaster+xml"/>
  <Override PartName="/ppt/slideMasters/slideMaster183.xml" ContentType="application/vnd.openxmlformats-officedocument.presentationml.slideMaster+xml"/>
  <Override PartName="/ppt/slideMasters/slideMaster184.xml" ContentType="application/vnd.openxmlformats-officedocument.presentationml.slideMaster+xml"/>
  <Override PartName="/ppt/slideMasters/slideMaster185.xml" ContentType="application/vnd.openxmlformats-officedocument.presentationml.slideMaster+xml"/>
  <Override PartName="/ppt/slideMasters/slideMaster186.xml" ContentType="application/vnd.openxmlformats-officedocument.presentationml.slideMaster+xml"/>
  <Override PartName="/ppt/slideMasters/slideMaster187.xml" ContentType="application/vnd.openxmlformats-officedocument.presentationml.slideMaster+xml"/>
  <Override PartName="/ppt/slideMasters/slideMaster188.xml" ContentType="application/vnd.openxmlformats-officedocument.presentationml.slideMaster+xml"/>
  <Override PartName="/ppt/slideMasters/slideMaster189.xml" ContentType="application/vnd.openxmlformats-officedocument.presentationml.slideMaster+xml"/>
  <Override PartName="/ppt/slideMasters/slideMaster190.xml" ContentType="application/vnd.openxmlformats-officedocument.presentationml.slideMaster+xml"/>
  <Override PartName="/ppt/slideMasters/slideMaster191.xml" ContentType="application/vnd.openxmlformats-officedocument.presentationml.slideMaster+xml"/>
  <Override PartName="/ppt/slideMasters/slideMaster192.xml" ContentType="application/vnd.openxmlformats-officedocument.presentationml.slideMaster+xml"/>
  <Override PartName="/ppt/slideMasters/slideMaster193.xml" ContentType="application/vnd.openxmlformats-officedocument.presentationml.slideMaster+xml"/>
  <Override PartName="/ppt/slideMasters/slideMaster194.xml" ContentType="application/vnd.openxmlformats-officedocument.presentationml.slideMaster+xml"/>
  <Override PartName="/ppt/slideMasters/slideMaster195.xml" ContentType="application/vnd.openxmlformats-officedocument.presentationml.slideMaster+xml"/>
  <Override PartName="/ppt/slideMasters/slideMaster196.xml" ContentType="application/vnd.openxmlformats-officedocument.presentationml.slideMaster+xml"/>
  <Override PartName="/ppt/slideMasters/slideMaster197.xml" ContentType="application/vnd.openxmlformats-officedocument.presentationml.slideMaster+xml"/>
  <Override PartName="/ppt/slideMasters/slideMaster198.xml" ContentType="application/vnd.openxmlformats-officedocument.presentationml.slideMaster+xml"/>
  <Override PartName="/ppt/slideMasters/slideMaster199.xml" ContentType="application/vnd.openxmlformats-officedocument.presentationml.slideMaster+xml"/>
  <Override PartName="/ppt/slideMasters/slideMaster200.xml" ContentType="application/vnd.openxmlformats-officedocument.presentationml.slideMaster+xml"/>
  <Override PartName="/ppt/slideMasters/slideMaster201.xml" ContentType="application/vnd.openxmlformats-officedocument.presentationml.slideMaster+xml"/>
  <Override PartName="/ppt/slideMasters/slideMaster202.xml" ContentType="application/vnd.openxmlformats-officedocument.presentationml.slideMaster+xml"/>
  <Override PartName="/ppt/slideMasters/slideMaster203.xml" ContentType="application/vnd.openxmlformats-officedocument.presentationml.slideMaster+xml"/>
  <Override PartName="/ppt/slideMasters/slideMaster204.xml" ContentType="application/vnd.openxmlformats-officedocument.presentationml.slideMaster+xml"/>
  <Override PartName="/ppt/slideMasters/slideMaster205.xml" ContentType="application/vnd.openxmlformats-officedocument.presentationml.slideMaster+xml"/>
  <Override PartName="/ppt/slideMasters/slideMaster206.xml" ContentType="application/vnd.openxmlformats-officedocument.presentationml.slideMaster+xml"/>
  <Override PartName="/ppt/slideMasters/slideMaster207.xml" ContentType="application/vnd.openxmlformats-officedocument.presentationml.slideMaster+xml"/>
  <Override PartName="/ppt/slideMasters/slideMaster208.xml" ContentType="application/vnd.openxmlformats-officedocument.presentationml.slideMaster+xml"/>
  <Override PartName="/ppt/slideMasters/slideMaster209.xml" ContentType="application/vnd.openxmlformats-officedocument.presentationml.slideMaster+xml"/>
  <Override PartName="/ppt/slideMasters/slideMaster210.xml" ContentType="application/vnd.openxmlformats-officedocument.presentationml.slideMaster+xml"/>
  <Override PartName="/ppt/slideMasters/slideMaster211.xml" ContentType="application/vnd.openxmlformats-officedocument.presentationml.slideMaster+xml"/>
  <Override PartName="/ppt/slideMasters/slideMaster212.xml" ContentType="application/vnd.openxmlformats-officedocument.presentationml.slideMaster+xml"/>
  <Override PartName="/ppt/slideMasters/slideMaster213.xml" ContentType="application/vnd.openxmlformats-officedocument.presentationml.slideMaster+xml"/>
  <Override PartName="/ppt/slideMasters/slideMaster214.xml" ContentType="application/vnd.openxmlformats-officedocument.presentationml.slideMaster+xml"/>
  <Override PartName="/ppt/slideMasters/slideMaster215.xml" ContentType="application/vnd.openxmlformats-officedocument.presentationml.slideMaster+xml"/>
  <Override PartName="/ppt/slideMasters/slideMaster216.xml" ContentType="application/vnd.openxmlformats-officedocument.presentationml.slideMaster+xml"/>
  <Override PartName="/ppt/slideMasters/slideMaster217.xml" ContentType="application/vnd.openxmlformats-officedocument.presentationml.slideMaster+xml"/>
  <Override PartName="/ppt/slideMasters/slideMaster218.xml" ContentType="application/vnd.openxmlformats-officedocument.presentationml.slideMaster+xml"/>
  <Override PartName="/ppt/slideMasters/slideMaster219.xml" ContentType="application/vnd.openxmlformats-officedocument.presentationml.slideMaster+xml"/>
  <Override PartName="/ppt/slideMasters/slideMaster220.xml" ContentType="application/vnd.openxmlformats-officedocument.presentationml.slideMaster+xml"/>
  <Override PartName="/ppt/slideMasters/slideMaster221.xml" ContentType="application/vnd.openxmlformats-officedocument.presentationml.slideMaster+xml"/>
  <Override PartName="/ppt/slideMasters/slideMaster222.xml" ContentType="application/vnd.openxmlformats-officedocument.presentationml.slideMaster+xml"/>
  <Override PartName="/ppt/slideMasters/slideMaster223.xml" ContentType="application/vnd.openxmlformats-officedocument.presentationml.slideMaster+xml"/>
  <Override PartName="/ppt/slideMasters/slideMaster224.xml" ContentType="application/vnd.openxmlformats-officedocument.presentationml.slideMaster+xml"/>
  <Override PartName="/ppt/slideMasters/slideMaster225.xml" ContentType="application/vnd.openxmlformats-officedocument.presentationml.slideMaster+xml"/>
  <Override PartName="/ppt/slideMasters/slideMaster226.xml" ContentType="application/vnd.openxmlformats-officedocument.presentationml.slideMaster+xml"/>
  <Override PartName="/ppt/slideMasters/slideMaster227.xml" ContentType="application/vnd.openxmlformats-officedocument.presentationml.slideMaster+xml"/>
  <Override PartName="/ppt/slideMasters/slideMaster228.xml" ContentType="application/vnd.openxmlformats-officedocument.presentationml.slideMaster+xml"/>
  <Override PartName="/ppt/slideMasters/slideMaster229.xml" ContentType="application/vnd.openxmlformats-officedocument.presentationml.slideMaster+xml"/>
  <Override PartName="/ppt/slideMasters/slideMaster230.xml" ContentType="application/vnd.openxmlformats-officedocument.presentationml.slideMaster+xml"/>
  <Override PartName="/ppt/slideMasters/slideMaster231.xml" ContentType="application/vnd.openxmlformats-officedocument.presentationml.slideMaster+xml"/>
  <Override PartName="/ppt/slideMasters/slideMaster232.xml" ContentType="application/vnd.openxmlformats-officedocument.presentationml.slideMaster+xml"/>
  <Override PartName="/ppt/slideMasters/slideMaster233.xml" ContentType="application/vnd.openxmlformats-officedocument.presentationml.slideMaster+xml"/>
  <Override PartName="/ppt/slideMasters/slideMaster234.xml" ContentType="application/vnd.openxmlformats-officedocument.presentationml.slideMaster+xml"/>
  <Override PartName="/ppt/slideMasters/slideMaster235.xml" ContentType="application/vnd.openxmlformats-officedocument.presentationml.slideMaster+xml"/>
  <Override PartName="/ppt/slideMasters/slideMaster236.xml" ContentType="application/vnd.openxmlformats-officedocument.presentationml.slideMaster+xml"/>
  <Override PartName="/ppt/slideMasters/slideMaster237.xml" ContentType="application/vnd.openxmlformats-officedocument.presentationml.slideMaster+xml"/>
  <Override PartName="/ppt/slideMasters/slideMaster238.xml" ContentType="application/vnd.openxmlformats-officedocument.presentationml.slideMaster+xml"/>
  <Override PartName="/ppt/slideMasters/slideMaster239.xml" ContentType="application/vnd.openxmlformats-officedocument.presentationml.slideMaster+xml"/>
  <Override PartName="/ppt/slideMasters/slideMaster240.xml" ContentType="application/vnd.openxmlformats-officedocument.presentationml.slideMaster+xml"/>
  <Override PartName="/ppt/slideMasters/slideMaster241.xml" ContentType="application/vnd.openxmlformats-officedocument.presentationml.slideMaster+xml"/>
  <Override PartName="/ppt/slideMasters/slideMaster242.xml" ContentType="application/vnd.openxmlformats-officedocument.presentationml.slideMaster+xml"/>
  <Override PartName="/ppt/slideMasters/slideMaster243.xml" ContentType="application/vnd.openxmlformats-officedocument.presentationml.slideMaster+xml"/>
  <Override PartName="/ppt/slideMasters/slideMaster244.xml" ContentType="application/vnd.openxmlformats-officedocument.presentationml.slideMaster+xml"/>
  <Override PartName="/ppt/slideMasters/slideMaster245.xml" ContentType="application/vnd.openxmlformats-officedocument.presentationml.slideMaster+xml"/>
  <Override PartName="/ppt/slideMasters/slideMaster246.xml" ContentType="application/vnd.openxmlformats-officedocument.presentationml.slideMaster+xml"/>
  <Override PartName="/ppt/slideMasters/slideMaster247.xml" ContentType="application/vnd.openxmlformats-officedocument.presentationml.slideMaster+xml"/>
  <Override PartName="/ppt/slideMasters/slideMaster248.xml" ContentType="application/vnd.openxmlformats-officedocument.presentationml.slideMaster+xml"/>
  <Override PartName="/ppt/slideMasters/slideMaster249.xml" ContentType="application/vnd.openxmlformats-officedocument.presentationml.slideMaster+xml"/>
  <Override PartName="/ppt/slideMasters/slideMaster250.xml" ContentType="application/vnd.openxmlformats-officedocument.presentationml.slideMaster+xml"/>
  <Override PartName="/ppt/slideMasters/slideMaster251.xml" ContentType="application/vnd.openxmlformats-officedocument.presentationml.slideMaster+xml"/>
  <Override PartName="/ppt/slideMasters/slideMaster252.xml" ContentType="application/vnd.openxmlformats-officedocument.presentationml.slideMaster+xml"/>
  <Override PartName="/ppt/slideMasters/slideMaster253.xml" ContentType="application/vnd.openxmlformats-officedocument.presentationml.slideMaster+xml"/>
  <Override PartName="/ppt/slideMasters/slideMaster254.xml" ContentType="application/vnd.openxmlformats-officedocument.presentationml.slideMaster+xml"/>
  <Override PartName="/ppt/slideMasters/slideMaster255.xml" ContentType="application/vnd.openxmlformats-officedocument.presentationml.slideMaster+xml"/>
  <Override PartName="/ppt/slideMasters/slideMaster256.xml" ContentType="application/vnd.openxmlformats-officedocument.presentationml.slideMaster+xml"/>
  <Override PartName="/ppt/slideMasters/slideMaster257.xml" ContentType="application/vnd.openxmlformats-officedocument.presentationml.slideMaster+xml"/>
  <Override PartName="/ppt/slideMasters/slideMaster258.xml" ContentType="application/vnd.openxmlformats-officedocument.presentationml.slideMaster+xml"/>
  <Override PartName="/ppt/slideMasters/slideMaster259.xml" ContentType="application/vnd.openxmlformats-officedocument.presentationml.slideMaster+xml"/>
  <Override PartName="/ppt/slideMasters/slideMaster260.xml" ContentType="application/vnd.openxmlformats-officedocument.presentationml.slideMaster+xml"/>
  <Override PartName="/ppt/slideMasters/slideMaster261.xml" ContentType="application/vnd.openxmlformats-officedocument.presentationml.slideMaster+xml"/>
  <Override PartName="/ppt/slideMasters/slideMaster262.xml" ContentType="application/vnd.openxmlformats-officedocument.presentationml.slideMaster+xml"/>
  <Override PartName="/ppt/slideMasters/slideMaster263.xml" ContentType="application/vnd.openxmlformats-officedocument.presentationml.slideMaster+xml"/>
  <Override PartName="/ppt/slideMasters/slideMaster26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5.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6.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8.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9.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10.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11.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1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1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1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1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6.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17.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18.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19.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0.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21.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2.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24.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5.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6.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27.xml" ContentType="application/vnd.openxmlformats-officedocument.theme+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8.xml" ContentType="application/vnd.openxmlformats-officedocument.theme+xml"/>
  <Override PartName="/ppt/theme/theme29.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slideLayouts/slideLayout100.xml" ContentType="application/vnd.openxmlformats-officedocument.presentationml.slideLayout+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theme/theme73.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77.xml" ContentType="application/vnd.openxmlformats-officedocument.theme+xml"/>
  <Override PartName="/ppt/theme/theme78.xml" ContentType="application/vnd.openxmlformats-officedocument.theme+xml"/>
  <Override PartName="/ppt/theme/theme79.xml" ContentType="application/vnd.openxmlformats-officedocument.theme+xml"/>
  <Override PartName="/ppt/theme/theme80.xml" ContentType="application/vnd.openxmlformats-officedocument.theme+xml"/>
  <Override PartName="/ppt/theme/theme81.xml" ContentType="application/vnd.openxmlformats-officedocument.theme+xml"/>
  <Override PartName="/ppt/theme/theme82.xml" ContentType="application/vnd.openxmlformats-officedocument.theme+xml"/>
  <Override PartName="/ppt/theme/theme83.xml" ContentType="application/vnd.openxmlformats-officedocument.theme+xml"/>
  <Override PartName="/ppt/theme/theme84.xml" ContentType="application/vnd.openxmlformats-officedocument.theme+xml"/>
  <Override PartName="/ppt/theme/theme85.xml" ContentType="application/vnd.openxmlformats-officedocument.theme+xml"/>
  <Override PartName="/ppt/theme/theme86.xml" ContentType="application/vnd.openxmlformats-officedocument.theme+xml"/>
  <Override PartName="/ppt/theme/theme87.xml" ContentType="application/vnd.openxmlformats-officedocument.theme+xml"/>
  <Override PartName="/ppt/theme/theme88.xml" ContentType="application/vnd.openxmlformats-officedocument.theme+xml"/>
  <Override PartName="/ppt/theme/theme89.xml" ContentType="application/vnd.openxmlformats-officedocument.theme+xml"/>
  <Override PartName="/ppt/theme/theme90.xml" ContentType="application/vnd.openxmlformats-officedocument.theme+xml"/>
  <Override PartName="/ppt/theme/theme91.xml" ContentType="application/vnd.openxmlformats-officedocument.theme+xml"/>
  <Override PartName="/ppt/theme/theme92.xml" ContentType="application/vnd.openxmlformats-officedocument.theme+xml"/>
  <Override PartName="/ppt/theme/theme93.xml" ContentType="application/vnd.openxmlformats-officedocument.theme+xml"/>
  <Override PartName="/ppt/theme/theme94.xml" ContentType="application/vnd.openxmlformats-officedocument.theme+xml"/>
  <Override PartName="/ppt/theme/theme95.xml" ContentType="application/vnd.openxmlformats-officedocument.theme+xml"/>
  <Override PartName="/ppt/theme/theme96.xml" ContentType="application/vnd.openxmlformats-officedocument.theme+xml"/>
  <Override PartName="/ppt/theme/theme97.xml" ContentType="application/vnd.openxmlformats-officedocument.theme+xml"/>
  <Override PartName="/ppt/theme/theme98.xml" ContentType="application/vnd.openxmlformats-officedocument.theme+xml"/>
  <Override PartName="/ppt/theme/theme99.xml" ContentType="application/vnd.openxmlformats-officedocument.theme+xml"/>
  <Override PartName="/ppt/theme/theme100.xml" ContentType="application/vnd.openxmlformats-officedocument.theme+xml"/>
  <Override PartName="/ppt/theme/theme101.xml" ContentType="application/vnd.openxmlformats-officedocument.theme+xml"/>
  <Override PartName="/ppt/theme/theme102.xml" ContentType="application/vnd.openxmlformats-officedocument.theme+xml"/>
  <Override PartName="/ppt/theme/theme103.xml" ContentType="application/vnd.openxmlformats-officedocument.theme+xml"/>
  <Override PartName="/ppt/theme/theme104.xml" ContentType="application/vnd.openxmlformats-officedocument.theme+xml"/>
  <Override PartName="/ppt/theme/theme105.xml" ContentType="application/vnd.openxmlformats-officedocument.theme+xml"/>
  <Override PartName="/ppt/theme/theme106.xml" ContentType="application/vnd.openxmlformats-officedocument.theme+xml"/>
  <Override PartName="/ppt/theme/theme107.xml" ContentType="application/vnd.openxmlformats-officedocument.theme+xml"/>
  <Override PartName="/ppt/theme/theme108.xml" ContentType="application/vnd.openxmlformats-officedocument.theme+xml"/>
  <Override PartName="/ppt/theme/theme109.xml" ContentType="application/vnd.openxmlformats-officedocument.theme+xml"/>
  <Override PartName="/ppt/theme/theme110.xml" ContentType="application/vnd.openxmlformats-officedocument.theme+xml"/>
  <Override PartName="/ppt/theme/theme111.xml" ContentType="application/vnd.openxmlformats-officedocument.theme+xml"/>
  <Override PartName="/ppt/theme/theme112.xml" ContentType="application/vnd.openxmlformats-officedocument.theme+xml"/>
  <Override PartName="/ppt/theme/theme113.xml" ContentType="application/vnd.openxmlformats-officedocument.theme+xml"/>
  <Override PartName="/ppt/theme/theme114.xml" ContentType="application/vnd.openxmlformats-officedocument.theme+xml"/>
  <Override PartName="/ppt/theme/theme115.xml" ContentType="application/vnd.openxmlformats-officedocument.theme+xml"/>
  <Override PartName="/ppt/theme/theme116.xml" ContentType="application/vnd.openxmlformats-officedocument.theme+xml"/>
  <Override PartName="/ppt/theme/theme117.xml" ContentType="application/vnd.openxmlformats-officedocument.theme+xml"/>
  <Override PartName="/ppt/theme/theme118.xml" ContentType="application/vnd.openxmlformats-officedocument.theme+xml"/>
  <Override PartName="/ppt/theme/theme119.xml" ContentType="application/vnd.openxmlformats-officedocument.theme+xml"/>
  <Override PartName="/ppt/theme/theme120.xml" ContentType="application/vnd.openxmlformats-officedocument.theme+xml"/>
  <Override PartName="/ppt/theme/theme121.xml" ContentType="application/vnd.openxmlformats-officedocument.theme+xml"/>
  <Override PartName="/ppt/theme/theme122.xml" ContentType="application/vnd.openxmlformats-officedocument.theme+xml"/>
  <Override PartName="/ppt/slideLayouts/slideLayout101.xml" ContentType="application/vnd.openxmlformats-officedocument.presentationml.slideLayout+xml"/>
  <Override PartName="/ppt/theme/theme123.xml" ContentType="application/vnd.openxmlformats-officedocument.theme+xml"/>
  <Override PartName="/ppt/theme/theme124.xml" ContentType="application/vnd.openxmlformats-officedocument.theme+xml"/>
  <Override PartName="/ppt/theme/theme125.xml" ContentType="application/vnd.openxmlformats-officedocument.theme+xml"/>
  <Override PartName="/ppt/theme/theme126.xml" ContentType="application/vnd.openxmlformats-officedocument.theme+xml"/>
  <Override PartName="/ppt/theme/theme127.xml" ContentType="application/vnd.openxmlformats-officedocument.theme+xml"/>
  <Override PartName="/ppt/theme/theme128.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29.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130.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theme/theme131.xml" ContentType="application/vnd.openxmlformats-officedocument.theme+xml"/>
  <Override PartName="/ppt/theme/theme132.xml" ContentType="application/vnd.openxmlformats-officedocument.theme+xml"/>
  <Override PartName="/ppt/theme/theme133.xml" ContentType="application/vnd.openxmlformats-officedocument.theme+xml"/>
  <Override PartName="/ppt/theme/theme134.xml" ContentType="application/vnd.openxmlformats-officedocument.theme+xml"/>
  <Override PartName="/ppt/theme/theme135.xml" ContentType="application/vnd.openxmlformats-officedocument.theme+xml"/>
  <Override PartName="/ppt/theme/theme136.xml" ContentType="application/vnd.openxmlformats-officedocument.theme+xml"/>
  <Override PartName="/ppt/theme/theme137.xml" ContentType="application/vnd.openxmlformats-officedocument.theme+xml"/>
  <Override PartName="/ppt/theme/theme138.xml" ContentType="application/vnd.openxmlformats-officedocument.theme+xml"/>
  <Override PartName="/ppt/theme/theme139.xml" ContentType="application/vnd.openxmlformats-officedocument.theme+xml"/>
  <Override PartName="/ppt/theme/theme140.xml" ContentType="application/vnd.openxmlformats-officedocument.theme+xml"/>
  <Override PartName="/ppt/theme/theme141.xml" ContentType="application/vnd.openxmlformats-officedocument.theme+xml"/>
  <Override PartName="/ppt/theme/theme142.xml" ContentType="application/vnd.openxmlformats-officedocument.theme+xml"/>
  <Override PartName="/ppt/theme/theme143.xml" ContentType="application/vnd.openxmlformats-officedocument.theme+xml"/>
  <Override PartName="/ppt/theme/theme144.xml" ContentType="application/vnd.openxmlformats-officedocument.theme+xml"/>
  <Override PartName="/ppt/theme/theme145.xml" ContentType="application/vnd.openxmlformats-officedocument.theme+xml"/>
  <Override PartName="/ppt/theme/theme146.xml" ContentType="application/vnd.openxmlformats-officedocument.theme+xml"/>
  <Override PartName="/ppt/theme/theme147.xml" ContentType="application/vnd.openxmlformats-officedocument.theme+xml"/>
  <Override PartName="/ppt/theme/theme148.xml" ContentType="application/vnd.openxmlformats-officedocument.theme+xml"/>
  <Override PartName="/ppt/theme/theme149.xml" ContentType="application/vnd.openxmlformats-officedocument.theme+xml"/>
  <Override PartName="/ppt/theme/theme150.xml" ContentType="application/vnd.openxmlformats-officedocument.theme+xml"/>
  <Override PartName="/ppt/theme/theme151.xml" ContentType="application/vnd.openxmlformats-officedocument.theme+xml"/>
  <Override PartName="/ppt/theme/theme152.xml" ContentType="application/vnd.openxmlformats-officedocument.theme+xml"/>
  <Override PartName="/ppt/theme/theme153.xml" ContentType="application/vnd.openxmlformats-officedocument.theme+xml"/>
  <Override PartName="/ppt/theme/theme154.xml" ContentType="application/vnd.openxmlformats-officedocument.theme+xml"/>
  <Override PartName="/ppt/theme/theme155.xml" ContentType="application/vnd.openxmlformats-officedocument.theme+xml"/>
  <Override PartName="/ppt/theme/theme156.xml" ContentType="application/vnd.openxmlformats-officedocument.theme+xml"/>
  <Override PartName="/ppt/theme/theme157.xml" ContentType="application/vnd.openxmlformats-officedocument.theme+xml"/>
  <Override PartName="/ppt/theme/theme158.xml" ContentType="application/vnd.openxmlformats-officedocument.theme+xml"/>
  <Override PartName="/ppt/theme/theme159.xml" ContentType="application/vnd.openxmlformats-officedocument.theme+xml"/>
  <Override PartName="/ppt/theme/theme160.xml" ContentType="application/vnd.openxmlformats-officedocument.theme+xml"/>
  <Override PartName="/ppt/theme/theme161.xml" ContentType="application/vnd.openxmlformats-officedocument.theme+xml"/>
  <Override PartName="/ppt/theme/theme162.xml" ContentType="application/vnd.openxmlformats-officedocument.theme+xml"/>
  <Override PartName="/ppt/theme/theme163.xml" ContentType="application/vnd.openxmlformats-officedocument.theme+xml"/>
  <Override PartName="/ppt/theme/theme164.xml" ContentType="application/vnd.openxmlformats-officedocument.theme+xml"/>
  <Override PartName="/ppt/theme/theme165.xml" ContentType="application/vnd.openxmlformats-officedocument.theme+xml"/>
  <Override PartName="/ppt/theme/theme166.xml" ContentType="application/vnd.openxmlformats-officedocument.theme+xml"/>
  <Override PartName="/ppt/theme/theme167.xml" ContentType="application/vnd.openxmlformats-officedocument.theme+xml"/>
  <Override PartName="/ppt/theme/theme168.xml" ContentType="application/vnd.openxmlformats-officedocument.theme+xml"/>
  <Override PartName="/ppt/theme/theme169.xml" ContentType="application/vnd.openxmlformats-officedocument.theme+xml"/>
  <Override PartName="/ppt/theme/theme170.xml" ContentType="application/vnd.openxmlformats-officedocument.theme+xml"/>
  <Override PartName="/ppt/theme/theme171.xml" ContentType="application/vnd.openxmlformats-officedocument.theme+xml"/>
  <Override PartName="/ppt/theme/theme172.xml" ContentType="application/vnd.openxmlformats-officedocument.theme+xml"/>
  <Override PartName="/ppt/theme/theme173.xml" ContentType="application/vnd.openxmlformats-officedocument.theme+xml"/>
  <Override PartName="/ppt/theme/theme174.xml" ContentType="application/vnd.openxmlformats-officedocument.theme+xml"/>
  <Override PartName="/ppt/theme/theme175.xml" ContentType="application/vnd.openxmlformats-officedocument.theme+xml"/>
  <Override PartName="/ppt/theme/theme176.xml" ContentType="application/vnd.openxmlformats-officedocument.theme+xml"/>
  <Override PartName="/ppt/theme/theme177.xml" ContentType="application/vnd.openxmlformats-officedocument.theme+xml"/>
  <Override PartName="/ppt/theme/theme178.xml" ContentType="application/vnd.openxmlformats-officedocument.theme+xml"/>
  <Override PartName="/ppt/theme/theme179.xml" ContentType="application/vnd.openxmlformats-officedocument.theme+xml"/>
  <Override PartName="/ppt/theme/theme180.xml" ContentType="application/vnd.openxmlformats-officedocument.theme+xml"/>
  <Override PartName="/ppt/theme/theme181.xml" ContentType="application/vnd.openxmlformats-officedocument.theme+xml"/>
  <Override PartName="/ppt/theme/theme182.xml" ContentType="application/vnd.openxmlformats-officedocument.theme+xml"/>
  <Override PartName="/ppt/theme/theme183.xml" ContentType="application/vnd.openxmlformats-officedocument.theme+xml"/>
  <Override PartName="/ppt/theme/theme184.xml" ContentType="application/vnd.openxmlformats-officedocument.theme+xml"/>
  <Override PartName="/ppt/theme/theme185.xml" ContentType="application/vnd.openxmlformats-officedocument.theme+xml"/>
  <Override PartName="/ppt/theme/theme186.xml" ContentType="application/vnd.openxmlformats-officedocument.theme+xml"/>
  <Override PartName="/ppt/theme/theme187.xml" ContentType="application/vnd.openxmlformats-officedocument.theme+xml"/>
  <Override PartName="/ppt/theme/theme188.xml" ContentType="application/vnd.openxmlformats-officedocument.theme+xml"/>
  <Override PartName="/ppt/theme/theme189.xml" ContentType="application/vnd.openxmlformats-officedocument.theme+xml"/>
  <Override PartName="/ppt/theme/theme190.xml" ContentType="application/vnd.openxmlformats-officedocument.theme+xml"/>
  <Override PartName="/ppt/theme/theme191.xml" ContentType="application/vnd.openxmlformats-officedocument.theme+xml"/>
  <Override PartName="/ppt/theme/theme192.xml" ContentType="application/vnd.openxmlformats-officedocument.theme+xml"/>
  <Override PartName="/ppt/theme/theme193.xml" ContentType="application/vnd.openxmlformats-officedocument.theme+xml"/>
  <Override PartName="/ppt/theme/theme194.xml" ContentType="application/vnd.openxmlformats-officedocument.theme+xml"/>
  <Override PartName="/ppt/theme/theme195.xml" ContentType="application/vnd.openxmlformats-officedocument.theme+xml"/>
  <Override PartName="/ppt/theme/theme196.xml" ContentType="application/vnd.openxmlformats-officedocument.theme+xml"/>
  <Override PartName="/ppt/theme/theme197.xml" ContentType="application/vnd.openxmlformats-officedocument.theme+xml"/>
  <Override PartName="/ppt/theme/theme198.xml" ContentType="application/vnd.openxmlformats-officedocument.theme+xml"/>
  <Override PartName="/ppt/theme/theme199.xml" ContentType="application/vnd.openxmlformats-officedocument.theme+xml"/>
  <Override PartName="/ppt/theme/theme200.xml" ContentType="application/vnd.openxmlformats-officedocument.theme+xml"/>
  <Override PartName="/ppt/theme/theme201.xml" ContentType="application/vnd.openxmlformats-officedocument.theme+xml"/>
  <Override PartName="/ppt/theme/theme202.xml" ContentType="application/vnd.openxmlformats-officedocument.theme+xml"/>
  <Override PartName="/ppt/theme/theme203.xml" ContentType="application/vnd.openxmlformats-officedocument.theme+xml"/>
  <Override PartName="/ppt/theme/theme204.xml" ContentType="application/vnd.openxmlformats-officedocument.theme+xml"/>
  <Override PartName="/ppt/slideLayouts/slideLayout110.xml" ContentType="application/vnd.openxmlformats-officedocument.presentationml.slideLayout+xml"/>
  <Override PartName="/ppt/theme/theme205.xml" ContentType="application/vnd.openxmlformats-officedocument.theme+xml"/>
  <Override PartName="/ppt/slideLayouts/slideLayout111.xml" ContentType="application/vnd.openxmlformats-officedocument.presentationml.slideLayout+xml"/>
  <Override PartName="/ppt/theme/theme206.xml" ContentType="application/vnd.openxmlformats-officedocument.theme+xml"/>
  <Override PartName="/ppt/slideLayouts/slideLayout112.xml" ContentType="application/vnd.openxmlformats-officedocument.presentationml.slideLayout+xml"/>
  <Override PartName="/ppt/theme/theme207.xml" ContentType="application/vnd.openxmlformats-officedocument.theme+xml"/>
  <Override PartName="/ppt/slideLayouts/slideLayout113.xml" ContentType="application/vnd.openxmlformats-officedocument.presentationml.slideLayout+xml"/>
  <Override PartName="/ppt/theme/theme208.xml" ContentType="application/vnd.openxmlformats-officedocument.theme+xml"/>
  <Override PartName="/ppt/slideLayouts/slideLayout114.xml" ContentType="application/vnd.openxmlformats-officedocument.presentationml.slideLayout+xml"/>
  <Override PartName="/ppt/theme/theme209.xml" ContentType="application/vnd.openxmlformats-officedocument.theme+xml"/>
  <Override PartName="/ppt/slideLayouts/slideLayout115.xml" ContentType="application/vnd.openxmlformats-officedocument.presentationml.slideLayout+xml"/>
  <Override PartName="/ppt/theme/theme210.xml" ContentType="application/vnd.openxmlformats-officedocument.theme+xml"/>
  <Override PartName="/ppt/slideLayouts/slideLayout116.xml" ContentType="application/vnd.openxmlformats-officedocument.presentationml.slideLayout+xml"/>
  <Override PartName="/ppt/theme/theme211.xml" ContentType="application/vnd.openxmlformats-officedocument.theme+xml"/>
  <Override PartName="/ppt/slideLayouts/slideLayout117.xml" ContentType="application/vnd.openxmlformats-officedocument.presentationml.slideLayout+xml"/>
  <Override PartName="/ppt/theme/theme212.xml" ContentType="application/vnd.openxmlformats-officedocument.theme+xml"/>
  <Override PartName="/ppt/slideLayouts/slideLayout118.xml" ContentType="application/vnd.openxmlformats-officedocument.presentationml.slideLayout+xml"/>
  <Override PartName="/ppt/theme/theme213.xml" ContentType="application/vnd.openxmlformats-officedocument.theme+xml"/>
  <Override PartName="/ppt/slideLayouts/slideLayout119.xml" ContentType="application/vnd.openxmlformats-officedocument.presentationml.slideLayout+xml"/>
  <Override PartName="/ppt/theme/theme214.xml" ContentType="application/vnd.openxmlformats-officedocument.theme+xml"/>
  <Override PartName="/ppt/slideLayouts/slideLayout120.xml" ContentType="application/vnd.openxmlformats-officedocument.presentationml.slideLayout+xml"/>
  <Override PartName="/ppt/theme/theme215.xml" ContentType="application/vnd.openxmlformats-officedocument.theme+xml"/>
  <Override PartName="/ppt/slideLayouts/slideLayout121.xml" ContentType="application/vnd.openxmlformats-officedocument.presentationml.slideLayout+xml"/>
  <Override PartName="/ppt/theme/theme216.xml" ContentType="application/vnd.openxmlformats-officedocument.theme+xml"/>
  <Override PartName="/ppt/slideLayouts/slideLayout122.xml" ContentType="application/vnd.openxmlformats-officedocument.presentationml.slideLayout+xml"/>
  <Override PartName="/ppt/theme/theme217.xml" ContentType="application/vnd.openxmlformats-officedocument.theme+xml"/>
  <Override PartName="/ppt/slideLayouts/slideLayout123.xml" ContentType="application/vnd.openxmlformats-officedocument.presentationml.slideLayout+xml"/>
  <Override PartName="/ppt/theme/theme218.xml" ContentType="application/vnd.openxmlformats-officedocument.theme+xml"/>
  <Override PartName="/ppt/slideLayouts/slideLayout124.xml" ContentType="application/vnd.openxmlformats-officedocument.presentationml.slideLayout+xml"/>
  <Override PartName="/ppt/theme/theme219.xml" ContentType="application/vnd.openxmlformats-officedocument.theme+xml"/>
  <Override PartName="/ppt/slideLayouts/slideLayout125.xml" ContentType="application/vnd.openxmlformats-officedocument.presentationml.slideLayout+xml"/>
  <Override PartName="/ppt/theme/theme220.xml" ContentType="application/vnd.openxmlformats-officedocument.theme+xml"/>
  <Override PartName="/ppt/slideLayouts/slideLayout126.xml" ContentType="application/vnd.openxmlformats-officedocument.presentationml.slideLayout+xml"/>
  <Override PartName="/ppt/theme/theme221.xml" ContentType="application/vnd.openxmlformats-officedocument.theme+xml"/>
  <Override PartName="/ppt/slideLayouts/slideLayout127.xml" ContentType="application/vnd.openxmlformats-officedocument.presentationml.slideLayout+xml"/>
  <Override PartName="/ppt/theme/theme222.xml" ContentType="application/vnd.openxmlformats-officedocument.theme+xml"/>
  <Override PartName="/ppt/slideLayouts/slideLayout128.xml" ContentType="application/vnd.openxmlformats-officedocument.presentationml.slideLayout+xml"/>
  <Override PartName="/ppt/theme/theme223.xml" ContentType="application/vnd.openxmlformats-officedocument.theme+xml"/>
  <Override PartName="/ppt/slideLayouts/slideLayout129.xml" ContentType="application/vnd.openxmlformats-officedocument.presentationml.slideLayout+xml"/>
  <Override PartName="/ppt/theme/theme224.xml" ContentType="application/vnd.openxmlformats-officedocument.theme+xml"/>
  <Override PartName="/ppt/slideLayouts/slideLayout130.xml" ContentType="application/vnd.openxmlformats-officedocument.presentationml.slideLayout+xml"/>
  <Override PartName="/ppt/theme/theme225.xml" ContentType="application/vnd.openxmlformats-officedocument.theme+xml"/>
  <Override PartName="/ppt/slideLayouts/slideLayout131.xml" ContentType="application/vnd.openxmlformats-officedocument.presentationml.slideLayout+xml"/>
  <Override PartName="/ppt/theme/theme226.xml" ContentType="application/vnd.openxmlformats-officedocument.theme+xml"/>
  <Override PartName="/ppt/slideLayouts/slideLayout132.xml" ContentType="application/vnd.openxmlformats-officedocument.presentationml.slideLayout+xml"/>
  <Override PartName="/ppt/theme/theme227.xml" ContentType="application/vnd.openxmlformats-officedocument.theme+xml"/>
  <Override PartName="/ppt/slideLayouts/slideLayout133.xml" ContentType="application/vnd.openxmlformats-officedocument.presentationml.slideLayout+xml"/>
  <Override PartName="/ppt/theme/theme228.xml" ContentType="application/vnd.openxmlformats-officedocument.theme+xml"/>
  <Override PartName="/ppt/slideLayouts/slideLayout134.xml" ContentType="application/vnd.openxmlformats-officedocument.presentationml.slideLayout+xml"/>
  <Override PartName="/ppt/theme/theme229.xml" ContentType="application/vnd.openxmlformats-officedocument.theme+xml"/>
  <Override PartName="/ppt/slideLayouts/slideLayout135.xml" ContentType="application/vnd.openxmlformats-officedocument.presentationml.slideLayout+xml"/>
  <Override PartName="/ppt/theme/theme230.xml" ContentType="application/vnd.openxmlformats-officedocument.theme+xml"/>
  <Override PartName="/ppt/slideLayouts/slideLayout136.xml" ContentType="application/vnd.openxmlformats-officedocument.presentationml.slideLayout+xml"/>
  <Override PartName="/ppt/theme/theme231.xml" ContentType="application/vnd.openxmlformats-officedocument.theme+xml"/>
  <Override PartName="/ppt/slideLayouts/slideLayout137.xml" ContentType="application/vnd.openxmlformats-officedocument.presentationml.slideLayout+xml"/>
  <Override PartName="/ppt/theme/theme232.xml" ContentType="application/vnd.openxmlformats-officedocument.theme+xml"/>
  <Override PartName="/ppt/slideLayouts/slideLayout138.xml" ContentType="application/vnd.openxmlformats-officedocument.presentationml.slideLayout+xml"/>
  <Override PartName="/ppt/theme/theme233.xml" ContentType="application/vnd.openxmlformats-officedocument.theme+xml"/>
  <Override PartName="/ppt/slideLayouts/slideLayout139.xml" ContentType="application/vnd.openxmlformats-officedocument.presentationml.slideLayout+xml"/>
  <Override PartName="/ppt/theme/theme234.xml" ContentType="application/vnd.openxmlformats-officedocument.theme+xml"/>
  <Override PartName="/ppt/slideLayouts/slideLayout140.xml" ContentType="application/vnd.openxmlformats-officedocument.presentationml.slideLayout+xml"/>
  <Override PartName="/ppt/theme/theme235.xml" ContentType="application/vnd.openxmlformats-officedocument.theme+xml"/>
  <Override PartName="/ppt/slideLayouts/slideLayout141.xml" ContentType="application/vnd.openxmlformats-officedocument.presentationml.slideLayout+xml"/>
  <Override PartName="/ppt/theme/theme236.xml" ContentType="application/vnd.openxmlformats-officedocument.theme+xml"/>
  <Override PartName="/ppt/slideLayouts/slideLayout142.xml" ContentType="application/vnd.openxmlformats-officedocument.presentationml.slideLayout+xml"/>
  <Override PartName="/ppt/theme/theme237.xml" ContentType="application/vnd.openxmlformats-officedocument.theme+xml"/>
  <Override PartName="/ppt/slideLayouts/slideLayout143.xml" ContentType="application/vnd.openxmlformats-officedocument.presentationml.slideLayout+xml"/>
  <Override PartName="/ppt/theme/theme238.xml" ContentType="application/vnd.openxmlformats-officedocument.theme+xml"/>
  <Override PartName="/ppt/slideLayouts/slideLayout144.xml" ContentType="application/vnd.openxmlformats-officedocument.presentationml.slideLayout+xml"/>
  <Override PartName="/ppt/theme/theme239.xml" ContentType="application/vnd.openxmlformats-officedocument.theme+xml"/>
  <Override PartName="/ppt/slideLayouts/slideLayout145.xml" ContentType="application/vnd.openxmlformats-officedocument.presentationml.slideLayout+xml"/>
  <Override PartName="/ppt/theme/theme240.xml" ContentType="application/vnd.openxmlformats-officedocument.theme+xml"/>
  <Override PartName="/ppt/slideLayouts/slideLayout146.xml" ContentType="application/vnd.openxmlformats-officedocument.presentationml.slideLayout+xml"/>
  <Override PartName="/ppt/theme/theme241.xml" ContentType="application/vnd.openxmlformats-officedocument.theme+xml"/>
  <Override PartName="/ppt/slideLayouts/slideLayout147.xml" ContentType="application/vnd.openxmlformats-officedocument.presentationml.slideLayout+xml"/>
  <Override PartName="/ppt/theme/theme242.xml" ContentType="application/vnd.openxmlformats-officedocument.theme+xml"/>
  <Override PartName="/ppt/slideLayouts/slideLayout148.xml" ContentType="application/vnd.openxmlformats-officedocument.presentationml.slideLayout+xml"/>
  <Override PartName="/ppt/theme/theme243.xml" ContentType="application/vnd.openxmlformats-officedocument.theme+xml"/>
  <Override PartName="/ppt/slideLayouts/slideLayout149.xml" ContentType="application/vnd.openxmlformats-officedocument.presentationml.slideLayout+xml"/>
  <Override PartName="/ppt/theme/theme244.xml" ContentType="application/vnd.openxmlformats-officedocument.theme+xml"/>
  <Override PartName="/ppt/slideLayouts/slideLayout150.xml" ContentType="application/vnd.openxmlformats-officedocument.presentationml.slideLayout+xml"/>
  <Override PartName="/ppt/theme/theme245.xml" ContentType="application/vnd.openxmlformats-officedocument.theme+xml"/>
  <Override PartName="/ppt/slideLayouts/slideLayout151.xml" ContentType="application/vnd.openxmlformats-officedocument.presentationml.slideLayout+xml"/>
  <Override PartName="/ppt/theme/theme246.xml" ContentType="application/vnd.openxmlformats-officedocument.theme+xml"/>
  <Override PartName="/ppt/slideLayouts/slideLayout152.xml" ContentType="application/vnd.openxmlformats-officedocument.presentationml.slideLayout+xml"/>
  <Override PartName="/ppt/theme/theme247.xml" ContentType="application/vnd.openxmlformats-officedocument.theme+xml"/>
  <Override PartName="/ppt/slideLayouts/slideLayout153.xml" ContentType="application/vnd.openxmlformats-officedocument.presentationml.slideLayout+xml"/>
  <Override PartName="/ppt/theme/theme248.xml" ContentType="application/vnd.openxmlformats-officedocument.theme+xml"/>
  <Override PartName="/ppt/slideLayouts/slideLayout154.xml" ContentType="application/vnd.openxmlformats-officedocument.presentationml.slideLayout+xml"/>
  <Override PartName="/ppt/theme/theme249.xml" ContentType="application/vnd.openxmlformats-officedocument.theme+xml"/>
  <Override PartName="/ppt/slideLayouts/slideLayout155.xml" ContentType="application/vnd.openxmlformats-officedocument.presentationml.slideLayout+xml"/>
  <Override PartName="/ppt/theme/theme250.xml" ContentType="application/vnd.openxmlformats-officedocument.theme+xml"/>
  <Override PartName="/ppt/slideLayouts/slideLayout156.xml" ContentType="application/vnd.openxmlformats-officedocument.presentationml.slideLayout+xml"/>
  <Override PartName="/ppt/theme/theme251.xml" ContentType="application/vnd.openxmlformats-officedocument.theme+xml"/>
  <Override PartName="/ppt/slideLayouts/slideLayout157.xml" ContentType="application/vnd.openxmlformats-officedocument.presentationml.slideLayout+xml"/>
  <Override PartName="/ppt/theme/theme252.xml" ContentType="application/vnd.openxmlformats-officedocument.theme+xml"/>
  <Override PartName="/ppt/slideLayouts/slideLayout158.xml" ContentType="application/vnd.openxmlformats-officedocument.presentationml.slideLayout+xml"/>
  <Override PartName="/ppt/theme/theme253.xml" ContentType="application/vnd.openxmlformats-officedocument.theme+xml"/>
  <Override PartName="/ppt/slideLayouts/slideLayout159.xml" ContentType="application/vnd.openxmlformats-officedocument.presentationml.slideLayout+xml"/>
  <Override PartName="/ppt/theme/theme254.xml" ContentType="application/vnd.openxmlformats-officedocument.theme+xml"/>
  <Override PartName="/ppt/slideLayouts/slideLayout160.xml" ContentType="application/vnd.openxmlformats-officedocument.presentationml.slideLayout+xml"/>
  <Override PartName="/ppt/theme/theme255.xml" ContentType="application/vnd.openxmlformats-officedocument.theme+xml"/>
  <Override PartName="/ppt/slideLayouts/slideLayout161.xml" ContentType="application/vnd.openxmlformats-officedocument.presentationml.slideLayout+xml"/>
  <Override PartName="/ppt/theme/theme256.xml" ContentType="application/vnd.openxmlformats-officedocument.theme+xml"/>
  <Override PartName="/ppt/slideLayouts/slideLayout162.xml" ContentType="application/vnd.openxmlformats-officedocument.presentationml.slideLayout+xml"/>
  <Override PartName="/ppt/theme/theme257.xml" ContentType="application/vnd.openxmlformats-officedocument.theme+xml"/>
  <Override PartName="/ppt/slideLayouts/slideLayout163.xml" ContentType="application/vnd.openxmlformats-officedocument.presentationml.slideLayout+xml"/>
  <Override PartName="/ppt/theme/theme258.xml" ContentType="application/vnd.openxmlformats-officedocument.theme+xml"/>
  <Override PartName="/ppt/slideLayouts/slideLayout164.xml" ContentType="application/vnd.openxmlformats-officedocument.presentationml.slideLayout+xml"/>
  <Override PartName="/ppt/theme/theme259.xml" ContentType="application/vnd.openxmlformats-officedocument.theme+xml"/>
  <Override PartName="/ppt/slideLayouts/slideLayout165.xml" ContentType="application/vnd.openxmlformats-officedocument.presentationml.slideLayout+xml"/>
  <Override PartName="/ppt/theme/theme260.xml" ContentType="application/vnd.openxmlformats-officedocument.theme+xml"/>
  <Override PartName="/ppt/slideLayouts/slideLayout166.xml" ContentType="application/vnd.openxmlformats-officedocument.presentationml.slideLayout+xml"/>
  <Override PartName="/ppt/theme/theme261.xml" ContentType="application/vnd.openxmlformats-officedocument.theme+xml"/>
  <Override PartName="/ppt/slideLayouts/slideLayout167.xml" ContentType="application/vnd.openxmlformats-officedocument.presentationml.slideLayout+xml"/>
  <Override PartName="/ppt/theme/theme262.xml" ContentType="application/vnd.openxmlformats-officedocument.theme+xml"/>
  <Override PartName="/ppt/slideLayouts/slideLayout168.xml" ContentType="application/vnd.openxmlformats-officedocument.presentationml.slideLayout+xml"/>
  <Override PartName="/ppt/theme/theme263.xml" ContentType="application/vnd.openxmlformats-officedocument.theme+xml"/>
  <Override PartName="/ppt/slideLayouts/slideLayout169.xml" ContentType="application/vnd.openxmlformats-officedocument.presentationml.slideLayout+xml"/>
  <Override PartName="/ppt/theme/theme264.xml" ContentType="application/vnd.openxmlformats-officedocument.theme+xml"/>
  <Override PartName="/ppt/theme/theme265.xml" ContentType="application/vnd.openxmlformats-officedocument.theme+xml"/>
  <Override PartName="/ppt/theme/theme266.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56" r:id="rId3"/>
    <p:sldMasterId id="2147483658" r:id="rId4"/>
    <p:sldMasterId id="2147483663" r:id="rId5"/>
    <p:sldMasterId id="2147483667" r:id="rId6"/>
    <p:sldMasterId id="2147483671" r:id="rId7"/>
    <p:sldMasterId id="2147483675" r:id="rId8"/>
    <p:sldMasterId id="2147483679" r:id="rId9"/>
    <p:sldMasterId id="2147483683" r:id="rId10"/>
    <p:sldMasterId id="2147483688" r:id="rId11"/>
    <p:sldMasterId id="2147483692" r:id="rId12"/>
    <p:sldMasterId id="2147483696" r:id="rId13"/>
    <p:sldMasterId id="2147483700" r:id="rId14"/>
    <p:sldMasterId id="2147483704" r:id="rId15"/>
    <p:sldMasterId id="2147483707" r:id="rId16"/>
    <p:sldMasterId id="2147483713" r:id="rId17"/>
    <p:sldMasterId id="2147483718" r:id="rId18"/>
    <p:sldMasterId id="2147483722" r:id="rId19"/>
    <p:sldMasterId id="2147483733" r:id="rId20"/>
    <p:sldMasterId id="2147483740" r:id="rId21"/>
    <p:sldMasterId id="2147483744" r:id="rId22"/>
    <p:sldMasterId id="2147483749" r:id="rId23"/>
    <p:sldMasterId id="2147483753" r:id="rId24"/>
    <p:sldMasterId id="2147483756" r:id="rId25"/>
    <p:sldMasterId id="2147483762" r:id="rId26"/>
    <p:sldMasterId id="2147483768" r:id="rId27"/>
    <p:sldMasterId id="2147483774" r:id="rId28"/>
    <p:sldMasterId id="2147483781" r:id="rId29"/>
    <p:sldMasterId id="2147483782" r:id="rId30"/>
    <p:sldMasterId id="2147483783" r:id="rId31"/>
    <p:sldMasterId id="2147483784" r:id="rId32"/>
    <p:sldMasterId id="2147483785" r:id="rId33"/>
    <p:sldMasterId id="2147483786" r:id="rId34"/>
    <p:sldMasterId id="2147483787" r:id="rId35"/>
    <p:sldMasterId id="2147483788" r:id="rId36"/>
    <p:sldMasterId id="2147483789" r:id="rId37"/>
    <p:sldMasterId id="2147483790" r:id="rId38"/>
    <p:sldMasterId id="2147483791" r:id="rId39"/>
    <p:sldMasterId id="2147483792" r:id="rId40"/>
    <p:sldMasterId id="2147483794" r:id="rId41"/>
    <p:sldMasterId id="2147483795" r:id="rId42"/>
    <p:sldMasterId id="2147483796" r:id="rId43"/>
    <p:sldMasterId id="2147483797" r:id="rId44"/>
    <p:sldMasterId id="2147483798" r:id="rId45"/>
    <p:sldMasterId id="2147483799" r:id="rId46"/>
    <p:sldMasterId id="2147483800" r:id="rId47"/>
    <p:sldMasterId id="2147483801" r:id="rId48"/>
    <p:sldMasterId id="2147483802" r:id="rId49"/>
    <p:sldMasterId id="2147483803" r:id="rId50"/>
    <p:sldMasterId id="2147483804" r:id="rId51"/>
    <p:sldMasterId id="2147483805" r:id="rId52"/>
    <p:sldMasterId id="2147483806" r:id="rId53"/>
    <p:sldMasterId id="2147483807" r:id="rId54"/>
    <p:sldMasterId id="2147483808" r:id="rId55"/>
    <p:sldMasterId id="2147483809" r:id="rId56"/>
    <p:sldMasterId id="2147483810" r:id="rId57"/>
    <p:sldMasterId id="2147483811" r:id="rId58"/>
    <p:sldMasterId id="2147483812" r:id="rId59"/>
    <p:sldMasterId id="2147483813" r:id="rId60"/>
    <p:sldMasterId id="2147483814" r:id="rId61"/>
    <p:sldMasterId id="2147483815" r:id="rId62"/>
    <p:sldMasterId id="2147483816" r:id="rId63"/>
    <p:sldMasterId id="2147483817" r:id="rId64"/>
    <p:sldMasterId id="2147483818" r:id="rId65"/>
    <p:sldMasterId id="2147483819" r:id="rId66"/>
    <p:sldMasterId id="2147483820" r:id="rId67"/>
    <p:sldMasterId id="2147483821" r:id="rId68"/>
    <p:sldMasterId id="2147483822" r:id="rId69"/>
    <p:sldMasterId id="2147483823" r:id="rId70"/>
    <p:sldMasterId id="2147483824" r:id="rId71"/>
    <p:sldMasterId id="2147483825" r:id="rId72"/>
    <p:sldMasterId id="2147483826" r:id="rId73"/>
    <p:sldMasterId id="2147483827" r:id="rId74"/>
    <p:sldMasterId id="2147483828" r:id="rId75"/>
    <p:sldMasterId id="2147483829" r:id="rId76"/>
    <p:sldMasterId id="2147483830" r:id="rId77"/>
    <p:sldMasterId id="2147483831" r:id="rId78"/>
    <p:sldMasterId id="2147483832" r:id="rId79"/>
    <p:sldMasterId id="2147483833" r:id="rId80"/>
    <p:sldMasterId id="2147483834" r:id="rId81"/>
    <p:sldMasterId id="2147483835" r:id="rId82"/>
    <p:sldMasterId id="2147483836" r:id="rId83"/>
    <p:sldMasterId id="2147483837" r:id="rId84"/>
    <p:sldMasterId id="2147483838" r:id="rId85"/>
    <p:sldMasterId id="2147483839" r:id="rId86"/>
    <p:sldMasterId id="2147483840" r:id="rId87"/>
    <p:sldMasterId id="2147483841" r:id="rId88"/>
    <p:sldMasterId id="2147483842" r:id="rId89"/>
    <p:sldMasterId id="2147483843" r:id="rId90"/>
    <p:sldMasterId id="2147483844" r:id="rId91"/>
    <p:sldMasterId id="2147483845" r:id="rId92"/>
    <p:sldMasterId id="2147483846" r:id="rId93"/>
    <p:sldMasterId id="2147483847" r:id="rId94"/>
    <p:sldMasterId id="2147483848" r:id="rId95"/>
    <p:sldMasterId id="2147483849" r:id="rId96"/>
    <p:sldMasterId id="2147483850" r:id="rId97"/>
    <p:sldMasterId id="2147483851" r:id="rId98"/>
    <p:sldMasterId id="2147483852" r:id="rId99"/>
    <p:sldMasterId id="2147483853" r:id="rId100"/>
    <p:sldMasterId id="2147483854" r:id="rId101"/>
    <p:sldMasterId id="2147483855" r:id="rId102"/>
    <p:sldMasterId id="2147483856" r:id="rId103"/>
    <p:sldMasterId id="2147483857" r:id="rId104"/>
    <p:sldMasterId id="2147483859" r:id="rId105"/>
    <p:sldMasterId id="2147483860" r:id="rId106"/>
    <p:sldMasterId id="2147483861" r:id="rId107"/>
    <p:sldMasterId id="2147483862" r:id="rId108"/>
    <p:sldMasterId id="2147483863" r:id="rId109"/>
    <p:sldMasterId id="2147483864" r:id="rId110"/>
    <p:sldMasterId id="2147483865" r:id="rId111"/>
    <p:sldMasterId id="2147483866" r:id="rId112"/>
    <p:sldMasterId id="2147483867" r:id="rId113"/>
    <p:sldMasterId id="2147483868" r:id="rId114"/>
    <p:sldMasterId id="2147483869" r:id="rId115"/>
    <p:sldMasterId id="2147483870" r:id="rId116"/>
    <p:sldMasterId id="2147483871" r:id="rId117"/>
    <p:sldMasterId id="2147483872" r:id="rId118"/>
    <p:sldMasterId id="2147483873" r:id="rId119"/>
    <p:sldMasterId id="2147483874" r:id="rId120"/>
    <p:sldMasterId id="2147483875" r:id="rId121"/>
    <p:sldMasterId id="2147483876" r:id="rId122"/>
    <p:sldMasterId id="2147483877" r:id="rId123"/>
    <p:sldMasterId id="2147483881" r:id="rId124"/>
    <p:sldMasterId id="2147483882" r:id="rId125"/>
    <p:sldMasterId id="2147483884" r:id="rId126"/>
    <p:sldMasterId id="2147483894" r:id="rId127"/>
    <p:sldMasterId id="2147483895" r:id="rId128"/>
    <p:sldMasterId id="2147483896" r:id="rId129"/>
    <p:sldMasterId id="2147483900" r:id="rId130"/>
    <p:sldMasterId id="2147483903" r:id="rId131"/>
    <p:sldMasterId id="2147483926" r:id="rId132"/>
    <p:sldMasterId id="2147483928" r:id="rId133"/>
    <p:sldMasterId id="2147483930" r:id="rId134"/>
    <p:sldMasterId id="2147483934" r:id="rId135"/>
    <p:sldMasterId id="2147483936" r:id="rId136"/>
    <p:sldMasterId id="2147483938" r:id="rId137"/>
    <p:sldMasterId id="2147483940" r:id="rId138"/>
    <p:sldMasterId id="2147483942" r:id="rId139"/>
    <p:sldMasterId id="2147483944" r:id="rId140"/>
    <p:sldMasterId id="2147483946" r:id="rId141"/>
    <p:sldMasterId id="2147483948" r:id="rId142"/>
    <p:sldMasterId id="2147483950" r:id="rId143"/>
    <p:sldMasterId id="2147483952" r:id="rId144"/>
    <p:sldMasterId id="2147483954" r:id="rId145"/>
    <p:sldMasterId id="2147483956" r:id="rId146"/>
    <p:sldMasterId id="2147483958" r:id="rId147"/>
    <p:sldMasterId id="2147483960" r:id="rId148"/>
    <p:sldMasterId id="2147483962" r:id="rId149"/>
    <p:sldMasterId id="2147483964" r:id="rId150"/>
    <p:sldMasterId id="2147483966" r:id="rId151"/>
    <p:sldMasterId id="2147483968" r:id="rId152"/>
    <p:sldMasterId id="2147483970" r:id="rId153"/>
    <p:sldMasterId id="2147483972" r:id="rId154"/>
    <p:sldMasterId id="2147483974" r:id="rId155"/>
    <p:sldMasterId id="2147483976" r:id="rId156"/>
    <p:sldMasterId id="2147484052" r:id="rId157"/>
    <p:sldMasterId id="2147484054" r:id="rId158"/>
    <p:sldMasterId id="2147484056" r:id="rId159"/>
    <p:sldMasterId id="2147484058" r:id="rId160"/>
    <p:sldMasterId id="2147484060" r:id="rId161"/>
    <p:sldMasterId id="2147484062" r:id="rId162"/>
    <p:sldMasterId id="2147484064" r:id="rId163"/>
    <p:sldMasterId id="2147484066" r:id="rId164"/>
    <p:sldMasterId id="2147484068" r:id="rId165"/>
    <p:sldMasterId id="2147484070" r:id="rId166"/>
    <p:sldMasterId id="2147484072" r:id="rId167"/>
    <p:sldMasterId id="2147484074" r:id="rId168"/>
    <p:sldMasterId id="2147484076" r:id="rId169"/>
    <p:sldMasterId id="2147484078" r:id="rId170"/>
    <p:sldMasterId id="2147484080" r:id="rId171"/>
    <p:sldMasterId id="2147484082" r:id="rId172"/>
    <p:sldMasterId id="2147484086" r:id="rId173"/>
    <p:sldMasterId id="2147484101" r:id="rId174"/>
    <p:sldMasterId id="2147484109" r:id="rId175"/>
    <p:sldMasterId id="2147484111" r:id="rId176"/>
    <p:sldMasterId id="2147484113" r:id="rId177"/>
    <p:sldMasterId id="2147484115" r:id="rId178"/>
    <p:sldMasterId id="2147484117" r:id="rId179"/>
    <p:sldMasterId id="2147484119" r:id="rId180"/>
    <p:sldMasterId id="2147484121" r:id="rId181"/>
    <p:sldMasterId id="2147484123" r:id="rId182"/>
    <p:sldMasterId id="2147484125" r:id="rId183"/>
    <p:sldMasterId id="2147484127" r:id="rId184"/>
    <p:sldMasterId id="2147484129" r:id="rId185"/>
    <p:sldMasterId id="2147484131" r:id="rId186"/>
    <p:sldMasterId id="2147484133" r:id="rId187"/>
    <p:sldMasterId id="2147484135" r:id="rId188"/>
    <p:sldMasterId id="2147484137" r:id="rId189"/>
    <p:sldMasterId id="2147484139" r:id="rId190"/>
    <p:sldMasterId id="2147484141" r:id="rId191"/>
    <p:sldMasterId id="2147484143" r:id="rId192"/>
    <p:sldMasterId id="2147484145" r:id="rId193"/>
    <p:sldMasterId id="2147484147" r:id="rId194"/>
    <p:sldMasterId id="2147484149" r:id="rId195"/>
    <p:sldMasterId id="2147484151" r:id="rId196"/>
    <p:sldMasterId id="2147484153" r:id="rId197"/>
    <p:sldMasterId id="2147484155" r:id="rId198"/>
    <p:sldMasterId id="2147484157" r:id="rId199"/>
    <p:sldMasterId id="2147484159" r:id="rId200"/>
    <p:sldMasterId id="2147484161" r:id="rId201"/>
    <p:sldMasterId id="2147484163" r:id="rId202"/>
    <p:sldMasterId id="2147484165" r:id="rId203"/>
    <p:sldMasterId id="2147484167" r:id="rId204"/>
    <p:sldMasterId id="2147484220" r:id="rId205"/>
    <p:sldMasterId id="2147484222" r:id="rId206"/>
    <p:sldMasterId id="2147484224" r:id="rId207"/>
    <p:sldMasterId id="2147484226" r:id="rId208"/>
    <p:sldMasterId id="2147484228" r:id="rId209"/>
    <p:sldMasterId id="2147484230" r:id="rId210"/>
    <p:sldMasterId id="2147484232" r:id="rId211"/>
    <p:sldMasterId id="2147484234" r:id="rId212"/>
    <p:sldMasterId id="2147484236" r:id="rId213"/>
    <p:sldMasterId id="2147484238" r:id="rId214"/>
    <p:sldMasterId id="2147484240" r:id="rId215"/>
    <p:sldMasterId id="2147484242" r:id="rId216"/>
    <p:sldMasterId id="2147484244" r:id="rId217"/>
    <p:sldMasterId id="2147484246" r:id="rId218"/>
    <p:sldMasterId id="2147484248" r:id="rId219"/>
    <p:sldMasterId id="2147484250" r:id="rId220"/>
    <p:sldMasterId id="2147484252" r:id="rId221"/>
    <p:sldMasterId id="2147484254" r:id="rId222"/>
    <p:sldMasterId id="2147484256" r:id="rId223"/>
    <p:sldMasterId id="2147484258" r:id="rId224"/>
    <p:sldMasterId id="2147484260" r:id="rId225"/>
    <p:sldMasterId id="2147484262" r:id="rId226"/>
    <p:sldMasterId id="2147484264" r:id="rId227"/>
    <p:sldMasterId id="2147484266" r:id="rId228"/>
    <p:sldMasterId id="2147484268" r:id="rId229"/>
    <p:sldMasterId id="2147484270" r:id="rId230"/>
    <p:sldMasterId id="2147484272" r:id="rId231"/>
    <p:sldMasterId id="2147484274" r:id="rId232"/>
    <p:sldMasterId id="2147484276" r:id="rId233"/>
    <p:sldMasterId id="2147484278" r:id="rId234"/>
    <p:sldMasterId id="2147484280" r:id="rId235"/>
    <p:sldMasterId id="2147484282" r:id="rId236"/>
    <p:sldMasterId id="2147484284" r:id="rId237"/>
    <p:sldMasterId id="2147484286" r:id="rId238"/>
    <p:sldMasterId id="2147484288" r:id="rId239"/>
    <p:sldMasterId id="2147484290" r:id="rId240"/>
    <p:sldMasterId id="2147484292" r:id="rId241"/>
    <p:sldMasterId id="2147484294" r:id="rId242"/>
    <p:sldMasterId id="2147484296" r:id="rId243"/>
    <p:sldMasterId id="2147484298" r:id="rId244"/>
    <p:sldMasterId id="2147484300" r:id="rId245"/>
    <p:sldMasterId id="2147484302" r:id="rId246"/>
    <p:sldMasterId id="2147484304" r:id="rId247"/>
    <p:sldMasterId id="2147484306" r:id="rId248"/>
    <p:sldMasterId id="2147484308" r:id="rId249"/>
    <p:sldMasterId id="2147484310" r:id="rId250"/>
    <p:sldMasterId id="2147484312" r:id="rId251"/>
    <p:sldMasterId id="2147484314" r:id="rId252"/>
    <p:sldMasterId id="2147484316" r:id="rId253"/>
    <p:sldMasterId id="2147484318" r:id="rId254"/>
    <p:sldMasterId id="2147484320" r:id="rId255"/>
    <p:sldMasterId id="2147484322" r:id="rId256"/>
    <p:sldMasterId id="2147484324" r:id="rId257"/>
    <p:sldMasterId id="2147484326" r:id="rId258"/>
    <p:sldMasterId id="2147484328" r:id="rId259"/>
    <p:sldMasterId id="2147484330" r:id="rId260"/>
    <p:sldMasterId id="2147484332" r:id="rId261"/>
    <p:sldMasterId id="2147484334" r:id="rId262"/>
    <p:sldMasterId id="2147484336" r:id="rId263"/>
    <p:sldMasterId id="2147484338" r:id="rId264"/>
  </p:sldMasterIdLst>
  <p:notesMasterIdLst>
    <p:notesMasterId r:id="rId326"/>
  </p:notesMasterIdLst>
  <p:handoutMasterIdLst>
    <p:handoutMasterId r:id="rId327"/>
  </p:handoutMasterIdLst>
  <p:sldIdLst>
    <p:sldId id="3648" r:id="rId265"/>
    <p:sldId id="3649" r:id="rId266"/>
    <p:sldId id="3650" r:id="rId267"/>
    <p:sldId id="3651" r:id="rId268"/>
    <p:sldId id="3652" r:id="rId269"/>
    <p:sldId id="3653" r:id="rId270"/>
    <p:sldId id="3654" r:id="rId271"/>
    <p:sldId id="3655" r:id="rId272"/>
    <p:sldId id="3656" r:id="rId273"/>
    <p:sldId id="3657" r:id="rId274"/>
    <p:sldId id="3658" r:id="rId275"/>
    <p:sldId id="3659" r:id="rId276"/>
    <p:sldId id="3660" r:id="rId277"/>
    <p:sldId id="3661" r:id="rId278"/>
    <p:sldId id="3662" r:id="rId279"/>
    <p:sldId id="3663" r:id="rId280"/>
    <p:sldId id="3664" r:id="rId281"/>
    <p:sldId id="3665" r:id="rId282"/>
    <p:sldId id="3666" r:id="rId283"/>
    <p:sldId id="3667" r:id="rId284"/>
    <p:sldId id="3668" r:id="rId285"/>
    <p:sldId id="3669" r:id="rId286"/>
    <p:sldId id="3670" r:id="rId287"/>
    <p:sldId id="3671" r:id="rId288"/>
    <p:sldId id="3672" r:id="rId289"/>
    <p:sldId id="3673" r:id="rId290"/>
    <p:sldId id="3674" r:id="rId291"/>
    <p:sldId id="3675" r:id="rId292"/>
    <p:sldId id="3676" r:id="rId293"/>
    <p:sldId id="3677" r:id="rId294"/>
    <p:sldId id="3678" r:id="rId295"/>
    <p:sldId id="3679" r:id="rId296"/>
    <p:sldId id="3680" r:id="rId297"/>
    <p:sldId id="3681" r:id="rId298"/>
    <p:sldId id="3682" r:id="rId299"/>
    <p:sldId id="3683" r:id="rId300"/>
    <p:sldId id="3684" r:id="rId301"/>
    <p:sldId id="3685" r:id="rId302"/>
    <p:sldId id="3686" r:id="rId303"/>
    <p:sldId id="3687" r:id="rId304"/>
    <p:sldId id="3688" r:id="rId305"/>
    <p:sldId id="3689" r:id="rId306"/>
    <p:sldId id="3690" r:id="rId307"/>
    <p:sldId id="3691" r:id="rId308"/>
    <p:sldId id="3692" r:id="rId309"/>
    <p:sldId id="3693" r:id="rId310"/>
    <p:sldId id="3694" r:id="rId311"/>
    <p:sldId id="3695" r:id="rId312"/>
    <p:sldId id="3696" r:id="rId313"/>
    <p:sldId id="3697" r:id="rId314"/>
    <p:sldId id="3698" r:id="rId315"/>
    <p:sldId id="3699" r:id="rId316"/>
    <p:sldId id="3700" r:id="rId317"/>
    <p:sldId id="3701" r:id="rId318"/>
    <p:sldId id="3702" r:id="rId319"/>
    <p:sldId id="3703" r:id="rId320"/>
    <p:sldId id="3704" r:id="rId321"/>
    <p:sldId id="3705" r:id="rId322"/>
    <p:sldId id="3706" r:id="rId323"/>
    <p:sldId id="3707" r:id="rId324"/>
    <p:sldId id="3647" r:id="rId325"/>
  </p:sldIdLst>
  <p:sldSz cx="10980738" cy="6859588"/>
  <p:notesSz cx="6761163" cy="9942513"/>
  <p:custDataLst>
    <p:tags r:id="rId328"/>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54991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109982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64973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219964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749550" algn="l" defTabSz="109982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3299460" algn="l" defTabSz="109982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849370" algn="l" defTabSz="109982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4399280" algn="l" defTabSz="109982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87">
          <p15:clr>
            <a:srgbClr val="A4A3A4"/>
          </p15:clr>
        </p15:guide>
        <p15:guide id="2" orient="horz" pos="799">
          <p15:clr>
            <a:srgbClr val="A4A3A4"/>
          </p15:clr>
        </p15:guide>
        <p15:guide id="3" pos="408">
          <p15:clr>
            <a:srgbClr val="A4A3A4"/>
          </p15:clr>
        </p15:guide>
        <p15:guide id="4" pos="3277" userDrawn="1">
          <p15:clr>
            <a:srgbClr val="A4A3A4"/>
          </p15:clr>
        </p15:guide>
        <p15:guide id="5" pos="3685">
          <p15:clr>
            <a:srgbClr val="A4A3A4"/>
          </p15:clr>
        </p15:guide>
        <p15:guide id="6" orient="horz" pos="2297" userDrawn="1">
          <p15:clr>
            <a:srgbClr val="A4A3A4"/>
          </p15:clr>
        </p15:guide>
      </p15:sldGuideLst>
    </p:ext>
    <p:ext uri="{2D200454-40CA-4A62-9FC3-DE9A4176ACB9}">
      <p15:notesGuideLst xmlns:p15="http://schemas.microsoft.com/office/powerpoint/2012/main">
        <p15:guide id="1" orient="horz" pos="3328">
          <p15:clr>
            <a:srgbClr val="A4A3A4"/>
          </p15:clr>
        </p15:guide>
        <p15:guide id="2" pos="212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文博" initials="l" lastIdx="1" clrIdx="0"/>
  <p:cmAuthor id="2" name="叶兵" initials="A" lastIdx="20" clrIdx="1"/>
  <p:cmAuthor id="3" name="莫文伟" initials="HC"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72"/>
    <a:srgbClr val="E7E7E7"/>
    <a:srgbClr val="009FE7"/>
    <a:srgbClr val="3399FF"/>
    <a:srgbClr val="0099FF"/>
    <a:srgbClr val="0000CC"/>
    <a:srgbClr val="FDFDFD"/>
    <a:srgbClr val="09D2E7"/>
    <a:srgbClr val="60AC72"/>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97" autoAdjust="0"/>
    <p:restoredTop sz="94425" autoAdjust="0"/>
  </p:normalViewPr>
  <p:slideViewPr>
    <p:cSldViewPr>
      <p:cViewPr varScale="1">
        <p:scale>
          <a:sx n="107" d="100"/>
          <a:sy n="107" d="100"/>
        </p:scale>
        <p:origin x="168" y="1040"/>
      </p:cViewPr>
      <p:guideLst>
        <p:guide orient="horz" pos="2387"/>
        <p:guide orient="horz" pos="799"/>
        <p:guide pos="408"/>
        <p:guide pos="3277"/>
        <p:guide pos="3685"/>
        <p:guide orient="horz" pos="2297"/>
      </p:guideLst>
    </p:cSldViewPr>
  </p:slideViewPr>
  <p:outlineViewPr>
    <p:cViewPr>
      <p:scale>
        <a:sx n="33" d="100"/>
        <a:sy n="33" d="100"/>
      </p:scale>
      <p:origin x="0" y="615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2088" y="-90"/>
      </p:cViewPr>
      <p:guideLst>
        <p:guide orient="horz" pos="3328"/>
        <p:guide pos="2129"/>
      </p:guideLst>
    </p:cSldViewPr>
  </p:notesViewPr>
  <p:gridSpacing cx="72008" cy="72008"/>
</p:viewPr>
</file>

<file path=ppt/_rels/presentation.xml.rels><?xml version="1.0" encoding="UTF-8" standalone="yes"?>
<Relationships xmlns="http://schemas.openxmlformats.org/package/2006/relationships"><Relationship Id="rId106" Type="http://schemas.openxmlformats.org/officeDocument/2006/relationships/slideMaster" Target="slideMasters/slideMaster106.xml"/><Relationship Id="rId107" Type="http://schemas.openxmlformats.org/officeDocument/2006/relationships/slideMaster" Target="slideMasters/slideMaster107.xml"/><Relationship Id="rId108" Type="http://schemas.openxmlformats.org/officeDocument/2006/relationships/slideMaster" Target="slideMasters/slideMaster108.xml"/><Relationship Id="rId109" Type="http://schemas.openxmlformats.org/officeDocument/2006/relationships/slideMaster" Target="slideMasters/slideMaster109.xml"/><Relationship Id="rId70" Type="http://schemas.openxmlformats.org/officeDocument/2006/relationships/slideMaster" Target="slideMasters/slideMaster70.xml"/><Relationship Id="rId71" Type="http://schemas.openxmlformats.org/officeDocument/2006/relationships/slideMaster" Target="slideMasters/slideMaster71.xml"/><Relationship Id="rId72" Type="http://schemas.openxmlformats.org/officeDocument/2006/relationships/slideMaster" Target="slideMasters/slideMaster72.xml"/><Relationship Id="rId73" Type="http://schemas.openxmlformats.org/officeDocument/2006/relationships/slideMaster" Target="slideMasters/slideMaster73.xml"/><Relationship Id="rId74" Type="http://schemas.openxmlformats.org/officeDocument/2006/relationships/slideMaster" Target="slideMasters/slideMaster74.xml"/><Relationship Id="rId75" Type="http://schemas.openxmlformats.org/officeDocument/2006/relationships/slideMaster" Target="slideMasters/slideMaster75.xml"/><Relationship Id="rId76" Type="http://schemas.openxmlformats.org/officeDocument/2006/relationships/slideMaster" Target="slideMasters/slideMaster76.xml"/><Relationship Id="rId77" Type="http://schemas.openxmlformats.org/officeDocument/2006/relationships/slideMaster" Target="slideMasters/slideMaster77.xml"/><Relationship Id="rId78" Type="http://schemas.openxmlformats.org/officeDocument/2006/relationships/slideMaster" Target="slideMasters/slideMaster78.xml"/><Relationship Id="rId79" Type="http://schemas.openxmlformats.org/officeDocument/2006/relationships/slideMaster" Target="slideMasters/slideMaster79.xml"/><Relationship Id="rId170" Type="http://schemas.openxmlformats.org/officeDocument/2006/relationships/slideMaster" Target="slideMasters/slideMaster170.xml"/><Relationship Id="rId171" Type="http://schemas.openxmlformats.org/officeDocument/2006/relationships/slideMaster" Target="slideMasters/slideMaster171.xml"/><Relationship Id="rId172" Type="http://schemas.openxmlformats.org/officeDocument/2006/relationships/slideMaster" Target="slideMasters/slideMaster172.xml"/><Relationship Id="rId173" Type="http://schemas.openxmlformats.org/officeDocument/2006/relationships/slideMaster" Target="slideMasters/slideMaster173.xml"/><Relationship Id="rId174" Type="http://schemas.openxmlformats.org/officeDocument/2006/relationships/slideMaster" Target="slideMasters/slideMaster174.xml"/><Relationship Id="rId175" Type="http://schemas.openxmlformats.org/officeDocument/2006/relationships/slideMaster" Target="slideMasters/slideMaster175.xml"/><Relationship Id="rId176" Type="http://schemas.openxmlformats.org/officeDocument/2006/relationships/slideMaster" Target="slideMasters/slideMaster176.xml"/><Relationship Id="rId177" Type="http://schemas.openxmlformats.org/officeDocument/2006/relationships/slideMaster" Target="slideMasters/slideMaster177.xml"/><Relationship Id="rId178" Type="http://schemas.openxmlformats.org/officeDocument/2006/relationships/slideMaster" Target="slideMasters/slideMaster178.xml"/><Relationship Id="rId179" Type="http://schemas.openxmlformats.org/officeDocument/2006/relationships/slideMaster" Target="slideMasters/slideMaster179.xml"/><Relationship Id="rId260" Type="http://schemas.openxmlformats.org/officeDocument/2006/relationships/slideMaster" Target="slideMasters/slideMaster260.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slideMaster" Target="slideMasters/slideMaster12.xml"/><Relationship Id="rId13" Type="http://schemas.openxmlformats.org/officeDocument/2006/relationships/slideMaster" Target="slideMasters/slideMaster13.xml"/><Relationship Id="rId14" Type="http://schemas.openxmlformats.org/officeDocument/2006/relationships/slideMaster" Target="slideMasters/slideMaster14.xml"/><Relationship Id="rId15" Type="http://schemas.openxmlformats.org/officeDocument/2006/relationships/slideMaster" Target="slideMasters/slideMaster15.xml"/><Relationship Id="rId16" Type="http://schemas.openxmlformats.org/officeDocument/2006/relationships/slideMaster" Target="slideMasters/slideMaster16.xml"/><Relationship Id="rId17" Type="http://schemas.openxmlformats.org/officeDocument/2006/relationships/slideMaster" Target="slideMasters/slideMaster17.xml"/><Relationship Id="rId18" Type="http://schemas.openxmlformats.org/officeDocument/2006/relationships/slideMaster" Target="slideMasters/slideMaster18.xml"/><Relationship Id="rId19" Type="http://schemas.openxmlformats.org/officeDocument/2006/relationships/slideMaster" Target="slideMasters/slideMaster19.xml"/><Relationship Id="rId261" Type="http://schemas.openxmlformats.org/officeDocument/2006/relationships/slideMaster" Target="slideMasters/slideMaster261.xml"/><Relationship Id="rId262" Type="http://schemas.openxmlformats.org/officeDocument/2006/relationships/slideMaster" Target="slideMasters/slideMaster262.xml"/><Relationship Id="rId263" Type="http://schemas.openxmlformats.org/officeDocument/2006/relationships/slideMaster" Target="slideMasters/slideMaster263.xml"/><Relationship Id="rId264" Type="http://schemas.openxmlformats.org/officeDocument/2006/relationships/slideMaster" Target="slideMasters/slideMaster264.xml"/><Relationship Id="rId110" Type="http://schemas.openxmlformats.org/officeDocument/2006/relationships/slideMaster" Target="slideMasters/slideMaster110.xml"/><Relationship Id="rId111" Type="http://schemas.openxmlformats.org/officeDocument/2006/relationships/slideMaster" Target="slideMasters/slideMaster111.xml"/><Relationship Id="rId112" Type="http://schemas.openxmlformats.org/officeDocument/2006/relationships/slideMaster" Target="slideMasters/slideMaster112.xml"/><Relationship Id="rId113" Type="http://schemas.openxmlformats.org/officeDocument/2006/relationships/slideMaster" Target="slideMasters/slideMaster113.xml"/><Relationship Id="rId114" Type="http://schemas.openxmlformats.org/officeDocument/2006/relationships/slideMaster" Target="slideMasters/slideMaster114.xml"/><Relationship Id="rId115" Type="http://schemas.openxmlformats.org/officeDocument/2006/relationships/slideMaster" Target="slideMasters/slideMaster115.xml"/><Relationship Id="rId116" Type="http://schemas.openxmlformats.org/officeDocument/2006/relationships/slideMaster" Target="slideMasters/slideMaster116.xml"/><Relationship Id="rId117" Type="http://schemas.openxmlformats.org/officeDocument/2006/relationships/slideMaster" Target="slideMasters/slideMaster117.xml"/><Relationship Id="rId118" Type="http://schemas.openxmlformats.org/officeDocument/2006/relationships/slideMaster" Target="slideMasters/slideMaster118.xml"/><Relationship Id="rId119" Type="http://schemas.openxmlformats.org/officeDocument/2006/relationships/slideMaster" Target="slideMasters/slideMaster119.xml"/><Relationship Id="rId200" Type="http://schemas.openxmlformats.org/officeDocument/2006/relationships/slideMaster" Target="slideMasters/slideMaster200.xml"/><Relationship Id="rId201" Type="http://schemas.openxmlformats.org/officeDocument/2006/relationships/slideMaster" Target="slideMasters/slideMaster201.xml"/><Relationship Id="rId202" Type="http://schemas.openxmlformats.org/officeDocument/2006/relationships/slideMaster" Target="slideMasters/slideMaster202.xml"/><Relationship Id="rId203" Type="http://schemas.openxmlformats.org/officeDocument/2006/relationships/slideMaster" Target="slideMasters/slideMaster203.xml"/><Relationship Id="rId204" Type="http://schemas.openxmlformats.org/officeDocument/2006/relationships/slideMaster" Target="slideMasters/slideMaster204.xml"/><Relationship Id="rId205" Type="http://schemas.openxmlformats.org/officeDocument/2006/relationships/slideMaster" Target="slideMasters/slideMaster205.xml"/><Relationship Id="rId206" Type="http://schemas.openxmlformats.org/officeDocument/2006/relationships/slideMaster" Target="slideMasters/slideMaster206.xml"/><Relationship Id="rId207" Type="http://schemas.openxmlformats.org/officeDocument/2006/relationships/slideMaster" Target="slideMasters/slideMaster207.xml"/><Relationship Id="rId208" Type="http://schemas.openxmlformats.org/officeDocument/2006/relationships/slideMaster" Target="slideMasters/slideMaster208.xml"/><Relationship Id="rId209" Type="http://schemas.openxmlformats.org/officeDocument/2006/relationships/slideMaster" Target="slideMasters/slideMaster209.xml"/><Relationship Id="rId265" Type="http://schemas.openxmlformats.org/officeDocument/2006/relationships/slide" Target="slides/slide1.xml"/><Relationship Id="rId266" Type="http://schemas.openxmlformats.org/officeDocument/2006/relationships/slide" Target="slides/slide2.xml"/><Relationship Id="rId267" Type="http://schemas.openxmlformats.org/officeDocument/2006/relationships/slide" Target="slides/slide3.xml"/><Relationship Id="rId268" Type="http://schemas.openxmlformats.org/officeDocument/2006/relationships/slide" Target="slides/slide4.xml"/><Relationship Id="rId269" Type="http://schemas.openxmlformats.org/officeDocument/2006/relationships/slide" Target="slides/slide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80" Type="http://schemas.openxmlformats.org/officeDocument/2006/relationships/slideMaster" Target="slideMasters/slideMaster80.xml"/><Relationship Id="rId81" Type="http://schemas.openxmlformats.org/officeDocument/2006/relationships/slideMaster" Target="slideMasters/slideMaster81.xml"/><Relationship Id="rId82" Type="http://schemas.openxmlformats.org/officeDocument/2006/relationships/slideMaster" Target="slideMasters/slideMaster82.xml"/><Relationship Id="rId83" Type="http://schemas.openxmlformats.org/officeDocument/2006/relationships/slideMaster" Target="slideMasters/slideMaster83.xml"/><Relationship Id="rId84" Type="http://schemas.openxmlformats.org/officeDocument/2006/relationships/slideMaster" Target="slideMasters/slideMaster84.xml"/><Relationship Id="rId85" Type="http://schemas.openxmlformats.org/officeDocument/2006/relationships/slideMaster" Target="slideMasters/slideMaster85.xml"/><Relationship Id="rId86" Type="http://schemas.openxmlformats.org/officeDocument/2006/relationships/slideMaster" Target="slideMasters/slideMaster86.xml"/><Relationship Id="rId87" Type="http://schemas.openxmlformats.org/officeDocument/2006/relationships/slideMaster" Target="slideMasters/slideMaster87.xml"/><Relationship Id="rId88" Type="http://schemas.openxmlformats.org/officeDocument/2006/relationships/slideMaster" Target="slideMasters/slideMaster88.xml"/><Relationship Id="rId89" Type="http://schemas.openxmlformats.org/officeDocument/2006/relationships/slideMaster" Target="slideMasters/slideMaster89.xml"/><Relationship Id="rId180" Type="http://schemas.openxmlformats.org/officeDocument/2006/relationships/slideMaster" Target="slideMasters/slideMaster180.xml"/><Relationship Id="rId181" Type="http://schemas.openxmlformats.org/officeDocument/2006/relationships/slideMaster" Target="slideMasters/slideMaster181.xml"/><Relationship Id="rId182" Type="http://schemas.openxmlformats.org/officeDocument/2006/relationships/slideMaster" Target="slideMasters/slideMaster182.xml"/><Relationship Id="rId183" Type="http://schemas.openxmlformats.org/officeDocument/2006/relationships/slideMaster" Target="slideMasters/slideMaster183.xml"/><Relationship Id="rId184" Type="http://schemas.openxmlformats.org/officeDocument/2006/relationships/slideMaster" Target="slideMasters/slideMaster184.xml"/><Relationship Id="rId185" Type="http://schemas.openxmlformats.org/officeDocument/2006/relationships/slideMaster" Target="slideMasters/slideMaster185.xml"/><Relationship Id="rId186" Type="http://schemas.openxmlformats.org/officeDocument/2006/relationships/slideMaster" Target="slideMasters/slideMaster186.xml"/><Relationship Id="rId187" Type="http://schemas.openxmlformats.org/officeDocument/2006/relationships/slideMaster" Target="slideMasters/slideMaster187.xml"/><Relationship Id="rId188" Type="http://schemas.openxmlformats.org/officeDocument/2006/relationships/slideMaster" Target="slideMasters/slideMaster188.xml"/><Relationship Id="rId189" Type="http://schemas.openxmlformats.org/officeDocument/2006/relationships/slideMaster" Target="slideMasters/slideMaster189.xml"/><Relationship Id="rId270" Type="http://schemas.openxmlformats.org/officeDocument/2006/relationships/slide" Target="slides/slide6.xml"/><Relationship Id="rId20" Type="http://schemas.openxmlformats.org/officeDocument/2006/relationships/slideMaster" Target="slideMasters/slideMaster20.xml"/><Relationship Id="rId21" Type="http://schemas.openxmlformats.org/officeDocument/2006/relationships/slideMaster" Target="slideMasters/slideMaster21.xml"/><Relationship Id="rId22" Type="http://schemas.openxmlformats.org/officeDocument/2006/relationships/slideMaster" Target="slideMasters/slideMaster22.xml"/><Relationship Id="rId23" Type="http://schemas.openxmlformats.org/officeDocument/2006/relationships/slideMaster" Target="slideMasters/slideMaster23.xml"/><Relationship Id="rId24" Type="http://schemas.openxmlformats.org/officeDocument/2006/relationships/slideMaster" Target="slideMasters/slideMaster24.xml"/><Relationship Id="rId25" Type="http://schemas.openxmlformats.org/officeDocument/2006/relationships/slideMaster" Target="slideMasters/slideMaster25.xml"/><Relationship Id="rId26" Type="http://schemas.openxmlformats.org/officeDocument/2006/relationships/slideMaster" Target="slideMasters/slideMaster26.xml"/><Relationship Id="rId27" Type="http://schemas.openxmlformats.org/officeDocument/2006/relationships/slideMaster" Target="slideMasters/slideMaster27.xml"/><Relationship Id="rId28" Type="http://schemas.openxmlformats.org/officeDocument/2006/relationships/slideMaster" Target="slideMasters/slideMaster28.xml"/><Relationship Id="rId29" Type="http://schemas.openxmlformats.org/officeDocument/2006/relationships/slideMaster" Target="slideMasters/slideMaster29.xml"/><Relationship Id="rId271" Type="http://schemas.openxmlformats.org/officeDocument/2006/relationships/slide" Target="slides/slide7.xml"/><Relationship Id="rId272" Type="http://schemas.openxmlformats.org/officeDocument/2006/relationships/slide" Target="slides/slide8.xml"/><Relationship Id="rId273" Type="http://schemas.openxmlformats.org/officeDocument/2006/relationships/slide" Target="slides/slide9.xml"/><Relationship Id="rId274" Type="http://schemas.openxmlformats.org/officeDocument/2006/relationships/slide" Target="slides/slide10.xml"/><Relationship Id="rId120" Type="http://schemas.openxmlformats.org/officeDocument/2006/relationships/slideMaster" Target="slideMasters/slideMaster120.xml"/><Relationship Id="rId121" Type="http://schemas.openxmlformats.org/officeDocument/2006/relationships/slideMaster" Target="slideMasters/slideMaster121.xml"/><Relationship Id="rId122" Type="http://schemas.openxmlformats.org/officeDocument/2006/relationships/slideMaster" Target="slideMasters/slideMaster122.xml"/><Relationship Id="rId123" Type="http://schemas.openxmlformats.org/officeDocument/2006/relationships/slideMaster" Target="slideMasters/slideMaster123.xml"/><Relationship Id="rId124" Type="http://schemas.openxmlformats.org/officeDocument/2006/relationships/slideMaster" Target="slideMasters/slideMaster124.xml"/><Relationship Id="rId125" Type="http://schemas.openxmlformats.org/officeDocument/2006/relationships/slideMaster" Target="slideMasters/slideMaster125.xml"/><Relationship Id="rId126" Type="http://schemas.openxmlformats.org/officeDocument/2006/relationships/slideMaster" Target="slideMasters/slideMaster126.xml"/><Relationship Id="rId127" Type="http://schemas.openxmlformats.org/officeDocument/2006/relationships/slideMaster" Target="slideMasters/slideMaster127.xml"/><Relationship Id="rId128" Type="http://schemas.openxmlformats.org/officeDocument/2006/relationships/slideMaster" Target="slideMasters/slideMaster128.xml"/><Relationship Id="rId129" Type="http://schemas.openxmlformats.org/officeDocument/2006/relationships/slideMaster" Target="slideMasters/slideMaster129.xml"/><Relationship Id="rId210" Type="http://schemas.openxmlformats.org/officeDocument/2006/relationships/slideMaster" Target="slideMasters/slideMaster210.xml"/><Relationship Id="rId211" Type="http://schemas.openxmlformats.org/officeDocument/2006/relationships/slideMaster" Target="slideMasters/slideMaster211.xml"/><Relationship Id="rId212" Type="http://schemas.openxmlformats.org/officeDocument/2006/relationships/slideMaster" Target="slideMasters/slideMaster212.xml"/><Relationship Id="rId213" Type="http://schemas.openxmlformats.org/officeDocument/2006/relationships/slideMaster" Target="slideMasters/slideMaster213.xml"/><Relationship Id="rId214" Type="http://schemas.openxmlformats.org/officeDocument/2006/relationships/slideMaster" Target="slideMasters/slideMaster214.xml"/><Relationship Id="rId215" Type="http://schemas.openxmlformats.org/officeDocument/2006/relationships/slideMaster" Target="slideMasters/slideMaster215.xml"/><Relationship Id="rId216" Type="http://schemas.openxmlformats.org/officeDocument/2006/relationships/slideMaster" Target="slideMasters/slideMaster216.xml"/><Relationship Id="rId217" Type="http://schemas.openxmlformats.org/officeDocument/2006/relationships/slideMaster" Target="slideMasters/slideMaster217.xml"/><Relationship Id="rId218" Type="http://schemas.openxmlformats.org/officeDocument/2006/relationships/slideMaster" Target="slideMasters/slideMaster218.xml"/><Relationship Id="rId219" Type="http://schemas.openxmlformats.org/officeDocument/2006/relationships/slideMaster" Target="slideMasters/slideMaster219.xml"/><Relationship Id="rId275" Type="http://schemas.openxmlformats.org/officeDocument/2006/relationships/slide" Target="slides/slide11.xml"/><Relationship Id="rId276" Type="http://schemas.openxmlformats.org/officeDocument/2006/relationships/slide" Target="slides/slide12.xml"/><Relationship Id="rId277" Type="http://schemas.openxmlformats.org/officeDocument/2006/relationships/slide" Target="slides/slide13.xml"/><Relationship Id="rId278" Type="http://schemas.openxmlformats.org/officeDocument/2006/relationships/slide" Target="slides/slide14.xml"/><Relationship Id="rId279" Type="http://schemas.openxmlformats.org/officeDocument/2006/relationships/slide" Target="slides/slide15.xml"/><Relationship Id="rId300" Type="http://schemas.openxmlformats.org/officeDocument/2006/relationships/slide" Target="slides/slide36.xml"/><Relationship Id="rId301" Type="http://schemas.openxmlformats.org/officeDocument/2006/relationships/slide" Target="slides/slide37.xml"/><Relationship Id="rId302" Type="http://schemas.openxmlformats.org/officeDocument/2006/relationships/slide" Target="slides/slide38.xml"/><Relationship Id="rId303" Type="http://schemas.openxmlformats.org/officeDocument/2006/relationships/slide" Target="slides/slide39.xml"/><Relationship Id="rId304" Type="http://schemas.openxmlformats.org/officeDocument/2006/relationships/slide" Target="slides/slide40.xml"/><Relationship Id="rId305" Type="http://schemas.openxmlformats.org/officeDocument/2006/relationships/slide" Target="slides/slide41.xml"/><Relationship Id="rId306" Type="http://schemas.openxmlformats.org/officeDocument/2006/relationships/slide" Target="slides/slide42.xml"/><Relationship Id="rId307" Type="http://schemas.openxmlformats.org/officeDocument/2006/relationships/slide" Target="slides/slide43.xml"/><Relationship Id="rId308" Type="http://schemas.openxmlformats.org/officeDocument/2006/relationships/slide" Target="slides/slide44.xml"/><Relationship Id="rId309" Type="http://schemas.openxmlformats.org/officeDocument/2006/relationships/slide" Target="slides/slide45.xml"/><Relationship Id="rId90" Type="http://schemas.openxmlformats.org/officeDocument/2006/relationships/slideMaster" Target="slideMasters/slideMaster90.xml"/><Relationship Id="rId91" Type="http://schemas.openxmlformats.org/officeDocument/2006/relationships/slideMaster" Target="slideMasters/slideMaster91.xml"/><Relationship Id="rId92" Type="http://schemas.openxmlformats.org/officeDocument/2006/relationships/slideMaster" Target="slideMasters/slideMaster92.xml"/><Relationship Id="rId93" Type="http://schemas.openxmlformats.org/officeDocument/2006/relationships/slideMaster" Target="slideMasters/slideMaster93.xml"/><Relationship Id="rId94" Type="http://schemas.openxmlformats.org/officeDocument/2006/relationships/slideMaster" Target="slideMasters/slideMaster94.xml"/><Relationship Id="rId95" Type="http://schemas.openxmlformats.org/officeDocument/2006/relationships/slideMaster" Target="slideMasters/slideMaster95.xml"/><Relationship Id="rId96" Type="http://schemas.openxmlformats.org/officeDocument/2006/relationships/slideMaster" Target="slideMasters/slideMaster96.xml"/><Relationship Id="rId97" Type="http://schemas.openxmlformats.org/officeDocument/2006/relationships/slideMaster" Target="slideMasters/slideMaster97.xml"/><Relationship Id="rId98" Type="http://schemas.openxmlformats.org/officeDocument/2006/relationships/slideMaster" Target="slideMasters/slideMaster98.xml"/><Relationship Id="rId99" Type="http://schemas.openxmlformats.org/officeDocument/2006/relationships/slideMaster" Target="slideMasters/slideMaster99.xml"/><Relationship Id="rId190" Type="http://schemas.openxmlformats.org/officeDocument/2006/relationships/slideMaster" Target="slideMasters/slideMaster190.xml"/><Relationship Id="rId191" Type="http://schemas.openxmlformats.org/officeDocument/2006/relationships/slideMaster" Target="slideMasters/slideMaster191.xml"/><Relationship Id="rId192" Type="http://schemas.openxmlformats.org/officeDocument/2006/relationships/slideMaster" Target="slideMasters/slideMaster192.xml"/><Relationship Id="rId193" Type="http://schemas.openxmlformats.org/officeDocument/2006/relationships/slideMaster" Target="slideMasters/slideMaster193.xml"/><Relationship Id="rId194" Type="http://schemas.openxmlformats.org/officeDocument/2006/relationships/slideMaster" Target="slideMasters/slideMaster194.xml"/><Relationship Id="rId195" Type="http://schemas.openxmlformats.org/officeDocument/2006/relationships/slideMaster" Target="slideMasters/slideMaster195.xml"/><Relationship Id="rId196" Type="http://schemas.openxmlformats.org/officeDocument/2006/relationships/slideMaster" Target="slideMasters/slideMaster196.xml"/><Relationship Id="rId197" Type="http://schemas.openxmlformats.org/officeDocument/2006/relationships/slideMaster" Target="slideMasters/slideMaster197.xml"/><Relationship Id="rId198" Type="http://schemas.openxmlformats.org/officeDocument/2006/relationships/slideMaster" Target="slideMasters/slideMaster198.xml"/><Relationship Id="rId199" Type="http://schemas.openxmlformats.org/officeDocument/2006/relationships/slideMaster" Target="slideMasters/slideMaster199.xml"/><Relationship Id="rId280" Type="http://schemas.openxmlformats.org/officeDocument/2006/relationships/slide" Target="slides/slide16.xml"/><Relationship Id="rId30" Type="http://schemas.openxmlformats.org/officeDocument/2006/relationships/slideMaster" Target="slideMasters/slideMaster30.xml"/><Relationship Id="rId31" Type="http://schemas.openxmlformats.org/officeDocument/2006/relationships/slideMaster" Target="slideMasters/slideMaster31.xml"/><Relationship Id="rId32" Type="http://schemas.openxmlformats.org/officeDocument/2006/relationships/slideMaster" Target="slideMasters/slideMaster32.xml"/><Relationship Id="rId33" Type="http://schemas.openxmlformats.org/officeDocument/2006/relationships/slideMaster" Target="slideMasters/slideMaster33.xml"/><Relationship Id="rId34" Type="http://schemas.openxmlformats.org/officeDocument/2006/relationships/slideMaster" Target="slideMasters/slideMaster34.xml"/><Relationship Id="rId35" Type="http://schemas.openxmlformats.org/officeDocument/2006/relationships/slideMaster" Target="slideMasters/slideMaster35.xml"/><Relationship Id="rId36" Type="http://schemas.openxmlformats.org/officeDocument/2006/relationships/slideMaster" Target="slideMasters/slideMaster36.xml"/><Relationship Id="rId37" Type="http://schemas.openxmlformats.org/officeDocument/2006/relationships/slideMaster" Target="slideMasters/slideMaster37.xml"/><Relationship Id="rId38" Type="http://schemas.openxmlformats.org/officeDocument/2006/relationships/slideMaster" Target="slideMasters/slideMaster38.xml"/><Relationship Id="rId39" Type="http://schemas.openxmlformats.org/officeDocument/2006/relationships/slideMaster" Target="slideMasters/slideMaster39.xml"/><Relationship Id="rId281" Type="http://schemas.openxmlformats.org/officeDocument/2006/relationships/slide" Target="slides/slide17.xml"/><Relationship Id="rId282" Type="http://schemas.openxmlformats.org/officeDocument/2006/relationships/slide" Target="slides/slide18.xml"/><Relationship Id="rId283" Type="http://schemas.openxmlformats.org/officeDocument/2006/relationships/slide" Target="slides/slide19.xml"/><Relationship Id="rId284" Type="http://schemas.openxmlformats.org/officeDocument/2006/relationships/slide" Target="slides/slide20.xml"/><Relationship Id="rId130" Type="http://schemas.openxmlformats.org/officeDocument/2006/relationships/slideMaster" Target="slideMasters/slideMaster130.xml"/><Relationship Id="rId131" Type="http://schemas.openxmlformats.org/officeDocument/2006/relationships/slideMaster" Target="slideMasters/slideMaster131.xml"/><Relationship Id="rId132" Type="http://schemas.openxmlformats.org/officeDocument/2006/relationships/slideMaster" Target="slideMasters/slideMaster132.xml"/><Relationship Id="rId133" Type="http://schemas.openxmlformats.org/officeDocument/2006/relationships/slideMaster" Target="slideMasters/slideMaster133.xml"/><Relationship Id="rId220" Type="http://schemas.openxmlformats.org/officeDocument/2006/relationships/slideMaster" Target="slideMasters/slideMaster220.xml"/><Relationship Id="rId221" Type="http://schemas.openxmlformats.org/officeDocument/2006/relationships/slideMaster" Target="slideMasters/slideMaster221.xml"/><Relationship Id="rId222" Type="http://schemas.openxmlformats.org/officeDocument/2006/relationships/slideMaster" Target="slideMasters/slideMaster222.xml"/><Relationship Id="rId223" Type="http://schemas.openxmlformats.org/officeDocument/2006/relationships/slideMaster" Target="slideMasters/slideMaster223.xml"/><Relationship Id="rId224" Type="http://schemas.openxmlformats.org/officeDocument/2006/relationships/slideMaster" Target="slideMasters/slideMaster224.xml"/><Relationship Id="rId225" Type="http://schemas.openxmlformats.org/officeDocument/2006/relationships/slideMaster" Target="slideMasters/slideMaster225.xml"/><Relationship Id="rId226" Type="http://schemas.openxmlformats.org/officeDocument/2006/relationships/slideMaster" Target="slideMasters/slideMaster226.xml"/><Relationship Id="rId227" Type="http://schemas.openxmlformats.org/officeDocument/2006/relationships/slideMaster" Target="slideMasters/slideMaster227.xml"/><Relationship Id="rId228" Type="http://schemas.openxmlformats.org/officeDocument/2006/relationships/slideMaster" Target="slideMasters/slideMaster228.xml"/><Relationship Id="rId229" Type="http://schemas.openxmlformats.org/officeDocument/2006/relationships/slideMaster" Target="slideMasters/slideMaster229.xml"/><Relationship Id="rId134" Type="http://schemas.openxmlformats.org/officeDocument/2006/relationships/slideMaster" Target="slideMasters/slideMaster134.xml"/><Relationship Id="rId135" Type="http://schemas.openxmlformats.org/officeDocument/2006/relationships/slideMaster" Target="slideMasters/slideMaster135.xml"/><Relationship Id="rId136" Type="http://schemas.openxmlformats.org/officeDocument/2006/relationships/slideMaster" Target="slideMasters/slideMaster136.xml"/><Relationship Id="rId137" Type="http://schemas.openxmlformats.org/officeDocument/2006/relationships/slideMaster" Target="slideMasters/slideMaster137.xml"/><Relationship Id="rId138" Type="http://schemas.openxmlformats.org/officeDocument/2006/relationships/slideMaster" Target="slideMasters/slideMaster138.xml"/><Relationship Id="rId139" Type="http://schemas.openxmlformats.org/officeDocument/2006/relationships/slideMaster" Target="slideMasters/slideMaster139.xml"/><Relationship Id="rId285" Type="http://schemas.openxmlformats.org/officeDocument/2006/relationships/slide" Target="slides/slide21.xml"/><Relationship Id="rId286" Type="http://schemas.openxmlformats.org/officeDocument/2006/relationships/slide" Target="slides/slide22.xml"/><Relationship Id="rId287" Type="http://schemas.openxmlformats.org/officeDocument/2006/relationships/slide" Target="slides/slide23.xml"/><Relationship Id="rId288" Type="http://schemas.openxmlformats.org/officeDocument/2006/relationships/slide" Target="slides/slide24.xml"/><Relationship Id="rId289" Type="http://schemas.openxmlformats.org/officeDocument/2006/relationships/slide" Target="slides/slide25.xml"/><Relationship Id="rId310" Type="http://schemas.openxmlformats.org/officeDocument/2006/relationships/slide" Target="slides/slide46.xml"/><Relationship Id="rId311" Type="http://schemas.openxmlformats.org/officeDocument/2006/relationships/slide" Target="slides/slide47.xml"/><Relationship Id="rId312" Type="http://schemas.openxmlformats.org/officeDocument/2006/relationships/slide" Target="slides/slide48.xml"/><Relationship Id="rId313" Type="http://schemas.openxmlformats.org/officeDocument/2006/relationships/slide" Target="slides/slide49.xml"/><Relationship Id="rId314" Type="http://schemas.openxmlformats.org/officeDocument/2006/relationships/slide" Target="slides/slide50.xml"/><Relationship Id="rId315" Type="http://schemas.openxmlformats.org/officeDocument/2006/relationships/slide" Target="slides/slide51.xml"/><Relationship Id="rId316" Type="http://schemas.openxmlformats.org/officeDocument/2006/relationships/slide" Target="slides/slide52.xml"/><Relationship Id="rId317" Type="http://schemas.openxmlformats.org/officeDocument/2006/relationships/slide" Target="slides/slide53.xml"/><Relationship Id="rId318" Type="http://schemas.openxmlformats.org/officeDocument/2006/relationships/slide" Target="slides/slide54.xml"/><Relationship Id="rId319" Type="http://schemas.openxmlformats.org/officeDocument/2006/relationships/slide" Target="slides/slide55.xml"/><Relationship Id="rId290" Type="http://schemas.openxmlformats.org/officeDocument/2006/relationships/slide" Target="slides/slide26.xml"/><Relationship Id="rId291" Type="http://schemas.openxmlformats.org/officeDocument/2006/relationships/slide" Target="slides/slide27.xml"/><Relationship Id="rId292" Type="http://schemas.openxmlformats.org/officeDocument/2006/relationships/slide" Target="slides/slide28.xml"/><Relationship Id="rId293" Type="http://schemas.openxmlformats.org/officeDocument/2006/relationships/slide" Target="slides/slide29.xml"/><Relationship Id="rId294" Type="http://schemas.openxmlformats.org/officeDocument/2006/relationships/slide" Target="slides/slide30.xml"/><Relationship Id="rId295" Type="http://schemas.openxmlformats.org/officeDocument/2006/relationships/slide" Target="slides/slide31.xml"/><Relationship Id="rId296" Type="http://schemas.openxmlformats.org/officeDocument/2006/relationships/slide" Target="slides/slide32.xml"/><Relationship Id="rId40" Type="http://schemas.openxmlformats.org/officeDocument/2006/relationships/slideMaster" Target="slideMasters/slideMaster40.xml"/><Relationship Id="rId41" Type="http://schemas.openxmlformats.org/officeDocument/2006/relationships/slideMaster" Target="slideMasters/slideMaster41.xml"/><Relationship Id="rId42" Type="http://schemas.openxmlformats.org/officeDocument/2006/relationships/slideMaster" Target="slideMasters/slideMaster42.xml"/><Relationship Id="rId43" Type="http://schemas.openxmlformats.org/officeDocument/2006/relationships/slideMaster" Target="slideMasters/slideMaster43.xml"/><Relationship Id="rId44" Type="http://schemas.openxmlformats.org/officeDocument/2006/relationships/slideMaster" Target="slideMasters/slideMaster44.xml"/><Relationship Id="rId45" Type="http://schemas.openxmlformats.org/officeDocument/2006/relationships/slideMaster" Target="slideMasters/slideMaster45.xml"/><Relationship Id="rId46" Type="http://schemas.openxmlformats.org/officeDocument/2006/relationships/slideMaster" Target="slideMasters/slideMaster46.xml"/><Relationship Id="rId47" Type="http://schemas.openxmlformats.org/officeDocument/2006/relationships/slideMaster" Target="slideMasters/slideMaster47.xml"/><Relationship Id="rId48" Type="http://schemas.openxmlformats.org/officeDocument/2006/relationships/slideMaster" Target="slideMasters/slideMaster48.xml"/><Relationship Id="rId49" Type="http://schemas.openxmlformats.org/officeDocument/2006/relationships/slideMaster" Target="slideMasters/slideMaster49.xml"/><Relationship Id="rId297" Type="http://schemas.openxmlformats.org/officeDocument/2006/relationships/slide" Target="slides/slide33.xml"/><Relationship Id="rId298" Type="http://schemas.openxmlformats.org/officeDocument/2006/relationships/slide" Target="slides/slide34.xml"/><Relationship Id="rId299" Type="http://schemas.openxmlformats.org/officeDocument/2006/relationships/slide" Target="slides/slide35.xml"/><Relationship Id="rId140" Type="http://schemas.openxmlformats.org/officeDocument/2006/relationships/slideMaster" Target="slideMasters/slideMaster140.xml"/><Relationship Id="rId141" Type="http://schemas.openxmlformats.org/officeDocument/2006/relationships/slideMaster" Target="slideMasters/slideMaster141.xml"/><Relationship Id="rId142" Type="http://schemas.openxmlformats.org/officeDocument/2006/relationships/slideMaster" Target="slideMasters/slideMaster142.xml"/><Relationship Id="rId143" Type="http://schemas.openxmlformats.org/officeDocument/2006/relationships/slideMaster" Target="slideMasters/slideMaster143.xml"/><Relationship Id="rId144" Type="http://schemas.openxmlformats.org/officeDocument/2006/relationships/slideMaster" Target="slideMasters/slideMaster144.xml"/><Relationship Id="rId145" Type="http://schemas.openxmlformats.org/officeDocument/2006/relationships/slideMaster" Target="slideMasters/slideMaster145.xml"/><Relationship Id="rId146" Type="http://schemas.openxmlformats.org/officeDocument/2006/relationships/slideMaster" Target="slideMasters/slideMaster146.xml"/><Relationship Id="rId147" Type="http://schemas.openxmlformats.org/officeDocument/2006/relationships/slideMaster" Target="slideMasters/slideMaster147.xml"/><Relationship Id="rId148" Type="http://schemas.openxmlformats.org/officeDocument/2006/relationships/slideMaster" Target="slideMasters/slideMaster148.xml"/><Relationship Id="rId149" Type="http://schemas.openxmlformats.org/officeDocument/2006/relationships/slideMaster" Target="slideMasters/slideMaster149.xml"/><Relationship Id="rId230" Type="http://schemas.openxmlformats.org/officeDocument/2006/relationships/slideMaster" Target="slideMasters/slideMaster230.xml"/><Relationship Id="rId231" Type="http://schemas.openxmlformats.org/officeDocument/2006/relationships/slideMaster" Target="slideMasters/slideMaster231.xml"/><Relationship Id="rId232" Type="http://schemas.openxmlformats.org/officeDocument/2006/relationships/slideMaster" Target="slideMasters/slideMaster232.xml"/><Relationship Id="rId233" Type="http://schemas.openxmlformats.org/officeDocument/2006/relationships/slideMaster" Target="slideMasters/slideMaster233.xml"/><Relationship Id="rId234" Type="http://schemas.openxmlformats.org/officeDocument/2006/relationships/slideMaster" Target="slideMasters/slideMaster234.xml"/><Relationship Id="rId235" Type="http://schemas.openxmlformats.org/officeDocument/2006/relationships/slideMaster" Target="slideMasters/slideMaster235.xml"/><Relationship Id="rId236" Type="http://schemas.openxmlformats.org/officeDocument/2006/relationships/slideMaster" Target="slideMasters/slideMaster236.xml"/><Relationship Id="rId237" Type="http://schemas.openxmlformats.org/officeDocument/2006/relationships/slideMaster" Target="slideMasters/slideMaster237.xml"/><Relationship Id="rId238" Type="http://schemas.openxmlformats.org/officeDocument/2006/relationships/slideMaster" Target="slideMasters/slideMaster238.xml"/><Relationship Id="rId239" Type="http://schemas.openxmlformats.org/officeDocument/2006/relationships/slideMaster" Target="slideMasters/slideMaster239.xml"/><Relationship Id="rId320" Type="http://schemas.openxmlformats.org/officeDocument/2006/relationships/slide" Target="slides/slide56.xml"/><Relationship Id="rId321" Type="http://schemas.openxmlformats.org/officeDocument/2006/relationships/slide" Target="slides/slide57.xml"/><Relationship Id="rId322" Type="http://schemas.openxmlformats.org/officeDocument/2006/relationships/slide" Target="slides/slide58.xml"/><Relationship Id="rId323" Type="http://schemas.openxmlformats.org/officeDocument/2006/relationships/slide" Target="slides/slide59.xml"/><Relationship Id="rId324" Type="http://schemas.openxmlformats.org/officeDocument/2006/relationships/slide" Target="slides/slide60.xml"/><Relationship Id="rId325" Type="http://schemas.openxmlformats.org/officeDocument/2006/relationships/slide" Target="slides/slide61.xml"/><Relationship Id="rId326" Type="http://schemas.openxmlformats.org/officeDocument/2006/relationships/notesMaster" Target="notesMasters/notesMaster1.xml"/><Relationship Id="rId327" Type="http://schemas.openxmlformats.org/officeDocument/2006/relationships/handoutMaster" Target="handoutMasters/handoutMaster1.xml"/><Relationship Id="rId328" Type="http://schemas.openxmlformats.org/officeDocument/2006/relationships/tags" Target="tags/tag1.xml"/><Relationship Id="rId329" Type="http://schemas.openxmlformats.org/officeDocument/2006/relationships/commentAuthors" Target="commentAuthors.xml"/><Relationship Id="rId50" Type="http://schemas.openxmlformats.org/officeDocument/2006/relationships/slideMaster" Target="slideMasters/slideMaster50.xml"/><Relationship Id="rId51" Type="http://schemas.openxmlformats.org/officeDocument/2006/relationships/slideMaster" Target="slideMasters/slideMaster51.xml"/><Relationship Id="rId52" Type="http://schemas.openxmlformats.org/officeDocument/2006/relationships/slideMaster" Target="slideMasters/slideMaster52.xml"/><Relationship Id="rId53" Type="http://schemas.openxmlformats.org/officeDocument/2006/relationships/slideMaster" Target="slideMasters/slideMaster53.xml"/><Relationship Id="rId54" Type="http://schemas.openxmlformats.org/officeDocument/2006/relationships/slideMaster" Target="slideMasters/slideMaster54.xml"/><Relationship Id="rId55" Type="http://schemas.openxmlformats.org/officeDocument/2006/relationships/slideMaster" Target="slideMasters/slideMaster55.xml"/><Relationship Id="rId56" Type="http://schemas.openxmlformats.org/officeDocument/2006/relationships/slideMaster" Target="slideMasters/slideMaster56.xml"/><Relationship Id="rId57" Type="http://schemas.openxmlformats.org/officeDocument/2006/relationships/slideMaster" Target="slideMasters/slideMaster57.xml"/><Relationship Id="rId58" Type="http://schemas.openxmlformats.org/officeDocument/2006/relationships/slideMaster" Target="slideMasters/slideMaster58.xml"/><Relationship Id="rId59" Type="http://schemas.openxmlformats.org/officeDocument/2006/relationships/slideMaster" Target="slideMasters/slideMaster59.xml"/><Relationship Id="rId150" Type="http://schemas.openxmlformats.org/officeDocument/2006/relationships/slideMaster" Target="slideMasters/slideMaster150.xml"/><Relationship Id="rId151" Type="http://schemas.openxmlformats.org/officeDocument/2006/relationships/slideMaster" Target="slideMasters/slideMaster151.xml"/><Relationship Id="rId152" Type="http://schemas.openxmlformats.org/officeDocument/2006/relationships/slideMaster" Target="slideMasters/slideMaster152.xml"/><Relationship Id="rId153" Type="http://schemas.openxmlformats.org/officeDocument/2006/relationships/slideMaster" Target="slideMasters/slideMaster153.xml"/><Relationship Id="rId154" Type="http://schemas.openxmlformats.org/officeDocument/2006/relationships/slideMaster" Target="slideMasters/slideMaster154.xml"/><Relationship Id="rId155" Type="http://schemas.openxmlformats.org/officeDocument/2006/relationships/slideMaster" Target="slideMasters/slideMaster155.xml"/><Relationship Id="rId156" Type="http://schemas.openxmlformats.org/officeDocument/2006/relationships/slideMaster" Target="slideMasters/slideMaster156.xml"/><Relationship Id="rId157" Type="http://schemas.openxmlformats.org/officeDocument/2006/relationships/slideMaster" Target="slideMasters/slideMaster157.xml"/><Relationship Id="rId158" Type="http://schemas.openxmlformats.org/officeDocument/2006/relationships/slideMaster" Target="slideMasters/slideMaster158.xml"/><Relationship Id="rId159" Type="http://schemas.openxmlformats.org/officeDocument/2006/relationships/slideMaster" Target="slideMasters/slideMaster159.xml"/><Relationship Id="rId240" Type="http://schemas.openxmlformats.org/officeDocument/2006/relationships/slideMaster" Target="slideMasters/slideMaster240.xml"/><Relationship Id="rId241" Type="http://schemas.openxmlformats.org/officeDocument/2006/relationships/slideMaster" Target="slideMasters/slideMaster241.xml"/><Relationship Id="rId242" Type="http://schemas.openxmlformats.org/officeDocument/2006/relationships/slideMaster" Target="slideMasters/slideMaster242.xml"/><Relationship Id="rId243" Type="http://schemas.openxmlformats.org/officeDocument/2006/relationships/slideMaster" Target="slideMasters/slideMaster243.xml"/><Relationship Id="rId244" Type="http://schemas.openxmlformats.org/officeDocument/2006/relationships/slideMaster" Target="slideMasters/slideMaster244.xml"/><Relationship Id="rId245" Type="http://schemas.openxmlformats.org/officeDocument/2006/relationships/slideMaster" Target="slideMasters/slideMaster245.xml"/><Relationship Id="rId246" Type="http://schemas.openxmlformats.org/officeDocument/2006/relationships/slideMaster" Target="slideMasters/slideMaster246.xml"/><Relationship Id="rId247" Type="http://schemas.openxmlformats.org/officeDocument/2006/relationships/slideMaster" Target="slideMasters/slideMaster247.xml"/><Relationship Id="rId248" Type="http://schemas.openxmlformats.org/officeDocument/2006/relationships/slideMaster" Target="slideMasters/slideMaster248.xml"/><Relationship Id="rId249" Type="http://schemas.openxmlformats.org/officeDocument/2006/relationships/slideMaster" Target="slideMasters/slideMaster249.xml"/><Relationship Id="rId330" Type="http://schemas.openxmlformats.org/officeDocument/2006/relationships/presProps" Target="presProps.xml"/><Relationship Id="rId331" Type="http://schemas.openxmlformats.org/officeDocument/2006/relationships/viewProps" Target="viewProps.xml"/><Relationship Id="rId332" Type="http://schemas.openxmlformats.org/officeDocument/2006/relationships/theme" Target="theme/theme1.xml"/><Relationship Id="rId333" Type="http://schemas.openxmlformats.org/officeDocument/2006/relationships/tableStyles" Target="tableStyles.xml"/><Relationship Id="rId60" Type="http://schemas.openxmlformats.org/officeDocument/2006/relationships/slideMaster" Target="slideMasters/slideMaster60.xml"/><Relationship Id="rId61" Type="http://schemas.openxmlformats.org/officeDocument/2006/relationships/slideMaster" Target="slideMasters/slideMaster61.xml"/><Relationship Id="rId62" Type="http://schemas.openxmlformats.org/officeDocument/2006/relationships/slideMaster" Target="slideMasters/slideMaster62.xml"/><Relationship Id="rId63" Type="http://schemas.openxmlformats.org/officeDocument/2006/relationships/slideMaster" Target="slideMasters/slideMaster63.xml"/><Relationship Id="rId64" Type="http://schemas.openxmlformats.org/officeDocument/2006/relationships/slideMaster" Target="slideMasters/slideMaster64.xml"/><Relationship Id="rId65" Type="http://schemas.openxmlformats.org/officeDocument/2006/relationships/slideMaster" Target="slideMasters/slideMaster65.xml"/><Relationship Id="rId66" Type="http://schemas.openxmlformats.org/officeDocument/2006/relationships/slideMaster" Target="slideMasters/slideMaster66.xml"/><Relationship Id="rId67" Type="http://schemas.openxmlformats.org/officeDocument/2006/relationships/slideMaster" Target="slideMasters/slideMaster67.xml"/><Relationship Id="rId68" Type="http://schemas.openxmlformats.org/officeDocument/2006/relationships/slideMaster" Target="slideMasters/slideMaster68.xml"/><Relationship Id="rId69" Type="http://schemas.openxmlformats.org/officeDocument/2006/relationships/slideMaster" Target="slideMasters/slideMaster69.xml"/><Relationship Id="rId160" Type="http://schemas.openxmlformats.org/officeDocument/2006/relationships/slideMaster" Target="slideMasters/slideMaster160.xml"/><Relationship Id="rId161" Type="http://schemas.openxmlformats.org/officeDocument/2006/relationships/slideMaster" Target="slideMasters/slideMaster161.xml"/><Relationship Id="rId162" Type="http://schemas.openxmlformats.org/officeDocument/2006/relationships/slideMaster" Target="slideMasters/slideMaster162.xml"/><Relationship Id="rId163" Type="http://schemas.openxmlformats.org/officeDocument/2006/relationships/slideMaster" Target="slideMasters/slideMaster163.xml"/><Relationship Id="rId164" Type="http://schemas.openxmlformats.org/officeDocument/2006/relationships/slideMaster" Target="slideMasters/slideMaster164.xml"/><Relationship Id="rId165" Type="http://schemas.openxmlformats.org/officeDocument/2006/relationships/slideMaster" Target="slideMasters/slideMaster165.xml"/><Relationship Id="rId166" Type="http://schemas.openxmlformats.org/officeDocument/2006/relationships/slideMaster" Target="slideMasters/slideMaster166.xml"/><Relationship Id="rId167" Type="http://schemas.openxmlformats.org/officeDocument/2006/relationships/slideMaster" Target="slideMasters/slideMaster167.xml"/><Relationship Id="rId168" Type="http://schemas.openxmlformats.org/officeDocument/2006/relationships/slideMaster" Target="slideMasters/slideMaster168.xml"/><Relationship Id="rId169" Type="http://schemas.openxmlformats.org/officeDocument/2006/relationships/slideMaster" Target="slideMasters/slideMaster169.xml"/><Relationship Id="rId250" Type="http://schemas.openxmlformats.org/officeDocument/2006/relationships/slideMaster" Target="slideMasters/slideMaster250.xml"/><Relationship Id="rId251" Type="http://schemas.openxmlformats.org/officeDocument/2006/relationships/slideMaster" Target="slideMasters/slideMaster251.xml"/><Relationship Id="rId252" Type="http://schemas.openxmlformats.org/officeDocument/2006/relationships/slideMaster" Target="slideMasters/slideMaster252.xml"/><Relationship Id="rId253" Type="http://schemas.openxmlformats.org/officeDocument/2006/relationships/slideMaster" Target="slideMasters/slideMaster253.xml"/><Relationship Id="rId254" Type="http://schemas.openxmlformats.org/officeDocument/2006/relationships/slideMaster" Target="slideMasters/slideMaster254.xml"/><Relationship Id="rId255" Type="http://schemas.openxmlformats.org/officeDocument/2006/relationships/slideMaster" Target="slideMasters/slideMaster255.xml"/><Relationship Id="rId256" Type="http://schemas.openxmlformats.org/officeDocument/2006/relationships/slideMaster" Target="slideMasters/slideMaster256.xml"/><Relationship Id="rId257" Type="http://schemas.openxmlformats.org/officeDocument/2006/relationships/slideMaster" Target="slideMasters/slideMaster257.xml"/><Relationship Id="rId258" Type="http://schemas.openxmlformats.org/officeDocument/2006/relationships/slideMaster" Target="slideMasters/slideMaster258.xml"/><Relationship Id="rId259" Type="http://schemas.openxmlformats.org/officeDocument/2006/relationships/slideMaster" Target="slideMasters/slideMaster259.xml"/><Relationship Id="rId100" Type="http://schemas.openxmlformats.org/officeDocument/2006/relationships/slideMaster" Target="slideMasters/slideMaster100.xml"/><Relationship Id="rId101" Type="http://schemas.openxmlformats.org/officeDocument/2006/relationships/slideMaster" Target="slideMasters/slideMaster101.xml"/><Relationship Id="rId102" Type="http://schemas.openxmlformats.org/officeDocument/2006/relationships/slideMaster" Target="slideMasters/slideMaster102.xml"/><Relationship Id="rId103" Type="http://schemas.openxmlformats.org/officeDocument/2006/relationships/slideMaster" Target="slideMasters/slideMaster103.xml"/><Relationship Id="rId104" Type="http://schemas.openxmlformats.org/officeDocument/2006/relationships/slideMaster" Target="slideMasters/slideMaster104.xml"/><Relationship Id="rId105" Type="http://schemas.openxmlformats.org/officeDocument/2006/relationships/slideMaster" Target="slideMasters/slideMaster10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___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___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617433628066745"/>
          <c:y val="0.0764289754941611"/>
          <c:w val="0.923955461531352"/>
          <c:h val="0.885065390870629"/>
        </c:manualLayout>
      </c:layout>
      <c:barChart>
        <c:barDir val="col"/>
        <c:grouping val="clustered"/>
        <c:varyColors val="0"/>
        <c:ser>
          <c:idx val="0"/>
          <c:order val="0"/>
          <c:tx>
            <c:strRef>
              <c:f>Sheet1!$B$1</c:f>
              <c:strCache>
                <c:ptCount val="1"/>
                <c:pt idx="0">
                  <c:v>2018年零售额累计</c:v>
                </c:pt>
              </c:strCache>
            </c:strRef>
          </c:tx>
          <c:spPr>
            <a:solidFill>
              <a:srgbClr val="00B0F0"/>
            </a:solidFill>
            <a:ln>
              <a:noFill/>
            </a:ln>
          </c:spPr>
          <c:invertIfNegative val="0"/>
          <c:dLbls>
            <c:dLbl>
              <c:idx val="0"/>
              <c:layout>
                <c:manualLayout>
                  <c:x val="0.0"/>
                  <c:y val="-0.0301170533664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3-CFBD-432F-B3A7-52753A0186C2}"/>
                </c:ext>
                <c:ext xmlns:c15="http://schemas.microsoft.com/office/drawing/2012/chart" uri="{CE6537A1-D6FC-4f65-9D91-7224C49458BB}">
                  <c15:layout/>
                </c:ext>
              </c:extLst>
            </c:dLbl>
            <c:dLbl>
              <c:idx val="3"/>
              <c:layout>
                <c:manualLayout>
                  <c:x val="0.0"/>
                  <c:y val="-0.003206714405470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CFBD-432F-B3A7-52753A0186C2}"/>
                </c:ext>
                <c:ext xmlns:c15="http://schemas.microsoft.com/office/drawing/2012/chart" uri="{CE6537A1-D6FC-4f65-9D91-7224C49458BB}">
                  <c15:layout/>
                </c:ext>
              </c:extLst>
            </c:dLbl>
            <c:dLbl>
              <c:idx val="4"/>
              <c:layout>
                <c:manualLayout>
                  <c:x val="-0.000213678405480624"/>
                  <c:y val="-0.02244715864903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CFBD-432F-B3A7-52753A0186C2}"/>
                </c:ext>
                <c:ext xmlns:c15="http://schemas.microsoft.com/office/drawing/2012/chart" uri="{CE6537A1-D6FC-4f65-9D91-7224C49458BB}">
                  <c15:layout/>
                </c:ext>
              </c:extLst>
            </c:dLbl>
            <c:dLbl>
              <c:idx val="5"/>
              <c:layout>
                <c:manualLayout>
                  <c:x val="0.00794456271625478"/>
                  <c:y val="0.035273858460171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CFBD-432F-B3A7-52753A0186C2}"/>
                </c:ext>
                <c:ext xmlns:c15="http://schemas.microsoft.com/office/drawing/2012/chart" uri="{CE6537A1-D6FC-4f65-9D91-7224C49458BB}">
                  <c15:layout/>
                </c:ext>
              </c:extLst>
            </c:dLbl>
            <c:dLbl>
              <c:idx val="7"/>
              <c:layout>
                <c:manualLayout>
                  <c:x val="-0.00296418978656901"/>
                  <c:y val="0.02204616153760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CFBD-432F-B3A7-52753A0186C2}"/>
                </c:ext>
                <c:ext xmlns:c15="http://schemas.microsoft.com/office/drawing/2012/chart" uri="{CE6537A1-D6FC-4f65-9D91-7224C49458BB}">
                  <c15:layout/>
                </c:ext>
              </c:extLst>
            </c:dLbl>
            <c:dLbl>
              <c:idx val="8"/>
              <c:layout>
                <c:manualLayout>
                  <c:x val="-0.0014820948932845"/>
                  <c:y val="0.016797086565174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CFBD-432F-B3A7-52753A0186C2}"/>
                </c:ext>
                <c:ext xmlns:c15="http://schemas.microsoft.com/office/drawing/2012/chart" uri="{CE6537A1-D6FC-4f65-9D91-7224C49458BB}">
                  <c15:layout/>
                </c:ext>
              </c:extLst>
            </c:dLbl>
            <c:dLbl>
              <c:idx val="9"/>
              <c:layout>
                <c:manualLayout>
                  <c:x val="-0.00476673762975285"/>
                  <c:y val="0.0096201432164103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CFBD-432F-B3A7-52753A0186C2}"/>
                </c:ext>
                <c:ext xmlns:c15="http://schemas.microsoft.com/office/drawing/2012/chart" uri="{CE6537A1-D6FC-4f65-9D91-7224C49458BB}">
                  <c15:layout/>
                </c:ext>
              </c:extLst>
            </c:dLbl>
            <c:dLbl>
              <c:idx val="10"/>
              <c:layout>
                <c:manualLayout>
                  <c:x val="0.0"/>
                  <c:y val="-0.016033572027350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CFBD-432F-B3A7-52753A0186C2}"/>
                </c:ext>
                <c:ext xmlns:c15="http://schemas.microsoft.com/office/drawing/2012/chart" uri="{CE6537A1-D6FC-4f65-9D91-7224C49458BB}">
                  <c15:layout/>
                </c:ext>
              </c:extLst>
            </c:dLbl>
            <c:dLbl>
              <c:idx val="11"/>
              <c:layout>
                <c:manualLayout>
                  <c:x val="0.00158891254325096"/>
                  <c:y val="0.025653715243760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CFBD-432F-B3A7-52753A0186C2}"/>
                </c:ext>
                <c:ext xmlns:c15="http://schemas.microsoft.com/office/drawing/2012/chart" uri="{CE6537A1-D6FC-4f65-9D91-7224C49458BB}">
                  <c15:layout/>
                </c:ext>
              </c:extLst>
            </c:dLbl>
            <c:dLbl>
              <c:idx val="12"/>
              <c:layout>
                <c:manualLayout>
                  <c:x val="-0.00367251864824892"/>
                  <c:y val="0.0038887001333169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CFBD-432F-B3A7-52753A0186C2}"/>
                </c:ext>
                <c:ext xmlns:c15="http://schemas.microsoft.com/office/drawing/2012/chart" uri="{CE6537A1-D6FC-4f65-9D91-7224C49458BB}">
                  <c15:layout/>
                </c:ext>
              </c:extLst>
            </c:dLbl>
            <c:dLbl>
              <c:idx val="14"/>
              <c:layout>
                <c:manualLayout>
                  <c:x val="-0.00476673762975285"/>
                  <c:y val="-0.003206714405470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CFBD-432F-B3A7-52753A0186C2}"/>
                </c:ext>
                <c:ext xmlns:c15="http://schemas.microsoft.com/office/drawing/2012/chart" uri="{CE6537A1-D6FC-4f65-9D91-7224C49458BB}"/>
              </c:extLst>
            </c:dLbl>
            <c:spPr>
              <a:noFill/>
              <a:ln>
                <a:noFill/>
              </a:ln>
              <a:effectLst/>
            </c:spPr>
            <c:txPr>
              <a:bodyPr/>
              <a:lstStyle/>
              <a:p>
                <a:pPr>
                  <a:defRPr sz="1000">
                    <a:solidFill>
                      <a:schemeClr val="tx1"/>
                    </a:solidFill>
                    <a:latin typeface="微软雅黑" panose="020B0503020204020204" pitchFamily="34" charset="-122"/>
                    <a:ea typeface="微软雅黑" panose="020B0503020204020204" pitchFamily="34" charset="-122"/>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Sheet1!$A$2:$A$15</c:f>
              <c:strCache>
                <c:ptCount val="14"/>
                <c:pt idx="0">
                  <c:v>&lt;1000</c:v>
                </c:pt>
                <c:pt idx="1">
                  <c:v>1000-1499</c:v>
                </c:pt>
                <c:pt idx="2">
                  <c:v>1500-1999</c:v>
                </c:pt>
                <c:pt idx="3">
                  <c:v>2000-2499</c:v>
                </c:pt>
                <c:pt idx="4">
                  <c:v>2500-2999</c:v>
                </c:pt>
                <c:pt idx="5">
                  <c:v>3000-3499</c:v>
                </c:pt>
                <c:pt idx="6">
                  <c:v>3500-3999</c:v>
                </c:pt>
                <c:pt idx="7">
                  <c:v>4000-4999</c:v>
                </c:pt>
                <c:pt idx="8">
                  <c:v>5000-5999</c:v>
                </c:pt>
                <c:pt idx="9">
                  <c:v>6000-6999</c:v>
                </c:pt>
                <c:pt idx="10">
                  <c:v>7000-7999</c:v>
                </c:pt>
                <c:pt idx="11">
                  <c:v>8000-8999</c:v>
                </c:pt>
                <c:pt idx="12">
                  <c:v>9000-9999</c:v>
                </c:pt>
                <c:pt idx="13">
                  <c:v>&gt;10000</c:v>
                </c:pt>
              </c:strCache>
            </c:strRef>
          </c:cat>
          <c:val>
            <c:numRef>
              <c:f>Sheet1!$B$2:$B$15</c:f>
              <c:numCache>
                <c:formatCode>0.0%</c:formatCode>
                <c:ptCount val="14"/>
                <c:pt idx="0">
                  <c:v>0.00984088458407805</c:v>
                </c:pt>
                <c:pt idx="1">
                  <c:v>0.030456029159226</c:v>
                </c:pt>
                <c:pt idx="2">
                  <c:v>0.0421104984801784</c:v>
                </c:pt>
                <c:pt idx="3">
                  <c:v>0.0393787328785762</c:v>
                </c:pt>
                <c:pt idx="4">
                  <c:v>0.0665377002901657</c:v>
                </c:pt>
                <c:pt idx="5">
                  <c:v>0.0626302356199096</c:v>
                </c:pt>
                <c:pt idx="6">
                  <c:v>0.0988245729715774</c:v>
                </c:pt>
                <c:pt idx="7">
                  <c:v>0.10541955002416</c:v>
                </c:pt>
                <c:pt idx="8">
                  <c:v>0.110307021491383</c:v>
                </c:pt>
                <c:pt idx="9">
                  <c:v>0.101711572179732</c:v>
                </c:pt>
                <c:pt idx="10">
                  <c:v>0.0572686264437519</c:v>
                </c:pt>
                <c:pt idx="11">
                  <c:v>0.0611453583993943</c:v>
                </c:pt>
                <c:pt idx="12">
                  <c:v>0.0415452911374246</c:v>
                </c:pt>
                <c:pt idx="13">
                  <c:v>0.172823926340443</c:v>
                </c:pt>
              </c:numCache>
            </c:numRef>
          </c:val>
          <c:extLst xmlns:c16r2="http://schemas.microsoft.com/office/drawing/2015/06/chart">
            <c:ext xmlns:c16="http://schemas.microsoft.com/office/drawing/2014/chart" uri="{C3380CC4-5D6E-409C-BE32-E72D297353CC}">
              <c16:uniqueId val="{0000000A-CFBD-432F-B3A7-52753A0186C2}"/>
            </c:ext>
          </c:extLst>
        </c:ser>
        <c:ser>
          <c:idx val="1"/>
          <c:order val="1"/>
          <c:tx>
            <c:strRef>
              <c:f>Sheet1!$C$1</c:f>
              <c:strCache>
                <c:ptCount val="1"/>
                <c:pt idx="0">
                  <c:v>零售额累计同比</c:v>
                </c:pt>
              </c:strCache>
            </c:strRef>
          </c:tx>
          <c:spPr>
            <a:solidFill>
              <a:srgbClr val="00B050"/>
            </a:solidFill>
            <a:ln>
              <a:noFill/>
            </a:ln>
          </c:spPr>
          <c:invertIfNegative val="0"/>
          <c:dPt>
            <c:idx val="2"/>
            <c:invertIfNegative val="0"/>
            <c:bubble3D val="0"/>
            <c:spPr>
              <a:solidFill>
                <a:srgbClr val="92D050"/>
              </a:solidFill>
              <a:ln>
                <a:noFill/>
              </a:ln>
            </c:spPr>
            <c:extLst xmlns:c16r2="http://schemas.microsoft.com/office/drawing/2015/06/chart">
              <c:ext xmlns:c16="http://schemas.microsoft.com/office/drawing/2014/chart" uri="{C3380CC4-5D6E-409C-BE32-E72D297353CC}">
                <c16:uniqueId val="{0000000C-CFBD-432F-B3A7-52753A0186C2}"/>
              </c:ext>
            </c:extLst>
          </c:dPt>
          <c:dPt>
            <c:idx val="6"/>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0E-CFBD-432F-B3A7-52753A0186C2}"/>
              </c:ext>
            </c:extLst>
          </c:dPt>
          <c:dPt>
            <c:idx val="7"/>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10-CFBD-432F-B3A7-52753A0186C2}"/>
              </c:ext>
            </c:extLst>
          </c:dPt>
          <c:dPt>
            <c:idx val="8"/>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12-CFBD-432F-B3A7-52753A0186C2}"/>
              </c:ext>
            </c:extLst>
          </c:dPt>
          <c:dPt>
            <c:idx val="9"/>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14-CFBD-432F-B3A7-52753A0186C2}"/>
              </c:ext>
            </c:extLst>
          </c:dPt>
          <c:dPt>
            <c:idx val="11"/>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17-CFBD-432F-B3A7-52753A0186C2}"/>
              </c:ext>
            </c:extLst>
          </c:dPt>
          <c:dPt>
            <c:idx val="12"/>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19-CFBD-432F-B3A7-52753A0186C2}"/>
              </c:ext>
            </c:extLst>
          </c:dPt>
          <c:dPt>
            <c:idx val="13"/>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1B-CFBD-432F-B3A7-52753A0186C2}"/>
              </c:ext>
            </c:extLst>
          </c:dPt>
          <c:dLbls>
            <c:dLbl>
              <c:idx val="0"/>
              <c:layout>
                <c:manualLayout>
                  <c:x val="0.00438077223873588"/>
                  <c:y val="-0.049930244145490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2-CFBD-432F-B3A7-52753A0186C2}"/>
                </c:ext>
                <c:ext xmlns:c15="http://schemas.microsoft.com/office/drawing/2012/chart" uri="{CE6537A1-D6FC-4f65-9D91-7224C49458BB}">
                  <c15:layout/>
                </c:ext>
              </c:extLst>
            </c:dLbl>
            <c:dLbl>
              <c:idx val="1"/>
              <c:layout>
                <c:manualLayout>
                  <c:x val="0.00959958275731499"/>
                  <c:y val="-0.0165169822288656"/>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1-CFBD-432F-B3A7-52753A0186C2}"/>
                </c:ext>
                <c:ext xmlns:c15="http://schemas.microsoft.com/office/drawing/2012/chart" uri="{CE6537A1-D6FC-4f65-9D91-7224C49458BB}">
                  <c15:layout>
                    <c:manualLayout>
                      <c:w val="0.0425208274243931"/>
                      <c:h val="0.108549244311576"/>
                    </c:manualLayout>
                  </c15:layout>
                </c:ext>
              </c:extLst>
            </c:dLbl>
            <c:dLbl>
              <c:idx val="2"/>
              <c:layout>
                <c:manualLayout>
                  <c:x val="0.00492836876857783"/>
                  <c:y val="-0.00958237542275978"/>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CFBD-432F-B3A7-52753A0186C2}"/>
                </c:ext>
                <c:ext xmlns:c15="http://schemas.microsoft.com/office/drawing/2012/chart" uri="{CE6537A1-D6FC-4f65-9D91-7224C49458BB}">
                  <c15:layout>
                    <c:manualLayout>
                      <c:w val="0.0611336765915591"/>
                      <c:h val="0.0574004735944369"/>
                    </c:manualLayout>
                  </c15:layout>
                </c:ext>
              </c:extLst>
            </c:dLbl>
            <c:dLbl>
              <c:idx val="3"/>
              <c:layout>
                <c:manualLayout>
                  <c:x val="0.0113380077092967"/>
                  <c:y val="-0.0342559375519018"/>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C-CFBD-432F-B3A7-52753A0186C2}"/>
                </c:ext>
                <c:ext xmlns:c15="http://schemas.microsoft.com/office/drawing/2012/chart" uri="{CE6537A1-D6FC-4f65-9D91-7224C49458BB}">
                  <c15:layout>
                    <c:manualLayout>
                      <c:w val="0.0425208274243931"/>
                      <c:h val="0.124368875602059"/>
                    </c:manualLayout>
                  </c15:layout>
                </c:ext>
              </c:extLst>
            </c:dLbl>
            <c:dLbl>
              <c:idx val="4"/>
              <c:layout>
                <c:manualLayout>
                  <c:x val="0.0055415044106529"/>
                  <c:y val="-0.021780019930244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D-CFBD-432F-B3A7-52753A0186C2}"/>
                </c:ext>
                <c:ext xmlns:c15="http://schemas.microsoft.com/office/drawing/2012/chart" uri="{CE6537A1-D6FC-4f65-9D91-7224C49458BB}">
                  <c15:layout/>
                </c:ext>
              </c:extLst>
            </c:dLbl>
            <c:dLbl>
              <c:idx val="5"/>
              <c:layout>
                <c:manualLayout>
                  <c:x val="0.00221556693617327"/>
                  <c:y val="0.0077175718319218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E-CFBD-432F-B3A7-52753A0186C2}"/>
                </c:ext>
                <c:ext xmlns:c15="http://schemas.microsoft.com/office/drawing/2012/chart" uri="{CE6537A1-D6FC-4f65-9D91-7224C49458BB}">
                  <c15:layout/>
                </c:ext>
              </c:extLst>
            </c:dLbl>
            <c:dLbl>
              <c:idx val="7"/>
              <c:layout>
                <c:manualLayout>
                  <c:x val="-0.0014820948932845"/>
                  <c:y val="0.003934784033458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CFBD-432F-B3A7-52753A0186C2}"/>
                </c:ext>
                <c:ext xmlns:c15="http://schemas.microsoft.com/office/drawing/2012/chart" uri="{CE6537A1-D6FC-4f65-9D91-7224C49458BB}">
                  <c15:layout/>
                </c:ext>
              </c:extLst>
            </c:dLbl>
            <c:dLbl>
              <c:idx val="8"/>
              <c:layout>
                <c:manualLayout>
                  <c:x val="0.00921393682322776"/>
                  <c:y val="0.10983583726701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CFBD-432F-B3A7-52753A0186C2}"/>
                </c:ext>
                <c:ext xmlns:c15="http://schemas.microsoft.com/office/drawing/2012/chart" uri="{CE6537A1-D6FC-4f65-9D91-7224C49458BB}">
                  <c15:layout/>
                </c:ext>
              </c:extLst>
            </c:dLbl>
            <c:dLbl>
              <c:idx val="9"/>
              <c:layout>
                <c:manualLayout>
                  <c:x val="0.00635565017300384"/>
                  <c:y val="0.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CFBD-432F-B3A7-52753A0186C2}"/>
                </c:ext>
                <c:ext xmlns:c15="http://schemas.microsoft.com/office/drawing/2012/chart" uri="{CE6537A1-D6FC-4f65-9D91-7224C49458BB}">
                  <c15:layout/>
                </c:ext>
              </c:extLst>
            </c:dLbl>
            <c:dLbl>
              <c:idx val="10"/>
              <c:layout>
                <c:manualLayout>
                  <c:x val="0.00158889229328166"/>
                  <c:y val="-0.026040940043182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5-CFBD-432F-B3A7-52753A0186C2}"/>
                </c:ext>
                <c:ext xmlns:c15="http://schemas.microsoft.com/office/drawing/2012/chart" uri="{CE6537A1-D6FC-4f65-9D91-7224C49458BB}">
                  <c15:layout/>
                </c:ext>
              </c:extLst>
            </c:dLbl>
            <c:dLbl>
              <c:idx val="12"/>
              <c:layout>
                <c:manualLayout>
                  <c:x val="0.00592837957313811"/>
                  <c:y val="0.0073487205125356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9-CFBD-432F-B3A7-52753A0186C2}"/>
                </c:ext>
                <c:ext xmlns:c15="http://schemas.microsoft.com/office/drawing/2012/chart" uri="{CE6537A1-D6FC-4f65-9D91-7224C49458BB}">
                  <c15:layout/>
                </c:ext>
              </c:extLst>
            </c:dLbl>
            <c:dLbl>
              <c:idx val="13"/>
              <c:layout>
                <c:manualLayout>
                  <c:x val="0.0108441360043511"/>
                  <c:y val="0.021359609258719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B-CFBD-432F-B3A7-52753A0186C2}"/>
                </c:ext>
                <c:ext xmlns:c15="http://schemas.microsoft.com/office/drawing/2012/chart" uri="{CE6537A1-D6FC-4f65-9D91-7224C49458BB}">
                  <c15:layout/>
                </c:ext>
              </c:extLst>
            </c:dLbl>
            <c:dLbl>
              <c:idx val="14"/>
              <c:layout>
                <c:manualLayout>
                  <c:x val="0.00279187994545421"/>
                  <c:y val="-0.037468136718056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F-CFBD-432F-B3A7-52753A0186C2}"/>
                </c:ext>
                <c:ext xmlns:c15="http://schemas.microsoft.com/office/drawing/2012/chart" uri="{CE6537A1-D6FC-4f65-9D91-7224C49458BB}">
                  <c15:layout>
                    <c:manualLayout>
                      <c:w val="0.0337538500994599"/>
                      <c:h val="0.0601383875368433"/>
                    </c:manualLayout>
                  </c15:layout>
                </c:ext>
              </c:extLst>
            </c:dLbl>
            <c:spPr>
              <a:noFill/>
              <a:ln>
                <a:noFill/>
              </a:ln>
              <a:effectLst/>
            </c:spPr>
            <c:txPr>
              <a:bodyPr/>
              <a:lstStyle/>
              <a:p>
                <a:pPr>
                  <a:defRPr sz="1000">
                    <a:solidFill>
                      <a:schemeClr val="tx1"/>
                    </a:solidFill>
                    <a:latin typeface="微软雅黑" panose="020B0503020204020204" pitchFamily="34" charset="-122"/>
                    <a:ea typeface="微软雅黑" panose="020B0503020204020204" pitchFamily="34" charset="-122"/>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Sheet1!$A$2:$A$15</c:f>
              <c:strCache>
                <c:ptCount val="14"/>
                <c:pt idx="0">
                  <c:v>&lt;1000</c:v>
                </c:pt>
                <c:pt idx="1">
                  <c:v>1000-1499</c:v>
                </c:pt>
                <c:pt idx="2">
                  <c:v>1500-1999</c:v>
                </c:pt>
                <c:pt idx="3">
                  <c:v>2000-2499</c:v>
                </c:pt>
                <c:pt idx="4">
                  <c:v>2500-2999</c:v>
                </c:pt>
                <c:pt idx="5">
                  <c:v>3000-3499</c:v>
                </c:pt>
                <c:pt idx="6">
                  <c:v>3500-3999</c:v>
                </c:pt>
                <c:pt idx="7">
                  <c:v>4000-4999</c:v>
                </c:pt>
                <c:pt idx="8">
                  <c:v>5000-5999</c:v>
                </c:pt>
                <c:pt idx="9">
                  <c:v>6000-6999</c:v>
                </c:pt>
                <c:pt idx="10">
                  <c:v>7000-7999</c:v>
                </c:pt>
                <c:pt idx="11">
                  <c:v>8000-8999</c:v>
                </c:pt>
                <c:pt idx="12">
                  <c:v>9000-9999</c:v>
                </c:pt>
                <c:pt idx="13">
                  <c:v>&gt;10000</c:v>
                </c:pt>
              </c:strCache>
            </c:strRef>
          </c:cat>
          <c:val>
            <c:numRef>
              <c:f>Sheet1!$C$2:$C$15</c:f>
              <c:numCache>
                <c:formatCode>0.0%</c:formatCode>
                <c:ptCount val="14"/>
                <c:pt idx="0">
                  <c:v>-0.00717456404771256</c:v>
                </c:pt>
                <c:pt idx="1">
                  <c:v>-0.0210812489341181</c:v>
                </c:pt>
                <c:pt idx="2">
                  <c:v>0.00242380264465365</c:v>
                </c:pt>
                <c:pt idx="3">
                  <c:v>-0.00641802255325389</c:v>
                </c:pt>
                <c:pt idx="4">
                  <c:v>-0.00923885392602787</c:v>
                </c:pt>
                <c:pt idx="5">
                  <c:v>-0.0246083403644098</c:v>
                </c:pt>
                <c:pt idx="6">
                  <c:v>0.00414027834996673</c:v>
                </c:pt>
                <c:pt idx="7">
                  <c:v>0.00816957580196174</c:v>
                </c:pt>
                <c:pt idx="8">
                  <c:v>-0.000355447397633255</c:v>
                </c:pt>
                <c:pt idx="9">
                  <c:v>0.013802189136525</c:v>
                </c:pt>
                <c:pt idx="10">
                  <c:v>-0.0117258205460165</c:v>
                </c:pt>
                <c:pt idx="11">
                  <c:v>0.00579238256369958</c:v>
                </c:pt>
                <c:pt idx="12">
                  <c:v>0.0033832425654197</c:v>
                </c:pt>
                <c:pt idx="13">
                  <c:v>0.0428908267069455</c:v>
                </c:pt>
              </c:numCache>
            </c:numRef>
          </c:val>
          <c:extLst xmlns:c16r2="http://schemas.microsoft.com/office/drawing/2015/06/chart">
            <c:ext xmlns:c16="http://schemas.microsoft.com/office/drawing/2014/chart" uri="{C3380CC4-5D6E-409C-BE32-E72D297353CC}">
              <c16:uniqueId val="{00000020-CFBD-432F-B3A7-52753A0186C2}"/>
            </c:ext>
          </c:extLst>
        </c:ser>
        <c:dLbls>
          <c:showLegendKey val="0"/>
          <c:showVal val="0"/>
          <c:showCatName val="0"/>
          <c:showSerName val="0"/>
          <c:showPercent val="0"/>
          <c:showBubbleSize val="0"/>
        </c:dLbls>
        <c:gapWidth val="150"/>
        <c:axId val="-330498192"/>
        <c:axId val="-330496416"/>
      </c:barChart>
      <c:catAx>
        <c:axId val="-330498192"/>
        <c:scaling>
          <c:orientation val="minMax"/>
        </c:scaling>
        <c:delete val="0"/>
        <c:axPos val="b"/>
        <c:numFmt formatCode="General" sourceLinked="0"/>
        <c:majorTickMark val="out"/>
        <c:minorTickMark val="none"/>
        <c:tickLblPos val="nextTo"/>
        <c:txPr>
          <a:bodyPr/>
          <a:lstStyle/>
          <a:p>
            <a:pPr>
              <a:defRPr sz="1000">
                <a:solidFill>
                  <a:schemeClr val="tx1"/>
                </a:solidFill>
                <a:latin typeface="微软雅黑" panose="020B0503020204020204" pitchFamily="34" charset="-122"/>
                <a:ea typeface="微软雅黑" panose="020B0503020204020204" pitchFamily="34" charset="-122"/>
              </a:defRPr>
            </a:pPr>
            <a:endParaRPr lang="zh-CN"/>
          </a:p>
        </c:txPr>
        <c:crossAx val="-330496416"/>
        <c:crosses val="autoZero"/>
        <c:auto val="1"/>
        <c:lblAlgn val="ctr"/>
        <c:lblOffset val="100"/>
        <c:noMultiLvlLbl val="0"/>
      </c:catAx>
      <c:valAx>
        <c:axId val="-330496416"/>
        <c:scaling>
          <c:orientation val="minMax"/>
        </c:scaling>
        <c:delete val="0"/>
        <c:axPos val="l"/>
        <c:numFmt formatCode="0.0%" sourceLinked="1"/>
        <c:majorTickMark val="out"/>
        <c:minorTickMark val="none"/>
        <c:tickLblPos val="nextTo"/>
        <c:txPr>
          <a:bodyPr/>
          <a:lstStyle/>
          <a:p>
            <a:pPr>
              <a:defRPr sz="1100">
                <a:latin typeface="微软雅黑" panose="020B0503020204020204" pitchFamily="34" charset="-122"/>
                <a:ea typeface="微软雅黑" panose="020B0503020204020204" pitchFamily="34" charset="-122"/>
              </a:defRPr>
            </a:pPr>
            <a:endParaRPr lang="zh-CN"/>
          </a:p>
        </c:txPr>
        <c:crossAx val="-330498192"/>
        <c:crosses val="autoZero"/>
        <c:crossBetween val="between"/>
      </c:valAx>
    </c:plotArea>
    <c:legend>
      <c:legendPos val="r"/>
      <c:legendEntry>
        <c:idx val="0"/>
        <c:txPr>
          <a:bodyPr/>
          <a:lstStyle/>
          <a:p>
            <a:pPr>
              <a:defRPr sz="1200" b="1">
                <a:solidFill>
                  <a:schemeClr val="tx1"/>
                </a:solidFill>
                <a:latin typeface="微软雅黑" panose="020B0503020204020204" pitchFamily="34" charset="-122"/>
                <a:ea typeface="微软雅黑" panose="020B0503020204020204" pitchFamily="34" charset="-122"/>
              </a:defRPr>
            </a:pPr>
            <a:endParaRPr lang="zh-CN"/>
          </a:p>
        </c:txPr>
      </c:legendEntry>
      <c:legendEntry>
        <c:idx val="1"/>
        <c:txPr>
          <a:bodyPr/>
          <a:lstStyle/>
          <a:p>
            <a:pPr>
              <a:defRPr sz="1200" b="1">
                <a:solidFill>
                  <a:schemeClr val="tx1"/>
                </a:solidFill>
                <a:latin typeface="微软雅黑" panose="020B0503020204020204" pitchFamily="34" charset="-122"/>
                <a:ea typeface="微软雅黑" panose="020B0503020204020204" pitchFamily="34" charset="-122"/>
              </a:defRPr>
            </a:pPr>
            <a:endParaRPr lang="zh-CN"/>
          </a:p>
        </c:txPr>
      </c:legendEntry>
      <c:layout>
        <c:manualLayout>
          <c:xMode val="edge"/>
          <c:yMode val="edge"/>
          <c:x val="0.283345933802565"/>
          <c:y val="0.062544949217086"/>
          <c:w val="0.443817499654328"/>
          <c:h val="0.101916625145325"/>
        </c:manualLayout>
      </c:layout>
      <c:overlay val="0"/>
      <c:txPr>
        <a:bodyPr/>
        <a:lstStyle/>
        <a:p>
          <a:pPr>
            <a:defRPr sz="1400">
              <a:solidFill>
                <a:schemeClr val="tx1"/>
              </a:solidFill>
              <a:latin typeface="微软雅黑" panose="020B0503020204020204" pitchFamily="34" charset="-122"/>
              <a:ea typeface="微软雅黑" panose="020B0503020204020204" pitchFamily="34" charset="-122"/>
            </a:defRPr>
          </a:pPr>
          <a:endParaRPr lang="zh-CN"/>
        </a:p>
      </c:txPr>
    </c:legend>
    <c:plotVisOnly val="1"/>
    <c:dispBlanksAs val="gap"/>
    <c:showDLblsOverMax val="0"/>
  </c:chart>
  <c:spPr>
    <a:ln>
      <a:solidFill>
        <a:schemeClr val="bg1">
          <a:lumMod val="50000"/>
        </a:schemeClr>
      </a:solidFill>
      <a:prstDash val="sysDot"/>
    </a:ln>
  </c:spPr>
  <c:txPr>
    <a:bodyPr/>
    <a:lstStyle/>
    <a:p>
      <a:pPr>
        <a:defRPr sz="1800">
          <a:solidFill>
            <a:schemeClr val="bg1"/>
          </a:solidFill>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617433628066745"/>
          <c:y val="0.0764289754941611"/>
          <c:w val="0.923955461531352"/>
          <c:h val="0.885065390870629"/>
        </c:manualLayout>
      </c:layout>
      <c:barChart>
        <c:barDir val="col"/>
        <c:grouping val="clustered"/>
        <c:varyColors val="0"/>
        <c:ser>
          <c:idx val="0"/>
          <c:order val="0"/>
          <c:tx>
            <c:strRef>
              <c:f>Sheet1!$B$1</c:f>
              <c:strCache>
                <c:ptCount val="1"/>
                <c:pt idx="0">
                  <c:v>2018年零售额累计</c:v>
                </c:pt>
              </c:strCache>
            </c:strRef>
          </c:tx>
          <c:spPr>
            <a:solidFill>
              <a:srgbClr val="00B0F0"/>
            </a:solidFill>
            <a:ln>
              <a:noFill/>
            </a:ln>
          </c:spPr>
          <c:invertIfNegative val="0"/>
          <c:dLbls>
            <c:dLbl>
              <c:idx val="0"/>
              <c:layout>
                <c:manualLayout>
                  <c:x val="0.0"/>
                  <c:y val="-0.0301170533664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377C-4661-B416-0FB917891D00}"/>
                </c:ext>
                <c:ext xmlns:c15="http://schemas.microsoft.com/office/drawing/2012/chart" uri="{CE6537A1-D6FC-4f65-9D91-7224C49458BB}">
                  <c15:layout/>
                </c:ext>
              </c:extLst>
            </c:dLbl>
            <c:dLbl>
              <c:idx val="3"/>
              <c:layout>
                <c:manualLayout>
                  <c:x val="0.0"/>
                  <c:y val="-0.003206714405470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377C-4661-B416-0FB917891D00}"/>
                </c:ext>
                <c:ext xmlns:c15="http://schemas.microsoft.com/office/drawing/2012/chart" uri="{CE6537A1-D6FC-4f65-9D91-7224C49458BB}">
                  <c15:layout/>
                </c:ext>
              </c:extLst>
            </c:dLbl>
            <c:dLbl>
              <c:idx val="4"/>
              <c:layout>
                <c:manualLayout>
                  <c:x val="-0.000213678405480624"/>
                  <c:y val="-0.02244715864903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377C-4661-B416-0FB917891D00}"/>
                </c:ext>
                <c:ext xmlns:c15="http://schemas.microsoft.com/office/drawing/2012/chart" uri="{CE6537A1-D6FC-4f65-9D91-7224C49458BB}">
                  <c15:layout/>
                </c:ext>
              </c:extLst>
            </c:dLbl>
            <c:dLbl>
              <c:idx val="5"/>
              <c:layout>
                <c:manualLayout>
                  <c:x val="0.00794456271625478"/>
                  <c:y val="0.035273858460171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377C-4661-B416-0FB917891D00}"/>
                </c:ext>
                <c:ext xmlns:c15="http://schemas.microsoft.com/office/drawing/2012/chart" uri="{CE6537A1-D6FC-4f65-9D91-7224C49458BB}">
                  <c15:layout/>
                </c:ext>
              </c:extLst>
            </c:dLbl>
            <c:dLbl>
              <c:idx val="7"/>
              <c:layout>
                <c:manualLayout>
                  <c:x val="-0.00296418978656901"/>
                  <c:y val="0.02204616153760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377C-4661-B416-0FB917891D00}"/>
                </c:ext>
                <c:ext xmlns:c15="http://schemas.microsoft.com/office/drawing/2012/chart" uri="{CE6537A1-D6FC-4f65-9D91-7224C49458BB}">
                  <c15:layout/>
                </c:ext>
              </c:extLst>
            </c:dLbl>
            <c:dLbl>
              <c:idx val="8"/>
              <c:layout>
                <c:manualLayout>
                  <c:x val="-0.0014820948932845"/>
                  <c:y val="0.016797086565174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377C-4661-B416-0FB917891D00}"/>
                </c:ext>
                <c:ext xmlns:c15="http://schemas.microsoft.com/office/drawing/2012/chart" uri="{CE6537A1-D6FC-4f65-9D91-7224C49458BB}">
                  <c15:layout/>
                </c:ext>
              </c:extLst>
            </c:dLbl>
            <c:dLbl>
              <c:idx val="9"/>
              <c:layout>
                <c:manualLayout>
                  <c:x val="-0.00476673762975285"/>
                  <c:y val="0.0096201432164103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377C-4661-B416-0FB917891D00}"/>
                </c:ext>
                <c:ext xmlns:c15="http://schemas.microsoft.com/office/drawing/2012/chart" uri="{CE6537A1-D6FC-4f65-9D91-7224C49458BB}">
                  <c15:layout/>
                </c:ext>
              </c:extLst>
            </c:dLbl>
            <c:dLbl>
              <c:idx val="10"/>
              <c:layout>
                <c:manualLayout>
                  <c:x val="0.0"/>
                  <c:y val="-0.016033572027350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377C-4661-B416-0FB917891D00}"/>
                </c:ext>
                <c:ext xmlns:c15="http://schemas.microsoft.com/office/drawing/2012/chart" uri="{CE6537A1-D6FC-4f65-9D91-7224C49458BB}">
                  <c15:layout/>
                </c:ext>
              </c:extLst>
            </c:dLbl>
            <c:dLbl>
              <c:idx val="11"/>
              <c:layout>
                <c:manualLayout>
                  <c:x val="0.00158891254325096"/>
                  <c:y val="0.025653715243760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377C-4661-B416-0FB917891D00}"/>
                </c:ext>
                <c:ext xmlns:c15="http://schemas.microsoft.com/office/drawing/2012/chart" uri="{CE6537A1-D6FC-4f65-9D91-7224C49458BB}">
                  <c15:layout/>
                </c:ext>
              </c:extLst>
            </c:dLbl>
            <c:dLbl>
              <c:idx val="12"/>
              <c:layout>
                <c:manualLayout>
                  <c:x val="-0.00367251864824892"/>
                  <c:y val="0.0038887001333169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377C-4661-B416-0FB917891D00}"/>
                </c:ext>
                <c:ext xmlns:c15="http://schemas.microsoft.com/office/drawing/2012/chart" uri="{CE6537A1-D6FC-4f65-9D91-7224C49458BB}">
                  <c15:layout/>
                </c:ext>
              </c:extLst>
            </c:dLbl>
            <c:dLbl>
              <c:idx val="14"/>
              <c:layout>
                <c:manualLayout>
                  <c:x val="-0.00476673762975285"/>
                  <c:y val="-0.003206714405470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377C-4661-B416-0FB917891D00}"/>
                </c:ext>
                <c:ext xmlns:c15="http://schemas.microsoft.com/office/drawing/2012/chart" uri="{CE6537A1-D6FC-4f65-9D91-7224C49458BB}">
                  <c15:layout/>
                </c:ext>
              </c:extLst>
            </c:dLbl>
            <c:spPr>
              <a:noFill/>
              <a:ln>
                <a:noFill/>
              </a:ln>
              <a:effectLst/>
            </c:spPr>
            <c:txPr>
              <a:bodyPr/>
              <a:lstStyle/>
              <a:p>
                <a:pPr>
                  <a:defRPr sz="1000">
                    <a:solidFill>
                      <a:schemeClr val="tx1"/>
                    </a:solidFill>
                    <a:latin typeface="微软雅黑" panose="020B0503020204020204" pitchFamily="34" charset="-122"/>
                    <a:ea typeface="微软雅黑" panose="020B0503020204020204" pitchFamily="34" charset="-122"/>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Sheet1!$A$2:$A$16</c:f>
              <c:strCache>
                <c:ptCount val="15"/>
                <c:pt idx="0">
                  <c:v>&lt;1200</c:v>
                </c:pt>
                <c:pt idx="1">
                  <c:v>1200-1499</c:v>
                </c:pt>
                <c:pt idx="2">
                  <c:v>1500-1799</c:v>
                </c:pt>
                <c:pt idx="3">
                  <c:v>1800-2099</c:v>
                </c:pt>
                <c:pt idx="4">
                  <c:v>2100-2399</c:v>
                </c:pt>
                <c:pt idx="5">
                  <c:v>2400-2699</c:v>
                </c:pt>
                <c:pt idx="6">
                  <c:v>2700-2999</c:v>
                </c:pt>
                <c:pt idx="7">
                  <c:v>3000-3999</c:v>
                </c:pt>
                <c:pt idx="8">
                  <c:v>4000-4999</c:v>
                </c:pt>
                <c:pt idx="9">
                  <c:v>5000-5999</c:v>
                </c:pt>
                <c:pt idx="10">
                  <c:v>6000-6999</c:v>
                </c:pt>
                <c:pt idx="11">
                  <c:v>7000-7999</c:v>
                </c:pt>
                <c:pt idx="12">
                  <c:v>8000-8999</c:v>
                </c:pt>
                <c:pt idx="13">
                  <c:v>9000-9999</c:v>
                </c:pt>
                <c:pt idx="14">
                  <c:v>&gt;10000</c:v>
                </c:pt>
              </c:strCache>
            </c:strRef>
          </c:cat>
          <c:val>
            <c:numRef>
              <c:f>Sheet1!$B$2:$B$16</c:f>
              <c:numCache>
                <c:formatCode>0.0%</c:formatCode>
                <c:ptCount val="15"/>
                <c:pt idx="0">
                  <c:v>0.147412410788059</c:v>
                </c:pt>
                <c:pt idx="1">
                  <c:v>0.0763205434493217</c:v>
                </c:pt>
                <c:pt idx="2">
                  <c:v>0.0451238978897992</c:v>
                </c:pt>
                <c:pt idx="3">
                  <c:v>0.0779542418023329</c:v>
                </c:pt>
                <c:pt idx="4">
                  <c:v>0.0499256375501318</c:v>
                </c:pt>
                <c:pt idx="5">
                  <c:v>0.0523079593593003</c:v>
                </c:pt>
                <c:pt idx="6">
                  <c:v>0.108155920018422</c:v>
                </c:pt>
                <c:pt idx="7">
                  <c:v>0.215015943013687</c:v>
                </c:pt>
                <c:pt idx="8">
                  <c:v>0.102175336551274</c:v>
                </c:pt>
                <c:pt idx="9">
                  <c:v>0.0427680467862565</c:v>
                </c:pt>
                <c:pt idx="10">
                  <c:v>0.0314212436887787</c:v>
                </c:pt>
                <c:pt idx="11">
                  <c:v>0.0180566638937218</c:v>
                </c:pt>
                <c:pt idx="12">
                  <c:v>0.00707410320903524</c:v>
                </c:pt>
                <c:pt idx="13">
                  <c:v>0.00554720904073459</c:v>
                </c:pt>
                <c:pt idx="14">
                  <c:v>0.020740842959146</c:v>
                </c:pt>
              </c:numCache>
            </c:numRef>
          </c:val>
          <c:extLst xmlns:c16r2="http://schemas.microsoft.com/office/drawing/2015/06/chart">
            <c:ext xmlns:c16="http://schemas.microsoft.com/office/drawing/2014/chart" uri="{C3380CC4-5D6E-409C-BE32-E72D297353CC}">
              <c16:uniqueId val="{0000000B-377C-4661-B416-0FB917891D00}"/>
            </c:ext>
          </c:extLst>
        </c:ser>
        <c:ser>
          <c:idx val="1"/>
          <c:order val="1"/>
          <c:tx>
            <c:strRef>
              <c:f>Sheet1!$C$1</c:f>
              <c:strCache>
                <c:ptCount val="1"/>
                <c:pt idx="0">
                  <c:v>零售额累计同比</c:v>
                </c:pt>
              </c:strCache>
            </c:strRef>
          </c:tx>
          <c:spPr>
            <a:solidFill>
              <a:srgbClr val="00B050"/>
            </a:solidFill>
            <a:ln>
              <a:noFill/>
            </a:ln>
          </c:spPr>
          <c:invertIfNegative val="0"/>
          <c:dPt>
            <c:idx val="3"/>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1F-377C-4661-B416-0FB917891D00}"/>
              </c:ext>
            </c:extLst>
          </c:dPt>
          <c:dPt>
            <c:idx val="4"/>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20-377C-4661-B416-0FB917891D00}"/>
              </c:ext>
            </c:extLst>
          </c:dPt>
          <c:dPt>
            <c:idx val="5"/>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21-377C-4661-B416-0FB917891D00}"/>
              </c:ext>
            </c:extLst>
          </c:dPt>
          <c:dPt>
            <c:idx val="6"/>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0F-377C-4661-B416-0FB917891D00}"/>
              </c:ext>
            </c:extLst>
          </c:dPt>
          <c:dPt>
            <c:idx val="7"/>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11-377C-4661-B416-0FB917891D00}"/>
              </c:ext>
            </c:extLst>
          </c:dPt>
          <c:dPt>
            <c:idx val="8"/>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13-377C-4661-B416-0FB917891D00}"/>
              </c:ext>
            </c:extLst>
          </c:dPt>
          <c:dPt>
            <c:idx val="9"/>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15-377C-4661-B416-0FB917891D00}"/>
              </c:ext>
            </c:extLst>
          </c:dPt>
          <c:dPt>
            <c:idx val="13"/>
            <c:invertIfNegative val="0"/>
            <c:bubble3D val="0"/>
            <c:spPr>
              <a:solidFill>
                <a:srgbClr val="FF0000"/>
              </a:solidFill>
              <a:ln>
                <a:noFill/>
              </a:ln>
            </c:spPr>
            <c:extLst xmlns:c16r2="http://schemas.microsoft.com/office/drawing/2015/06/chart">
              <c:ext xmlns:c16="http://schemas.microsoft.com/office/drawing/2014/chart" uri="{C3380CC4-5D6E-409C-BE32-E72D297353CC}">
                <c16:uniqueId val="{0000001C-377C-4661-B416-0FB917891D00}"/>
              </c:ext>
            </c:extLst>
          </c:dPt>
          <c:dLbls>
            <c:dLbl>
              <c:idx val="0"/>
              <c:layout>
                <c:manualLayout>
                  <c:x val="0.00657115835810384"/>
                  <c:y val="0.00050489951835243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D-377C-4661-B416-0FB917891D00}"/>
                </c:ext>
                <c:ext xmlns:c15="http://schemas.microsoft.com/office/drawing/2012/chart" uri="{CE6537A1-D6FC-4f65-9D91-7224C49458BB}">
                  <c15:layout/>
                </c:ext>
              </c:extLst>
            </c:dLbl>
            <c:dLbl>
              <c:idx val="1"/>
              <c:layout>
                <c:manualLayout>
                  <c:x val="0.00850438969763097"/>
                  <c:y val="0.26466865969108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E-377C-4661-B416-0FB917891D00}"/>
                </c:ext>
                <c:ext xmlns:c15="http://schemas.microsoft.com/office/drawing/2012/chart" uri="{CE6537A1-D6FC-4f65-9D91-7224C49458BB}">
                  <c15:layout/>
                </c:ext>
              </c:extLst>
            </c:dLbl>
            <c:dLbl>
              <c:idx val="2"/>
              <c:layout>
                <c:manualLayout>
                  <c:x val="-0.00109519305968397"/>
                  <c:y val="-0.112409068261086"/>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377C-4661-B416-0FB917891D00}"/>
                </c:ext>
                <c:ext xmlns:c15="http://schemas.microsoft.com/office/drawing/2012/chart" uri="{CE6537A1-D6FC-4f65-9D91-7224C49458BB}">
                  <c15:layout>
                    <c:manualLayout>
                      <c:w val="0.0468961668156675"/>
                      <c:h val="0.104859242650722"/>
                    </c:manualLayout>
                  </c15:layout>
                </c:ext>
              </c:extLst>
            </c:dLbl>
            <c:dLbl>
              <c:idx val="3"/>
              <c:layout>
                <c:manualLayout>
                  <c:x val="0.00914753535425485"/>
                  <c:y val="0.0026561202458063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F-377C-4661-B416-0FB917891D00}"/>
                </c:ext>
                <c:ext xmlns:c15="http://schemas.microsoft.com/office/drawing/2012/chart" uri="{CE6537A1-D6FC-4f65-9D91-7224C49458BB}">
                  <c15:layout/>
                </c:ext>
              </c:extLst>
            </c:dLbl>
            <c:dLbl>
              <c:idx val="4"/>
              <c:layout>
                <c:manualLayout>
                  <c:x val="0.00663665435249984"/>
                  <c:y val="-0.00068738581630958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0-377C-4661-B416-0FB917891D00}"/>
                </c:ext>
                <c:ext xmlns:c15="http://schemas.microsoft.com/office/drawing/2012/chart" uri="{CE6537A1-D6FC-4f65-9D91-7224C49458BB}">
                  <c15:layout>
                    <c:manualLayout>
                      <c:w val="0.0368368616803073"/>
                      <c:h val="0.0716367713004484"/>
                    </c:manualLayout>
                  </c15:layout>
                </c:ext>
              </c:extLst>
            </c:dLbl>
            <c:dLbl>
              <c:idx val="5"/>
              <c:layout>
                <c:manualLayout>
                  <c:x val="0.010977111413645"/>
                  <c:y val="0.018263577478824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1-377C-4661-B416-0FB917891D00}"/>
                </c:ext>
                <c:ext xmlns:c15="http://schemas.microsoft.com/office/drawing/2012/chart" uri="{CE6537A1-D6FC-4f65-9D91-7224C49458BB}">
                  <c15:layout/>
                </c:ext>
              </c:extLst>
            </c:dLbl>
            <c:dLbl>
              <c:idx val="7"/>
              <c:layout>
                <c:manualLayout>
                  <c:x val="-0.0014820948932845"/>
                  <c:y val="0.003934784033458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1-377C-4661-B416-0FB917891D00}"/>
                </c:ext>
                <c:ext xmlns:c15="http://schemas.microsoft.com/office/drawing/2012/chart" uri="{CE6537A1-D6FC-4f65-9D91-7224C49458BB}">
                  <c15:layout/>
                </c:ext>
              </c:extLst>
            </c:dLbl>
            <c:dLbl>
              <c:idx val="8"/>
              <c:layout>
                <c:manualLayout>
                  <c:x val="0.0103091298829119"/>
                  <c:y val="-0.011447849194486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3-377C-4661-B416-0FB917891D00}"/>
                </c:ext>
                <c:ext xmlns:c15="http://schemas.microsoft.com/office/drawing/2012/chart" uri="{CE6537A1-D6FC-4f65-9D91-7224C49458BB}">
                  <c15:layout/>
                </c:ext>
              </c:extLst>
            </c:dLbl>
            <c:dLbl>
              <c:idx val="9"/>
              <c:layout>
                <c:manualLayout>
                  <c:x val="0.00526046234911668"/>
                  <c:y val="-0.10546379338980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5-377C-4661-B416-0FB917891D00}"/>
                </c:ext>
                <c:ext xmlns:c15="http://schemas.microsoft.com/office/drawing/2012/chart" uri="{CE6537A1-D6FC-4f65-9D91-7224C49458BB}">
                  <c15:layout/>
                </c:ext>
              </c:extLst>
            </c:dLbl>
            <c:dLbl>
              <c:idx val="10"/>
              <c:layout>
                <c:manualLayout>
                  <c:x val="0.00925524371106946"/>
                  <c:y val="-0.084046669988374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6-377C-4661-B416-0FB917891D00}"/>
                </c:ext>
                <c:ext xmlns:c15="http://schemas.microsoft.com/office/drawing/2012/chart" uri="{CE6537A1-D6FC-4f65-9D91-7224C49458BB}">
                  <c15:layout/>
                </c:ext>
              </c:extLst>
            </c:dLbl>
            <c:dLbl>
              <c:idx val="11"/>
              <c:layout>
                <c:manualLayout>
                  <c:x val="0.0"/>
                  <c:y val="-0.079097741238996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8-377C-4661-B416-0FB917891D00}"/>
                </c:ext>
                <c:ext xmlns:c15="http://schemas.microsoft.com/office/drawing/2012/chart" uri="{CE6537A1-D6FC-4f65-9D91-7224C49458BB}">
                  <c15:layout/>
                </c:ext>
              </c:extLst>
            </c:dLbl>
            <c:dLbl>
              <c:idx val="12"/>
              <c:layout>
                <c:manualLayout>
                  <c:x val="0.0124995160022796"/>
                  <c:y val="-0.087568095000830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A-377C-4661-B416-0FB917891D00}"/>
                </c:ext>
                <c:ext xmlns:c15="http://schemas.microsoft.com/office/drawing/2012/chart" uri="{CE6537A1-D6FC-4f65-9D91-7224C49458BB}">
                  <c15:layout/>
                </c:ext>
              </c:extLst>
            </c:dLbl>
            <c:dLbl>
              <c:idx val="13"/>
              <c:layout>
                <c:manualLayout>
                  <c:x val="0.00646336376561509"/>
                  <c:y val="-0.089377179870453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C-377C-4661-B416-0FB917891D00}"/>
                </c:ext>
                <c:ext xmlns:c15="http://schemas.microsoft.com/office/drawing/2012/chart" uri="{CE6537A1-D6FC-4f65-9D91-7224C49458BB}">
                  <c15:layout>
                    <c:manualLayout>
                      <c:w val="0.0425208274243931"/>
                      <c:h val="0.124368875602059"/>
                    </c:manualLayout>
                  </c15:layout>
                </c:ext>
              </c:extLst>
            </c:dLbl>
            <c:dLbl>
              <c:idx val="14"/>
              <c:layout>
                <c:manualLayout>
                  <c:x val="0.000155612273716353"/>
                  <c:y val="-0.0948957814316558"/>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22-377C-4661-B416-0FB917891D00}"/>
                </c:ext>
                <c:ext xmlns:c15="http://schemas.microsoft.com/office/drawing/2012/chart" uri="{CE6537A1-D6FC-4f65-9D91-7224C49458BB}">
                  <c15:layout>
                    <c:manualLayout>
                      <c:w val="0.0438140175915601"/>
                      <c:h val="0.135115844544096"/>
                    </c:manualLayout>
                  </c15:layout>
                </c:ext>
              </c:extLst>
            </c:dLbl>
            <c:spPr>
              <a:noFill/>
              <a:ln>
                <a:noFill/>
              </a:ln>
              <a:effectLst/>
            </c:spPr>
            <c:txPr>
              <a:bodyPr/>
              <a:lstStyle/>
              <a:p>
                <a:pPr>
                  <a:defRPr sz="1000">
                    <a:solidFill>
                      <a:schemeClr val="tx1"/>
                    </a:solidFill>
                    <a:latin typeface="微软雅黑" panose="020B0503020204020204" pitchFamily="34" charset="-122"/>
                    <a:ea typeface="微软雅黑" panose="020B0503020204020204" pitchFamily="34" charset="-122"/>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Sheet1!$A$2:$A$16</c:f>
              <c:strCache>
                <c:ptCount val="15"/>
                <c:pt idx="0">
                  <c:v>&lt;1200</c:v>
                </c:pt>
                <c:pt idx="1">
                  <c:v>1200-1499</c:v>
                </c:pt>
                <c:pt idx="2">
                  <c:v>1500-1799</c:v>
                </c:pt>
                <c:pt idx="3">
                  <c:v>1800-2099</c:v>
                </c:pt>
                <c:pt idx="4">
                  <c:v>2100-2399</c:v>
                </c:pt>
                <c:pt idx="5">
                  <c:v>2400-2699</c:v>
                </c:pt>
                <c:pt idx="6">
                  <c:v>2700-2999</c:v>
                </c:pt>
                <c:pt idx="7">
                  <c:v>3000-3999</c:v>
                </c:pt>
                <c:pt idx="8">
                  <c:v>4000-4999</c:v>
                </c:pt>
                <c:pt idx="9">
                  <c:v>5000-5999</c:v>
                </c:pt>
                <c:pt idx="10">
                  <c:v>6000-6999</c:v>
                </c:pt>
                <c:pt idx="11">
                  <c:v>7000-7999</c:v>
                </c:pt>
                <c:pt idx="12">
                  <c:v>8000-8999</c:v>
                </c:pt>
                <c:pt idx="13">
                  <c:v>9000-9999</c:v>
                </c:pt>
                <c:pt idx="14">
                  <c:v>&gt;10000</c:v>
                </c:pt>
              </c:strCache>
            </c:strRef>
          </c:cat>
          <c:val>
            <c:numRef>
              <c:f>Sheet1!$C$2:$C$16</c:f>
              <c:numCache>
                <c:formatCode>0.0%</c:formatCode>
                <c:ptCount val="15"/>
                <c:pt idx="0">
                  <c:v>-0.0680683799508034</c:v>
                </c:pt>
                <c:pt idx="1">
                  <c:v>0.000465884422387237</c:v>
                </c:pt>
                <c:pt idx="2">
                  <c:v>-0.00705592459758792</c:v>
                </c:pt>
                <c:pt idx="3">
                  <c:v>0.0150242832019471</c:v>
                </c:pt>
                <c:pt idx="4">
                  <c:v>0.00973005354861136</c:v>
                </c:pt>
                <c:pt idx="5">
                  <c:v>0.00774913715739624</c:v>
                </c:pt>
                <c:pt idx="6">
                  <c:v>0.022798630181933</c:v>
                </c:pt>
                <c:pt idx="7">
                  <c:v>0.0314111719284756</c:v>
                </c:pt>
                <c:pt idx="8">
                  <c:v>0.01248862702346</c:v>
                </c:pt>
                <c:pt idx="9">
                  <c:v>-0.00168331845915749</c:v>
                </c:pt>
                <c:pt idx="10">
                  <c:v>-0.00799906558011341</c:v>
                </c:pt>
                <c:pt idx="11">
                  <c:v>-0.00641229429303461</c:v>
                </c:pt>
                <c:pt idx="12">
                  <c:v>-0.00598653936644185</c:v>
                </c:pt>
                <c:pt idx="13">
                  <c:v>-0.00118885468381384</c:v>
                </c:pt>
                <c:pt idx="14">
                  <c:v>-0.00127341053325799</c:v>
                </c:pt>
              </c:numCache>
            </c:numRef>
          </c:val>
          <c:extLst xmlns:c16r2="http://schemas.microsoft.com/office/drawing/2015/06/chart">
            <c:ext xmlns:c16="http://schemas.microsoft.com/office/drawing/2014/chart" uri="{C3380CC4-5D6E-409C-BE32-E72D297353CC}">
              <c16:uniqueId val="{00000023-377C-4661-B416-0FB917891D00}"/>
            </c:ext>
          </c:extLst>
        </c:ser>
        <c:dLbls>
          <c:showLegendKey val="0"/>
          <c:showVal val="0"/>
          <c:showCatName val="0"/>
          <c:showSerName val="0"/>
          <c:showPercent val="0"/>
          <c:showBubbleSize val="0"/>
        </c:dLbls>
        <c:gapWidth val="150"/>
        <c:axId val="-330668816"/>
        <c:axId val="-330667040"/>
      </c:barChart>
      <c:catAx>
        <c:axId val="-330668816"/>
        <c:scaling>
          <c:orientation val="minMax"/>
        </c:scaling>
        <c:delete val="0"/>
        <c:axPos val="b"/>
        <c:numFmt formatCode="General" sourceLinked="0"/>
        <c:majorTickMark val="out"/>
        <c:minorTickMark val="none"/>
        <c:tickLblPos val="nextTo"/>
        <c:txPr>
          <a:bodyPr/>
          <a:lstStyle/>
          <a:p>
            <a:pPr>
              <a:defRPr sz="1000">
                <a:solidFill>
                  <a:schemeClr val="tx1"/>
                </a:solidFill>
                <a:latin typeface="微软雅黑" panose="020B0503020204020204" pitchFamily="34" charset="-122"/>
                <a:ea typeface="微软雅黑" panose="020B0503020204020204" pitchFamily="34" charset="-122"/>
              </a:defRPr>
            </a:pPr>
            <a:endParaRPr lang="zh-CN"/>
          </a:p>
        </c:txPr>
        <c:crossAx val="-330667040"/>
        <c:crosses val="autoZero"/>
        <c:auto val="1"/>
        <c:lblAlgn val="ctr"/>
        <c:lblOffset val="100"/>
        <c:noMultiLvlLbl val="0"/>
      </c:catAx>
      <c:valAx>
        <c:axId val="-330667040"/>
        <c:scaling>
          <c:orientation val="minMax"/>
        </c:scaling>
        <c:delete val="0"/>
        <c:axPos val="l"/>
        <c:numFmt formatCode="0.0%" sourceLinked="1"/>
        <c:majorTickMark val="out"/>
        <c:minorTickMark val="none"/>
        <c:tickLblPos val="nextTo"/>
        <c:txPr>
          <a:bodyPr/>
          <a:lstStyle/>
          <a:p>
            <a:pPr>
              <a:defRPr sz="1100">
                <a:latin typeface="微软雅黑" panose="020B0503020204020204" pitchFamily="34" charset="-122"/>
                <a:ea typeface="微软雅黑" panose="020B0503020204020204" pitchFamily="34" charset="-122"/>
              </a:defRPr>
            </a:pPr>
            <a:endParaRPr lang="zh-CN"/>
          </a:p>
        </c:txPr>
        <c:crossAx val="-330668816"/>
        <c:crosses val="autoZero"/>
        <c:crossBetween val="between"/>
      </c:valAx>
    </c:plotArea>
    <c:legend>
      <c:legendPos val="r"/>
      <c:legendEntry>
        <c:idx val="0"/>
        <c:txPr>
          <a:bodyPr/>
          <a:lstStyle/>
          <a:p>
            <a:pPr>
              <a:defRPr sz="1200" b="1">
                <a:solidFill>
                  <a:schemeClr val="tx1"/>
                </a:solidFill>
                <a:latin typeface="微软雅黑" panose="020B0503020204020204" pitchFamily="34" charset="-122"/>
                <a:ea typeface="微软雅黑" panose="020B0503020204020204" pitchFamily="34" charset="-122"/>
              </a:defRPr>
            </a:pPr>
            <a:endParaRPr lang="zh-CN"/>
          </a:p>
        </c:txPr>
      </c:legendEntry>
      <c:legendEntry>
        <c:idx val="1"/>
        <c:txPr>
          <a:bodyPr/>
          <a:lstStyle/>
          <a:p>
            <a:pPr>
              <a:defRPr sz="1200" b="1">
                <a:solidFill>
                  <a:schemeClr val="tx1"/>
                </a:solidFill>
                <a:latin typeface="微软雅黑" panose="020B0503020204020204" pitchFamily="34" charset="-122"/>
                <a:ea typeface="微软雅黑" panose="020B0503020204020204" pitchFamily="34" charset="-122"/>
              </a:defRPr>
            </a:pPr>
            <a:endParaRPr lang="zh-CN"/>
          </a:p>
        </c:txPr>
      </c:legendEntry>
      <c:layout>
        <c:manualLayout>
          <c:xMode val="edge"/>
          <c:yMode val="edge"/>
          <c:x val="0.283345933802565"/>
          <c:y val="0.062544949217086"/>
          <c:w val="0.443817499654328"/>
          <c:h val="0.117736256435808"/>
        </c:manualLayout>
      </c:layout>
      <c:overlay val="0"/>
      <c:txPr>
        <a:bodyPr/>
        <a:lstStyle/>
        <a:p>
          <a:pPr>
            <a:defRPr sz="1400">
              <a:solidFill>
                <a:schemeClr val="tx1"/>
              </a:solidFill>
              <a:latin typeface="微软雅黑" panose="020B0503020204020204" pitchFamily="34" charset="-122"/>
              <a:ea typeface="微软雅黑" panose="020B0503020204020204" pitchFamily="34" charset="-122"/>
            </a:defRPr>
          </a:pPr>
          <a:endParaRPr lang="zh-CN"/>
        </a:p>
      </c:txPr>
    </c:legend>
    <c:plotVisOnly val="1"/>
    <c:dispBlanksAs val="gap"/>
    <c:showDLblsOverMax val="0"/>
  </c:chart>
  <c:spPr>
    <a:ln>
      <a:solidFill>
        <a:schemeClr val="bg1">
          <a:lumMod val="50000"/>
        </a:schemeClr>
      </a:solidFill>
      <a:prstDash val="sysDot"/>
    </a:ln>
  </c:spPr>
  <c:txPr>
    <a:bodyPr/>
    <a:lstStyle/>
    <a:p>
      <a:pPr>
        <a:defRPr sz="1800">
          <a:solidFill>
            <a:schemeClr val="bg1"/>
          </a:solidFill>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1109282677505"/>
          <c:y val="0.195103979018289"/>
          <c:w val="0.967133750109692"/>
          <c:h val="0.761221558966816"/>
        </c:manualLayout>
      </c:layout>
      <c:barChart>
        <c:barDir val="col"/>
        <c:grouping val="clustered"/>
        <c:varyColors val="0"/>
        <c:ser>
          <c:idx val="0"/>
          <c:order val="0"/>
          <c:tx>
            <c:strRef>
              <c:f>Sheet1!$B$1</c:f>
              <c:strCache>
                <c:ptCount val="1"/>
                <c:pt idx="0">
                  <c:v>2018年销额占比</c:v>
                </c:pt>
              </c:strCache>
            </c:strRef>
          </c:tx>
          <c:spPr>
            <a:solidFill>
              <a:srgbClr val="00B0F0"/>
            </a:solidFill>
            <a:ln>
              <a:noFill/>
            </a:ln>
          </c:spPr>
          <c:invertIfNegative val="0"/>
          <c:dLbls>
            <c:dLbl>
              <c:idx val="0"/>
              <c:layout>
                <c:manualLayout>
                  <c:x val="-0.00598421666321909"/>
                  <c:y val="0.00022568543833713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C109-49B6-90E9-BE1DB3A0B79F}"/>
                </c:ext>
                <c:ext xmlns:c15="http://schemas.microsoft.com/office/drawing/2012/chart" uri="{CE6537A1-D6FC-4f65-9D91-7224C49458BB}">
                  <c15:layout/>
                </c:ext>
              </c:extLst>
            </c:dLbl>
            <c:dLbl>
              <c:idx val="1"/>
              <c:layout>
                <c:manualLayout>
                  <c:x val="-0.00292668268122849"/>
                  <c:y val="-0.00702399440735186"/>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C109-49B6-90E9-BE1DB3A0B79F}"/>
                </c:ext>
                <c:ext xmlns:c15="http://schemas.microsoft.com/office/drawing/2012/chart" uri="{CE6537A1-D6FC-4f65-9D91-7224C49458BB}">
                  <c15:layout/>
                </c:ext>
              </c:extLst>
            </c:dLbl>
            <c:dLbl>
              <c:idx val="2"/>
              <c:layout>
                <c:manualLayout>
                  <c:x val="-0.0104574431469164"/>
                  <c:y val="0.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C109-49B6-90E9-BE1DB3A0B79F}"/>
                </c:ext>
                <c:ext xmlns:c15="http://schemas.microsoft.com/office/drawing/2012/chart" uri="{CE6537A1-D6FC-4f65-9D91-7224C49458BB}">
                  <c15:layout/>
                </c:ext>
              </c:extLst>
            </c:dLbl>
            <c:dLbl>
              <c:idx val="3"/>
              <c:layout>
                <c:manualLayout>
                  <c:x val="-0.00762251047614131"/>
                  <c:y val="0.021071983222055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C109-49B6-90E9-BE1DB3A0B79F}"/>
                </c:ext>
                <c:ext xmlns:c15="http://schemas.microsoft.com/office/drawing/2012/chart" uri="{CE6537A1-D6FC-4f65-9D91-7224C49458BB}">
                  <c15:layout/>
                </c:ext>
              </c:extLst>
            </c:dLbl>
            <c:dLbl>
              <c:idx val="4"/>
              <c:layout>
                <c:manualLayout>
                  <c:x val="-0.00293525226413105"/>
                  <c:y val="0.020620180337277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C109-49B6-90E9-BE1DB3A0B79F}"/>
                </c:ext>
                <c:ext xmlns:c15="http://schemas.microsoft.com/office/drawing/2012/chart" uri="{CE6537A1-D6FC-4f65-9D91-7224C49458BB}">
                  <c15:layout/>
                </c:ext>
              </c:extLst>
            </c:dLbl>
            <c:dLbl>
              <c:idx val="5"/>
              <c:layout>
                <c:manualLayout>
                  <c:x val="-0.00597573296117608"/>
                  <c:y val="0.024583980425731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C109-49B6-90E9-BE1DB3A0B79F}"/>
                </c:ext>
                <c:ext xmlns:c15="http://schemas.microsoft.com/office/drawing/2012/chart" uri="{CE6537A1-D6FC-4f65-9D91-7224C49458BB}">
                  <c15:layout/>
                </c:ext>
              </c:extLst>
            </c:dLbl>
            <c:dLbl>
              <c:idx val="6"/>
              <c:layout>
                <c:manualLayout>
                  <c:x val="0.00439002402184274"/>
                  <c:y val="0.024583980425731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C109-49B6-90E9-BE1DB3A0B79F}"/>
                </c:ext>
                <c:ext xmlns:c15="http://schemas.microsoft.com/office/drawing/2012/chart" uri="{CE6537A1-D6FC-4f65-9D91-7224C49458BB}">
                  <c15:layout/>
                </c:ext>
              </c:extLst>
            </c:dLbl>
            <c:dLbl>
              <c:idx val="7"/>
              <c:layout>
                <c:manualLayout>
                  <c:x val="-1.07624673062067E-16"/>
                  <c:y val="0.0240568770601576"/>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C109-49B6-90E9-BE1DB3A0B79F}"/>
                </c:ext>
                <c:ext xmlns:c15="http://schemas.microsoft.com/office/drawing/2012/chart" uri="{CE6537A1-D6FC-4f65-9D91-7224C49458BB}">
                  <c15:layout/>
                </c:ext>
              </c:extLst>
            </c:dLbl>
            <c:dLbl>
              <c:idx val="8"/>
              <c:layout>
                <c:manualLayout>
                  <c:x val="-0.0131700720655282"/>
                  <c:y val="0.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C109-49B6-90E9-BE1DB3A0B79F}"/>
                </c:ext>
                <c:ext xmlns:c15="http://schemas.microsoft.com/office/drawing/2012/chart" uri="{CE6537A1-D6FC-4f65-9D91-7224C49458BB}">
                  <c15:layout/>
                </c:ext>
              </c:extLst>
            </c:dLbl>
            <c:spPr>
              <a:noFill/>
              <a:ln>
                <a:noFill/>
              </a:ln>
              <a:effectLst/>
            </c:spPr>
            <c:txPr>
              <a:bodyPr/>
              <a:lstStyle/>
              <a:p>
                <a:pPr>
                  <a:defRPr>
                    <a:solidFill>
                      <a:schemeClr val="tx1"/>
                    </a:solidFill>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Sheet1!$A$2:$A$11</c:f>
              <c:strCache>
                <c:ptCount val="10"/>
                <c:pt idx="0">
                  <c:v>单门</c:v>
                </c:pt>
                <c:pt idx="1">
                  <c:v>直二</c:v>
                </c:pt>
                <c:pt idx="2">
                  <c:v>直三</c:v>
                </c:pt>
                <c:pt idx="3">
                  <c:v>风二</c:v>
                </c:pt>
                <c:pt idx="4">
                  <c:v>风三</c:v>
                </c:pt>
                <c:pt idx="5">
                  <c:v>法式 </c:v>
                </c:pt>
                <c:pt idx="6">
                  <c:v>法四</c:v>
                </c:pt>
                <c:pt idx="7">
                  <c:v>法五</c:v>
                </c:pt>
                <c:pt idx="8">
                  <c:v>十字</c:v>
                </c:pt>
                <c:pt idx="9">
                  <c:v>对开</c:v>
                </c:pt>
              </c:strCache>
            </c:strRef>
          </c:cat>
          <c:val>
            <c:numRef>
              <c:f>Sheet1!$B$2:$B$11</c:f>
              <c:numCache>
                <c:formatCode>0.0%</c:formatCode>
                <c:ptCount val="10"/>
                <c:pt idx="0">
                  <c:v>0.00077052004076122</c:v>
                </c:pt>
                <c:pt idx="1">
                  <c:v>0.0351797730970861</c:v>
                </c:pt>
                <c:pt idx="2">
                  <c:v>0.0266164837672883</c:v>
                </c:pt>
                <c:pt idx="3">
                  <c:v>0.0800780714408065</c:v>
                </c:pt>
                <c:pt idx="4">
                  <c:v>0.156403465886203</c:v>
                </c:pt>
                <c:pt idx="5">
                  <c:v>0.245387032606215</c:v>
                </c:pt>
                <c:pt idx="6">
                  <c:v>0.156393875162314</c:v>
                </c:pt>
                <c:pt idx="7">
                  <c:v>0.0771272538965133</c:v>
                </c:pt>
                <c:pt idx="8">
                  <c:v>0.214739616295104</c:v>
                </c:pt>
                <c:pt idx="9">
                  <c:v>0.240825036866538</c:v>
                </c:pt>
              </c:numCache>
            </c:numRef>
          </c:val>
          <c:extLst xmlns:c16r2="http://schemas.microsoft.com/office/drawing/2015/06/chart">
            <c:ext xmlns:c16="http://schemas.microsoft.com/office/drawing/2014/chart" uri="{C3380CC4-5D6E-409C-BE32-E72D297353CC}">
              <c16:uniqueId val="{00000009-C109-49B6-90E9-BE1DB3A0B79F}"/>
            </c:ext>
          </c:extLst>
        </c:ser>
        <c:ser>
          <c:idx val="1"/>
          <c:order val="1"/>
          <c:tx>
            <c:strRef>
              <c:f>Sheet1!$C$1</c:f>
              <c:strCache>
                <c:ptCount val="1"/>
                <c:pt idx="0">
                  <c:v>同比增长</c:v>
                </c:pt>
              </c:strCache>
            </c:strRef>
          </c:tx>
          <c:spPr>
            <a:solidFill>
              <a:srgbClr val="FF0000"/>
            </a:solidFill>
            <a:ln>
              <a:noFill/>
            </a:ln>
          </c:spPr>
          <c:invertIfNegative val="0"/>
          <c:dPt>
            <c:idx val="1"/>
            <c:invertIfNegative val="0"/>
            <c:bubble3D val="0"/>
            <c:spPr>
              <a:solidFill>
                <a:srgbClr val="00B050"/>
              </a:solidFill>
              <a:ln>
                <a:noFill/>
              </a:ln>
            </c:spPr>
            <c:extLst xmlns:c16r2="http://schemas.microsoft.com/office/drawing/2015/06/chart">
              <c:ext xmlns:c16="http://schemas.microsoft.com/office/drawing/2014/chart" uri="{C3380CC4-5D6E-409C-BE32-E72D297353CC}">
                <c16:uniqueId val="{00000017-C109-49B6-90E9-BE1DB3A0B79F}"/>
              </c:ext>
            </c:extLst>
          </c:dPt>
          <c:dPt>
            <c:idx val="2"/>
            <c:invertIfNegative val="0"/>
            <c:bubble3D val="0"/>
            <c:spPr>
              <a:solidFill>
                <a:srgbClr val="00B050"/>
              </a:solidFill>
              <a:ln>
                <a:noFill/>
              </a:ln>
            </c:spPr>
            <c:extLst xmlns:c16r2="http://schemas.microsoft.com/office/drawing/2015/06/chart">
              <c:ext xmlns:c16="http://schemas.microsoft.com/office/drawing/2014/chart" uri="{C3380CC4-5D6E-409C-BE32-E72D297353CC}">
                <c16:uniqueId val="{00000013-C109-49B6-90E9-BE1DB3A0B79F}"/>
              </c:ext>
            </c:extLst>
          </c:dPt>
          <c:dPt>
            <c:idx val="9"/>
            <c:invertIfNegative val="0"/>
            <c:bubble3D val="0"/>
            <c:spPr>
              <a:solidFill>
                <a:srgbClr val="00B050"/>
              </a:solidFill>
              <a:ln>
                <a:noFill/>
              </a:ln>
            </c:spPr>
            <c:extLst xmlns:c16r2="http://schemas.microsoft.com/office/drawing/2015/06/chart">
              <c:ext xmlns:c16="http://schemas.microsoft.com/office/drawing/2014/chart" uri="{C3380CC4-5D6E-409C-BE32-E72D297353CC}">
                <c16:uniqueId val="{00000011-C109-49B6-90E9-BE1DB3A0B79F}"/>
              </c:ext>
            </c:extLst>
          </c:dPt>
          <c:dLbls>
            <c:dLbl>
              <c:idx val="0"/>
              <c:layout>
                <c:manualLayout>
                  <c:x val="5.24647451935179E-5"/>
                  <c:y val="0.0277195298274156"/>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C109-49B6-90E9-BE1DB3A0B79F}"/>
                </c:ext>
                <c:ext xmlns:c15="http://schemas.microsoft.com/office/drawing/2012/chart" uri="{CE6537A1-D6FC-4f65-9D91-7224C49458BB}">
                  <c15:layout/>
                </c:ext>
              </c:extLst>
            </c:dLbl>
            <c:dLbl>
              <c:idx val="2"/>
              <c:layout>
                <c:manualLayout>
                  <c:x val="-0.00293525226413107"/>
                  <c:y val="0.0068733934457593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3-C109-49B6-90E9-BE1DB3A0B79F}"/>
                </c:ext>
                <c:ext xmlns:c15="http://schemas.microsoft.com/office/drawing/2012/chart" uri="{CE6537A1-D6FC-4f65-9D91-7224C49458BB}">
                  <c15:layout/>
                </c:ext>
              </c:extLst>
            </c:dLbl>
            <c:dLbl>
              <c:idx val="3"/>
              <c:layout>
                <c:manualLayout>
                  <c:x val="0.017594410540098"/>
                  <c:y val="7.52284794457124E-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C109-49B6-90E9-BE1DB3A0B79F}"/>
                </c:ext>
                <c:ext xmlns:c15="http://schemas.microsoft.com/office/drawing/2012/chart" uri="{CE6537A1-D6FC-4f65-9D91-7224C49458BB}">
                  <c15:layout/>
                </c:ext>
              </c:extLst>
            </c:dLbl>
            <c:dLbl>
              <c:idx val="4"/>
              <c:layout>
                <c:manualLayout>
                  <c:x val="5.38123365310347E-17"/>
                  <c:y val="-0.030930270505917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5-C109-49B6-90E9-BE1DB3A0B79F}"/>
                </c:ext>
                <c:ext xmlns:c15="http://schemas.microsoft.com/office/drawing/2012/chart" uri="{CE6537A1-D6FC-4f65-9D91-7224C49458BB}">
                  <c15:layout/>
                </c:ext>
              </c:extLst>
            </c:dLbl>
            <c:dLbl>
              <c:idx val="6"/>
              <c:layout>
                <c:manualLayout>
                  <c:x val="0.008797205270049"/>
                  <c:y val="0.013822015370964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C109-49B6-90E9-BE1DB3A0B79F}"/>
                </c:ext>
                <c:ext xmlns:c15="http://schemas.microsoft.com/office/drawing/2012/chart" uri="{CE6537A1-D6FC-4f65-9D91-7224C49458BB}">
                  <c15:layout/>
                </c:ext>
              </c:extLst>
            </c:dLbl>
            <c:dLbl>
              <c:idx val="7"/>
              <c:layout>
                <c:manualLayout>
                  <c:x val="0.00451239162056181"/>
                  <c:y val="0.024583980425731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C109-49B6-90E9-BE1DB3A0B79F}"/>
                </c:ext>
                <c:ext xmlns:c15="http://schemas.microsoft.com/office/drawing/2012/chart" uri="{CE6537A1-D6FC-4f65-9D91-7224C49458BB}">
                  <c15:layout/>
                </c:ext>
              </c:extLst>
            </c:dLbl>
            <c:dLbl>
              <c:idx val="8"/>
              <c:layout>
                <c:manualLayout>
                  <c:x val="0.0029352522641311"/>
                  <c:y val="0.0102351322952346"/>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C109-49B6-90E9-BE1DB3A0B79F}"/>
                </c:ext>
                <c:ext xmlns:c15="http://schemas.microsoft.com/office/drawing/2012/chart" uri="{CE6537A1-D6FC-4f65-9D91-7224C49458BB}">
                  <c15:layout/>
                </c:ext>
              </c:extLst>
            </c:dLbl>
            <c:dLbl>
              <c:idx val="9"/>
              <c:layout>
                <c:manualLayout>
                  <c:x val="0.0104574431469164"/>
                  <c:y val="0.00702399440735186"/>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1-C109-49B6-90E9-BE1DB3A0B79F}"/>
                </c:ext>
                <c:ext xmlns:c15="http://schemas.microsoft.com/office/drawing/2012/chart" uri="{CE6537A1-D6FC-4f65-9D91-7224C49458BB}">
                  <c15:layout/>
                </c:ext>
              </c:extLst>
            </c:dLbl>
            <c:spPr>
              <a:noFill/>
              <a:ln>
                <a:noFill/>
              </a:ln>
              <a:effectLst/>
            </c:spPr>
            <c:txPr>
              <a:bodyPr/>
              <a:lstStyle/>
              <a:p>
                <a:pPr>
                  <a:defRPr>
                    <a:solidFill>
                      <a:schemeClr val="tx1"/>
                    </a:solidFill>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Sheet1!$A$2:$A$11</c:f>
              <c:strCache>
                <c:ptCount val="10"/>
                <c:pt idx="0">
                  <c:v>单门</c:v>
                </c:pt>
                <c:pt idx="1">
                  <c:v>直二</c:v>
                </c:pt>
                <c:pt idx="2">
                  <c:v>直三</c:v>
                </c:pt>
                <c:pt idx="3">
                  <c:v>风二</c:v>
                </c:pt>
                <c:pt idx="4">
                  <c:v>风三</c:v>
                </c:pt>
                <c:pt idx="5">
                  <c:v>法式 </c:v>
                </c:pt>
                <c:pt idx="6">
                  <c:v>法四</c:v>
                </c:pt>
                <c:pt idx="7">
                  <c:v>法五</c:v>
                </c:pt>
                <c:pt idx="8">
                  <c:v>十字</c:v>
                </c:pt>
                <c:pt idx="9">
                  <c:v>对开</c:v>
                </c:pt>
              </c:strCache>
            </c:strRef>
          </c:cat>
          <c:val>
            <c:numRef>
              <c:f>Sheet1!$C$2:$C$11</c:f>
              <c:numCache>
                <c:formatCode>0.0%</c:formatCode>
                <c:ptCount val="10"/>
                <c:pt idx="0">
                  <c:v>-0.000124031616405775</c:v>
                </c:pt>
                <c:pt idx="1">
                  <c:v>-0.0172913349810288</c:v>
                </c:pt>
                <c:pt idx="2">
                  <c:v>-0.0282051685131642</c:v>
                </c:pt>
                <c:pt idx="3">
                  <c:v>0.00399477525556601</c:v>
                </c:pt>
                <c:pt idx="4">
                  <c:v>0.00117832200567569</c:v>
                </c:pt>
                <c:pt idx="5">
                  <c:v>0.0303009139573031</c:v>
                </c:pt>
                <c:pt idx="6">
                  <c:v>0.0105044418163088</c:v>
                </c:pt>
                <c:pt idx="7">
                  <c:v>0.0243582344428314</c:v>
                </c:pt>
                <c:pt idx="8">
                  <c:v>0.022622394646922</c:v>
                </c:pt>
                <c:pt idx="9">
                  <c:v>-0.0124758707548681</c:v>
                </c:pt>
              </c:numCache>
            </c:numRef>
          </c:val>
          <c:extLst xmlns:c16r2="http://schemas.microsoft.com/office/drawing/2015/06/chart">
            <c:ext xmlns:c16="http://schemas.microsoft.com/office/drawing/2014/chart" uri="{C3380CC4-5D6E-409C-BE32-E72D297353CC}">
              <c16:uniqueId val="{00000016-C109-49B6-90E9-BE1DB3A0B79F}"/>
            </c:ext>
          </c:extLst>
        </c:ser>
        <c:dLbls>
          <c:showLegendKey val="0"/>
          <c:showVal val="1"/>
          <c:showCatName val="0"/>
          <c:showSerName val="0"/>
          <c:showPercent val="0"/>
          <c:showBubbleSize val="0"/>
        </c:dLbls>
        <c:gapWidth val="150"/>
        <c:overlap val="-25"/>
        <c:axId val="-330630032"/>
        <c:axId val="-330628256"/>
      </c:barChart>
      <c:catAx>
        <c:axId val="-330630032"/>
        <c:scaling>
          <c:orientation val="minMax"/>
        </c:scaling>
        <c:delete val="0"/>
        <c:axPos val="b"/>
        <c:numFmt formatCode="General" sourceLinked="0"/>
        <c:majorTickMark val="none"/>
        <c:minorTickMark val="none"/>
        <c:tickLblPos val="nextTo"/>
        <c:txPr>
          <a:bodyPr/>
          <a:lstStyle/>
          <a:p>
            <a:pPr>
              <a:defRPr>
                <a:solidFill>
                  <a:schemeClr val="tx1"/>
                </a:solidFill>
              </a:defRPr>
            </a:pPr>
            <a:endParaRPr lang="zh-CN"/>
          </a:p>
        </c:txPr>
        <c:crossAx val="-330628256"/>
        <c:crosses val="autoZero"/>
        <c:auto val="1"/>
        <c:lblAlgn val="ctr"/>
        <c:lblOffset val="100"/>
        <c:noMultiLvlLbl val="0"/>
      </c:catAx>
      <c:valAx>
        <c:axId val="-330628256"/>
        <c:scaling>
          <c:orientation val="minMax"/>
        </c:scaling>
        <c:delete val="1"/>
        <c:axPos val="l"/>
        <c:numFmt formatCode="0.0%" sourceLinked="1"/>
        <c:majorTickMark val="out"/>
        <c:minorTickMark val="none"/>
        <c:tickLblPos val="none"/>
        <c:crossAx val="-330630032"/>
        <c:crosses val="autoZero"/>
        <c:crossBetween val="between"/>
      </c:valAx>
      <c:spPr>
        <a:ln>
          <a:noFill/>
        </a:ln>
      </c:spPr>
    </c:plotArea>
    <c:legend>
      <c:legendPos val="t"/>
      <c:layout>
        <c:manualLayout>
          <c:xMode val="edge"/>
          <c:yMode val="edge"/>
          <c:x val="0.28630506398979"/>
          <c:y val="0.0468211792086889"/>
          <c:w val="0.421965141950395"/>
          <c:h val="0.102413251653323"/>
        </c:manualLayout>
      </c:layout>
      <c:overlay val="0"/>
      <c:txPr>
        <a:bodyPr/>
        <a:lstStyle/>
        <a:p>
          <a:pPr>
            <a:defRPr sz="1200" b="1">
              <a:solidFill>
                <a:schemeClr val="tx1"/>
              </a:solidFill>
            </a:defRPr>
          </a:pPr>
          <a:endParaRPr lang="zh-CN"/>
        </a:p>
      </c:txPr>
    </c:legend>
    <c:plotVisOnly val="1"/>
    <c:dispBlanksAs val="gap"/>
    <c:showDLblsOverMax val="0"/>
  </c:chart>
  <c:spPr>
    <a:ln>
      <a:solidFill>
        <a:schemeClr val="bg1">
          <a:lumMod val="50000"/>
        </a:schemeClr>
      </a:solidFill>
      <a:prstDash val="sysDot"/>
    </a:ln>
  </c:spPr>
  <c:txPr>
    <a:bodyPr/>
    <a:lstStyle/>
    <a:p>
      <a:pPr>
        <a:defRPr sz="1000">
          <a:solidFill>
            <a:schemeClr val="bg1"/>
          </a:solidFill>
          <a:latin typeface="微软雅黑" pitchFamily="34" charset="-122"/>
          <a:ea typeface="微软雅黑" pitchFamily="34" charset="-122"/>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1109282677505"/>
          <c:y val="0.195103979018289"/>
          <c:w val="0.967133750109692"/>
          <c:h val="0.761221558966816"/>
        </c:manualLayout>
      </c:layout>
      <c:barChart>
        <c:barDir val="col"/>
        <c:grouping val="clustered"/>
        <c:varyColors val="0"/>
        <c:ser>
          <c:idx val="0"/>
          <c:order val="0"/>
          <c:tx>
            <c:strRef>
              <c:f>Sheet1!$B$1</c:f>
              <c:strCache>
                <c:ptCount val="1"/>
                <c:pt idx="0">
                  <c:v>2018年销额占比</c:v>
                </c:pt>
              </c:strCache>
            </c:strRef>
          </c:tx>
          <c:spPr>
            <a:solidFill>
              <a:srgbClr val="00B0F0"/>
            </a:solidFill>
            <a:ln>
              <a:noFill/>
            </a:ln>
          </c:spPr>
          <c:invertIfNegative val="0"/>
          <c:dLbls>
            <c:dLbl>
              <c:idx val="0"/>
              <c:layout>
                <c:manualLayout>
                  <c:x val="-0.00598421666321909"/>
                  <c:y val="0.00022568543833713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B324-4D1F-AD68-DDB6589F3742}"/>
                </c:ext>
                <c:ext xmlns:c15="http://schemas.microsoft.com/office/drawing/2012/chart" uri="{CE6537A1-D6FC-4f65-9D91-7224C49458BB}">
                  <c15:layout/>
                </c:ext>
              </c:extLst>
            </c:dLbl>
            <c:dLbl>
              <c:idx val="1"/>
              <c:layout>
                <c:manualLayout>
                  <c:x val="-0.00292668268122849"/>
                  <c:y val="-0.00702399440735186"/>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B324-4D1F-AD68-DDB6589F3742}"/>
                </c:ext>
                <c:ext xmlns:c15="http://schemas.microsoft.com/office/drawing/2012/chart" uri="{CE6537A1-D6FC-4f65-9D91-7224C49458BB}">
                  <c15:layout/>
                </c:ext>
              </c:extLst>
            </c:dLbl>
            <c:dLbl>
              <c:idx val="2"/>
              <c:layout>
                <c:manualLayout>
                  <c:x val="-0.0104574431469164"/>
                  <c:y val="0.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B324-4D1F-AD68-DDB6589F3742}"/>
                </c:ext>
                <c:ext xmlns:c15="http://schemas.microsoft.com/office/drawing/2012/chart" uri="{CE6537A1-D6FC-4f65-9D91-7224C49458BB}">
                  <c15:layout/>
                </c:ext>
              </c:extLst>
            </c:dLbl>
            <c:dLbl>
              <c:idx val="3"/>
              <c:layout>
                <c:manualLayout>
                  <c:x val="-0.00762251047614131"/>
                  <c:y val="0.021071983222055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B324-4D1F-AD68-DDB6589F3742}"/>
                </c:ext>
                <c:ext xmlns:c15="http://schemas.microsoft.com/office/drawing/2012/chart" uri="{CE6537A1-D6FC-4f65-9D91-7224C49458BB}">
                  <c15:layout/>
                </c:ext>
              </c:extLst>
            </c:dLbl>
            <c:dLbl>
              <c:idx val="4"/>
              <c:layout>
                <c:manualLayout>
                  <c:x val="-0.00293525226413105"/>
                  <c:y val="0.020620180337277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B324-4D1F-AD68-DDB6589F3742}"/>
                </c:ext>
                <c:ext xmlns:c15="http://schemas.microsoft.com/office/drawing/2012/chart" uri="{CE6537A1-D6FC-4f65-9D91-7224C49458BB}">
                  <c15:layout/>
                </c:ext>
              </c:extLst>
            </c:dLbl>
            <c:dLbl>
              <c:idx val="5"/>
              <c:layout>
                <c:manualLayout>
                  <c:x val="-0.00597573296117608"/>
                  <c:y val="0.024583980425731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B324-4D1F-AD68-DDB6589F3742}"/>
                </c:ext>
                <c:ext xmlns:c15="http://schemas.microsoft.com/office/drawing/2012/chart" uri="{CE6537A1-D6FC-4f65-9D91-7224C49458BB}">
                  <c15:layout/>
                </c:ext>
              </c:extLst>
            </c:dLbl>
            <c:dLbl>
              <c:idx val="6"/>
              <c:layout>
                <c:manualLayout>
                  <c:x val="0.00439002402184274"/>
                  <c:y val="0.024583980425731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B324-4D1F-AD68-DDB6589F3742}"/>
                </c:ext>
                <c:ext xmlns:c15="http://schemas.microsoft.com/office/drawing/2012/chart" uri="{CE6537A1-D6FC-4f65-9D91-7224C49458BB}">
                  <c15:layout/>
                </c:ext>
              </c:extLst>
            </c:dLbl>
            <c:dLbl>
              <c:idx val="7"/>
              <c:layout>
                <c:manualLayout>
                  <c:x val="-1.07624673062067E-16"/>
                  <c:y val="0.0240568770601576"/>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B324-4D1F-AD68-DDB6589F3742}"/>
                </c:ext>
                <c:ext xmlns:c15="http://schemas.microsoft.com/office/drawing/2012/chart" uri="{CE6537A1-D6FC-4f65-9D91-7224C49458BB}">
                  <c15:layout/>
                </c:ext>
              </c:extLst>
            </c:dLbl>
            <c:dLbl>
              <c:idx val="8"/>
              <c:layout>
                <c:manualLayout>
                  <c:x val="-0.0131700720655282"/>
                  <c:y val="0.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B324-4D1F-AD68-DDB6589F3742}"/>
                </c:ext>
                <c:ext xmlns:c15="http://schemas.microsoft.com/office/drawing/2012/chart" uri="{CE6537A1-D6FC-4f65-9D91-7224C49458BB}">
                  <c15:layout/>
                </c:ext>
              </c:extLst>
            </c:dLbl>
            <c:spPr>
              <a:noFill/>
              <a:ln>
                <a:noFill/>
              </a:ln>
              <a:effectLst/>
            </c:spPr>
            <c:txPr>
              <a:bodyPr/>
              <a:lstStyle/>
              <a:p>
                <a:pPr>
                  <a:defRPr>
                    <a:solidFill>
                      <a:schemeClr val="tx1"/>
                    </a:solidFill>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Sheet1!$A$2:$A$11</c:f>
              <c:strCache>
                <c:ptCount val="10"/>
                <c:pt idx="0">
                  <c:v>单门</c:v>
                </c:pt>
                <c:pt idx="1">
                  <c:v>直二</c:v>
                </c:pt>
                <c:pt idx="2">
                  <c:v>直三</c:v>
                </c:pt>
                <c:pt idx="3">
                  <c:v>风二</c:v>
                </c:pt>
                <c:pt idx="4">
                  <c:v>风三</c:v>
                </c:pt>
                <c:pt idx="5">
                  <c:v>法式 </c:v>
                </c:pt>
                <c:pt idx="6">
                  <c:v>法四</c:v>
                </c:pt>
                <c:pt idx="7">
                  <c:v>法五</c:v>
                </c:pt>
                <c:pt idx="8">
                  <c:v>十字</c:v>
                </c:pt>
                <c:pt idx="9">
                  <c:v>对开</c:v>
                </c:pt>
              </c:strCache>
            </c:strRef>
          </c:cat>
          <c:val>
            <c:numRef>
              <c:f>Sheet1!$B$2:$B$11</c:f>
              <c:numCache>
                <c:formatCode>0.0%</c:formatCode>
                <c:ptCount val="10"/>
                <c:pt idx="0">
                  <c:v>0.0134448006435282</c:v>
                </c:pt>
                <c:pt idx="1">
                  <c:v>0.121461381910688</c:v>
                </c:pt>
                <c:pt idx="2">
                  <c:v>0.104342126029603</c:v>
                </c:pt>
                <c:pt idx="3">
                  <c:v>0.0380718388229732</c:v>
                </c:pt>
                <c:pt idx="4">
                  <c:v>0.155362593900196</c:v>
                </c:pt>
                <c:pt idx="5">
                  <c:v>0.128913502275846</c:v>
                </c:pt>
                <c:pt idx="6">
                  <c:v>0.11400697328944</c:v>
                </c:pt>
                <c:pt idx="7">
                  <c:v>0.0115369385451481</c:v>
                </c:pt>
                <c:pt idx="8">
                  <c:v>0.134456340843081</c:v>
                </c:pt>
                <c:pt idx="9">
                  <c:v>0.303947415574086</c:v>
                </c:pt>
              </c:numCache>
            </c:numRef>
          </c:val>
          <c:extLst xmlns:c16r2="http://schemas.microsoft.com/office/drawing/2015/06/chart">
            <c:ext xmlns:c16="http://schemas.microsoft.com/office/drawing/2014/chart" uri="{C3380CC4-5D6E-409C-BE32-E72D297353CC}">
              <c16:uniqueId val="{00000009-B324-4D1F-AD68-DDB6589F3742}"/>
            </c:ext>
          </c:extLst>
        </c:ser>
        <c:ser>
          <c:idx val="1"/>
          <c:order val="1"/>
          <c:tx>
            <c:strRef>
              <c:f>Sheet1!$C$1</c:f>
              <c:strCache>
                <c:ptCount val="1"/>
                <c:pt idx="0">
                  <c:v>同比增长</c:v>
                </c:pt>
              </c:strCache>
            </c:strRef>
          </c:tx>
          <c:spPr>
            <a:solidFill>
              <a:srgbClr val="FF0000"/>
            </a:solidFill>
            <a:ln>
              <a:noFill/>
            </a:ln>
          </c:spPr>
          <c:invertIfNegative val="0"/>
          <c:dPt>
            <c:idx val="0"/>
            <c:invertIfNegative val="0"/>
            <c:bubble3D val="0"/>
            <c:spPr>
              <a:solidFill>
                <a:srgbClr val="00B050"/>
              </a:solidFill>
              <a:ln>
                <a:noFill/>
              </a:ln>
            </c:spPr>
            <c:extLst xmlns:c16r2="http://schemas.microsoft.com/office/drawing/2015/06/chart">
              <c:ext xmlns:c16="http://schemas.microsoft.com/office/drawing/2014/chart" uri="{C3380CC4-5D6E-409C-BE32-E72D297353CC}">
                <c16:uniqueId val="{00000014-B324-4D1F-AD68-DDB6589F3742}"/>
              </c:ext>
            </c:extLst>
          </c:dPt>
          <c:dPt>
            <c:idx val="1"/>
            <c:invertIfNegative val="0"/>
            <c:bubble3D val="0"/>
            <c:spPr>
              <a:solidFill>
                <a:srgbClr val="00B050"/>
              </a:solidFill>
              <a:ln>
                <a:noFill/>
              </a:ln>
            </c:spPr>
            <c:extLst xmlns:c16r2="http://schemas.microsoft.com/office/drawing/2015/06/chart">
              <c:ext xmlns:c16="http://schemas.microsoft.com/office/drawing/2014/chart" uri="{C3380CC4-5D6E-409C-BE32-E72D297353CC}">
                <c16:uniqueId val="{0000000B-B324-4D1F-AD68-DDB6589F3742}"/>
              </c:ext>
            </c:extLst>
          </c:dPt>
          <c:dPt>
            <c:idx val="2"/>
            <c:invertIfNegative val="0"/>
            <c:bubble3D val="0"/>
            <c:spPr>
              <a:solidFill>
                <a:srgbClr val="00B050"/>
              </a:solidFill>
              <a:ln>
                <a:noFill/>
              </a:ln>
            </c:spPr>
            <c:extLst xmlns:c16r2="http://schemas.microsoft.com/office/drawing/2015/06/chart">
              <c:ext xmlns:c16="http://schemas.microsoft.com/office/drawing/2014/chart" uri="{C3380CC4-5D6E-409C-BE32-E72D297353CC}">
                <c16:uniqueId val="{0000000D-B324-4D1F-AD68-DDB6589F3742}"/>
              </c:ext>
            </c:extLst>
          </c:dPt>
          <c:dPt>
            <c:idx val="7"/>
            <c:invertIfNegative val="0"/>
            <c:bubble3D val="0"/>
            <c:spPr>
              <a:solidFill>
                <a:srgbClr val="00B050"/>
              </a:solidFill>
              <a:ln>
                <a:noFill/>
              </a:ln>
            </c:spPr>
            <c:extLst xmlns:c16r2="http://schemas.microsoft.com/office/drawing/2015/06/chart">
              <c:ext xmlns:c16="http://schemas.microsoft.com/office/drawing/2014/chart" uri="{C3380CC4-5D6E-409C-BE32-E72D297353CC}">
                <c16:uniqueId val="{00000010-B324-4D1F-AD68-DDB6589F3742}"/>
              </c:ext>
            </c:extLst>
          </c:dPt>
          <c:dLbls>
            <c:dLbl>
              <c:idx val="0"/>
              <c:layout>
                <c:manualLayout>
                  <c:x val="0.00224291972817274"/>
                  <c:y val="-0.065292816528372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4-B324-4D1F-AD68-DDB6589F3742}"/>
                </c:ext>
                <c:ext xmlns:c15="http://schemas.microsoft.com/office/drawing/2012/chart" uri="{CE6537A1-D6FC-4f65-9D91-7224C49458BB}">
                  <c15:layout/>
                </c:ext>
              </c:extLst>
            </c:dLbl>
            <c:dLbl>
              <c:idx val="2"/>
              <c:layout>
                <c:manualLayout>
                  <c:x val="-0.00293525226413107"/>
                  <c:y val="0.0068733934457593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B324-4D1F-AD68-DDB6589F3742}"/>
                </c:ext>
                <c:ext xmlns:c15="http://schemas.microsoft.com/office/drawing/2012/chart" uri="{CE6537A1-D6FC-4f65-9D91-7224C49458BB}">
                  <c15:layout/>
                </c:ext>
              </c:extLst>
            </c:dLbl>
            <c:dLbl>
              <c:idx val="3"/>
              <c:layout>
                <c:manualLayout>
                  <c:x val="0.017594410540098"/>
                  <c:y val="7.52284794457124E-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5-B324-4D1F-AD68-DDB6589F3742}"/>
                </c:ext>
                <c:ext xmlns:c15="http://schemas.microsoft.com/office/drawing/2012/chart" uri="{CE6537A1-D6FC-4f65-9D91-7224C49458BB}">
                  <c15:layout/>
                </c:ext>
              </c:extLst>
            </c:dLbl>
            <c:dLbl>
              <c:idx val="4"/>
              <c:layout>
                <c:manualLayout>
                  <c:x val="5.38123365310347E-17"/>
                  <c:y val="-0.030930270505917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6-B324-4D1F-AD68-DDB6589F3742}"/>
                </c:ext>
                <c:ext xmlns:c15="http://schemas.microsoft.com/office/drawing/2012/chart" uri="{CE6537A1-D6FC-4f65-9D91-7224C49458BB}">
                  <c15:layout/>
                </c:ext>
              </c:extLst>
            </c:dLbl>
            <c:dLbl>
              <c:idx val="6"/>
              <c:layout>
                <c:manualLayout>
                  <c:x val="0.008797205270049"/>
                  <c:y val="0.013822015370964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B324-4D1F-AD68-DDB6589F3742}"/>
                </c:ext>
                <c:ext xmlns:c15="http://schemas.microsoft.com/office/drawing/2012/chart" uri="{CE6537A1-D6FC-4f65-9D91-7224C49458BB}">
                  <c15:layout/>
                </c:ext>
              </c:extLst>
            </c:dLbl>
            <c:dLbl>
              <c:idx val="7"/>
              <c:layout>
                <c:manualLayout>
                  <c:x val="0.0132743454413743"/>
                  <c:y val="0.0087712344022324"/>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B324-4D1F-AD68-DDB6589F3742}"/>
                </c:ext>
                <c:ext xmlns:c15="http://schemas.microsoft.com/office/drawing/2012/chart" uri="{CE6537A1-D6FC-4f65-9D91-7224C49458BB}">
                  <c15:layout/>
                </c:ext>
              </c:extLst>
            </c:dLbl>
            <c:dLbl>
              <c:idx val="8"/>
              <c:layout>
                <c:manualLayout>
                  <c:x val="0.0029352522641311"/>
                  <c:y val="0.0102351322952346"/>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1-B324-4D1F-AD68-DDB6589F3742}"/>
                </c:ext>
                <c:ext xmlns:c15="http://schemas.microsoft.com/office/drawing/2012/chart" uri="{CE6537A1-D6FC-4f65-9D91-7224C49458BB}">
                  <c15:layout/>
                </c:ext>
              </c:extLst>
            </c:dLbl>
            <c:dLbl>
              <c:idx val="9"/>
              <c:layout>
                <c:manualLayout>
                  <c:x val="0.0104574431469164"/>
                  <c:y val="0.00702399440735186"/>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3-B324-4D1F-AD68-DDB6589F3742}"/>
                </c:ext>
                <c:ext xmlns:c15="http://schemas.microsoft.com/office/drawing/2012/chart" uri="{CE6537A1-D6FC-4f65-9D91-7224C49458BB}">
                  <c15:layout/>
                </c:ext>
              </c:extLst>
            </c:dLbl>
            <c:spPr>
              <a:noFill/>
              <a:ln>
                <a:noFill/>
              </a:ln>
              <a:effectLst/>
            </c:spPr>
            <c:txPr>
              <a:bodyPr/>
              <a:lstStyle/>
              <a:p>
                <a:pPr>
                  <a:defRPr>
                    <a:solidFill>
                      <a:schemeClr val="tx1"/>
                    </a:solidFill>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Sheet1!$A$2:$A$11</c:f>
              <c:strCache>
                <c:ptCount val="10"/>
                <c:pt idx="0">
                  <c:v>单门</c:v>
                </c:pt>
                <c:pt idx="1">
                  <c:v>直二</c:v>
                </c:pt>
                <c:pt idx="2">
                  <c:v>直三</c:v>
                </c:pt>
                <c:pt idx="3">
                  <c:v>风二</c:v>
                </c:pt>
                <c:pt idx="4">
                  <c:v>风三</c:v>
                </c:pt>
                <c:pt idx="5">
                  <c:v>法式 </c:v>
                </c:pt>
                <c:pt idx="6">
                  <c:v>法四</c:v>
                </c:pt>
                <c:pt idx="7">
                  <c:v>法五</c:v>
                </c:pt>
                <c:pt idx="8">
                  <c:v>十字</c:v>
                </c:pt>
                <c:pt idx="9">
                  <c:v>对开</c:v>
                </c:pt>
              </c:strCache>
            </c:strRef>
          </c:cat>
          <c:val>
            <c:numRef>
              <c:f>Sheet1!$C$2:$C$11</c:f>
              <c:numCache>
                <c:formatCode>0.0%</c:formatCode>
                <c:ptCount val="10"/>
                <c:pt idx="0">
                  <c:v>-0.00562728816013329</c:v>
                </c:pt>
                <c:pt idx="1">
                  <c:v>-0.0455206573507305</c:v>
                </c:pt>
                <c:pt idx="2">
                  <c:v>-0.0440816618639736</c:v>
                </c:pt>
                <c:pt idx="3">
                  <c:v>0.010485745520601</c:v>
                </c:pt>
                <c:pt idx="4">
                  <c:v>0.0270373037062685</c:v>
                </c:pt>
                <c:pt idx="5">
                  <c:v>0.0121305292025682</c:v>
                </c:pt>
                <c:pt idx="6">
                  <c:v>0.0146020839415537</c:v>
                </c:pt>
                <c:pt idx="7">
                  <c:v>-0.00233264211560391</c:v>
                </c:pt>
                <c:pt idx="8">
                  <c:v>0.0383438250082046</c:v>
                </c:pt>
                <c:pt idx="9">
                  <c:v>0.00723220393719516</c:v>
                </c:pt>
              </c:numCache>
            </c:numRef>
          </c:val>
          <c:extLst xmlns:c16r2="http://schemas.microsoft.com/office/drawing/2015/06/chart">
            <c:ext xmlns:c16="http://schemas.microsoft.com/office/drawing/2014/chart" uri="{C3380CC4-5D6E-409C-BE32-E72D297353CC}">
              <c16:uniqueId val="{00000017-B324-4D1F-AD68-DDB6589F3742}"/>
            </c:ext>
          </c:extLst>
        </c:ser>
        <c:dLbls>
          <c:showLegendKey val="0"/>
          <c:showVal val="1"/>
          <c:showCatName val="0"/>
          <c:showSerName val="0"/>
          <c:showPercent val="0"/>
          <c:showBubbleSize val="0"/>
        </c:dLbls>
        <c:gapWidth val="150"/>
        <c:overlap val="-25"/>
        <c:axId val="-330584544"/>
        <c:axId val="-330582768"/>
      </c:barChart>
      <c:catAx>
        <c:axId val="-330584544"/>
        <c:scaling>
          <c:orientation val="minMax"/>
        </c:scaling>
        <c:delete val="0"/>
        <c:axPos val="b"/>
        <c:numFmt formatCode="General" sourceLinked="0"/>
        <c:majorTickMark val="none"/>
        <c:minorTickMark val="none"/>
        <c:tickLblPos val="nextTo"/>
        <c:txPr>
          <a:bodyPr/>
          <a:lstStyle/>
          <a:p>
            <a:pPr>
              <a:defRPr>
                <a:solidFill>
                  <a:schemeClr val="tx1"/>
                </a:solidFill>
              </a:defRPr>
            </a:pPr>
            <a:endParaRPr lang="zh-CN"/>
          </a:p>
        </c:txPr>
        <c:crossAx val="-330582768"/>
        <c:crosses val="autoZero"/>
        <c:auto val="1"/>
        <c:lblAlgn val="ctr"/>
        <c:lblOffset val="100"/>
        <c:noMultiLvlLbl val="0"/>
      </c:catAx>
      <c:valAx>
        <c:axId val="-330582768"/>
        <c:scaling>
          <c:orientation val="minMax"/>
        </c:scaling>
        <c:delete val="1"/>
        <c:axPos val="l"/>
        <c:numFmt formatCode="0.0%" sourceLinked="1"/>
        <c:majorTickMark val="out"/>
        <c:minorTickMark val="none"/>
        <c:tickLblPos val="none"/>
        <c:crossAx val="-330584544"/>
        <c:crosses val="autoZero"/>
        <c:crossBetween val="between"/>
      </c:valAx>
      <c:spPr>
        <a:ln>
          <a:noFill/>
        </a:ln>
      </c:spPr>
    </c:plotArea>
    <c:legend>
      <c:legendPos val="t"/>
      <c:layout>
        <c:manualLayout>
          <c:xMode val="edge"/>
          <c:yMode val="edge"/>
          <c:x val="0.28630506398979"/>
          <c:y val="0.0468211792086889"/>
          <c:w val="0.421965141950395"/>
          <c:h val="0.102413251653323"/>
        </c:manualLayout>
      </c:layout>
      <c:overlay val="0"/>
      <c:txPr>
        <a:bodyPr/>
        <a:lstStyle/>
        <a:p>
          <a:pPr>
            <a:defRPr sz="1200" b="1">
              <a:solidFill>
                <a:schemeClr val="tx1"/>
              </a:solidFill>
            </a:defRPr>
          </a:pPr>
          <a:endParaRPr lang="zh-CN"/>
        </a:p>
      </c:txPr>
    </c:legend>
    <c:plotVisOnly val="1"/>
    <c:dispBlanksAs val="gap"/>
    <c:showDLblsOverMax val="0"/>
  </c:chart>
  <c:spPr>
    <a:ln>
      <a:solidFill>
        <a:schemeClr val="bg1">
          <a:lumMod val="50000"/>
        </a:schemeClr>
      </a:solidFill>
      <a:prstDash val="sysDot"/>
    </a:ln>
  </c:spPr>
  <c:txPr>
    <a:bodyPr/>
    <a:lstStyle/>
    <a:p>
      <a:pPr>
        <a:defRPr sz="1000">
          <a:solidFill>
            <a:schemeClr val="bg1"/>
          </a:solidFill>
          <a:latin typeface="微软雅黑" pitchFamily="34" charset="-122"/>
          <a:ea typeface="微软雅黑" pitchFamily="34" charset="-122"/>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560955509178011"/>
          <c:y val="0.179783324956721"/>
          <c:w val="0.846779931298318"/>
          <c:h val="0.677498185067292"/>
        </c:manualLayout>
      </c:layout>
      <c:barChart>
        <c:barDir val="col"/>
        <c:grouping val="clustered"/>
        <c:varyColors val="0"/>
        <c:ser>
          <c:idx val="0"/>
          <c:order val="0"/>
          <c:tx>
            <c:strRef>
              <c:f>Sheet1!$A$2</c:f>
              <c:strCache>
                <c:ptCount val="1"/>
                <c:pt idx="0">
                  <c:v>2017</c:v>
                </c:pt>
              </c:strCache>
            </c:strRef>
          </c:tx>
          <c:spPr>
            <a:solidFill>
              <a:srgbClr val="F9C150"/>
            </a:solidFill>
            <a:ln>
              <a:noFill/>
            </a:ln>
            <a:effectLst/>
          </c:spPr>
          <c:invertIfNegative val="0"/>
          <c:dLbls>
            <c:spPr>
              <a:noFill/>
              <a:ln>
                <a:noFill/>
              </a:ln>
              <a:effectLst/>
            </c:spPr>
            <c:txPr>
              <a:bodyPr rot="0" vert="horz"/>
              <a:lstStyle/>
              <a:p>
                <a:pPr>
                  <a:defRPr sz="1400"/>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Sheet1!$B$1:$C$1</c:f>
              <c:strCache>
                <c:ptCount val="2"/>
                <c:pt idx="0">
                  <c:v>线下</c:v>
                </c:pt>
                <c:pt idx="1">
                  <c:v>线上</c:v>
                </c:pt>
              </c:strCache>
            </c:strRef>
          </c:cat>
          <c:val>
            <c:numRef>
              <c:f>Sheet1!$B$2:$C$2</c:f>
              <c:numCache>
                <c:formatCode>0.0%</c:formatCode>
                <c:ptCount val="2"/>
                <c:pt idx="0">
                  <c:v>0.228</c:v>
                </c:pt>
                <c:pt idx="1">
                  <c:v>0.078</c:v>
                </c:pt>
              </c:numCache>
            </c:numRef>
          </c:val>
          <c:extLst xmlns:c16r2="http://schemas.microsoft.com/office/drawing/2015/06/chart">
            <c:ext xmlns:c16="http://schemas.microsoft.com/office/drawing/2014/chart" uri="{C3380CC4-5D6E-409C-BE32-E72D297353CC}">
              <c16:uniqueId val="{00000000-0E46-4912-9606-671AE4D23B78}"/>
            </c:ext>
          </c:extLst>
        </c:ser>
        <c:ser>
          <c:idx val="1"/>
          <c:order val="1"/>
          <c:tx>
            <c:strRef>
              <c:f>Sheet1!$A$3</c:f>
              <c:strCache>
                <c:ptCount val="1"/>
                <c:pt idx="0">
                  <c:v>2018</c:v>
                </c:pt>
              </c:strCache>
            </c:strRef>
          </c:tx>
          <c:spPr>
            <a:solidFill>
              <a:srgbClr val="49C1B5"/>
            </a:solidFill>
            <a:ln>
              <a:noFill/>
            </a:ln>
            <a:effectLst/>
          </c:spPr>
          <c:invertIfNegative val="0"/>
          <c:dLbls>
            <c:dLbl>
              <c:idx val="1"/>
              <c:layout>
                <c:manualLayout>
                  <c:x val="-0.00150595266328321"/>
                  <c:y val="0.149583987186079"/>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0E46-4912-9606-671AE4D23B78}"/>
                </c:ext>
                <c:ext xmlns:c15="http://schemas.microsoft.com/office/drawing/2012/chart" uri="{CE6537A1-D6FC-4f65-9D91-7224C49458BB}">
                  <c15:layout/>
                </c:ext>
              </c:extLst>
            </c:dLbl>
            <c:spPr>
              <a:noFill/>
              <a:ln>
                <a:noFill/>
              </a:ln>
              <a:effectLst/>
            </c:spPr>
            <c:txPr>
              <a:bodyPr rot="0" vert="horz"/>
              <a:lstStyle/>
              <a:p>
                <a:pPr>
                  <a:defRPr sz="1400"/>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Sheet1!$B$1:$C$1</c:f>
              <c:strCache>
                <c:ptCount val="2"/>
                <c:pt idx="0">
                  <c:v>线下</c:v>
                </c:pt>
                <c:pt idx="1">
                  <c:v>线上</c:v>
                </c:pt>
              </c:strCache>
            </c:strRef>
          </c:cat>
          <c:val>
            <c:numRef>
              <c:f>Sheet1!$B$3:$C$3</c:f>
              <c:numCache>
                <c:formatCode>0.0%</c:formatCode>
                <c:ptCount val="2"/>
                <c:pt idx="0">
                  <c:v>0.296</c:v>
                </c:pt>
                <c:pt idx="1">
                  <c:v>0.145</c:v>
                </c:pt>
              </c:numCache>
            </c:numRef>
          </c:val>
          <c:extLst xmlns:c16r2="http://schemas.microsoft.com/office/drawing/2015/06/chart">
            <c:ext xmlns:c16="http://schemas.microsoft.com/office/drawing/2014/chart" uri="{C3380CC4-5D6E-409C-BE32-E72D297353CC}">
              <c16:uniqueId val="{00000002-0E46-4912-9606-671AE4D23B78}"/>
            </c:ext>
          </c:extLst>
        </c:ser>
        <c:dLbls>
          <c:showLegendKey val="0"/>
          <c:showVal val="0"/>
          <c:showCatName val="0"/>
          <c:showSerName val="0"/>
          <c:showPercent val="0"/>
          <c:showBubbleSize val="0"/>
        </c:dLbls>
        <c:gapWidth val="164"/>
        <c:overlap val="-22"/>
        <c:axId val="-328053616"/>
        <c:axId val="-328095168"/>
      </c:barChart>
      <c:catAx>
        <c:axId val="-328053616"/>
        <c:scaling>
          <c:orientation val="minMax"/>
        </c:scaling>
        <c:delete val="0"/>
        <c:axPos val="b"/>
        <c:numFmt formatCode="General" sourceLinked="1"/>
        <c:majorTickMark val="none"/>
        <c:minorTickMark val="none"/>
        <c:tickLblPos val="nextTo"/>
        <c:spPr>
          <a:noFill/>
          <a:ln w="19013" cap="flat" cmpd="sng" algn="ctr">
            <a:solidFill>
              <a:schemeClr val="tx1">
                <a:lumMod val="25000"/>
                <a:lumOff val="75000"/>
              </a:schemeClr>
            </a:solidFill>
            <a:round/>
          </a:ln>
          <a:effectLst/>
        </c:spPr>
        <c:txPr>
          <a:bodyPr rot="-60000000" vert="horz"/>
          <a:lstStyle/>
          <a:p>
            <a:pPr>
              <a:defRPr sz="1600"/>
            </a:pPr>
            <a:endParaRPr lang="zh-CN"/>
          </a:p>
        </c:txPr>
        <c:crossAx val="-328095168"/>
        <c:crosses val="autoZero"/>
        <c:auto val="1"/>
        <c:lblAlgn val="ctr"/>
        <c:lblOffset val="100"/>
        <c:noMultiLvlLbl val="0"/>
      </c:catAx>
      <c:valAx>
        <c:axId val="-328095168"/>
        <c:scaling>
          <c:orientation val="minMax"/>
          <c:max val="0.3"/>
          <c:min val="0.0"/>
        </c:scaling>
        <c:delete val="0"/>
        <c:axPos val="l"/>
        <c:numFmt formatCode="0%" sourceLinked="0"/>
        <c:majorTickMark val="none"/>
        <c:minorTickMark val="none"/>
        <c:tickLblPos val="nextTo"/>
        <c:spPr>
          <a:noFill/>
          <a:ln>
            <a:noFill/>
          </a:ln>
          <a:effectLst/>
        </c:spPr>
        <c:txPr>
          <a:bodyPr rot="-60000000" vert="horz"/>
          <a:lstStyle/>
          <a:p>
            <a:pPr>
              <a:defRPr sz="1400"/>
            </a:pPr>
            <a:endParaRPr lang="zh-CN"/>
          </a:p>
        </c:txPr>
        <c:crossAx val="-328053616"/>
        <c:crosses val="autoZero"/>
        <c:crossBetween val="between"/>
        <c:majorUnit val="0.1"/>
      </c:valAx>
      <c:spPr>
        <a:noFill/>
        <a:ln w="25351">
          <a:noFill/>
        </a:ln>
      </c:spPr>
    </c:plotArea>
    <c:legend>
      <c:legendPos val="t"/>
      <c:layout>
        <c:manualLayout>
          <c:xMode val="edge"/>
          <c:yMode val="edge"/>
          <c:x val="0.120721063832478"/>
          <c:y val="0.044702766987755"/>
          <c:w val="0.800142857303173"/>
          <c:h val="0.0771243604029963"/>
        </c:manualLayout>
      </c:layout>
      <c:overlay val="0"/>
      <c:spPr>
        <a:noFill/>
        <a:ln>
          <a:noFill/>
        </a:ln>
        <a:effectLst/>
      </c:spPr>
      <c:txPr>
        <a:bodyPr rot="0" vert="horz"/>
        <a:lstStyle/>
        <a:p>
          <a:pPr>
            <a:defRPr sz="1600"/>
          </a:pPr>
          <a:endParaRPr lang="zh-CN"/>
        </a:p>
      </c:txPr>
    </c:legend>
    <c:plotVisOnly val="1"/>
    <c:dispBlanksAs val="gap"/>
    <c:showDLblsOverMax val="0"/>
  </c:chart>
  <c:spPr>
    <a:noFill/>
    <a:ln>
      <a:noFill/>
    </a:ln>
    <a:effectLst/>
  </c:spPr>
  <c:txPr>
    <a:bodyPr/>
    <a:lstStyle/>
    <a:p>
      <a:pPr>
        <a:defRPr sz="2000">
          <a:latin typeface="微软雅黑" panose="020B0503020204020204" pitchFamily="34" charset="-122"/>
          <a:ea typeface="微软雅黑" panose="020B0503020204020204" pitchFamily="34" charset="-122"/>
        </a:defRPr>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560955509178011"/>
          <c:y val="0.115953497291887"/>
          <c:w val="0.846779931298318"/>
          <c:h val="0.837125838540263"/>
        </c:manualLayout>
      </c:layout>
      <c:barChart>
        <c:barDir val="col"/>
        <c:grouping val="clustered"/>
        <c:varyColors val="0"/>
        <c:ser>
          <c:idx val="0"/>
          <c:order val="0"/>
          <c:tx>
            <c:strRef>
              <c:f>Sheet1!$A$2</c:f>
              <c:strCache>
                <c:ptCount val="1"/>
                <c:pt idx="0">
                  <c:v>2017</c:v>
                </c:pt>
              </c:strCache>
            </c:strRef>
          </c:tx>
          <c:spPr>
            <a:solidFill>
              <a:srgbClr val="F9C150"/>
            </a:solidFill>
            <a:ln>
              <a:noFill/>
            </a:ln>
            <a:effectLst/>
          </c:spPr>
          <c:invertIfNegative val="0"/>
          <c:dLbls>
            <c:dLbl>
              <c:idx val="0"/>
              <c:layout>
                <c:manualLayout>
                  <c:x val="0.00314898856718789"/>
                  <c:y val="-0.00149680188110637"/>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
                  <c:y val="0.0232029991224245"/>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600" b="1"/>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Sheet1!$B$1:$C$1</c:f>
              <c:strCache>
                <c:ptCount val="2"/>
                <c:pt idx="0">
                  <c:v>线下</c:v>
                </c:pt>
                <c:pt idx="1">
                  <c:v>线上</c:v>
                </c:pt>
              </c:strCache>
            </c:strRef>
          </c:cat>
          <c:val>
            <c:numRef>
              <c:f>Sheet1!$B$2:$C$2</c:f>
              <c:numCache>
                <c:formatCode>0.0%</c:formatCode>
                <c:ptCount val="2"/>
                <c:pt idx="0">
                  <c:v>0.0435601705571641</c:v>
                </c:pt>
                <c:pt idx="1">
                  <c:v>0.008</c:v>
                </c:pt>
              </c:numCache>
            </c:numRef>
          </c:val>
          <c:extLst xmlns:c16r2="http://schemas.microsoft.com/office/drawing/2015/06/chart">
            <c:ext xmlns:c16="http://schemas.microsoft.com/office/drawing/2014/chart" uri="{C3380CC4-5D6E-409C-BE32-E72D297353CC}">
              <c16:uniqueId val="{00000000-1BA0-49D7-BF9E-DC5B2C8F8A1C}"/>
            </c:ext>
          </c:extLst>
        </c:ser>
        <c:ser>
          <c:idx val="1"/>
          <c:order val="1"/>
          <c:tx>
            <c:strRef>
              <c:f>Sheet1!$A$3</c:f>
              <c:strCache>
                <c:ptCount val="1"/>
                <c:pt idx="0">
                  <c:v>2018</c:v>
                </c:pt>
              </c:strCache>
            </c:strRef>
          </c:tx>
          <c:spPr>
            <a:solidFill>
              <a:srgbClr val="49C1B5"/>
            </a:solidFill>
            <a:ln>
              <a:noFill/>
            </a:ln>
            <a:effectLst/>
          </c:spPr>
          <c:invertIfNegative val="0"/>
          <c:dLbls>
            <c:dLbl>
              <c:idx val="0"/>
              <c:layout>
                <c:manualLayout>
                  <c:x val="0.00629797713437577"/>
                  <c:y val="0.0124618968832544"/>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0628483568602452"/>
                  <c:y val="-0.00431267225530414"/>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1BA0-49D7-BF9E-DC5B2C8F8A1C}"/>
                </c:ext>
                <c:ext xmlns:c15="http://schemas.microsoft.com/office/drawing/2012/chart" uri="{CE6537A1-D6FC-4f65-9D91-7224C49458BB}">
                  <c15:layout/>
                </c:ext>
              </c:extLst>
            </c:dLbl>
            <c:spPr>
              <a:noFill/>
              <a:ln>
                <a:noFill/>
              </a:ln>
              <a:effectLst/>
            </c:spPr>
            <c:txPr>
              <a:bodyPr rot="0" vert="horz"/>
              <a:lstStyle/>
              <a:p>
                <a:pPr>
                  <a:defRPr sz="1600" b="1"/>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Sheet1!$B$1:$C$1</c:f>
              <c:strCache>
                <c:ptCount val="2"/>
                <c:pt idx="0">
                  <c:v>线下</c:v>
                </c:pt>
                <c:pt idx="1">
                  <c:v>线上</c:v>
                </c:pt>
              </c:strCache>
            </c:strRef>
          </c:cat>
          <c:val>
            <c:numRef>
              <c:f>Sheet1!$B$3:$C$3</c:f>
              <c:numCache>
                <c:formatCode>0.0%</c:formatCode>
                <c:ptCount val="2"/>
                <c:pt idx="0">
                  <c:v>0.073357371416567</c:v>
                </c:pt>
                <c:pt idx="1">
                  <c:v>0.026</c:v>
                </c:pt>
              </c:numCache>
            </c:numRef>
          </c:val>
          <c:extLst xmlns:c16r2="http://schemas.microsoft.com/office/drawing/2015/06/chart">
            <c:ext xmlns:c16="http://schemas.microsoft.com/office/drawing/2014/chart" uri="{C3380CC4-5D6E-409C-BE32-E72D297353CC}">
              <c16:uniqueId val="{00000002-1BA0-49D7-BF9E-DC5B2C8F8A1C}"/>
            </c:ext>
          </c:extLst>
        </c:ser>
        <c:dLbls>
          <c:showLegendKey val="0"/>
          <c:showVal val="0"/>
          <c:showCatName val="0"/>
          <c:showSerName val="0"/>
          <c:showPercent val="0"/>
          <c:showBubbleSize val="0"/>
        </c:dLbls>
        <c:gapWidth val="164"/>
        <c:overlap val="-22"/>
        <c:axId val="-327813024"/>
        <c:axId val="-327811248"/>
      </c:barChart>
      <c:catAx>
        <c:axId val="-327813024"/>
        <c:scaling>
          <c:orientation val="minMax"/>
        </c:scaling>
        <c:delete val="0"/>
        <c:axPos val="b"/>
        <c:numFmt formatCode="General" sourceLinked="1"/>
        <c:majorTickMark val="none"/>
        <c:minorTickMark val="none"/>
        <c:tickLblPos val="nextTo"/>
        <c:spPr>
          <a:noFill/>
          <a:ln w="19013" cap="flat" cmpd="sng" algn="ctr">
            <a:solidFill>
              <a:schemeClr val="tx1">
                <a:lumMod val="25000"/>
                <a:lumOff val="75000"/>
              </a:schemeClr>
            </a:solidFill>
            <a:round/>
          </a:ln>
          <a:effectLst/>
        </c:spPr>
        <c:txPr>
          <a:bodyPr rot="-60000000" vert="horz"/>
          <a:lstStyle/>
          <a:p>
            <a:pPr>
              <a:defRPr sz="1400"/>
            </a:pPr>
            <a:endParaRPr lang="zh-CN"/>
          </a:p>
        </c:txPr>
        <c:crossAx val="-327811248"/>
        <c:crosses val="autoZero"/>
        <c:auto val="1"/>
        <c:lblAlgn val="ctr"/>
        <c:lblOffset val="100"/>
        <c:noMultiLvlLbl val="0"/>
      </c:catAx>
      <c:valAx>
        <c:axId val="-327811248"/>
        <c:scaling>
          <c:orientation val="minMax"/>
          <c:max val="0.1"/>
          <c:min val="0.0"/>
        </c:scaling>
        <c:delete val="0"/>
        <c:axPos val="l"/>
        <c:numFmt formatCode="0%" sourceLinked="0"/>
        <c:majorTickMark val="none"/>
        <c:minorTickMark val="none"/>
        <c:tickLblPos val="nextTo"/>
        <c:spPr>
          <a:noFill/>
          <a:ln>
            <a:noFill/>
          </a:ln>
          <a:effectLst/>
        </c:spPr>
        <c:txPr>
          <a:bodyPr rot="-60000000" vert="horz"/>
          <a:lstStyle/>
          <a:p>
            <a:pPr>
              <a:defRPr sz="1400"/>
            </a:pPr>
            <a:endParaRPr lang="zh-CN"/>
          </a:p>
        </c:txPr>
        <c:crossAx val="-327813024"/>
        <c:crosses val="autoZero"/>
        <c:crossBetween val="between"/>
        <c:majorUnit val="0.02"/>
      </c:valAx>
      <c:spPr>
        <a:noFill/>
        <a:ln w="25351">
          <a:noFill/>
        </a:ln>
      </c:spPr>
    </c:plotArea>
    <c:legend>
      <c:legendPos val="t"/>
      <c:layout>
        <c:manualLayout>
          <c:xMode val="edge"/>
          <c:yMode val="edge"/>
          <c:x val="0.123870085412362"/>
          <c:y val="0.0118542934520868"/>
          <c:w val="0.800142857303173"/>
          <c:h val="0.0771243604029963"/>
        </c:manualLayout>
      </c:layout>
      <c:overlay val="0"/>
      <c:spPr>
        <a:noFill/>
        <a:ln>
          <a:noFill/>
        </a:ln>
        <a:effectLst/>
      </c:spPr>
      <c:txPr>
        <a:bodyPr rot="0" vert="horz"/>
        <a:lstStyle/>
        <a:p>
          <a:pPr>
            <a:defRPr sz="1600"/>
          </a:pPr>
          <a:endParaRPr lang="zh-CN"/>
        </a:p>
      </c:txPr>
    </c:legend>
    <c:plotVisOnly val="1"/>
    <c:dispBlanksAs val="gap"/>
    <c:showDLblsOverMax val="0"/>
  </c:chart>
  <c:spPr>
    <a:noFill/>
    <a:ln>
      <a:noFill/>
    </a:ln>
    <a:effectLst/>
  </c:spPr>
  <c:txPr>
    <a:bodyPr/>
    <a:lstStyle/>
    <a:p>
      <a:pPr>
        <a:defRPr sz="2000">
          <a:latin typeface="微软雅黑" panose="020B0503020204020204" pitchFamily="34" charset="-122"/>
          <a:ea typeface="微软雅黑" panose="020B0503020204020204" pitchFamily="34" charset="-122"/>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560955509178011"/>
          <c:y val="0.115953497291887"/>
          <c:w val="0.846779931298318"/>
          <c:h val="0.837125838540263"/>
        </c:manualLayout>
      </c:layout>
      <c:barChart>
        <c:barDir val="col"/>
        <c:grouping val="clustered"/>
        <c:varyColors val="0"/>
        <c:ser>
          <c:idx val="0"/>
          <c:order val="0"/>
          <c:tx>
            <c:strRef>
              <c:f>Sheet1!$A$2</c:f>
              <c:strCache>
                <c:ptCount val="1"/>
                <c:pt idx="0">
                  <c:v>2017</c:v>
                </c:pt>
              </c:strCache>
            </c:strRef>
          </c:tx>
          <c:spPr>
            <a:solidFill>
              <a:srgbClr val="F9C150"/>
            </a:solidFill>
            <a:ln>
              <a:noFill/>
            </a:ln>
            <a:effectLst/>
          </c:spPr>
          <c:invertIfNegative val="0"/>
          <c:dLbls>
            <c:dLbl>
              <c:idx val="0"/>
              <c:layout>
                <c:manualLayout>
                  <c:x val="0.0"/>
                  <c:y val="-0.00696664044180324"/>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0314898778639052"/>
                  <c:y val="0.0137346795186735"/>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vert="horz"/>
              <a:lstStyle/>
              <a:p>
                <a:pPr>
                  <a:defRPr sz="1600" b="1"/>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Sheet1!$B$1:$C$1</c:f>
              <c:strCache>
                <c:ptCount val="2"/>
                <c:pt idx="0">
                  <c:v>线下</c:v>
                </c:pt>
                <c:pt idx="1">
                  <c:v>线上</c:v>
                </c:pt>
              </c:strCache>
            </c:strRef>
          </c:cat>
          <c:val>
            <c:numRef>
              <c:f>Sheet1!$B$2:$C$2</c:f>
              <c:numCache>
                <c:formatCode>0.0%</c:formatCode>
                <c:ptCount val="2"/>
                <c:pt idx="0">
                  <c:v>0.029</c:v>
                </c:pt>
                <c:pt idx="1">
                  <c:v>0.005</c:v>
                </c:pt>
              </c:numCache>
            </c:numRef>
          </c:val>
          <c:extLst xmlns:c16r2="http://schemas.microsoft.com/office/drawing/2015/06/chart">
            <c:ext xmlns:c16="http://schemas.microsoft.com/office/drawing/2014/chart" uri="{C3380CC4-5D6E-409C-BE32-E72D297353CC}">
              <c16:uniqueId val="{00000000-3444-4B0F-BCF2-DE0DC277AB5D}"/>
            </c:ext>
          </c:extLst>
        </c:ser>
        <c:ser>
          <c:idx val="1"/>
          <c:order val="1"/>
          <c:tx>
            <c:strRef>
              <c:f>Sheet1!$A$3</c:f>
              <c:strCache>
                <c:ptCount val="1"/>
                <c:pt idx="0">
                  <c:v>2018</c:v>
                </c:pt>
              </c:strCache>
            </c:strRef>
          </c:tx>
          <c:spPr>
            <a:solidFill>
              <a:srgbClr val="49C1B5"/>
            </a:solidFill>
            <a:ln>
              <a:noFill/>
            </a:ln>
            <a:effectLst/>
          </c:spPr>
          <c:invertIfNegative val="0"/>
          <c:dLbls>
            <c:dLbl>
              <c:idx val="0"/>
              <c:layout>
                <c:manualLayout>
                  <c:x val="-0.00944696335917156"/>
                  <c:y val="-0.00795335548768945"/>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00918304251267255"/>
                  <c:y val="-0.0187951522606055"/>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3444-4B0F-BCF2-DE0DC277AB5D}"/>
                </c:ext>
                <c:ext xmlns:c15="http://schemas.microsoft.com/office/drawing/2012/chart" uri="{CE6537A1-D6FC-4f65-9D91-7224C49458BB}">
                  <c15:layout/>
                </c:ext>
              </c:extLst>
            </c:dLbl>
            <c:spPr>
              <a:noFill/>
              <a:ln>
                <a:noFill/>
              </a:ln>
              <a:effectLst/>
            </c:spPr>
            <c:txPr>
              <a:bodyPr rot="0" vert="horz"/>
              <a:lstStyle/>
              <a:p>
                <a:pPr>
                  <a:defRPr sz="1600" b="1"/>
                </a:pPr>
                <a:endParaRPr lang="zh-CN"/>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Sheet1!$B$1:$C$1</c:f>
              <c:strCache>
                <c:ptCount val="2"/>
                <c:pt idx="0">
                  <c:v>线下</c:v>
                </c:pt>
                <c:pt idx="1">
                  <c:v>线上</c:v>
                </c:pt>
              </c:strCache>
            </c:strRef>
          </c:cat>
          <c:val>
            <c:numRef>
              <c:f>Sheet1!$B$3:$C$3</c:f>
              <c:numCache>
                <c:formatCode>0.0%</c:formatCode>
                <c:ptCount val="2"/>
                <c:pt idx="0">
                  <c:v>0.047</c:v>
                </c:pt>
                <c:pt idx="1">
                  <c:v>0.013</c:v>
                </c:pt>
              </c:numCache>
            </c:numRef>
          </c:val>
          <c:extLst xmlns:c16r2="http://schemas.microsoft.com/office/drawing/2015/06/chart">
            <c:ext xmlns:c16="http://schemas.microsoft.com/office/drawing/2014/chart" uri="{C3380CC4-5D6E-409C-BE32-E72D297353CC}">
              <c16:uniqueId val="{00000002-3444-4B0F-BCF2-DE0DC277AB5D}"/>
            </c:ext>
          </c:extLst>
        </c:ser>
        <c:dLbls>
          <c:showLegendKey val="0"/>
          <c:showVal val="0"/>
          <c:showCatName val="0"/>
          <c:showSerName val="0"/>
          <c:showPercent val="0"/>
          <c:showBubbleSize val="0"/>
        </c:dLbls>
        <c:gapWidth val="164"/>
        <c:overlap val="-22"/>
        <c:axId val="-330705152"/>
        <c:axId val="-330703376"/>
      </c:barChart>
      <c:catAx>
        <c:axId val="-330705152"/>
        <c:scaling>
          <c:orientation val="minMax"/>
        </c:scaling>
        <c:delete val="0"/>
        <c:axPos val="b"/>
        <c:numFmt formatCode="General" sourceLinked="1"/>
        <c:majorTickMark val="none"/>
        <c:minorTickMark val="none"/>
        <c:tickLblPos val="nextTo"/>
        <c:spPr>
          <a:noFill/>
          <a:ln w="19013" cap="flat" cmpd="sng" algn="ctr">
            <a:solidFill>
              <a:schemeClr val="tx1">
                <a:lumMod val="25000"/>
                <a:lumOff val="75000"/>
              </a:schemeClr>
            </a:solidFill>
            <a:round/>
          </a:ln>
          <a:effectLst/>
        </c:spPr>
        <c:txPr>
          <a:bodyPr rot="-60000000" vert="horz"/>
          <a:lstStyle/>
          <a:p>
            <a:pPr>
              <a:defRPr sz="1400"/>
            </a:pPr>
            <a:endParaRPr lang="zh-CN"/>
          </a:p>
        </c:txPr>
        <c:crossAx val="-330703376"/>
        <c:crosses val="autoZero"/>
        <c:auto val="1"/>
        <c:lblAlgn val="ctr"/>
        <c:lblOffset val="100"/>
        <c:noMultiLvlLbl val="0"/>
      </c:catAx>
      <c:valAx>
        <c:axId val="-330703376"/>
        <c:scaling>
          <c:orientation val="minMax"/>
          <c:max val="0.1"/>
          <c:min val="0.0"/>
        </c:scaling>
        <c:delete val="0"/>
        <c:axPos val="l"/>
        <c:numFmt formatCode="0%" sourceLinked="0"/>
        <c:majorTickMark val="none"/>
        <c:minorTickMark val="none"/>
        <c:tickLblPos val="nextTo"/>
        <c:spPr>
          <a:noFill/>
          <a:ln>
            <a:noFill/>
          </a:ln>
          <a:effectLst/>
        </c:spPr>
        <c:txPr>
          <a:bodyPr rot="-60000000" vert="horz"/>
          <a:lstStyle/>
          <a:p>
            <a:pPr>
              <a:defRPr sz="1400"/>
            </a:pPr>
            <a:endParaRPr lang="zh-CN"/>
          </a:p>
        </c:txPr>
        <c:crossAx val="-330705152"/>
        <c:crosses val="autoZero"/>
        <c:crossBetween val="between"/>
        <c:majorUnit val="0.02"/>
      </c:valAx>
      <c:spPr>
        <a:noFill/>
        <a:ln w="25351">
          <a:noFill/>
        </a:ln>
      </c:spPr>
    </c:plotArea>
    <c:legend>
      <c:legendPos val="t"/>
      <c:layout>
        <c:manualLayout>
          <c:xMode val="edge"/>
          <c:yMode val="edge"/>
          <c:x val="0.123870085412362"/>
          <c:y val="0.0118542934520868"/>
          <c:w val="0.800142857303173"/>
          <c:h val="0.0771243604029963"/>
        </c:manualLayout>
      </c:layout>
      <c:overlay val="0"/>
      <c:spPr>
        <a:noFill/>
        <a:ln>
          <a:noFill/>
        </a:ln>
        <a:effectLst/>
      </c:spPr>
      <c:txPr>
        <a:bodyPr rot="0" vert="horz"/>
        <a:lstStyle/>
        <a:p>
          <a:pPr>
            <a:defRPr sz="1600"/>
          </a:pPr>
          <a:endParaRPr lang="zh-CN"/>
        </a:p>
      </c:txPr>
    </c:legend>
    <c:plotVisOnly val="1"/>
    <c:dispBlanksAs val="gap"/>
    <c:showDLblsOverMax val="0"/>
  </c:chart>
  <c:spPr>
    <a:noFill/>
    <a:ln>
      <a:noFill/>
    </a:ln>
    <a:effectLst/>
  </c:spPr>
  <c:txPr>
    <a:bodyPr/>
    <a:lstStyle/>
    <a:p>
      <a:pPr>
        <a:defRPr sz="2000">
          <a:latin typeface="微软雅黑" panose="020B0503020204020204" pitchFamily="34" charset="-122"/>
          <a:ea typeface="微软雅黑" panose="020B0503020204020204" pitchFamily="34" charset="-122"/>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26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7126"/>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585DA3D-3650-4140-B81D-37877C11F946}" type="datetimeFigureOut">
              <a:rPr lang="zh-CN" altLang="en-US"/>
              <a:pPr>
                <a:defRPr/>
              </a:pPr>
              <a:t>2019/5/20</a:t>
            </a:fld>
            <a:endParaRPr lang="zh-CN" altLang="en-US"/>
          </a:p>
        </p:txBody>
      </p:sp>
      <p:sp>
        <p:nvSpPr>
          <p:cNvPr id="4" name="页脚占位符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9CB46A6A-1F58-4D5E-B723-4990903268F4}" type="slidenum">
              <a:rPr lang="zh-CN" altLang="en-US"/>
              <a:pPr>
                <a:defRPr/>
              </a:pPr>
              <a:t>‹#›</a:t>
            </a:fld>
            <a:endParaRPr lang="zh-CN" altLang="en-US" dirty="0"/>
          </a:p>
        </p:txBody>
      </p:sp>
    </p:spTree>
    <p:extLst>
      <p:ext uri="{BB962C8B-B14F-4D97-AF65-F5344CB8AC3E}">
        <p14:creationId xmlns:p14="http://schemas.microsoft.com/office/powerpoint/2010/main" val="3078921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6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DE052C51-B69A-41D7-93D9-ACF41BAA5A15}" type="datetimeFigureOut">
              <a:rPr lang="zh-CN" altLang="en-US" smtClean="0"/>
              <a:pPr/>
              <a:t>2019/5/20</a:t>
            </a:fld>
            <a:endParaRPr lang="zh-CN" altLang="en-US"/>
          </a:p>
        </p:txBody>
      </p:sp>
      <p:sp>
        <p:nvSpPr>
          <p:cNvPr id="4" name="幻灯片图像占位符 3"/>
          <p:cNvSpPr>
            <a:spLocks noGrp="1" noRot="1" noChangeAspect="1"/>
          </p:cNvSpPr>
          <p:nvPr>
            <p:ph type="sldImg" idx="2"/>
          </p:nvPr>
        </p:nvSpPr>
        <p:spPr>
          <a:xfrm>
            <a:off x="398463" y="746125"/>
            <a:ext cx="5964237" cy="37274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6117" y="4722694"/>
            <a:ext cx="5408930" cy="4474131"/>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EB75CC4D-BE84-40AA-88EF-0D6F1AA26295}" type="slidenum">
              <a:rPr lang="zh-CN" altLang="en-US" smtClean="0"/>
              <a:pPr/>
              <a:t>‹#›</a:t>
            </a:fld>
            <a:endParaRPr lang="zh-CN" altLang="en-US"/>
          </a:p>
        </p:txBody>
      </p:sp>
    </p:spTree>
    <p:extLst>
      <p:ext uri="{BB962C8B-B14F-4D97-AF65-F5344CB8AC3E}">
        <p14:creationId xmlns:p14="http://schemas.microsoft.com/office/powerpoint/2010/main" val="583816152"/>
      </p:ext>
    </p:extLst>
  </p:cSld>
  <p:clrMap bg1="lt1" tx1="dk1" bg2="lt2" tx2="dk2" accent1="accent1" accent2="accent2" accent3="accent3" accent4="accent4" accent5="accent5" accent6="accent6" hlink="hlink" folHlink="folHlink"/>
  <p:notesStyle>
    <a:lvl1pPr marL="0" algn="l" defTabSz="1099820" rtl="0" eaLnBrk="1" latinLnBrk="0" hangingPunct="1">
      <a:defRPr sz="1500" kern="1200">
        <a:solidFill>
          <a:schemeClr val="tx1"/>
        </a:solidFill>
        <a:latin typeface="+mn-lt"/>
        <a:ea typeface="+mn-ea"/>
        <a:cs typeface="+mn-cs"/>
      </a:defRPr>
    </a:lvl1pPr>
    <a:lvl2pPr marL="549910" algn="l" defTabSz="1099820" rtl="0" eaLnBrk="1" latinLnBrk="0" hangingPunct="1">
      <a:defRPr sz="1500" kern="1200">
        <a:solidFill>
          <a:schemeClr val="tx1"/>
        </a:solidFill>
        <a:latin typeface="+mn-lt"/>
        <a:ea typeface="+mn-ea"/>
        <a:cs typeface="+mn-cs"/>
      </a:defRPr>
    </a:lvl2pPr>
    <a:lvl3pPr marL="1099820" algn="l" defTabSz="1099820" rtl="0" eaLnBrk="1" latinLnBrk="0" hangingPunct="1">
      <a:defRPr sz="1500" kern="1200">
        <a:solidFill>
          <a:schemeClr val="tx1"/>
        </a:solidFill>
        <a:latin typeface="+mn-lt"/>
        <a:ea typeface="+mn-ea"/>
        <a:cs typeface="+mn-cs"/>
      </a:defRPr>
    </a:lvl3pPr>
    <a:lvl4pPr marL="1649730" algn="l" defTabSz="1099820" rtl="0" eaLnBrk="1" latinLnBrk="0" hangingPunct="1">
      <a:defRPr sz="1500" kern="1200">
        <a:solidFill>
          <a:schemeClr val="tx1"/>
        </a:solidFill>
        <a:latin typeface="+mn-lt"/>
        <a:ea typeface="+mn-ea"/>
        <a:cs typeface="+mn-cs"/>
      </a:defRPr>
    </a:lvl4pPr>
    <a:lvl5pPr marL="2199640" algn="l" defTabSz="1099820" rtl="0" eaLnBrk="1" latinLnBrk="0" hangingPunct="1">
      <a:defRPr sz="1500" kern="1200">
        <a:solidFill>
          <a:schemeClr val="tx1"/>
        </a:solidFill>
        <a:latin typeface="+mn-lt"/>
        <a:ea typeface="+mn-ea"/>
        <a:cs typeface="+mn-cs"/>
      </a:defRPr>
    </a:lvl5pPr>
    <a:lvl6pPr marL="2749550" algn="l" defTabSz="1099820" rtl="0" eaLnBrk="1" latinLnBrk="0" hangingPunct="1">
      <a:defRPr sz="1500" kern="1200">
        <a:solidFill>
          <a:schemeClr val="tx1"/>
        </a:solidFill>
        <a:latin typeface="+mn-lt"/>
        <a:ea typeface="+mn-ea"/>
        <a:cs typeface="+mn-cs"/>
      </a:defRPr>
    </a:lvl6pPr>
    <a:lvl7pPr marL="3299460" algn="l" defTabSz="1099820" rtl="0" eaLnBrk="1" latinLnBrk="0" hangingPunct="1">
      <a:defRPr sz="1500" kern="1200">
        <a:solidFill>
          <a:schemeClr val="tx1"/>
        </a:solidFill>
        <a:latin typeface="+mn-lt"/>
        <a:ea typeface="+mn-ea"/>
        <a:cs typeface="+mn-cs"/>
      </a:defRPr>
    </a:lvl7pPr>
    <a:lvl8pPr marL="3849370" algn="l" defTabSz="1099820" rtl="0" eaLnBrk="1" latinLnBrk="0" hangingPunct="1">
      <a:defRPr sz="1500" kern="1200">
        <a:solidFill>
          <a:schemeClr val="tx1"/>
        </a:solidFill>
        <a:latin typeface="+mn-lt"/>
        <a:ea typeface="+mn-ea"/>
        <a:cs typeface="+mn-cs"/>
      </a:defRPr>
    </a:lvl8pPr>
    <a:lvl9pPr marL="4399280" algn="l" defTabSz="1099820" rtl="0" eaLnBrk="1" latinLnBrk="0" hangingPunct="1">
      <a:defRPr sz="1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47867" rtl="0" eaLnBrk="1" fontAlgn="auto" latinLnBrk="0" hangingPunct="1">
              <a:lnSpc>
                <a:spcPct val="100000"/>
              </a:lnSpc>
              <a:spcBef>
                <a:spcPts val="0"/>
              </a:spcBef>
              <a:spcAft>
                <a:spcPts val="0"/>
              </a:spcAft>
              <a:buClrTx/>
              <a:buSzTx/>
              <a:buFontTx/>
              <a:buNone/>
              <a:tabLst/>
              <a:defRPr/>
            </a:pPr>
            <a:r>
              <a:rPr lang="zh-CN" altLang="en-US" sz="1200" dirty="0" smtClean="0"/>
              <a:t>用户研究目的：便于我们清晰地理解用户使用产品的心理动机和行为习惯、挖掘用户的潜在需求来打造优质的产品及体验服务。</a:t>
            </a:r>
            <a:endParaRPr lang="en-US" altLang="zh-CN" dirty="0" smtClean="0"/>
          </a:p>
          <a:p>
            <a:pPr marL="0" marR="0" lvl="0" indent="0" algn="l" defTabSz="947867" rtl="0" eaLnBrk="1" fontAlgn="auto" latinLnBrk="0" hangingPunct="1">
              <a:lnSpc>
                <a:spcPct val="100000"/>
              </a:lnSpc>
              <a:spcBef>
                <a:spcPts val="0"/>
              </a:spcBef>
              <a:spcAft>
                <a:spcPts val="0"/>
              </a:spcAft>
              <a:buClrTx/>
              <a:buSzTx/>
              <a:buFontTx/>
              <a:buNone/>
              <a:tabLst/>
              <a:defRPr/>
            </a:pPr>
            <a:r>
              <a:rPr lang="zh-CN" altLang="en-US" dirty="0" smtClean="0"/>
              <a:t>定性研究中，我们按照用户研究的常规方法，从人生六阶段出发（未婚、蜜月、育幼、成长、成熟），结合家庭月收入、购买机型、购买渠道等因素，进行了综合配比，定性走访了</a:t>
            </a:r>
            <a:r>
              <a:rPr lang="en-US" altLang="zh-CN" dirty="0" smtClean="0"/>
              <a:t>12</a:t>
            </a:r>
            <a:r>
              <a:rPr lang="zh-CN" altLang="en-US" dirty="0" smtClean="0"/>
              <a:t>户。</a:t>
            </a:r>
            <a:endParaRPr lang="en-US" altLang="zh-CN" dirty="0" smtClean="0"/>
          </a:p>
          <a:p>
            <a:pPr marL="0" marR="0" lvl="0" indent="0" algn="l" defTabSz="947867" rtl="0" eaLnBrk="1" fontAlgn="auto" latinLnBrk="0" hangingPunct="1">
              <a:lnSpc>
                <a:spcPct val="100000"/>
              </a:lnSpc>
              <a:spcBef>
                <a:spcPts val="0"/>
              </a:spcBef>
              <a:spcAft>
                <a:spcPts val="0"/>
              </a:spcAft>
              <a:buClrTx/>
              <a:buSzTx/>
              <a:buFontTx/>
              <a:buNone/>
              <a:tabLst/>
              <a:defRPr/>
            </a:pPr>
            <a:r>
              <a:rPr lang="zh-CN" altLang="en-US" dirty="0" smtClean="0"/>
              <a:t>在定量研究（回收</a:t>
            </a:r>
            <a:r>
              <a:rPr lang="en-US" altLang="zh-CN" dirty="0" smtClean="0"/>
              <a:t>919</a:t>
            </a:r>
            <a:r>
              <a:rPr lang="zh-CN" altLang="en-US" dirty="0" smtClean="0"/>
              <a:t>份有效问卷）中，在问卷中包含人口学社会学等基本客观属性以及态度量表等主观属性。通过因子分析和聚类分析方法，得到最终的六类人群。</a:t>
            </a:r>
            <a:endParaRPr lang="en-US" altLang="zh-CN" dirty="0" smtClean="0"/>
          </a:p>
          <a:p>
            <a:pPr marL="0" marR="0" lvl="0" indent="0" algn="l" defTabSz="947867" rtl="0" eaLnBrk="1" fontAlgn="auto" latinLnBrk="0" hangingPunct="1">
              <a:lnSpc>
                <a:spcPct val="100000"/>
              </a:lnSpc>
              <a:spcBef>
                <a:spcPts val="0"/>
              </a:spcBef>
              <a:spcAft>
                <a:spcPts val="0"/>
              </a:spcAft>
              <a:buClrTx/>
              <a:buSzTx/>
              <a:buFontTx/>
              <a:buNone/>
              <a:tabLst/>
              <a:defRPr/>
            </a:pPr>
            <a:r>
              <a:rPr lang="zh-CN" altLang="en-US" dirty="0" smtClean="0"/>
              <a:t>虽然定性只有</a:t>
            </a:r>
            <a:r>
              <a:rPr lang="en-US" altLang="zh-CN" dirty="0" smtClean="0"/>
              <a:t>12</a:t>
            </a:r>
            <a:r>
              <a:rPr lang="zh-CN" altLang="en-US" dirty="0" smtClean="0"/>
              <a:t>户研究，但结合</a:t>
            </a:r>
            <a:r>
              <a:rPr lang="en-US" altLang="zh-CN" dirty="0" smtClean="0"/>
              <a:t>900</a:t>
            </a:r>
            <a:r>
              <a:rPr lang="zh-CN" altLang="en-US" dirty="0" smtClean="0"/>
              <a:t>多份定量研究，可以较清晰的描述出长虹空调现有用户的基本画像。</a:t>
            </a:r>
            <a:endParaRPr lang="en-US" altLang="zh-CN" dirty="0" smtClean="0"/>
          </a:p>
        </p:txBody>
      </p:sp>
      <p:sp>
        <p:nvSpPr>
          <p:cNvPr id="4" name="灯片编号占位符 3"/>
          <p:cNvSpPr>
            <a:spLocks noGrp="1"/>
          </p:cNvSpPr>
          <p:nvPr>
            <p:ph type="sldNum" sz="quarter" idx="10"/>
          </p:nvPr>
        </p:nvSpPr>
        <p:spPr/>
        <p:txBody>
          <a:bodyPr/>
          <a:lstStyle/>
          <a:p>
            <a:fld id="{E488F3CA-B841-444F-8874-FCDE9B6772FD}"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368192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smtClean="0"/>
              <a:t>通过</a:t>
            </a:r>
            <a:r>
              <a:rPr lang="zh-CN" altLang="en-US" sz="1200" dirty="0" smtClean="0"/>
              <a:t>定性、定量</a:t>
            </a:r>
            <a:r>
              <a:rPr lang="zh-CN" altLang="zh-CN" sz="1200" dirty="0" smtClean="0"/>
              <a:t>相结合的方法展开研究</a:t>
            </a:r>
            <a:r>
              <a:rPr lang="zh-CN" altLang="en-US" sz="1200" dirty="0" smtClean="0"/>
              <a:t>（人群细分</a:t>
            </a:r>
            <a:r>
              <a:rPr lang="zh-CN" altLang="zh-CN" sz="1200" dirty="0" smtClean="0"/>
              <a:t>主要</a:t>
            </a:r>
            <a:r>
              <a:rPr lang="zh-CN" altLang="en-US" sz="1200" dirty="0" smtClean="0"/>
              <a:t>是</a:t>
            </a:r>
            <a:r>
              <a:rPr lang="zh-CN" altLang="zh-CN" sz="1200" dirty="0" smtClean="0"/>
              <a:t>采用因子分析和聚类分析两种方法，通过因子分析找到</a:t>
            </a:r>
            <a:r>
              <a:rPr lang="zh-CN" altLang="en-US" sz="1200" dirty="0" smtClean="0"/>
              <a:t>用户的</a:t>
            </a:r>
            <a:r>
              <a:rPr lang="zh-CN" altLang="zh-CN" sz="1200" dirty="0" smtClean="0"/>
              <a:t>关键特征，并将这些特征进行</a:t>
            </a:r>
            <a:r>
              <a:rPr lang="zh-CN" altLang="en-US" sz="1200" dirty="0" smtClean="0"/>
              <a:t>聚</a:t>
            </a:r>
            <a:r>
              <a:rPr lang="zh-CN" altLang="zh-CN" sz="1200" dirty="0" smtClean="0"/>
              <a:t>类从而形成类别</a:t>
            </a:r>
            <a:r>
              <a:rPr lang="zh-CN" altLang="en-US" sz="1200" dirty="0" smtClean="0"/>
              <a:t>），最终得到</a:t>
            </a:r>
            <a:r>
              <a:rPr lang="en-US" altLang="zh-CN" sz="1200" dirty="0" smtClean="0"/>
              <a:t>6</a:t>
            </a:r>
            <a:r>
              <a:rPr lang="zh-CN" altLang="en-US" sz="1200" dirty="0" smtClean="0"/>
              <a:t>类已购空调用户人</a:t>
            </a:r>
            <a:r>
              <a:rPr lang="zh-CN" altLang="zh-CN" sz="1200" dirty="0" smtClean="0"/>
              <a:t>群的类别</a:t>
            </a:r>
            <a:r>
              <a:rPr lang="zh-CN" altLang="en-US" sz="1200" dirty="0" smtClean="0"/>
              <a:t>。</a:t>
            </a:r>
            <a:r>
              <a:rPr lang="zh-CN" altLang="zh-CN" sz="1200" kern="1200" dirty="0" smtClean="0">
                <a:solidFill>
                  <a:schemeClr val="tx1"/>
                </a:solidFill>
                <a:effectLst/>
                <a:latin typeface="+mn-lt"/>
                <a:ea typeface="+mn-ea"/>
                <a:cs typeface="+mn-cs"/>
              </a:rPr>
              <a:t>比如，可以看到土豪、乡绅这一族群，在品质科技（</a:t>
            </a:r>
            <a:r>
              <a:rPr lang="en-US" altLang="zh-CN" sz="1200" kern="1200" dirty="0" smtClean="0">
                <a:solidFill>
                  <a:schemeClr val="tx1"/>
                </a:solidFill>
                <a:effectLst/>
                <a:latin typeface="+mn-lt"/>
                <a:ea typeface="+mn-ea"/>
                <a:cs typeface="+mn-cs"/>
              </a:rPr>
              <a:t>4.49</a:t>
            </a:r>
            <a:r>
              <a:rPr lang="zh-CN" altLang="zh-CN" sz="1200" kern="1200" dirty="0" smtClean="0">
                <a:solidFill>
                  <a:schemeClr val="tx1"/>
                </a:solidFill>
                <a:effectLst/>
                <a:latin typeface="+mn-lt"/>
                <a:ea typeface="+mn-ea"/>
                <a:cs typeface="+mn-cs"/>
              </a:rPr>
              <a:t>），不计成本（</a:t>
            </a:r>
            <a:r>
              <a:rPr lang="en-US" altLang="zh-CN" sz="1200" kern="1200" dirty="0" smtClean="0">
                <a:solidFill>
                  <a:schemeClr val="tx1"/>
                </a:solidFill>
                <a:effectLst/>
                <a:latin typeface="+mn-lt"/>
                <a:ea typeface="+mn-ea"/>
                <a:cs typeface="+mn-cs"/>
              </a:rPr>
              <a:t>4.07</a:t>
            </a:r>
            <a:r>
              <a:rPr lang="zh-CN" altLang="zh-CN" sz="1200" kern="1200" dirty="0" smtClean="0">
                <a:solidFill>
                  <a:schemeClr val="tx1"/>
                </a:solidFill>
                <a:effectLst/>
                <a:latin typeface="+mn-lt"/>
                <a:ea typeface="+mn-ea"/>
                <a:cs typeface="+mn-cs"/>
              </a:rPr>
              <a:t>）的方面都表现得较其他人群突出，但是在勇于进取（</a:t>
            </a:r>
            <a:r>
              <a:rPr lang="en-US" altLang="zh-CN" sz="1200" kern="1200" dirty="0" smtClean="0">
                <a:solidFill>
                  <a:schemeClr val="tx1"/>
                </a:solidFill>
                <a:effectLst/>
                <a:latin typeface="+mn-lt"/>
                <a:ea typeface="+mn-ea"/>
                <a:cs typeface="+mn-cs"/>
              </a:rPr>
              <a:t>-3.36</a:t>
            </a:r>
            <a:r>
              <a:rPr lang="zh-CN" altLang="zh-CN" sz="1200" kern="1200" dirty="0" smtClean="0">
                <a:solidFill>
                  <a:schemeClr val="tx1"/>
                </a:solidFill>
                <a:effectLst/>
                <a:latin typeface="+mn-lt"/>
                <a:ea typeface="+mn-ea"/>
                <a:cs typeface="+mn-cs"/>
              </a:rPr>
              <a:t>）这一点上，就表现在另一个方向，实际定性</a:t>
            </a:r>
            <a:r>
              <a:rPr lang="zh-CN" altLang="en-US" sz="1200" kern="1200" dirty="0" smtClean="0">
                <a:solidFill>
                  <a:schemeClr val="tx1"/>
                </a:solidFill>
                <a:effectLst/>
                <a:latin typeface="+mn-lt"/>
                <a:ea typeface="+mn-ea"/>
                <a:cs typeface="+mn-cs"/>
              </a:rPr>
              <a:t>中</a:t>
            </a:r>
            <a:r>
              <a:rPr lang="zh-CN" altLang="zh-CN" sz="1200" kern="1200" dirty="0" smtClean="0">
                <a:solidFill>
                  <a:schemeClr val="tx1"/>
                </a:solidFill>
                <a:effectLst/>
                <a:latin typeface="+mn-lt"/>
                <a:ea typeface="+mn-ea"/>
                <a:cs typeface="+mn-cs"/>
              </a:rPr>
              <a:t>也可</a:t>
            </a:r>
            <a:r>
              <a:rPr lang="zh-CN" altLang="en-US" sz="1200" kern="1200" dirty="0" smtClean="0">
                <a:solidFill>
                  <a:schemeClr val="tx1"/>
                </a:solidFill>
                <a:effectLst/>
                <a:latin typeface="+mn-lt"/>
                <a:ea typeface="+mn-ea"/>
                <a:cs typeface="+mn-cs"/>
              </a:rPr>
              <a:t>以</a:t>
            </a:r>
            <a:r>
              <a:rPr lang="zh-CN" altLang="zh-CN" sz="1200" kern="1200" dirty="0" smtClean="0">
                <a:solidFill>
                  <a:schemeClr val="tx1"/>
                </a:solidFill>
                <a:effectLst/>
                <a:latin typeface="+mn-lt"/>
                <a:ea typeface="+mn-ea"/>
                <a:cs typeface="+mn-cs"/>
              </a:rPr>
              <a:t>看到用户生活惬意</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随性，安逸这样的特质</a:t>
            </a:r>
            <a:r>
              <a:rPr lang="zh-CN" altLang="en-US" sz="1200" kern="1200" dirty="0" smtClean="0">
                <a:solidFill>
                  <a:schemeClr val="tx1"/>
                </a:solidFill>
                <a:effectLst/>
                <a:latin typeface="+mn-lt"/>
                <a:ea typeface="+mn-ea"/>
                <a:cs typeface="+mn-cs"/>
              </a:rPr>
              <a:t>，而</a:t>
            </a:r>
            <a:r>
              <a:rPr lang="zh-CN" altLang="zh-CN" sz="1200" kern="1200" dirty="0" smtClean="0">
                <a:solidFill>
                  <a:schemeClr val="tx1"/>
                </a:solidFill>
                <a:effectLst/>
                <a:latin typeface="+mn-lt"/>
                <a:ea typeface="+mn-ea"/>
                <a:cs typeface="+mn-cs"/>
              </a:rPr>
              <a:t>在个性创新（</a:t>
            </a:r>
            <a:r>
              <a:rPr lang="en-US" altLang="zh-CN" sz="1200" kern="1200" dirty="0" smtClean="0">
                <a:solidFill>
                  <a:schemeClr val="tx1"/>
                </a:solidFill>
                <a:effectLst/>
                <a:latin typeface="+mn-lt"/>
                <a:ea typeface="+mn-ea"/>
                <a:cs typeface="+mn-cs"/>
              </a:rPr>
              <a:t>2.87</a:t>
            </a:r>
            <a:r>
              <a:rPr lang="zh-CN" altLang="zh-CN" sz="1200" kern="1200" dirty="0" smtClean="0">
                <a:solidFill>
                  <a:schemeClr val="tx1"/>
                </a:solidFill>
                <a:effectLst/>
                <a:latin typeface="+mn-lt"/>
                <a:ea typeface="+mn-ea"/>
                <a:cs typeface="+mn-cs"/>
              </a:rPr>
              <a:t>）上面，此类人群中就是要买最新的，最好的，最贵的产品</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再看城市新居民，普通工薪，这样的人他们是他们圈子的里的产品专家，能轻松控制家中电器，对产品也有要求，也会去了解</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再来看一个都比较“负向”的人群，那就是城市底层老居民，他们在各项指标上表现都比较低，比如再品质科技（</a:t>
            </a:r>
            <a:r>
              <a:rPr lang="en-US" altLang="zh-CN" sz="1200" kern="1200" dirty="0" smtClean="0">
                <a:solidFill>
                  <a:schemeClr val="tx1"/>
                </a:solidFill>
                <a:effectLst/>
                <a:latin typeface="+mn-lt"/>
                <a:ea typeface="+mn-ea"/>
                <a:cs typeface="+mn-cs"/>
              </a:rPr>
              <a:t>2.04</a:t>
            </a:r>
            <a:r>
              <a:rPr lang="zh-CN" altLang="zh-CN" sz="1200" kern="1200" dirty="0" smtClean="0">
                <a:solidFill>
                  <a:schemeClr val="tx1"/>
                </a:solidFill>
                <a:effectLst/>
                <a:latin typeface="+mn-lt"/>
                <a:ea typeface="+mn-ea"/>
                <a:cs typeface="+mn-cs"/>
              </a:rPr>
              <a:t>）不计成本（</a:t>
            </a:r>
            <a:r>
              <a:rPr lang="en-US" altLang="zh-CN" sz="1200" kern="1200" dirty="0" smtClean="0">
                <a:solidFill>
                  <a:schemeClr val="tx1"/>
                </a:solidFill>
                <a:effectLst/>
                <a:latin typeface="+mn-lt"/>
                <a:ea typeface="+mn-ea"/>
                <a:cs typeface="+mn-cs"/>
              </a:rPr>
              <a:t>2.32</a:t>
            </a:r>
            <a:r>
              <a:rPr lang="zh-CN" altLang="zh-CN" sz="1200" kern="1200" dirty="0" smtClean="0">
                <a:solidFill>
                  <a:schemeClr val="tx1"/>
                </a:solidFill>
                <a:effectLst/>
                <a:latin typeface="+mn-lt"/>
                <a:ea typeface="+mn-ea"/>
                <a:cs typeface="+mn-cs"/>
              </a:rPr>
              <a:t>）都表现他们对产品的需求都是在一些低段位上的一些态度。</a:t>
            </a:r>
          </a:p>
          <a:p>
            <a:pPr defTabSz="947867">
              <a:defRPr/>
            </a:pPr>
            <a:endParaRPr lang="zh-CN" altLang="en-US" dirty="0"/>
          </a:p>
        </p:txBody>
      </p:sp>
      <p:sp>
        <p:nvSpPr>
          <p:cNvPr id="4" name="灯片编号占位符 3"/>
          <p:cNvSpPr>
            <a:spLocks noGrp="1"/>
          </p:cNvSpPr>
          <p:nvPr>
            <p:ph type="sldNum" sz="quarter" idx="10"/>
          </p:nvPr>
        </p:nvSpPr>
        <p:spPr/>
        <p:txBody>
          <a:bodyPr/>
          <a:lstStyle/>
          <a:p>
            <a:fld id="{E488F3CA-B841-444F-8874-FCDE9B6772FD}"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39285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C68EDE-97EE-4FD4-9D65-8F4E5D29ADF5}"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1422970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pitchFamily="34" charset="-122"/>
                <a:ea typeface="微软雅黑" pitchFamily="34" charset="-122"/>
              </a:rPr>
              <a:t>说明：竞品线下</a:t>
            </a:r>
            <a:r>
              <a:rPr lang="en-US" altLang="zh-CN" sz="1200" dirty="0" smtClean="0">
                <a:latin typeface="微软雅黑" pitchFamily="34" charset="-122"/>
                <a:ea typeface="微软雅黑" pitchFamily="34" charset="-122"/>
              </a:rPr>
              <a:t>SKU</a:t>
            </a:r>
            <a:r>
              <a:rPr lang="zh-CN" altLang="en-US" sz="1200" dirty="0" smtClean="0">
                <a:latin typeface="微软雅黑" pitchFamily="34" charset="-122"/>
                <a:ea typeface="微软雅黑" pitchFamily="34" charset="-122"/>
              </a:rPr>
              <a:t>为中怡康抓取的型号数量，线上</a:t>
            </a:r>
            <a:r>
              <a:rPr lang="en-US" altLang="zh-CN" sz="1200" dirty="0" smtClean="0">
                <a:latin typeface="微软雅黑" pitchFamily="34" charset="-122"/>
                <a:ea typeface="微软雅黑" pitchFamily="34" charset="-122"/>
              </a:rPr>
              <a:t>SKU</a:t>
            </a:r>
            <a:r>
              <a:rPr lang="zh-CN" altLang="en-US" sz="1200" dirty="0" smtClean="0">
                <a:latin typeface="微软雅黑" pitchFamily="34" charset="-122"/>
                <a:ea typeface="微软雅黑" pitchFamily="34" charset="-122"/>
              </a:rPr>
              <a:t>为京东</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苏宁</a:t>
            </a:r>
            <a:r>
              <a:rPr lang="en-US" altLang="zh-CN" sz="1200" dirty="0" smtClean="0">
                <a:latin typeface="微软雅黑" pitchFamily="34" charset="-122"/>
                <a:ea typeface="微软雅黑" pitchFamily="34" charset="-122"/>
              </a:rPr>
              <a:t>/</a:t>
            </a:r>
            <a:r>
              <a:rPr lang="zh-CN" altLang="en-US" sz="1200" dirty="0" smtClean="0">
                <a:latin typeface="微软雅黑" pitchFamily="34" charset="-122"/>
                <a:ea typeface="微软雅黑" pitchFamily="34" charset="-122"/>
              </a:rPr>
              <a:t>天猫旗舰店抓取的型号数量。</a:t>
            </a:r>
            <a:endParaRPr lang="en-US" altLang="zh-CN" sz="1200" dirty="0" smtClean="0">
              <a:latin typeface="微软雅黑" pitchFamily="34" charset="-122"/>
              <a:ea typeface="微软雅黑" pitchFamily="34" charset="-122"/>
            </a:endParaRPr>
          </a:p>
          <a:p>
            <a:r>
              <a:rPr lang="en-US" altLang="zh-CN" sz="1200" dirty="0" smtClean="0">
                <a:latin typeface="微软雅黑" pitchFamily="34" charset="-122"/>
                <a:ea typeface="微软雅黑" pitchFamily="34" charset="-122"/>
              </a:rPr>
              <a:t>MD 2019</a:t>
            </a:r>
            <a:r>
              <a:rPr lang="en-US" altLang="zh-CN" sz="1200" baseline="0" dirty="0" smtClean="0">
                <a:latin typeface="微软雅黑" pitchFamily="34" charset="-122"/>
                <a:ea typeface="微软雅黑" pitchFamily="34" charset="-122"/>
              </a:rPr>
              <a:t> 233</a:t>
            </a:r>
            <a:endParaRPr lang="zh-CN" altLang="en-US" dirty="0"/>
          </a:p>
        </p:txBody>
      </p:sp>
      <p:sp>
        <p:nvSpPr>
          <p:cNvPr id="4" name="灯片编号占位符 3"/>
          <p:cNvSpPr>
            <a:spLocks noGrp="1"/>
          </p:cNvSpPr>
          <p:nvPr>
            <p:ph type="sldNum" sz="quarter" idx="10"/>
          </p:nvPr>
        </p:nvSpPr>
        <p:spPr/>
        <p:txBody>
          <a:bodyPr/>
          <a:lstStyle/>
          <a:p>
            <a:fld id="{D8C68EDE-97EE-4FD4-9D65-8F4E5D29ADF5}" type="slidenum">
              <a:rPr lang="zh-CN" altLang="en-US" smtClean="0">
                <a:solidFill>
                  <a:prstClr val="black"/>
                </a:solidFill>
              </a:rPr>
              <a:pPr/>
              <a:t>46</a:t>
            </a:fld>
            <a:endParaRPr lang="zh-CN" altLang="en-US">
              <a:solidFill>
                <a:prstClr val="black"/>
              </a:solidFill>
            </a:endParaRPr>
          </a:p>
        </p:txBody>
      </p:sp>
    </p:spTree>
    <p:extLst>
      <p:ext uri="{BB962C8B-B14F-4D97-AF65-F5344CB8AC3E}">
        <p14:creationId xmlns:p14="http://schemas.microsoft.com/office/powerpoint/2010/main" val="3389989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a:t>
            </a:r>
            <a:r>
              <a:rPr lang="en-US" altLang="zh-CN" dirty="0" smtClean="0"/>
              <a:t>2020</a:t>
            </a:r>
            <a:r>
              <a:rPr lang="zh-CN" altLang="en-US" dirty="0" smtClean="0"/>
              <a:t>年空调新能效标准实施，介时放弃定频柜机；</a:t>
            </a:r>
            <a:endParaRPr lang="zh-CN" altLang="en-US" dirty="0"/>
          </a:p>
        </p:txBody>
      </p:sp>
      <p:sp>
        <p:nvSpPr>
          <p:cNvPr id="4" name="灯片编号占位符 3"/>
          <p:cNvSpPr>
            <a:spLocks noGrp="1"/>
          </p:cNvSpPr>
          <p:nvPr>
            <p:ph type="sldNum" sz="quarter" idx="10"/>
          </p:nvPr>
        </p:nvSpPr>
        <p:spPr/>
        <p:txBody>
          <a:bodyPr/>
          <a:lstStyle/>
          <a:p>
            <a:fld id="{D8C68EDE-97EE-4FD4-9D65-8F4E5D29ADF5}" type="slidenum">
              <a:rPr lang="zh-CN" altLang="en-US" smtClean="0">
                <a:solidFill>
                  <a:prstClr val="black"/>
                </a:solidFill>
              </a:rPr>
              <a:pPr/>
              <a:t>48</a:t>
            </a:fld>
            <a:endParaRPr lang="zh-CN" altLang="en-US">
              <a:solidFill>
                <a:prstClr val="black"/>
              </a:solidFill>
            </a:endParaRPr>
          </a:p>
        </p:txBody>
      </p:sp>
    </p:spTree>
    <p:extLst>
      <p:ext uri="{BB962C8B-B14F-4D97-AF65-F5344CB8AC3E}">
        <p14:creationId xmlns:p14="http://schemas.microsoft.com/office/powerpoint/2010/main" val="523525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rgbClr val="FF0000"/>
                </a:solidFill>
              </a:rPr>
              <a:t>2020</a:t>
            </a:r>
            <a:r>
              <a:rPr lang="zh-CN" altLang="en-US" dirty="0" smtClean="0">
                <a:solidFill>
                  <a:srgbClr val="FF0000"/>
                </a:solidFill>
              </a:rPr>
              <a:t>规划，圆柱柜机全部可切换为</a:t>
            </a:r>
            <a:r>
              <a:rPr lang="en-US" altLang="zh-CN" dirty="0" smtClean="0">
                <a:solidFill>
                  <a:srgbClr val="FF0000"/>
                </a:solidFill>
              </a:rPr>
              <a:t>R1</a:t>
            </a:r>
            <a:r>
              <a:rPr lang="zh-CN" altLang="en-US" dirty="0" smtClean="0">
                <a:solidFill>
                  <a:srgbClr val="FF0000"/>
                </a:solidFill>
              </a:rPr>
              <a:t>；方柜切换为</a:t>
            </a:r>
            <a:r>
              <a:rPr lang="en-US" altLang="zh-CN" dirty="0" smtClean="0">
                <a:solidFill>
                  <a:srgbClr val="FF0000"/>
                </a:solidFill>
              </a:rPr>
              <a:t>R3</a:t>
            </a:r>
            <a:r>
              <a:rPr lang="zh-CN" altLang="en-US" dirty="0" smtClean="0">
                <a:solidFill>
                  <a:srgbClr val="FF0000"/>
                </a:solidFill>
              </a:rPr>
              <a:t>；挂机高端产品切换为</a:t>
            </a:r>
            <a:r>
              <a:rPr lang="en-US" altLang="zh-CN" dirty="0" smtClean="0">
                <a:solidFill>
                  <a:srgbClr val="FF0000"/>
                </a:solidFill>
              </a:rPr>
              <a:t>R1</a:t>
            </a:r>
            <a:r>
              <a:rPr lang="zh-CN" altLang="en-US" dirty="0" smtClean="0">
                <a:solidFill>
                  <a:srgbClr val="FF0000"/>
                </a:solidFill>
              </a:rPr>
              <a:t>，挂机中低端是否切换为</a:t>
            </a:r>
            <a:r>
              <a:rPr lang="en-US" altLang="zh-CN" dirty="0" smtClean="0">
                <a:solidFill>
                  <a:srgbClr val="FF0000"/>
                </a:solidFill>
              </a:rPr>
              <a:t>R2</a:t>
            </a:r>
            <a:r>
              <a:rPr lang="zh-CN" altLang="en-US" dirty="0" smtClean="0">
                <a:solidFill>
                  <a:srgbClr val="FF0000"/>
                </a:solidFill>
              </a:rPr>
              <a:t>待讨论；挂机低特价延用老型号维持现状；定频挂机延用老型号维持现状。按</a:t>
            </a:r>
            <a:r>
              <a:rPr lang="en-US" altLang="zh-CN" dirty="0" smtClean="0">
                <a:solidFill>
                  <a:srgbClr val="FF0000"/>
                </a:solidFill>
              </a:rPr>
              <a:t>2020</a:t>
            </a:r>
            <a:r>
              <a:rPr lang="zh-CN" altLang="en-US" dirty="0" smtClean="0">
                <a:solidFill>
                  <a:srgbClr val="FF0000"/>
                </a:solidFill>
              </a:rPr>
              <a:t>冷年</a:t>
            </a:r>
            <a:r>
              <a:rPr lang="en-US" altLang="zh-CN" dirty="0" smtClean="0">
                <a:solidFill>
                  <a:srgbClr val="FF0000"/>
                </a:solidFill>
              </a:rPr>
              <a:t>180</a:t>
            </a:r>
            <a:r>
              <a:rPr lang="zh-CN" altLang="en-US" dirty="0" smtClean="0">
                <a:solidFill>
                  <a:srgbClr val="FF0000"/>
                </a:solidFill>
              </a:rPr>
              <a:t>万套总量计算，预计（</a:t>
            </a:r>
            <a:r>
              <a:rPr lang="en-US" altLang="zh-CN" dirty="0" smtClean="0">
                <a:solidFill>
                  <a:srgbClr val="FF0000"/>
                </a:solidFill>
              </a:rPr>
              <a:t>19.8-20.7</a:t>
            </a:r>
            <a:r>
              <a:rPr lang="zh-CN" altLang="en-US" dirty="0" smtClean="0">
                <a:solidFill>
                  <a:srgbClr val="FF0000"/>
                </a:solidFill>
              </a:rPr>
              <a:t>）生产</a:t>
            </a:r>
            <a:r>
              <a:rPr lang="en-US" altLang="zh-CN" dirty="0" smtClean="0">
                <a:solidFill>
                  <a:srgbClr val="FF0000"/>
                </a:solidFill>
              </a:rPr>
              <a:t>R32</a:t>
            </a:r>
            <a:r>
              <a:rPr lang="zh-CN" altLang="en-US" dirty="0" smtClean="0">
                <a:solidFill>
                  <a:srgbClr val="FF0000"/>
                </a:solidFill>
              </a:rPr>
              <a:t>状态的产品</a:t>
            </a:r>
            <a:r>
              <a:rPr lang="en-US" altLang="zh-CN" dirty="0" smtClean="0">
                <a:solidFill>
                  <a:srgbClr val="FF0000"/>
                </a:solidFill>
              </a:rPr>
              <a:t>95</a:t>
            </a:r>
            <a:r>
              <a:rPr lang="zh-CN" altLang="en-US" dirty="0" smtClean="0">
                <a:solidFill>
                  <a:srgbClr val="FF0000"/>
                </a:solidFill>
              </a:rPr>
              <a:t>万台。</a:t>
            </a:r>
            <a:endParaRPr lang="en-US" altLang="zh-CN"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rgbClr val="FF0000"/>
              </a:solidFill>
            </a:endParaRPr>
          </a:p>
        </p:txBody>
      </p:sp>
      <p:sp>
        <p:nvSpPr>
          <p:cNvPr id="4" name="灯片编号占位符 3"/>
          <p:cNvSpPr>
            <a:spLocks noGrp="1"/>
          </p:cNvSpPr>
          <p:nvPr>
            <p:ph type="sldNum" sz="quarter" idx="10"/>
          </p:nvPr>
        </p:nvSpPr>
        <p:spPr/>
        <p:txBody>
          <a:bodyPr/>
          <a:lstStyle/>
          <a:p>
            <a:fld id="{D8C68EDE-97EE-4FD4-9D65-8F4E5D29ADF5}" type="slidenum">
              <a:rPr lang="zh-CN" altLang="en-US" smtClean="0">
                <a:solidFill>
                  <a:prstClr val="black"/>
                </a:solidFill>
              </a:rPr>
              <a:pPr/>
              <a:t>56</a:t>
            </a:fld>
            <a:endParaRPr lang="zh-CN" altLang="en-US">
              <a:solidFill>
                <a:prstClr val="black"/>
              </a:solidFill>
            </a:endParaRPr>
          </a:p>
        </p:txBody>
      </p:sp>
    </p:spTree>
    <p:extLst>
      <p:ext uri="{BB962C8B-B14F-4D97-AF65-F5344CB8AC3E}">
        <p14:creationId xmlns:p14="http://schemas.microsoft.com/office/powerpoint/2010/main" val="3531336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rgbClr val="FF0000"/>
              </a:solidFill>
            </a:endParaRPr>
          </a:p>
        </p:txBody>
      </p:sp>
      <p:sp>
        <p:nvSpPr>
          <p:cNvPr id="4" name="灯片编号占位符 3"/>
          <p:cNvSpPr>
            <a:spLocks noGrp="1"/>
          </p:cNvSpPr>
          <p:nvPr>
            <p:ph type="sldNum" sz="quarter" idx="10"/>
          </p:nvPr>
        </p:nvSpPr>
        <p:spPr/>
        <p:txBody>
          <a:bodyPr/>
          <a:lstStyle/>
          <a:p>
            <a:fld id="{D8C68EDE-97EE-4FD4-9D65-8F4E5D29ADF5}" type="slidenum">
              <a:rPr lang="zh-CN" altLang="en-US" smtClean="0">
                <a:solidFill>
                  <a:prstClr val="black"/>
                </a:solidFill>
              </a:rPr>
              <a:pPr/>
              <a:t>57</a:t>
            </a:fld>
            <a:endParaRPr lang="zh-CN" altLang="en-US">
              <a:solidFill>
                <a:prstClr val="black"/>
              </a:solidFill>
            </a:endParaRPr>
          </a:p>
        </p:txBody>
      </p:sp>
    </p:spTree>
    <p:extLst>
      <p:ext uri="{BB962C8B-B14F-4D97-AF65-F5344CB8AC3E}">
        <p14:creationId xmlns:p14="http://schemas.microsoft.com/office/powerpoint/2010/main" val="3531336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685800"/>
            <a:ext cx="54864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smtClean="0"/>
              <a:t>模板来自于 </a:t>
            </a:r>
            <a:r>
              <a:rPr lang="en-US" altLang="zh-CN" smtClean="0"/>
              <a:t>http://docer.wps.cn</a:t>
            </a:r>
            <a:endParaRPr lang="zh-CN" altLang="en-US"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fld id="{7B82CA12-7546-4D64-A874-523DC5B4848C}" type="slidenum">
              <a:rPr lang="zh-CN" altLang="en-US" smtClean="0">
                <a:solidFill>
                  <a:prstClr val="black"/>
                </a:solidFill>
                <a:latin typeface="Calibri" panose="020F0502020204030204" pitchFamily="34" charset="0"/>
                <a:ea typeface="宋体" panose="02010600030101010101" pitchFamily="2" charset="-122"/>
              </a:rPr>
              <a:pPr/>
              <a:t>61</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12974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2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29.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3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30.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3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3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31.xml"/><Relationship Id="rId2" Type="http://schemas.openxmlformats.org/officeDocument/2006/relationships/image" Target="../media/image6.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3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0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06.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0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0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0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1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1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1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1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1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19.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2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2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2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2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2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2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2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27.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2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2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30.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3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3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3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3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3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3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37.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38.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3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40.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4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4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4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4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4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4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47.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48.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49.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5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5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5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5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5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6.png"/></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5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5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57.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58.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59.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6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6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6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6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6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1.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2.xml"/><Relationship Id="rId2" Type="http://schemas.openxmlformats.org/officeDocument/2006/relationships/image" Target="../media/image7.png"/><Relationship Id="rId3"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3.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4.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5.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6.xml"/><Relationship Id="rId2" Type="http://schemas.openxmlformats.org/officeDocument/2006/relationships/image" Target="../media/image10.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7.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8.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6.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9.xml"/><Relationship Id="rId2" Type="http://schemas.openxmlformats.org/officeDocument/2006/relationships/image" Target="../media/image12.jpe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0.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0.xml"/><Relationship Id="rId2" Type="http://schemas.openxmlformats.org/officeDocument/2006/relationships/image" Target="../media/image12.jpe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5.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2.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3.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4.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5.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6.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7.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jpeg"/><Relationship Id="rId1" Type="http://schemas.openxmlformats.org/officeDocument/2006/relationships/slideMaster" Target="../slideMasters/slideMaster27.xml"/><Relationship Id="rId2" Type="http://schemas.openxmlformats.org/officeDocument/2006/relationships/image" Target="../media/image5.png"/></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7.xml"/><Relationship Id="rId2" Type="http://schemas.openxmlformats.org/officeDocument/2006/relationships/image" Target="../media/image2.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8.xml"/><Relationship Id="rId2" Type="http://schemas.openxmlformats.org/officeDocument/2006/relationships/image" Target="../media/image5.png"/></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63" y="2572349"/>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53" y="2572346"/>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srcRect/>
          <a:stretch>
            <a:fillRect/>
          </a:stretch>
        </p:blipFill>
        <p:spPr bwMode="auto">
          <a:xfrm>
            <a:off x="0" y="0"/>
            <a:ext cx="10980738" cy="6859588"/>
          </a:xfrm>
          <a:prstGeom prst="rect">
            <a:avLst/>
          </a:prstGeom>
          <a:noFill/>
          <a:ln w="9525">
            <a:noFill/>
            <a:miter lim="800000"/>
            <a:headEnd/>
            <a:tailEnd/>
          </a:ln>
        </p:spPr>
      </p:pic>
      <p:pic>
        <p:nvPicPr>
          <p:cNvPr id="3" name="图片 3" descr="图片1.png"/>
          <p:cNvPicPr>
            <a:picLocks noChangeAspect="1"/>
          </p:cNvPicPr>
          <p:nvPr userDrawn="1"/>
        </p:nvPicPr>
        <p:blipFill>
          <a:blip r:embed="rId3" cstate="print"/>
          <a:srcRect/>
          <a:stretch>
            <a:fillRect/>
          </a:stretch>
        </p:blipFill>
        <p:spPr bwMode="auto">
          <a:xfrm>
            <a:off x="3273425" y="2571750"/>
            <a:ext cx="4433888" cy="982663"/>
          </a:xfrm>
          <a:prstGeom prst="rect">
            <a:avLst/>
          </a:prstGeom>
          <a:noFill/>
          <a:ln w="9525">
            <a:noFill/>
            <a:miter lim="800000"/>
            <a:headEnd/>
            <a:tailEnd/>
          </a:ln>
        </p:spPr>
      </p:pic>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灯片编号占位符 2"/>
          <p:cNvSpPr>
            <a:spLocks noGrp="1"/>
          </p:cNvSpPr>
          <p:nvPr>
            <p:ph type="sldNum" sz="quarter" idx="10"/>
          </p:nvPr>
        </p:nvSpPr>
        <p:spPr>
          <a:xfrm>
            <a:off x="7869820" y="6358410"/>
            <a:ext cx="2561653" cy="364670"/>
          </a:xfrm>
          <a:prstGeom prst="rect">
            <a:avLst/>
          </a:prstGeom>
        </p:spPr>
        <p:txBody>
          <a:bodyPr vert="horz" wrap="square" lIns="91440" tIns="45720" rIns="91440" bIns="45720" numCol="1" anchor="ctr" anchorCtr="0" compatLnSpc="1"/>
          <a:lstStyle>
            <a:lvl1pPr algn="r" eaLnBrk="1" hangingPunct="1">
              <a:defRPr sz="1305">
                <a:solidFill>
                  <a:srgbClr val="898989"/>
                </a:solidFill>
              </a:defRPr>
            </a:lvl1pPr>
          </a:lstStyle>
          <a:p>
            <a:fld id="{0DCD2A9B-D46E-436C-9288-AA7A30DB176F}" type="slidenum">
              <a:rPr lang="zh-CN" altLang="en-US"/>
              <a:pPr/>
              <a:t>‹#›</a:t>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灯片编号占位符 2"/>
          <p:cNvSpPr>
            <a:spLocks noGrp="1"/>
          </p:cNvSpPr>
          <p:nvPr>
            <p:ph type="sldNum" sz="quarter" idx="10"/>
          </p:nvPr>
        </p:nvSpPr>
        <p:spPr>
          <a:xfrm>
            <a:off x="7869820" y="6358410"/>
            <a:ext cx="2561653" cy="364670"/>
          </a:xfrm>
          <a:prstGeom prst="rect">
            <a:avLst/>
          </a:prstGeom>
        </p:spPr>
        <p:txBody>
          <a:bodyPr vert="horz" wrap="square" lIns="91440" tIns="45720" rIns="91440" bIns="45720" numCol="1" anchor="ctr" anchorCtr="0" compatLnSpc="1"/>
          <a:lstStyle>
            <a:lvl1pPr algn="r" eaLnBrk="1" hangingPunct="1">
              <a:defRPr sz="1305">
                <a:solidFill>
                  <a:srgbClr val="898989"/>
                </a:solidFill>
              </a:defRPr>
            </a:lvl1pPr>
          </a:lstStyle>
          <a:p>
            <a:fld id="{E68B2F61-0155-424D-B0F1-23A288D9D74E}" type="slidenum">
              <a:rPr lang="zh-CN" altLang="en-US"/>
              <a:pPr/>
              <a:t>‹#›</a:t>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pic>
        <p:nvPicPr>
          <p:cNvPr id="2" name="Picture 2" descr="C:\Users\123123\Desktop\长虹vi\format1-01.png"/>
          <p:cNvPicPr>
            <a:picLocks noChangeAspect="1" noChangeArrowheads="1"/>
          </p:cNvPicPr>
          <p:nvPr userDrawn="1"/>
        </p:nvPicPr>
        <p:blipFill>
          <a:blip r:embed="rId2" cstate="print"/>
          <a:srcRect/>
          <a:stretch>
            <a:fillRect/>
          </a:stretch>
        </p:blipFill>
        <p:spPr bwMode="auto">
          <a:xfrm>
            <a:off x="94" y="1130399"/>
            <a:ext cx="7912071" cy="2011739"/>
          </a:xfrm>
          <a:prstGeom prst="rect">
            <a:avLst/>
          </a:prstGeom>
          <a:noFill/>
          <a:ln w="9525">
            <a:noFill/>
            <a:miter lim="800000"/>
            <a:headEnd/>
            <a:tailEnd/>
          </a:ln>
        </p:spPr>
      </p:pic>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srcRect/>
          <a:stretch>
            <a:fillRect/>
          </a:stretch>
        </p:blipFill>
        <p:spPr bwMode="auto">
          <a:xfrm>
            <a:off x="1" y="1"/>
            <a:ext cx="10980773" cy="6859616"/>
          </a:xfrm>
          <a:prstGeom prst="rect">
            <a:avLst/>
          </a:prstGeom>
          <a:noFill/>
          <a:ln w="9525">
            <a:noFill/>
            <a:miter lim="800000"/>
            <a:headEnd/>
            <a:tailEnd/>
          </a:ln>
        </p:spPr>
      </p:pic>
      <p:pic>
        <p:nvPicPr>
          <p:cNvPr id="3" name="图片 3" descr="图片1.png"/>
          <p:cNvPicPr>
            <a:picLocks noChangeAspect="1"/>
          </p:cNvPicPr>
          <p:nvPr userDrawn="1"/>
        </p:nvPicPr>
        <p:blipFill>
          <a:blip r:embed="rId3" cstate="print"/>
          <a:srcRect/>
          <a:stretch>
            <a:fillRect/>
          </a:stretch>
        </p:blipFill>
        <p:spPr bwMode="auto">
          <a:xfrm>
            <a:off x="3272929" y="2571800"/>
            <a:ext cx="4434914" cy="981673"/>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1048582" name="内容占位符 2"/>
          <p:cNvSpPr>
            <a:spLocks noGrp="1"/>
          </p:cNvSpPr>
          <p:nvPr>
            <p:ph idx="1"/>
          </p:nvPr>
        </p:nvSpPr>
        <p:spPr>
          <a:xfrm>
            <a:off x="754926" y="1702830"/>
            <a:ext cx="9470887" cy="44758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日期占位符 3"/>
          <p:cNvSpPr>
            <a:spLocks noGrp="1"/>
          </p:cNvSpPr>
          <p:nvPr>
            <p:ph type="dt" sz="half" idx="10"/>
          </p:nvPr>
        </p:nvSpPr>
        <p:spPr/>
        <p:txBody>
          <a:bodyPr/>
          <a:lstStyle/>
          <a:p>
            <a:pPr>
              <a:defRPr/>
            </a:pPr>
            <a:fld id="{82F288E0-7875-42C4-84C8-98DBBD3BF4D2}" type="datetimeFigureOut">
              <a:rPr lang="zh-CN" altLang="en-US" smtClean="0">
                <a:solidFill>
                  <a:prstClr val="black">
                    <a:tint val="75000"/>
                  </a:prstClr>
                </a:solidFill>
              </a:rPr>
              <a:pPr>
                <a:defRPr/>
              </a:pPr>
              <a:t>2019/5/20</a:t>
            </a:fld>
            <a:endParaRPr lang="zh-CN" altLang="en-US">
              <a:solidFill>
                <a:prstClr val="black">
                  <a:tint val="75000"/>
                </a:prstClr>
              </a:solidFill>
            </a:endParaRPr>
          </a:p>
        </p:txBody>
      </p:sp>
      <p:sp>
        <p:nvSpPr>
          <p:cNvPr id="1048584"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1048585" name="灯片编号占位符 5"/>
          <p:cNvSpPr>
            <a:spLocks noGrp="1"/>
          </p:cNvSpPr>
          <p:nvPr>
            <p:ph type="sldNum" sz="quarter" idx="12"/>
          </p:nvPr>
        </p:nvSpPr>
        <p:spPr/>
        <p:txBody>
          <a:bodyPr/>
          <a:lstStyle/>
          <a:p>
            <a:pPr>
              <a:defRPr/>
            </a:pPr>
            <a:fld id="{7D9BB5D0-35E4-459D-AEF3-FE4D7C45CC19}"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890739819"/>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1048582" name="内容占位符 2"/>
          <p:cNvSpPr>
            <a:spLocks noGrp="1"/>
          </p:cNvSpPr>
          <p:nvPr>
            <p:ph idx="1"/>
          </p:nvPr>
        </p:nvSpPr>
        <p:spPr>
          <a:xfrm>
            <a:off x="754926" y="1702830"/>
            <a:ext cx="9470887" cy="44758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日期占位符 3"/>
          <p:cNvSpPr>
            <a:spLocks noGrp="1"/>
          </p:cNvSpPr>
          <p:nvPr>
            <p:ph type="dt" sz="half" idx="10"/>
          </p:nvPr>
        </p:nvSpPr>
        <p:spPr/>
        <p:txBody>
          <a:bodyPr/>
          <a:lstStyle/>
          <a:p>
            <a:pPr>
              <a:defRPr/>
            </a:pPr>
            <a:fld id="{82F288E0-7875-42C4-84C8-98DBBD3BF4D2}" type="datetimeFigureOut">
              <a:rPr lang="zh-CN" altLang="en-US" smtClean="0">
                <a:solidFill>
                  <a:prstClr val="black">
                    <a:tint val="75000"/>
                  </a:prstClr>
                </a:solidFill>
              </a:rPr>
              <a:pPr>
                <a:defRPr/>
              </a:pPr>
              <a:t>2019/5/20</a:t>
            </a:fld>
            <a:endParaRPr lang="zh-CN" altLang="en-US">
              <a:solidFill>
                <a:prstClr val="black">
                  <a:tint val="75000"/>
                </a:prstClr>
              </a:solidFill>
            </a:endParaRPr>
          </a:p>
        </p:txBody>
      </p:sp>
      <p:sp>
        <p:nvSpPr>
          <p:cNvPr id="1048584"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1048585" name="灯片编号占位符 5"/>
          <p:cNvSpPr>
            <a:spLocks noGrp="1"/>
          </p:cNvSpPr>
          <p:nvPr>
            <p:ph type="sldNum" sz="quarter" idx="12"/>
          </p:nvPr>
        </p:nvSpPr>
        <p:spPr/>
        <p:txBody>
          <a:bodyPr/>
          <a:lstStyle/>
          <a:p>
            <a:pPr>
              <a:defRPr/>
            </a:pPr>
            <a:fld id="{7D9BB5D0-35E4-459D-AEF3-FE4D7C45CC19}"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74943788"/>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1048582" name="内容占位符 2"/>
          <p:cNvSpPr>
            <a:spLocks noGrp="1"/>
          </p:cNvSpPr>
          <p:nvPr>
            <p:ph idx="1"/>
          </p:nvPr>
        </p:nvSpPr>
        <p:spPr>
          <a:xfrm>
            <a:off x="754926" y="1702830"/>
            <a:ext cx="9470887" cy="44758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日期占位符 3"/>
          <p:cNvSpPr>
            <a:spLocks noGrp="1"/>
          </p:cNvSpPr>
          <p:nvPr>
            <p:ph type="dt" sz="half" idx="10"/>
          </p:nvPr>
        </p:nvSpPr>
        <p:spPr/>
        <p:txBody>
          <a:bodyPr/>
          <a:lstStyle/>
          <a:p>
            <a:pPr>
              <a:defRPr/>
            </a:pPr>
            <a:fld id="{82F288E0-7875-42C4-84C8-98DBBD3BF4D2}" type="datetimeFigureOut">
              <a:rPr lang="zh-CN" altLang="en-US" smtClean="0">
                <a:solidFill>
                  <a:prstClr val="black">
                    <a:tint val="75000"/>
                  </a:prstClr>
                </a:solidFill>
              </a:rPr>
              <a:pPr>
                <a:defRPr/>
              </a:pPr>
              <a:t>2019/5/20</a:t>
            </a:fld>
            <a:endParaRPr lang="zh-CN" altLang="en-US">
              <a:solidFill>
                <a:prstClr val="black">
                  <a:tint val="75000"/>
                </a:prstClr>
              </a:solidFill>
            </a:endParaRPr>
          </a:p>
        </p:txBody>
      </p:sp>
      <p:sp>
        <p:nvSpPr>
          <p:cNvPr id="1048584"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1048585" name="灯片编号占位符 5"/>
          <p:cNvSpPr>
            <a:spLocks noGrp="1"/>
          </p:cNvSpPr>
          <p:nvPr>
            <p:ph type="sldNum" sz="quarter" idx="12"/>
          </p:nvPr>
        </p:nvSpPr>
        <p:spPr/>
        <p:txBody>
          <a:bodyPr/>
          <a:lstStyle/>
          <a:p>
            <a:pPr>
              <a:defRPr/>
            </a:pPr>
            <a:fld id="{7D9BB5D0-35E4-459D-AEF3-FE4D7C45CC19}"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676490442"/>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1048582" name="内容占位符 2"/>
          <p:cNvSpPr>
            <a:spLocks noGrp="1"/>
          </p:cNvSpPr>
          <p:nvPr>
            <p:ph idx="1"/>
          </p:nvPr>
        </p:nvSpPr>
        <p:spPr>
          <a:xfrm>
            <a:off x="754926" y="1702830"/>
            <a:ext cx="9470887" cy="44758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日期占位符 3"/>
          <p:cNvSpPr>
            <a:spLocks noGrp="1"/>
          </p:cNvSpPr>
          <p:nvPr>
            <p:ph type="dt" sz="half" idx="10"/>
          </p:nvPr>
        </p:nvSpPr>
        <p:spPr/>
        <p:txBody>
          <a:bodyPr/>
          <a:lstStyle/>
          <a:p>
            <a:pPr>
              <a:defRPr/>
            </a:pPr>
            <a:fld id="{82F288E0-7875-42C4-84C8-98DBBD3BF4D2}" type="datetimeFigureOut">
              <a:rPr lang="zh-CN" altLang="en-US" smtClean="0">
                <a:solidFill>
                  <a:prstClr val="black">
                    <a:tint val="75000"/>
                  </a:prstClr>
                </a:solidFill>
              </a:rPr>
              <a:pPr>
                <a:defRPr/>
              </a:pPr>
              <a:t>2019/5/20</a:t>
            </a:fld>
            <a:endParaRPr lang="zh-CN" altLang="en-US">
              <a:solidFill>
                <a:prstClr val="black">
                  <a:tint val="75000"/>
                </a:prstClr>
              </a:solidFill>
            </a:endParaRPr>
          </a:p>
        </p:txBody>
      </p:sp>
      <p:sp>
        <p:nvSpPr>
          <p:cNvPr id="1048584"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1048585" name="灯片编号占位符 5"/>
          <p:cNvSpPr>
            <a:spLocks noGrp="1"/>
          </p:cNvSpPr>
          <p:nvPr>
            <p:ph type="sldNum" sz="quarter" idx="12"/>
          </p:nvPr>
        </p:nvSpPr>
        <p:spPr/>
        <p:txBody>
          <a:bodyPr/>
          <a:lstStyle/>
          <a:p>
            <a:pPr>
              <a:defRPr/>
            </a:pPr>
            <a:fld id="{7D9BB5D0-35E4-459D-AEF3-FE4D7C45CC19}"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4058178731"/>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1048581"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1048582" name="内容占位符 2"/>
          <p:cNvSpPr>
            <a:spLocks noGrp="1"/>
          </p:cNvSpPr>
          <p:nvPr>
            <p:ph idx="1"/>
          </p:nvPr>
        </p:nvSpPr>
        <p:spPr>
          <a:xfrm>
            <a:off x="754926" y="1702830"/>
            <a:ext cx="9470887" cy="447588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83" name="日期占位符 3"/>
          <p:cNvSpPr>
            <a:spLocks noGrp="1"/>
          </p:cNvSpPr>
          <p:nvPr>
            <p:ph type="dt" sz="half" idx="10"/>
          </p:nvPr>
        </p:nvSpPr>
        <p:spPr/>
        <p:txBody>
          <a:bodyPr/>
          <a:lstStyle/>
          <a:p>
            <a:pPr>
              <a:defRPr/>
            </a:pPr>
            <a:fld id="{82F288E0-7875-42C4-84C8-98DBBD3BF4D2}" type="datetimeFigureOut">
              <a:rPr lang="zh-CN" altLang="en-US" smtClean="0">
                <a:solidFill>
                  <a:prstClr val="black">
                    <a:tint val="75000"/>
                  </a:prstClr>
                </a:solidFill>
              </a:rPr>
              <a:pPr>
                <a:defRPr/>
              </a:pPr>
              <a:t>2019/5/20</a:t>
            </a:fld>
            <a:endParaRPr lang="zh-CN" altLang="en-US">
              <a:solidFill>
                <a:prstClr val="black">
                  <a:tint val="75000"/>
                </a:prstClr>
              </a:solidFill>
            </a:endParaRPr>
          </a:p>
        </p:txBody>
      </p:sp>
      <p:sp>
        <p:nvSpPr>
          <p:cNvPr id="1048584" name="页脚占位符 4"/>
          <p:cNvSpPr>
            <a:spLocks noGrp="1"/>
          </p:cNvSpPr>
          <p:nvPr>
            <p:ph type="ftr" sz="quarter" idx="11"/>
          </p:nvPr>
        </p:nvSpPr>
        <p:spPr/>
        <p:txBody>
          <a:bodyPr/>
          <a:lstStyle/>
          <a:p>
            <a:pPr>
              <a:defRPr/>
            </a:pPr>
            <a:endParaRPr lang="zh-CN" altLang="en-US">
              <a:solidFill>
                <a:prstClr val="black">
                  <a:tint val="75000"/>
                </a:prstClr>
              </a:solidFill>
            </a:endParaRPr>
          </a:p>
        </p:txBody>
      </p:sp>
      <p:sp>
        <p:nvSpPr>
          <p:cNvPr id="1048585" name="灯片编号占位符 5"/>
          <p:cNvSpPr>
            <a:spLocks noGrp="1"/>
          </p:cNvSpPr>
          <p:nvPr>
            <p:ph type="sldNum" sz="quarter" idx="12"/>
          </p:nvPr>
        </p:nvSpPr>
        <p:spPr/>
        <p:txBody>
          <a:bodyPr/>
          <a:lstStyle/>
          <a:p>
            <a:pPr>
              <a:defRPr/>
            </a:pPr>
            <a:fld id="{7D9BB5D0-35E4-459D-AEF3-FE4D7C45CC19}" type="slidenum">
              <a:rPr lang="zh-CN" altLang="en-US" smtClean="0">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589394910"/>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9869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4874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12557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92772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5689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498950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4700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390697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7112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035311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078968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9872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610005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54539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87468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srcRect/>
          <a:stretch>
            <a:fillRect/>
          </a:stretch>
        </p:blipFill>
        <p:spPr bwMode="auto">
          <a:xfrm>
            <a:off x="0" y="0"/>
            <a:ext cx="10980738" cy="6859588"/>
          </a:xfrm>
          <a:prstGeom prst="rect">
            <a:avLst/>
          </a:prstGeom>
          <a:noFill/>
          <a:ln w="9525">
            <a:noFill/>
            <a:miter lim="800000"/>
            <a:headEnd/>
            <a:tailEnd/>
          </a:ln>
        </p:spPr>
      </p:pic>
      <p:pic>
        <p:nvPicPr>
          <p:cNvPr id="3" name="图片 3" descr="图片1.png"/>
          <p:cNvPicPr>
            <a:picLocks noChangeAspect="1"/>
          </p:cNvPicPr>
          <p:nvPr userDrawn="1"/>
        </p:nvPicPr>
        <p:blipFill>
          <a:blip r:embed="rId3" cstate="print"/>
          <a:srcRect/>
          <a:stretch>
            <a:fillRect/>
          </a:stretch>
        </p:blipFill>
        <p:spPr bwMode="auto">
          <a:xfrm>
            <a:off x="3273252" y="2572618"/>
            <a:ext cx="4434236" cy="982361"/>
          </a:xfrm>
          <a:prstGeom prst="rect">
            <a:avLst/>
          </a:prstGeom>
          <a:noFill/>
          <a:ln w="9525">
            <a:noFill/>
            <a:miter lim="800000"/>
            <a:headEnd/>
            <a:tailEnd/>
          </a:ln>
        </p:spPr>
      </p:pic>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28662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395224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4607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556638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67288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473401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30272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47084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33205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22578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a:t>单击此处编辑母版标题样式</a:t>
            </a:r>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779635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4926" y="197531"/>
            <a:ext cx="9470887" cy="1325870"/>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754926" y="1702830"/>
            <a:ext cx="9470887" cy="4475881"/>
          </a:xfrm>
        </p:spPr>
        <p:txBody>
          <a:bodyPr/>
          <a:lstStyle>
            <a:lvl2pPr>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solidFill>
                  <a:prstClr val="black">
                    <a:tint val="75000"/>
                  </a:prstClr>
                </a:solidFill>
              </a:rPr>
              <a:pPr/>
              <a:t>2019/5/20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7D9BB5D0-35E4-459D-AEF3-FE4D7C45CC19}"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429986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85730656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208527394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32271226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142179780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91441097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x">
  <p:cSld name="INDEX">
    <p:spTree>
      <p:nvGrpSpPr>
        <p:cNvPr id="1" name=""/>
        <p:cNvGrpSpPr/>
        <p:nvPr/>
      </p:nvGrpSpPr>
      <p:grpSpPr>
        <a:xfrm>
          <a:off x="0" y="0"/>
          <a:ext cx="0" cy="0"/>
          <a:chOff x="0" y="0"/>
          <a:chExt cx="0" cy="0"/>
        </a:xfrm>
      </p:grpSpPr>
      <p:sp>
        <p:nvSpPr>
          <p:cNvPr id="23" name="标题文本"/>
          <p:cNvSpPr txBox="1">
            <a:spLocks noGrp="1"/>
          </p:cNvSpPr>
          <p:nvPr>
            <p:ph type="title" hasCustomPrompt="1"/>
          </p:nvPr>
        </p:nvSpPr>
        <p:spPr>
          <a:xfrm>
            <a:off x="862347" y="280241"/>
            <a:ext cx="911152" cy="428725"/>
          </a:xfrm>
          <a:prstGeom prst="rect">
            <a:avLst/>
          </a:prstGeom>
        </p:spPr>
        <p:txBody>
          <a:bodyPr lIns="121901" tIns="121901" rIns="121901" bIns="121901" anchor="t">
            <a:normAutofit/>
          </a:bodyPr>
          <a:lstStyle>
            <a:lvl1pPr>
              <a:defRPr sz="2027">
                <a:solidFill>
                  <a:srgbClr val="333333"/>
                </a:solidFill>
                <a:latin typeface="PingFang SC Medium"/>
                <a:ea typeface="PingFang SC Medium"/>
                <a:cs typeface="PingFang SC Medium"/>
                <a:sym typeface="PingFang SC Medium"/>
              </a:defRPr>
            </a:lvl1pPr>
          </a:lstStyle>
          <a:p>
            <a:r>
              <a:t>标题文本</a:t>
            </a:r>
          </a:p>
        </p:txBody>
      </p:sp>
      <p:sp>
        <p:nvSpPr>
          <p:cNvPr id="24" name="正文级别 1…"/>
          <p:cNvSpPr txBox="1">
            <a:spLocks noGrp="1"/>
          </p:cNvSpPr>
          <p:nvPr>
            <p:ph type="body" sz="half" idx="1" hasCustomPrompt="1"/>
          </p:nvPr>
        </p:nvSpPr>
        <p:spPr>
          <a:xfrm>
            <a:off x="862346" y="915180"/>
            <a:ext cx="5022402" cy="5544836"/>
          </a:xfrm>
          <a:prstGeom prst="rect">
            <a:avLst/>
          </a:prstGeom>
        </p:spPr>
        <p:txBody>
          <a:bodyPr lIns="121901" tIns="121901" rIns="121901" bIns="121901">
            <a:normAutofit/>
          </a:bodyPr>
          <a:lstStyle>
            <a:lvl1pPr marL="0" indent="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1pPr>
            <a:lvl2pPr marL="0" indent="154425">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2pPr>
            <a:lvl3pPr marL="0" indent="30885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3pPr>
            <a:lvl4pPr marL="0" indent="463275">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4pPr>
            <a:lvl5pPr marL="0" indent="61770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5pPr>
          </a:lstStyle>
          <a:p>
            <a:r>
              <a:t>正文级别 1</a:t>
            </a:r>
          </a:p>
          <a:p>
            <a:pPr lvl="1"/>
            <a:r>
              <a:t>正文级别 2</a:t>
            </a:r>
          </a:p>
          <a:p>
            <a:pPr lvl="2"/>
            <a:r>
              <a:t>正文级别 3</a:t>
            </a:r>
          </a:p>
          <a:p>
            <a:pPr lvl="3"/>
            <a:r>
              <a:t>正文级别 4</a:t>
            </a:r>
          </a:p>
          <a:p>
            <a:pPr lvl="4"/>
            <a:r>
              <a:t>正文级别 5</a:t>
            </a:r>
          </a:p>
        </p:txBody>
      </p:sp>
      <p:sp>
        <p:nvSpPr>
          <p:cNvPr id="26" name="幻灯片编号"/>
          <p:cNvSpPr txBox="1">
            <a:spLocks noGrp="1"/>
          </p:cNvSpPr>
          <p:nvPr>
            <p:ph type="sldNum" sz="quarter" idx="2"/>
          </p:nvPr>
        </p:nvSpPr>
        <p:spPr>
          <a:xfrm>
            <a:off x="150110" y="5031753"/>
            <a:ext cx="294657" cy="574633"/>
          </a:xfrm>
          <a:prstGeom prst="rect">
            <a:avLst/>
          </a:prstGeom>
        </p:spPr>
        <p:txBody>
          <a:bodyPr wrap="square"/>
          <a:lstStyle>
            <a:lvl1pPr>
              <a:defRPr sz="1306">
                <a:solidFill>
                  <a:srgbClr val="FFFFFF"/>
                </a:solidFill>
              </a:defRPr>
            </a:lvl1pPr>
          </a:lstStyle>
          <a:p>
            <a:pPr fontAlgn="auto">
              <a:spcBef>
                <a:spcPts val="0"/>
              </a:spcBef>
              <a:spcAft>
                <a:spcPts val="0"/>
              </a:spcAft>
            </a:pPr>
            <a:fld id="{86CB4B4D-7CA3-9044-876B-883B54F8677D}" type="slidenum">
              <a:rPr lang="en-US" altLang="zh-CN" smtClean="0">
                <a:latin typeface="Calibri"/>
              </a:rPr>
              <a:pPr fontAlgn="auto">
                <a:spcBef>
                  <a:spcPts val="0"/>
                </a:spcBef>
                <a:spcAft>
                  <a:spcPts val="0"/>
                </a:spcAft>
              </a:pPr>
              <a:t>‹#›</a:t>
            </a:fld>
            <a:endParaRPr lang="en-US" altLang="zh-CN">
              <a:latin typeface="Calibri"/>
            </a:endParaRPr>
          </a:p>
        </p:txBody>
      </p:sp>
    </p:spTree>
    <p:extLst>
      <p:ext uri="{BB962C8B-B14F-4D97-AF65-F5344CB8AC3E}">
        <p14:creationId xmlns:p14="http://schemas.microsoft.com/office/powerpoint/2010/main" val="910419300"/>
      </p:ext>
    </p:extLst>
  </p:cSld>
  <p:clrMapOvr>
    <a:masterClrMapping/>
  </p:clrMapOvr>
  <p:transition spd="med"/>
</p:sldLayout>
</file>

<file path=ppt/slideLayouts/slideLayout148.xml><?xml version="1.0" encoding="utf-8"?>
<p:sldLayout xmlns:a="http://schemas.openxmlformats.org/drawingml/2006/main" xmlns:r="http://schemas.openxmlformats.org/officeDocument/2006/relationships" xmlns:p="http://schemas.openxmlformats.org/presentationml/2006/main" type="tx">
  <p:cSld name="INDEX">
    <p:spTree>
      <p:nvGrpSpPr>
        <p:cNvPr id="1" name=""/>
        <p:cNvGrpSpPr/>
        <p:nvPr/>
      </p:nvGrpSpPr>
      <p:grpSpPr>
        <a:xfrm>
          <a:off x="0" y="0"/>
          <a:ext cx="0" cy="0"/>
          <a:chOff x="0" y="0"/>
          <a:chExt cx="0" cy="0"/>
        </a:xfrm>
      </p:grpSpPr>
      <p:sp>
        <p:nvSpPr>
          <p:cNvPr id="23" name="标题文本"/>
          <p:cNvSpPr txBox="1">
            <a:spLocks noGrp="1"/>
          </p:cNvSpPr>
          <p:nvPr>
            <p:ph type="title" hasCustomPrompt="1"/>
          </p:nvPr>
        </p:nvSpPr>
        <p:spPr>
          <a:xfrm>
            <a:off x="862347" y="280241"/>
            <a:ext cx="911152" cy="428725"/>
          </a:xfrm>
          <a:prstGeom prst="rect">
            <a:avLst/>
          </a:prstGeom>
        </p:spPr>
        <p:txBody>
          <a:bodyPr lIns="121901" tIns="121901" rIns="121901" bIns="121901" anchor="t">
            <a:normAutofit/>
          </a:bodyPr>
          <a:lstStyle>
            <a:lvl1pPr>
              <a:defRPr sz="2027">
                <a:solidFill>
                  <a:srgbClr val="333333"/>
                </a:solidFill>
                <a:latin typeface="PingFang SC Medium"/>
                <a:ea typeface="PingFang SC Medium"/>
                <a:cs typeface="PingFang SC Medium"/>
                <a:sym typeface="PingFang SC Medium"/>
              </a:defRPr>
            </a:lvl1pPr>
          </a:lstStyle>
          <a:p>
            <a:r>
              <a:t>标题文本</a:t>
            </a:r>
          </a:p>
        </p:txBody>
      </p:sp>
      <p:sp>
        <p:nvSpPr>
          <p:cNvPr id="24" name="正文级别 1…"/>
          <p:cNvSpPr txBox="1">
            <a:spLocks noGrp="1"/>
          </p:cNvSpPr>
          <p:nvPr>
            <p:ph type="body" sz="half" idx="1" hasCustomPrompt="1"/>
          </p:nvPr>
        </p:nvSpPr>
        <p:spPr>
          <a:xfrm>
            <a:off x="862346" y="915180"/>
            <a:ext cx="5022402" cy="5544836"/>
          </a:xfrm>
          <a:prstGeom prst="rect">
            <a:avLst/>
          </a:prstGeom>
        </p:spPr>
        <p:txBody>
          <a:bodyPr lIns="121901" tIns="121901" rIns="121901" bIns="121901">
            <a:normAutofit/>
          </a:bodyPr>
          <a:lstStyle>
            <a:lvl1pPr marL="0" indent="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1pPr>
            <a:lvl2pPr marL="0" indent="154425">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2pPr>
            <a:lvl3pPr marL="0" indent="30885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3pPr>
            <a:lvl4pPr marL="0" indent="463275">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4pPr>
            <a:lvl5pPr marL="0" indent="61770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5pPr>
          </a:lstStyle>
          <a:p>
            <a:r>
              <a:t>正文级别 1</a:t>
            </a:r>
          </a:p>
          <a:p>
            <a:pPr lvl="1"/>
            <a:r>
              <a:t>正文级别 2</a:t>
            </a:r>
          </a:p>
          <a:p>
            <a:pPr lvl="2"/>
            <a:r>
              <a:t>正文级别 3</a:t>
            </a:r>
          </a:p>
          <a:p>
            <a:pPr lvl="3"/>
            <a:r>
              <a:t>正文级别 4</a:t>
            </a:r>
          </a:p>
          <a:p>
            <a:pPr lvl="4"/>
            <a:r>
              <a:t>正文级别 5</a:t>
            </a:r>
          </a:p>
        </p:txBody>
      </p:sp>
      <p:sp>
        <p:nvSpPr>
          <p:cNvPr id="26" name="幻灯片编号"/>
          <p:cNvSpPr txBox="1">
            <a:spLocks noGrp="1"/>
          </p:cNvSpPr>
          <p:nvPr>
            <p:ph type="sldNum" sz="quarter" idx="2"/>
          </p:nvPr>
        </p:nvSpPr>
        <p:spPr>
          <a:xfrm>
            <a:off x="150110" y="5031753"/>
            <a:ext cx="294657" cy="574633"/>
          </a:xfrm>
          <a:prstGeom prst="rect">
            <a:avLst/>
          </a:prstGeom>
        </p:spPr>
        <p:txBody>
          <a:bodyPr wrap="square"/>
          <a:lstStyle>
            <a:lvl1pPr>
              <a:defRPr sz="1306">
                <a:solidFill>
                  <a:srgbClr val="FFFFFF"/>
                </a:solidFill>
              </a:defRPr>
            </a:lvl1pPr>
          </a:lstStyle>
          <a:p>
            <a:pPr fontAlgn="auto">
              <a:spcBef>
                <a:spcPts val="0"/>
              </a:spcBef>
              <a:spcAft>
                <a:spcPts val="0"/>
              </a:spcAft>
            </a:pPr>
            <a:fld id="{86CB4B4D-7CA3-9044-876B-883B54F8677D}" type="slidenum">
              <a:rPr lang="en-US" altLang="zh-CN" smtClean="0">
                <a:latin typeface="Calibri"/>
              </a:rPr>
              <a:pPr fontAlgn="auto">
                <a:spcBef>
                  <a:spcPts val="0"/>
                </a:spcBef>
                <a:spcAft>
                  <a:spcPts val="0"/>
                </a:spcAft>
              </a:pPr>
              <a:t>‹#›</a:t>
            </a:fld>
            <a:endParaRPr lang="en-US" altLang="zh-CN">
              <a:latin typeface="Calibri"/>
            </a:endParaRPr>
          </a:p>
        </p:txBody>
      </p:sp>
    </p:spTree>
    <p:extLst>
      <p:ext uri="{BB962C8B-B14F-4D97-AF65-F5344CB8AC3E}">
        <p14:creationId xmlns:p14="http://schemas.microsoft.com/office/powerpoint/2010/main" val="2850503962"/>
      </p:ext>
    </p:extLst>
  </p:cSld>
  <p:clrMapOvr>
    <a:masterClrMapping/>
  </p:clrMapOvr>
  <p:transition spd="med"/>
</p:sldLayout>
</file>

<file path=ppt/slideLayouts/slideLayout149.xml><?xml version="1.0" encoding="utf-8"?>
<p:sldLayout xmlns:a="http://schemas.openxmlformats.org/drawingml/2006/main" xmlns:r="http://schemas.openxmlformats.org/officeDocument/2006/relationships" xmlns:p="http://schemas.openxmlformats.org/presentationml/2006/main" type="tx">
  <p:cSld name="INDEX">
    <p:spTree>
      <p:nvGrpSpPr>
        <p:cNvPr id="1" name=""/>
        <p:cNvGrpSpPr/>
        <p:nvPr/>
      </p:nvGrpSpPr>
      <p:grpSpPr>
        <a:xfrm>
          <a:off x="0" y="0"/>
          <a:ext cx="0" cy="0"/>
          <a:chOff x="0" y="0"/>
          <a:chExt cx="0" cy="0"/>
        </a:xfrm>
      </p:grpSpPr>
      <p:sp>
        <p:nvSpPr>
          <p:cNvPr id="23" name="标题文本"/>
          <p:cNvSpPr txBox="1">
            <a:spLocks noGrp="1"/>
          </p:cNvSpPr>
          <p:nvPr>
            <p:ph type="title" hasCustomPrompt="1"/>
          </p:nvPr>
        </p:nvSpPr>
        <p:spPr>
          <a:xfrm>
            <a:off x="862347" y="280241"/>
            <a:ext cx="911152" cy="428725"/>
          </a:xfrm>
          <a:prstGeom prst="rect">
            <a:avLst/>
          </a:prstGeom>
        </p:spPr>
        <p:txBody>
          <a:bodyPr lIns="121901" tIns="121901" rIns="121901" bIns="121901" anchor="t">
            <a:normAutofit/>
          </a:bodyPr>
          <a:lstStyle>
            <a:lvl1pPr>
              <a:defRPr sz="2027">
                <a:solidFill>
                  <a:srgbClr val="333333"/>
                </a:solidFill>
                <a:latin typeface="PingFang SC Medium"/>
                <a:ea typeface="PingFang SC Medium"/>
                <a:cs typeface="PingFang SC Medium"/>
                <a:sym typeface="PingFang SC Medium"/>
              </a:defRPr>
            </a:lvl1pPr>
          </a:lstStyle>
          <a:p>
            <a:r>
              <a:t>标题文本</a:t>
            </a:r>
          </a:p>
        </p:txBody>
      </p:sp>
      <p:sp>
        <p:nvSpPr>
          <p:cNvPr id="24" name="正文级别 1…"/>
          <p:cNvSpPr txBox="1">
            <a:spLocks noGrp="1"/>
          </p:cNvSpPr>
          <p:nvPr>
            <p:ph type="body" sz="half" idx="1" hasCustomPrompt="1"/>
          </p:nvPr>
        </p:nvSpPr>
        <p:spPr>
          <a:xfrm>
            <a:off x="862346" y="915180"/>
            <a:ext cx="5022402" cy="5544836"/>
          </a:xfrm>
          <a:prstGeom prst="rect">
            <a:avLst/>
          </a:prstGeom>
        </p:spPr>
        <p:txBody>
          <a:bodyPr lIns="121901" tIns="121901" rIns="121901" bIns="121901">
            <a:normAutofit/>
          </a:bodyPr>
          <a:lstStyle>
            <a:lvl1pPr marL="0" indent="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1pPr>
            <a:lvl2pPr marL="0" indent="154425">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2pPr>
            <a:lvl3pPr marL="0" indent="30885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3pPr>
            <a:lvl4pPr marL="0" indent="463275">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4pPr>
            <a:lvl5pPr marL="0" indent="61770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5pPr>
          </a:lstStyle>
          <a:p>
            <a:r>
              <a:t>正文级别 1</a:t>
            </a:r>
          </a:p>
          <a:p>
            <a:pPr lvl="1"/>
            <a:r>
              <a:t>正文级别 2</a:t>
            </a:r>
          </a:p>
          <a:p>
            <a:pPr lvl="2"/>
            <a:r>
              <a:t>正文级别 3</a:t>
            </a:r>
          </a:p>
          <a:p>
            <a:pPr lvl="3"/>
            <a:r>
              <a:t>正文级别 4</a:t>
            </a:r>
          </a:p>
          <a:p>
            <a:pPr lvl="4"/>
            <a:r>
              <a:t>正文级别 5</a:t>
            </a:r>
          </a:p>
        </p:txBody>
      </p:sp>
      <p:sp>
        <p:nvSpPr>
          <p:cNvPr id="26" name="幻灯片编号"/>
          <p:cNvSpPr txBox="1">
            <a:spLocks noGrp="1"/>
          </p:cNvSpPr>
          <p:nvPr>
            <p:ph type="sldNum" sz="quarter" idx="2"/>
          </p:nvPr>
        </p:nvSpPr>
        <p:spPr>
          <a:xfrm>
            <a:off x="150110" y="5031753"/>
            <a:ext cx="294657" cy="574633"/>
          </a:xfrm>
          <a:prstGeom prst="rect">
            <a:avLst/>
          </a:prstGeom>
        </p:spPr>
        <p:txBody>
          <a:bodyPr wrap="square"/>
          <a:lstStyle>
            <a:lvl1pPr>
              <a:defRPr sz="1306">
                <a:solidFill>
                  <a:srgbClr val="FFFFFF"/>
                </a:solidFill>
              </a:defRPr>
            </a:lvl1pPr>
          </a:lstStyle>
          <a:p>
            <a:pPr fontAlgn="auto">
              <a:spcBef>
                <a:spcPts val="0"/>
              </a:spcBef>
              <a:spcAft>
                <a:spcPts val="0"/>
              </a:spcAft>
            </a:pPr>
            <a:fld id="{86CB4B4D-7CA3-9044-876B-883B54F8677D}" type="slidenum">
              <a:rPr lang="en-US" altLang="zh-CN" smtClean="0">
                <a:latin typeface="Calibri"/>
              </a:rPr>
              <a:pPr fontAlgn="auto">
                <a:spcBef>
                  <a:spcPts val="0"/>
                </a:spcBef>
                <a:spcAft>
                  <a:spcPts val="0"/>
                </a:spcAft>
              </a:pPr>
              <a:t>‹#›</a:t>
            </a:fld>
            <a:endParaRPr lang="en-US" altLang="zh-CN">
              <a:latin typeface="Calibri"/>
            </a:endParaRPr>
          </a:p>
        </p:txBody>
      </p:sp>
    </p:spTree>
    <p:extLst>
      <p:ext uri="{BB962C8B-B14F-4D97-AF65-F5344CB8AC3E}">
        <p14:creationId xmlns:p14="http://schemas.microsoft.com/office/powerpoint/2010/main" val="64581714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45216498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x">
  <p:cSld name="INDEX">
    <p:spTree>
      <p:nvGrpSpPr>
        <p:cNvPr id="1" name=""/>
        <p:cNvGrpSpPr/>
        <p:nvPr/>
      </p:nvGrpSpPr>
      <p:grpSpPr>
        <a:xfrm>
          <a:off x="0" y="0"/>
          <a:ext cx="0" cy="0"/>
          <a:chOff x="0" y="0"/>
          <a:chExt cx="0" cy="0"/>
        </a:xfrm>
      </p:grpSpPr>
      <p:sp>
        <p:nvSpPr>
          <p:cNvPr id="23" name="标题文本"/>
          <p:cNvSpPr txBox="1">
            <a:spLocks noGrp="1"/>
          </p:cNvSpPr>
          <p:nvPr>
            <p:ph type="title" hasCustomPrompt="1"/>
          </p:nvPr>
        </p:nvSpPr>
        <p:spPr>
          <a:xfrm>
            <a:off x="862347" y="280241"/>
            <a:ext cx="911152" cy="428725"/>
          </a:xfrm>
          <a:prstGeom prst="rect">
            <a:avLst/>
          </a:prstGeom>
        </p:spPr>
        <p:txBody>
          <a:bodyPr lIns="121901" tIns="121901" rIns="121901" bIns="121901" anchor="t">
            <a:normAutofit/>
          </a:bodyPr>
          <a:lstStyle>
            <a:lvl1pPr>
              <a:defRPr sz="2027">
                <a:solidFill>
                  <a:srgbClr val="333333"/>
                </a:solidFill>
                <a:latin typeface="PingFang SC Medium"/>
                <a:ea typeface="PingFang SC Medium"/>
                <a:cs typeface="PingFang SC Medium"/>
                <a:sym typeface="PingFang SC Medium"/>
              </a:defRPr>
            </a:lvl1pPr>
          </a:lstStyle>
          <a:p>
            <a:r>
              <a:t>标题文本</a:t>
            </a:r>
          </a:p>
        </p:txBody>
      </p:sp>
      <p:sp>
        <p:nvSpPr>
          <p:cNvPr id="24" name="正文级别 1…"/>
          <p:cNvSpPr txBox="1">
            <a:spLocks noGrp="1"/>
          </p:cNvSpPr>
          <p:nvPr>
            <p:ph type="body" sz="half" idx="1" hasCustomPrompt="1"/>
          </p:nvPr>
        </p:nvSpPr>
        <p:spPr>
          <a:xfrm>
            <a:off x="862346" y="915180"/>
            <a:ext cx="5022402" cy="5544836"/>
          </a:xfrm>
          <a:prstGeom prst="rect">
            <a:avLst/>
          </a:prstGeom>
        </p:spPr>
        <p:txBody>
          <a:bodyPr lIns="121901" tIns="121901" rIns="121901" bIns="121901">
            <a:normAutofit/>
          </a:bodyPr>
          <a:lstStyle>
            <a:lvl1pPr marL="0" indent="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1pPr>
            <a:lvl2pPr marL="0" indent="154425">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2pPr>
            <a:lvl3pPr marL="0" indent="30885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3pPr>
            <a:lvl4pPr marL="0" indent="463275">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4pPr>
            <a:lvl5pPr marL="0" indent="61770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5pPr>
          </a:lstStyle>
          <a:p>
            <a:r>
              <a:t>正文级别 1</a:t>
            </a:r>
          </a:p>
          <a:p>
            <a:pPr lvl="1"/>
            <a:r>
              <a:t>正文级别 2</a:t>
            </a:r>
          </a:p>
          <a:p>
            <a:pPr lvl="2"/>
            <a:r>
              <a:t>正文级别 3</a:t>
            </a:r>
          </a:p>
          <a:p>
            <a:pPr lvl="3"/>
            <a:r>
              <a:t>正文级别 4</a:t>
            </a:r>
          </a:p>
          <a:p>
            <a:pPr lvl="4"/>
            <a:r>
              <a:t>正文级别 5</a:t>
            </a:r>
          </a:p>
        </p:txBody>
      </p:sp>
      <p:sp>
        <p:nvSpPr>
          <p:cNvPr id="26" name="幻灯片编号"/>
          <p:cNvSpPr txBox="1">
            <a:spLocks noGrp="1"/>
          </p:cNvSpPr>
          <p:nvPr>
            <p:ph type="sldNum" sz="quarter" idx="2"/>
          </p:nvPr>
        </p:nvSpPr>
        <p:spPr>
          <a:xfrm>
            <a:off x="150110" y="5031753"/>
            <a:ext cx="294657" cy="574633"/>
          </a:xfrm>
          <a:prstGeom prst="rect">
            <a:avLst/>
          </a:prstGeom>
        </p:spPr>
        <p:txBody>
          <a:bodyPr wrap="square"/>
          <a:lstStyle>
            <a:lvl1pPr>
              <a:defRPr sz="1306">
                <a:solidFill>
                  <a:srgbClr val="FFFFFF"/>
                </a:solidFill>
              </a:defRPr>
            </a:lvl1pPr>
          </a:lstStyle>
          <a:p>
            <a:pPr fontAlgn="auto">
              <a:spcBef>
                <a:spcPts val="0"/>
              </a:spcBef>
              <a:spcAft>
                <a:spcPts val="0"/>
              </a:spcAft>
            </a:pPr>
            <a:fld id="{86CB4B4D-7CA3-9044-876B-883B54F8677D}" type="slidenum">
              <a:rPr lang="en-US" altLang="zh-CN" smtClean="0">
                <a:latin typeface="Calibri"/>
              </a:rPr>
              <a:pPr fontAlgn="auto">
                <a:spcBef>
                  <a:spcPts val="0"/>
                </a:spcBef>
                <a:spcAft>
                  <a:spcPts val="0"/>
                </a:spcAft>
              </a:pPr>
              <a:t>‹#›</a:t>
            </a:fld>
            <a:endParaRPr lang="en-US" altLang="zh-CN">
              <a:latin typeface="Calibri"/>
            </a:endParaRPr>
          </a:p>
        </p:txBody>
      </p:sp>
    </p:spTree>
    <p:extLst>
      <p:ext uri="{BB962C8B-B14F-4D97-AF65-F5344CB8AC3E}">
        <p14:creationId xmlns:p14="http://schemas.microsoft.com/office/powerpoint/2010/main" val="1430935483"/>
      </p:ext>
    </p:extLst>
  </p:cSld>
  <p:clrMapOvr>
    <a:masterClrMapping/>
  </p:clrMapOvr>
  <p:transition spd="med"/>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401474790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112998754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293876106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411696769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98059821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329328042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256944980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9268913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C:\Users\123123\Desktop\长虹vi\format1-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8" y="1130712"/>
            <a:ext cx="7912047" cy="20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9245550"/>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286330632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244874384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387182215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tx">
  <p:cSld name="INDEX">
    <p:spTree>
      <p:nvGrpSpPr>
        <p:cNvPr id="1" name=""/>
        <p:cNvGrpSpPr/>
        <p:nvPr/>
      </p:nvGrpSpPr>
      <p:grpSpPr>
        <a:xfrm>
          <a:off x="0" y="0"/>
          <a:ext cx="0" cy="0"/>
          <a:chOff x="0" y="0"/>
          <a:chExt cx="0" cy="0"/>
        </a:xfrm>
      </p:grpSpPr>
      <p:sp>
        <p:nvSpPr>
          <p:cNvPr id="23" name="标题文本"/>
          <p:cNvSpPr txBox="1">
            <a:spLocks noGrp="1"/>
          </p:cNvSpPr>
          <p:nvPr>
            <p:ph type="title" hasCustomPrompt="1"/>
          </p:nvPr>
        </p:nvSpPr>
        <p:spPr>
          <a:xfrm>
            <a:off x="862347" y="280241"/>
            <a:ext cx="911152" cy="428725"/>
          </a:xfrm>
          <a:prstGeom prst="rect">
            <a:avLst/>
          </a:prstGeom>
        </p:spPr>
        <p:txBody>
          <a:bodyPr lIns="121901" tIns="121901" rIns="121901" bIns="121901" anchor="t">
            <a:normAutofit/>
          </a:bodyPr>
          <a:lstStyle>
            <a:lvl1pPr>
              <a:defRPr sz="2027">
                <a:solidFill>
                  <a:srgbClr val="333333"/>
                </a:solidFill>
                <a:latin typeface="PingFang SC Medium"/>
                <a:ea typeface="PingFang SC Medium"/>
                <a:cs typeface="PingFang SC Medium"/>
                <a:sym typeface="PingFang SC Medium"/>
              </a:defRPr>
            </a:lvl1pPr>
          </a:lstStyle>
          <a:p>
            <a:r>
              <a:t>标题文本</a:t>
            </a:r>
          </a:p>
        </p:txBody>
      </p:sp>
      <p:sp>
        <p:nvSpPr>
          <p:cNvPr id="24" name="正文级别 1…"/>
          <p:cNvSpPr txBox="1">
            <a:spLocks noGrp="1"/>
          </p:cNvSpPr>
          <p:nvPr>
            <p:ph type="body" sz="half" idx="1" hasCustomPrompt="1"/>
          </p:nvPr>
        </p:nvSpPr>
        <p:spPr>
          <a:xfrm>
            <a:off x="862346" y="915180"/>
            <a:ext cx="5022402" cy="5544836"/>
          </a:xfrm>
          <a:prstGeom prst="rect">
            <a:avLst/>
          </a:prstGeom>
        </p:spPr>
        <p:txBody>
          <a:bodyPr lIns="121901" tIns="121901" rIns="121901" bIns="121901">
            <a:normAutofit/>
          </a:bodyPr>
          <a:lstStyle>
            <a:lvl1pPr marL="0" indent="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1pPr>
            <a:lvl2pPr marL="0" indent="154425">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2pPr>
            <a:lvl3pPr marL="0" indent="30885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3pPr>
            <a:lvl4pPr marL="0" indent="463275">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4pPr>
            <a:lvl5pPr marL="0" indent="617700">
              <a:lnSpc>
                <a:spcPct val="150000"/>
              </a:lnSpc>
              <a:spcBef>
                <a:spcPts val="0"/>
              </a:spcBef>
              <a:buSzTx/>
              <a:buFontTx/>
              <a:buNone/>
              <a:defRPr sz="1306">
                <a:solidFill>
                  <a:srgbClr val="333333"/>
                </a:solidFill>
                <a:latin typeface="PingFang SC Regular"/>
                <a:ea typeface="PingFang SC Regular"/>
                <a:cs typeface="PingFang SC Regular"/>
                <a:sym typeface="PingFang SC Regular"/>
              </a:defRPr>
            </a:lvl5pPr>
          </a:lstStyle>
          <a:p>
            <a:r>
              <a:t>正文级别 1</a:t>
            </a:r>
          </a:p>
          <a:p>
            <a:pPr lvl="1"/>
            <a:r>
              <a:t>正文级别 2</a:t>
            </a:r>
          </a:p>
          <a:p>
            <a:pPr lvl="2"/>
            <a:r>
              <a:t>正文级别 3</a:t>
            </a:r>
          </a:p>
          <a:p>
            <a:pPr lvl="3"/>
            <a:r>
              <a:t>正文级别 4</a:t>
            </a:r>
          </a:p>
          <a:p>
            <a:pPr lvl="4"/>
            <a:r>
              <a:t>正文级别 5</a:t>
            </a:r>
          </a:p>
        </p:txBody>
      </p:sp>
      <p:sp>
        <p:nvSpPr>
          <p:cNvPr id="26" name="幻灯片编号"/>
          <p:cNvSpPr txBox="1">
            <a:spLocks noGrp="1"/>
          </p:cNvSpPr>
          <p:nvPr>
            <p:ph type="sldNum" sz="quarter" idx="2"/>
          </p:nvPr>
        </p:nvSpPr>
        <p:spPr>
          <a:xfrm>
            <a:off x="150110" y="5031753"/>
            <a:ext cx="294657" cy="574633"/>
          </a:xfrm>
          <a:prstGeom prst="rect">
            <a:avLst/>
          </a:prstGeom>
        </p:spPr>
        <p:txBody>
          <a:bodyPr wrap="square"/>
          <a:lstStyle>
            <a:lvl1pPr>
              <a:defRPr sz="1306">
                <a:solidFill>
                  <a:srgbClr val="FFFFFF"/>
                </a:solidFill>
              </a:defRPr>
            </a:lvl1pPr>
          </a:lstStyle>
          <a:p>
            <a:pPr fontAlgn="auto">
              <a:spcBef>
                <a:spcPts val="0"/>
              </a:spcBef>
              <a:spcAft>
                <a:spcPts val="0"/>
              </a:spcAft>
            </a:pPr>
            <a:fld id="{86CB4B4D-7CA3-9044-876B-883B54F8677D}" type="slidenum">
              <a:rPr lang="en-US" altLang="zh-CN" smtClean="0">
                <a:latin typeface="Calibri"/>
              </a:rPr>
              <a:pPr fontAlgn="auto">
                <a:spcBef>
                  <a:spcPts val="0"/>
                </a:spcBef>
                <a:spcAft>
                  <a:spcPts val="0"/>
                </a:spcAft>
              </a:pPr>
              <a:t>‹#›</a:t>
            </a:fld>
            <a:endParaRPr lang="en-US" altLang="zh-CN">
              <a:latin typeface="Calibri"/>
            </a:endParaRPr>
          </a:p>
        </p:txBody>
      </p:sp>
    </p:spTree>
    <p:extLst>
      <p:ext uri="{BB962C8B-B14F-4D97-AF65-F5344CB8AC3E}">
        <p14:creationId xmlns:p14="http://schemas.microsoft.com/office/powerpoint/2010/main" val="1310580213"/>
      </p:ext>
    </p:extLst>
  </p:cSld>
  <p:clrMapOvr>
    <a:masterClrMapping/>
  </p:clrMapOvr>
  <p:transition spd="med"/>
</p:sldLayout>
</file>

<file path=ppt/slideLayouts/slideLayout16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2664060596"/>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47312914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206854027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37" y="6357822"/>
            <a:ext cx="2562172" cy="365210"/>
          </a:xfrm>
          <a:prstGeom prst="rect">
            <a:avLst/>
          </a:prstGeom>
        </p:spPr>
        <p:txBody>
          <a:bodyPr/>
          <a:lstStyle/>
          <a:p>
            <a:pPr fontAlgn="auto">
              <a:spcBef>
                <a:spcPts val="0"/>
              </a:spcBef>
              <a:spcAft>
                <a:spcPts val="0"/>
              </a:spcAft>
            </a:pPr>
            <a:fld id="{E50615C9-CC14-428F-BD9D-3075AD96E97B}"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3" name="页脚占位符 2"/>
          <p:cNvSpPr>
            <a:spLocks noGrp="1"/>
          </p:cNvSpPr>
          <p:nvPr>
            <p:ph type="ftr" sz="quarter" idx="11"/>
          </p:nvPr>
        </p:nvSpPr>
        <p:spPr>
          <a:xfrm>
            <a:off x="3751752" y="6357822"/>
            <a:ext cx="3477234"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4" name="灯片编号占位符 3"/>
          <p:cNvSpPr>
            <a:spLocks noGrp="1"/>
          </p:cNvSpPr>
          <p:nvPr>
            <p:ph type="sldNum" sz="quarter" idx="12"/>
          </p:nvPr>
        </p:nvSpPr>
        <p:spPr>
          <a:xfrm>
            <a:off x="7869529" y="6357822"/>
            <a:ext cx="2562172" cy="365210"/>
          </a:xfrm>
          <a:prstGeom prst="rect">
            <a:avLst/>
          </a:prstGeom>
        </p:spPr>
        <p:txBody>
          <a:bodyPr/>
          <a:lstStyle/>
          <a:p>
            <a:pPr fontAlgn="auto">
              <a:spcBef>
                <a:spcPts val="0"/>
              </a:spcBef>
              <a:spcAft>
                <a:spcPts val="0"/>
              </a:spcAft>
            </a:pPr>
            <a:fld id="{F64A932C-BA92-4519-BAD1-98AF341DD94B}"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206069823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754926" y="6357822"/>
            <a:ext cx="2470666" cy="365210"/>
          </a:xfrm>
          <a:prstGeom prst="rect">
            <a:avLst/>
          </a:prstGeom>
        </p:spPr>
        <p:txBody>
          <a:bodyPr/>
          <a:lstStyle/>
          <a:p>
            <a:pPr fontAlgn="auto">
              <a:spcBef>
                <a:spcPts val="0"/>
              </a:spcBef>
              <a:spcAft>
                <a:spcPts val="0"/>
              </a:spcAft>
            </a:pPr>
            <a:fld id="{B38BE561-6175-49DB-BE0B-2A07BAA702F8}" type="datetimeFigureOut">
              <a:rPr lang="zh-CN" altLang="en-US" smtClean="0">
                <a:solidFill>
                  <a:prstClr val="black"/>
                </a:solidFill>
                <a:latin typeface="Calibri"/>
              </a:rPr>
              <a:pPr fontAlgn="auto">
                <a:spcBef>
                  <a:spcPts val="0"/>
                </a:spcBef>
                <a:spcAft>
                  <a:spcPts val="0"/>
                </a:spcAft>
              </a:pPr>
              <a:t>2019/5/20</a:t>
            </a:fld>
            <a:endParaRPr lang="zh-CN" altLang="en-US">
              <a:solidFill>
                <a:prstClr val="black"/>
              </a:solidFill>
              <a:latin typeface="Calibri"/>
            </a:endParaRPr>
          </a:p>
        </p:txBody>
      </p:sp>
      <p:sp>
        <p:nvSpPr>
          <p:cNvPr id="5" name="页脚占位符 4"/>
          <p:cNvSpPr>
            <a:spLocks noGrp="1"/>
          </p:cNvSpPr>
          <p:nvPr>
            <p:ph type="ftr" sz="quarter" idx="11"/>
          </p:nvPr>
        </p:nvSpPr>
        <p:spPr>
          <a:xfrm>
            <a:off x="3637370" y="6357822"/>
            <a:ext cx="3705999" cy="365210"/>
          </a:xfrm>
          <a:prstGeom prst="rect">
            <a:avLst/>
          </a:prstGeom>
        </p:spPr>
        <p:txBody>
          <a:bodyPr/>
          <a:lstStyle/>
          <a:p>
            <a:pPr fontAlgn="auto">
              <a:spcBef>
                <a:spcPts val="0"/>
              </a:spcBef>
              <a:spcAft>
                <a:spcPts val="0"/>
              </a:spcAft>
            </a:pPr>
            <a:endParaRPr lang="zh-CN" altLang="en-US">
              <a:solidFill>
                <a:prstClr val="black"/>
              </a:solidFill>
              <a:latin typeface="Calibri"/>
            </a:endParaRPr>
          </a:p>
        </p:txBody>
      </p:sp>
      <p:sp>
        <p:nvSpPr>
          <p:cNvPr id="6" name="灯片编号占位符 5"/>
          <p:cNvSpPr>
            <a:spLocks noGrp="1"/>
          </p:cNvSpPr>
          <p:nvPr>
            <p:ph type="sldNum" sz="quarter" idx="12"/>
          </p:nvPr>
        </p:nvSpPr>
        <p:spPr>
          <a:xfrm>
            <a:off x="7755146" y="6357822"/>
            <a:ext cx="2470666" cy="365210"/>
          </a:xfrm>
          <a:prstGeom prst="rect">
            <a:avLst/>
          </a:prstGeom>
        </p:spPr>
        <p:txBody>
          <a:bodyPr/>
          <a:lstStyle/>
          <a:p>
            <a:pPr fontAlgn="auto">
              <a:spcBef>
                <a:spcPts val="0"/>
              </a:spcBef>
              <a:spcAft>
                <a:spcPts val="0"/>
              </a:spcAft>
            </a:pPr>
            <a:fld id="{61BC9CEA-7A01-4041-83E7-73A8AD81B5D6}" type="slidenum">
              <a:rPr lang="zh-CN" altLang="en-US" smtClean="0">
                <a:solidFill>
                  <a:prstClr val="black"/>
                </a:solidFill>
                <a:latin typeface="Calibri"/>
              </a:rPr>
              <a:pPr fontAlgn="auto">
                <a:spcBef>
                  <a:spcPts val="0"/>
                </a:spcBef>
                <a:spcAft>
                  <a:spcPts val="0"/>
                </a:spcAft>
              </a:pPr>
              <a:t>‹#›</a:t>
            </a:fld>
            <a:endParaRPr lang="zh-CN" altLang="en-US">
              <a:solidFill>
                <a:prstClr val="black"/>
              </a:solidFill>
              <a:latin typeface="Calibri"/>
            </a:endParaRPr>
          </a:p>
        </p:txBody>
      </p:sp>
    </p:spTree>
    <p:extLst>
      <p:ext uri="{BB962C8B-B14F-4D97-AF65-F5344CB8AC3E}">
        <p14:creationId xmlns:p14="http://schemas.microsoft.com/office/powerpoint/2010/main" val="2487604671"/>
      </p:ext>
    </p:extLst>
  </p:cSld>
  <p:clrMapOvr>
    <a:masterClrMapping/>
  </p:clrMapOvr>
  <p:transition>
    <p:push/>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2920" y="2572073"/>
            <a:ext cx="4434900" cy="981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C:\Users\123123\Desktop\长虹vi\format1-01.png"/>
          <p:cNvPicPr>
            <a:picLocks noChangeAspect="1" noChangeArrowheads="1"/>
          </p:cNvPicPr>
          <p:nvPr userDrawn="1"/>
        </p:nvPicPr>
        <p:blipFill>
          <a:blip r:embed="rId2" cstate="print"/>
          <a:srcRect/>
          <a:stretch>
            <a:fillRect/>
          </a:stretch>
        </p:blipFill>
        <p:spPr bwMode="auto">
          <a:xfrm>
            <a:off x="78" y="1130733"/>
            <a:ext cx="7912047" cy="2011731"/>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srcRect/>
          <a:stretch>
            <a:fillRect/>
          </a:stretch>
        </p:blipFill>
        <p:spPr bwMode="auto">
          <a:xfrm>
            <a:off x="0" y="0"/>
            <a:ext cx="10980738" cy="6859588"/>
          </a:xfrm>
          <a:prstGeom prst="rect">
            <a:avLst/>
          </a:prstGeom>
          <a:noFill/>
          <a:ln w="9525">
            <a:noFill/>
            <a:miter lim="800000"/>
            <a:headEnd/>
            <a:tailEnd/>
          </a:ln>
        </p:spPr>
      </p:pic>
      <p:pic>
        <p:nvPicPr>
          <p:cNvPr id="3" name="图片 3" descr="图片1.png"/>
          <p:cNvPicPr>
            <a:picLocks noChangeAspect="1"/>
          </p:cNvPicPr>
          <p:nvPr userDrawn="1"/>
        </p:nvPicPr>
        <p:blipFill>
          <a:blip r:embed="rId3" cstate="print"/>
          <a:srcRect/>
          <a:stretch>
            <a:fillRect/>
          </a:stretch>
        </p:blipFill>
        <p:spPr bwMode="auto">
          <a:xfrm>
            <a:off x="3272920" y="2572061"/>
            <a:ext cx="4434900" cy="981669"/>
          </a:xfrm>
          <a:prstGeom prst="rect">
            <a:avLst/>
          </a:prstGeom>
          <a:noFill/>
          <a:ln w="9525">
            <a:noFill/>
            <a:miter lim="800000"/>
            <a:headEnd/>
            <a:tailEnd/>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C:\Users\123123\Desktop\长虹vi\format1-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1" y="1130718"/>
            <a:ext cx="7911469" cy="201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53" y="2572351"/>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C:\Users\123123\Desktop\长虹vi\format1-01.png"/>
          <p:cNvPicPr>
            <a:picLocks noChangeAspect="1" noChangeArrowheads="1"/>
          </p:cNvPicPr>
          <p:nvPr userDrawn="1"/>
        </p:nvPicPr>
        <p:blipFill>
          <a:blip r:embed="rId2" cstate="print"/>
          <a:srcRect/>
          <a:stretch>
            <a:fillRect/>
          </a:stretch>
        </p:blipFill>
        <p:spPr bwMode="auto">
          <a:xfrm>
            <a:off x="68" y="1130702"/>
            <a:ext cx="7912047" cy="2011731"/>
          </a:xfrm>
          <a:prstGeom prst="rect">
            <a:avLst/>
          </a:prstGeom>
          <a:noFill/>
          <a:ln w="9525">
            <a:noFill/>
            <a:miter lim="800000"/>
            <a:headEnd/>
            <a:tailEnd/>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srcRect/>
          <a:stretch>
            <a:fillRect/>
          </a:stretch>
        </p:blipFill>
        <p:spPr bwMode="auto">
          <a:xfrm>
            <a:off x="0" y="0"/>
            <a:ext cx="10980738" cy="6859588"/>
          </a:xfrm>
          <a:prstGeom prst="rect">
            <a:avLst/>
          </a:prstGeom>
          <a:noFill/>
          <a:ln w="9525">
            <a:noFill/>
            <a:miter lim="800000"/>
            <a:headEnd/>
            <a:tailEnd/>
          </a:ln>
        </p:spPr>
      </p:pic>
      <p:pic>
        <p:nvPicPr>
          <p:cNvPr id="3" name="图片 3" descr="图片1.png"/>
          <p:cNvPicPr>
            <a:picLocks noChangeAspect="1"/>
          </p:cNvPicPr>
          <p:nvPr userDrawn="1"/>
        </p:nvPicPr>
        <p:blipFill>
          <a:blip r:embed="rId3" cstate="print"/>
          <a:srcRect/>
          <a:stretch>
            <a:fillRect/>
          </a:stretch>
        </p:blipFill>
        <p:spPr bwMode="auto">
          <a:xfrm>
            <a:off x="3272920" y="2572061"/>
            <a:ext cx="4434900" cy="981669"/>
          </a:xfrm>
          <a:prstGeom prst="rect">
            <a:avLst/>
          </a:prstGeom>
          <a:noFill/>
          <a:ln w="9525">
            <a:noFill/>
            <a:miter lim="800000"/>
            <a:headEnd/>
            <a:tailEnd/>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C:\Users\123123\Desktop\长虹vi\format1-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34" y="1130698"/>
            <a:ext cx="7911469" cy="201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53" y="2572349"/>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63" y="2572349"/>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C:\Users\123123\Desktop\长虹vi\format1-01.png"/>
          <p:cNvPicPr>
            <a:picLocks noChangeAspect="1" noChangeArrowheads="1"/>
          </p:cNvPicPr>
          <p:nvPr userDrawn="1"/>
        </p:nvPicPr>
        <p:blipFill>
          <a:blip r:embed="rId2" cstate="print"/>
          <a:srcRect/>
          <a:stretch>
            <a:fillRect/>
          </a:stretch>
        </p:blipFill>
        <p:spPr bwMode="auto">
          <a:xfrm>
            <a:off x="0" y="1130529"/>
            <a:ext cx="7912047" cy="2011731"/>
          </a:xfrm>
          <a:prstGeom prst="rect">
            <a:avLst/>
          </a:prstGeom>
          <a:noFill/>
          <a:ln w="9525">
            <a:noFill/>
            <a:miter lim="800000"/>
            <a:headEnd/>
            <a:tailEnd/>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srcRect/>
          <a:stretch>
            <a:fillRect/>
          </a:stretch>
        </p:blipFill>
        <p:spPr bwMode="auto">
          <a:xfrm>
            <a:off x="0" y="0"/>
            <a:ext cx="10980738" cy="6859588"/>
          </a:xfrm>
          <a:prstGeom prst="rect">
            <a:avLst/>
          </a:prstGeom>
          <a:noFill/>
          <a:ln w="9525">
            <a:noFill/>
            <a:miter lim="800000"/>
            <a:headEnd/>
            <a:tailEnd/>
          </a:ln>
        </p:spPr>
      </p:pic>
      <p:pic>
        <p:nvPicPr>
          <p:cNvPr id="3" name="图片 3" descr="图片1.png"/>
          <p:cNvPicPr>
            <a:picLocks noChangeAspect="1"/>
          </p:cNvPicPr>
          <p:nvPr userDrawn="1"/>
        </p:nvPicPr>
        <p:blipFill>
          <a:blip r:embed="rId3" cstate="print"/>
          <a:srcRect/>
          <a:stretch>
            <a:fillRect/>
          </a:stretch>
        </p:blipFill>
        <p:spPr bwMode="auto">
          <a:xfrm>
            <a:off x="3272920" y="2572016"/>
            <a:ext cx="4434900" cy="981669"/>
          </a:xfrm>
          <a:prstGeom prst="rect">
            <a:avLst/>
          </a:prstGeom>
          <a:noFill/>
          <a:ln w="9525">
            <a:noFill/>
            <a:miter lim="800000"/>
            <a:headEnd/>
            <a:tailEnd/>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C:\Users\123123\Desktop\长虹vi\format1-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b="14705"/>
          <a:stretch>
            <a:fillRect/>
          </a:stretch>
        </p:blipFill>
        <p:spPr bwMode="auto">
          <a:xfrm>
            <a:off x="256" y="1047993"/>
            <a:ext cx="7911469" cy="228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6" descr="ppt封底16-9.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52143"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59907" y="2382073"/>
            <a:ext cx="4436142" cy="1308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63" y="2572349"/>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pic>
        <p:nvPicPr>
          <p:cNvPr id="2" name="图片 4" descr="ppt封面16-9.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55630" y="4426974"/>
            <a:ext cx="5025213" cy="243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53" y="2572349"/>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1259900" y="0"/>
            <a:ext cx="497027" cy="80268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3595" fontAlgn="auto">
              <a:spcBef>
                <a:spcPts val="0"/>
              </a:spcBef>
              <a:spcAft>
                <a:spcPts val="0"/>
              </a:spcAft>
            </a:pPr>
            <a:endParaRPr lang="zh-CN" altLang="en-US" sz="1620">
              <a:solidFill>
                <a:prstClr val="white"/>
              </a:solidFill>
            </a:endParaRPr>
          </a:p>
        </p:txBody>
      </p:sp>
      <p:sp>
        <p:nvSpPr>
          <p:cNvPr id="2" name="矩形 1"/>
          <p:cNvSpPr/>
          <p:nvPr userDrawn="1"/>
        </p:nvSpPr>
        <p:spPr>
          <a:xfrm>
            <a:off x="3" y="-27916"/>
            <a:ext cx="1672067" cy="830697"/>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3595" fontAlgn="auto">
              <a:spcBef>
                <a:spcPts val="0"/>
              </a:spcBef>
              <a:spcAft>
                <a:spcPts val="0"/>
              </a:spcAft>
            </a:pPr>
            <a:endParaRPr lang="zh-CN" altLang="en-US" sz="1620">
              <a:solidFill>
                <a:prstClr val="white"/>
              </a:solidFill>
            </a:endParaRPr>
          </a:p>
        </p:txBody>
      </p:sp>
      <p:cxnSp>
        <p:nvCxnSpPr>
          <p:cNvPr id="10" name="直接连接符 9"/>
          <p:cNvCxnSpPr/>
          <p:nvPr userDrawn="1"/>
        </p:nvCxnSpPr>
        <p:spPr>
          <a:xfrm>
            <a:off x="1872505" y="179636"/>
            <a:ext cx="0" cy="615589"/>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cxnSp>
        <p:nvCxnSpPr>
          <p:cNvPr id="2" name="直接连接符 1"/>
          <p:cNvCxnSpPr/>
          <p:nvPr userDrawn="1"/>
        </p:nvCxnSpPr>
        <p:spPr>
          <a:xfrm>
            <a:off x="1433275" y="1"/>
            <a:ext cx="0" cy="6859588"/>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9037" y="274704"/>
            <a:ext cx="9882664" cy="114326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549037" y="1600572"/>
            <a:ext cx="9882664" cy="452701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549037" y="6357823"/>
            <a:ext cx="2562172" cy="365210"/>
          </a:xfrm>
          <a:prstGeom prst="rect">
            <a:avLst/>
          </a:prstGeom>
        </p:spPr>
        <p:txBody>
          <a:bodyPr/>
          <a:lstStyle/>
          <a:p>
            <a:pPr defTabSz="823595" fontAlgn="auto">
              <a:spcBef>
                <a:spcPts val="0"/>
              </a:spcBef>
              <a:spcAft>
                <a:spcPts val="0"/>
              </a:spcAft>
            </a:pPr>
            <a:fld id="{E688FACF-3053-4178-9B9C-D198930EC8CB}" type="datetime1">
              <a:rPr lang="zh-CN" altLang="en-US" sz="1620" smtClean="0">
                <a:solidFill>
                  <a:prstClr val="black"/>
                </a:solidFill>
                <a:latin typeface="Calibri" panose="020F0502020204030204"/>
              </a:rPr>
              <a:pPr defTabSz="823595" fontAlgn="auto">
                <a:spcBef>
                  <a:spcPts val="0"/>
                </a:spcBef>
                <a:spcAft>
                  <a:spcPts val="0"/>
                </a:spcAft>
              </a:pPr>
              <a:t>2019/5/20</a:t>
            </a:fld>
            <a:endParaRPr lang="zh-CN" altLang="en-US" sz="1620">
              <a:solidFill>
                <a:prstClr val="black"/>
              </a:solidFill>
              <a:latin typeface="Calibri" panose="020F0502020204030204"/>
            </a:endParaRPr>
          </a:p>
        </p:txBody>
      </p:sp>
      <p:sp>
        <p:nvSpPr>
          <p:cNvPr id="5" name="页脚占位符 4"/>
          <p:cNvSpPr>
            <a:spLocks noGrp="1"/>
          </p:cNvSpPr>
          <p:nvPr>
            <p:ph type="ftr" sz="quarter" idx="11"/>
          </p:nvPr>
        </p:nvSpPr>
        <p:spPr>
          <a:xfrm>
            <a:off x="3751752" y="6357823"/>
            <a:ext cx="3477234" cy="365210"/>
          </a:xfrm>
          <a:prstGeom prst="rect">
            <a:avLst/>
          </a:prstGeom>
        </p:spPr>
        <p:txBody>
          <a:bodyPr/>
          <a:lstStyle/>
          <a:p>
            <a:pPr defTabSz="823595" fontAlgn="auto">
              <a:spcBef>
                <a:spcPts val="0"/>
              </a:spcBef>
              <a:spcAft>
                <a:spcPts val="0"/>
              </a:spcAft>
            </a:pPr>
            <a:endParaRPr lang="zh-CN" altLang="en-US" sz="1620">
              <a:solidFill>
                <a:prstClr val="black"/>
              </a:solidFill>
              <a:latin typeface="Calibri" panose="020F0502020204030204"/>
            </a:endParaRPr>
          </a:p>
        </p:txBody>
      </p:sp>
      <p:sp>
        <p:nvSpPr>
          <p:cNvPr id="6" name="灯片编号占位符 5"/>
          <p:cNvSpPr>
            <a:spLocks noGrp="1"/>
          </p:cNvSpPr>
          <p:nvPr>
            <p:ph type="sldNum" sz="quarter" idx="12"/>
          </p:nvPr>
        </p:nvSpPr>
        <p:spPr>
          <a:xfrm>
            <a:off x="7869542" y="6357823"/>
            <a:ext cx="2562172" cy="365210"/>
          </a:xfrm>
          <a:prstGeom prst="rect">
            <a:avLst/>
          </a:prstGeom>
        </p:spPr>
        <p:txBody>
          <a:bodyPr/>
          <a:lstStyle/>
          <a:p>
            <a:pPr defTabSz="823595" fontAlgn="auto">
              <a:spcBef>
                <a:spcPts val="0"/>
              </a:spcBef>
              <a:spcAft>
                <a:spcPts val="0"/>
              </a:spcAft>
            </a:pPr>
            <a:fld id="{A2AB406F-FFBB-4430-A955-7C1FE98355BD}" type="slidenum">
              <a:rPr lang="zh-CN" altLang="en-US" sz="1620" smtClean="0">
                <a:solidFill>
                  <a:prstClr val="black"/>
                </a:solidFill>
                <a:latin typeface="Calibri" panose="020F0502020204030204"/>
              </a:rPr>
              <a:pPr defTabSz="823595" fontAlgn="auto">
                <a:spcBef>
                  <a:spcPts val="0"/>
                </a:spcBef>
                <a:spcAft>
                  <a:spcPts val="0"/>
                </a:spcAft>
              </a:pPr>
              <a:t>‹#›</a:t>
            </a:fld>
            <a:endParaRPr lang="zh-CN" altLang="en-US" sz="1620">
              <a:solidFill>
                <a:prstClr val="black"/>
              </a:solidFill>
              <a:latin typeface="Calibri" panose="020F0502020204030204"/>
            </a:endParaRP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5_标题幻灯片">
    <p:spTree>
      <p:nvGrpSpPr>
        <p:cNvPr id="1" name=""/>
        <p:cNvGrpSpPr/>
        <p:nvPr/>
      </p:nvGrpSpPr>
      <p:grpSpPr>
        <a:xfrm>
          <a:off x="0" y="0"/>
          <a:ext cx="0" cy="0"/>
          <a:chOff x="0" y="0"/>
          <a:chExt cx="0" cy="0"/>
        </a:xfrm>
      </p:grpSpPr>
      <p:pic>
        <p:nvPicPr>
          <p:cNvPr id="5" name="图片 8"/>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3407" y="-327682"/>
            <a:ext cx="1803131" cy="1643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userDrawn="1"/>
        </p:nvSpPr>
        <p:spPr>
          <a:xfrm>
            <a:off x="1385837" y="403307"/>
            <a:ext cx="9594997" cy="626807"/>
          </a:xfrm>
          <a:prstGeom prst="rect">
            <a:avLst/>
          </a:prstGeom>
          <a:solidFill>
            <a:srgbClr val="21B9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48690" fontAlgn="auto">
              <a:spcBef>
                <a:spcPts val="0"/>
              </a:spcBef>
              <a:spcAft>
                <a:spcPts val="0"/>
              </a:spcAft>
              <a:defRPr/>
            </a:pPr>
            <a:endParaRPr lang="zh-CN" altLang="en-US" sz="1215">
              <a:solidFill>
                <a:prstClr val="white"/>
              </a:solidFill>
            </a:endParaRPr>
          </a:p>
        </p:txBody>
      </p:sp>
      <p:sp>
        <p:nvSpPr>
          <p:cNvPr id="4" name="标题 1"/>
          <p:cNvSpPr>
            <a:spLocks noGrp="1"/>
          </p:cNvSpPr>
          <p:nvPr>
            <p:ph type="title"/>
          </p:nvPr>
        </p:nvSpPr>
        <p:spPr>
          <a:xfrm>
            <a:off x="1508524" y="404973"/>
            <a:ext cx="8923023" cy="604965"/>
          </a:xfrm>
          <a:prstGeom prst="rect">
            <a:avLst/>
          </a:prstGeom>
        </p:spPr>
        <p:txBody>
          <a:bodyPr/>
          <a:lstStyle>
            <a:lvl1pPr algn="l">
              <a:lnSpc>
                <a:spcPts val="3625"/>
              </a:lnSpc>
              <a:defRPr sz="267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16" name="TextBox 15"/>
          <p:cNvSpPr txBox="1"/>
          <p:nvPr userDrawn="1"/>
        </p:nvSpPr>
        <p:spPr>
          <a:xfrm>
            <a:off x="756321" y="1315793"/>
            <a:ext cx="752111" cy="385490"/>
          </a:xfrm>
          <a:prstGeom prst="rect">
            <a:avLst/>
          </a:prstGeom>
          <a:noFill/>
        </p:spPr>
        <p:txBody>
          <a:bodyPr wrap="square" rtlCol="0">
            <a:spAutoFit/>
          </a:bodyPr>
          <a:lstStyle/>
          <a:p>
            <a:pPr defTabSz="823595" fontAlgn="auto">
              <a:spcBef>
                <a:spcPts val="0"/>
              </a:spcBef>
              <a:spcAft>
                <a:spcPts val="0"/>
              </a:spcAft>
            </a:pPr>
            <a:endParaRPr lang="zh-CN" altLang="en-US" sz="1905">
              <a:solidFill>
                <a:prstClr val="white"/>
              </a:solidFill>
              <a:latin typeface="Calibri" panose="020F0502020204030204"/>
            </a:endParaRP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C:\Users\123123\Desktop\长虹vi\format1-01.png"/>
          <p:cNvPicPr>
            <a:picLocks noChangeAspect="1" noChangeArrowheads="1"/>
          </p:cNvPicPr>
          <p:nvPr userDrawn="1"/>
        </p:nvPicPr>
        <p:blipFill>
          <a:blip r:embed="rId2" cstate="print"/>
          <a:srcRect/>
          <a:stretch>
            <a:fillRect/>
          </a:stretch>
        </p:blipFill>
        <p:spPr bwMode="auto">
          <a:xfrm>
            <a:off x="95" y="1130565"/>
            <a:ext cx="7911469" cy="2011829"/>
          </a:xfrm>
          <a:prstGeom prst="rect">
            <a:avLst/>
          </a:prstGeom>
          <a:noFill/>
          <a:ln w="9525">
            <a:noFill/>
            <a:miter lim="800000"/>
            <a:headEnd/>
            <a:tailEnd/>
          </a:ln>
        </p:spPr>
      </p:pic>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srcRect/>
          <a:stretch>
            <a:fillRect/>
          </a:stretch>
        </p:blipFill>
        <p:spPr bwMode="auto">
          <a:xfrm>
            <a:off x="0" y="0"/>
            <a:ext cx="10980738" cy="6859588"/>
          </a:xfrm>
          <a:prstGeom prst="rect">
            <a:avLst/>
          </a:prstGeom>
          <a:noFill/>
          <a:ln w="9525">
            <a:noFill/>
            <a:miter lim="800000"/>
            <a:headEnd/>
            <a:tailEnd/>
          </a:ln>
        </p:spPr>
      </p:pic>
      <p:pic>
        <p:nvPicPr>
          <p:cNvPr id="3" name="图片 3" descr="图片1.png"/>
          <p:cNvPicPr>
            <a:picLocks noChangeAspect="1"/>
          </p:cNvPicPr>
          <p:nvPr userDrawn="1"/>
        </p:nvPicPr>
        <p:blipFill>
          <a:blip r:embed="rId3" cstate="print"/>
          <a:srcRect/>
          <a:stretch>
            <a:fillRect/>
          </a:stretch>
        </p:blipFill>
        <p:spPr bwMode="auto">
          <a:xfrm>
            <a:off x="3273252" y="2572346"/>
            <a:ext cx="4434236" cy="981302"/>
          </a:xfrm>
          <a:prstGeom prst="rect">
            <a:avLst/>
          </a:prstGeom>
          <a:noFill/>
          <a:ln w="9525">
            <a:noFill/>
            <a:miter lim="800000"/>
            <a:headEnd/>
            <a:tailEnd/>
          </a:ln>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9_标题和内容">
    <p:spTree>
      <p:nvGrpSpPr>
        <p:cNvPr id="1" name=""/>
        <p:cNvGrpSpPr/>
        <p:nvPr/>
      </p:nvGrpSpPr>
      <p:grpSpPr>
        <a:xfrm>
          <a:off x="0" y="0"/>
          <a:ext cx="0" cy="0"/>
          <a:chOff x="0" y="0"/>
          <a:chExt cx="0" cy="0"/>
        </a:xfrm>
      </p:grpSpPr>
      <p:sp>
        <p:nvSpPr>
          <p:cNvPr id="2" name="矩形 1"/>
          <p:cNvSpPr/>
          <p:nvPr userDrawn="1"/>
        </p:nvSpPr>
        <p:spPr>
          <a:xfrm>
            <a:off x="11438" y="2061052"/>
            <a:ext cx="10980738" cy="1729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63" y="2572349"/>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cxnSp>
        <p:nvCxnSpPr>
          <p:cNvPr id="2" name="直接连接符 1"/>
          <p:cNvCxnSpPr/>
          <p:nvPr userDrawn="1"/>
        </p:nvCxnSpPr>
        <p:spPr bwMode="auto">
          <a:xfrm>
            <a:off x="0" y="671385"/>
            <a:ext cx="10980738" cy="1357"/>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Picture 2" descr="C:\Users\123123\Desktop\长虹vi\format1-01.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9018" y="2876152"/>
            <a:ext cx="7911470" cy="201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52" y="2572346"/>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08741" y="723106"/>
            <a:ext cx="9332395" cy="1143265"/>
          </a:xfrm>
          <a:prstGeom prst="rect">
            <a:avLst/>
          </a:prstGeom>
        </p:spPr>
        <p:txBody>
          <a:bodyPr lIns="91429" tIns="45715" rIns="91429" bIns="45715"/>
          <a:lstStyle/>
          <a:p>
            <a:r>
              <a:rPr lang="zh-CN" altLang="en-US"/>
              <a:t>单击此处编辑母版标题样式</a:t>
            </a:r>
          </a:p>
        </p:txBody>
      </p:sp>
      <p:sp>
        <p:nvSpPr>
          <p:cNvPr id="3" name="表格占位符 2"/>
          <p:cNvSpPr>
            <a:spLocks noGrp="1"/>
          </p:cNvSpPr>
          <p:nvPr>
            <p:ph type="tbl" idx="1"/>
          </p:nvPr>
        </p:nvSpPr>
        <p:spPr>
          <a:xfrm>
            <a:off x="824267" y="1981751"/>
            <a:ext cx="9332395" cy="4115753"/>
          </a:xfrm>
          <a:prstGeom prst="rect">
            <a:avLst/>
          </a:prstGeom>
        </p:spPr>
        <p:txBody>
          <a:bodyPr lIns="91429" tIns="45715" rIns="91429" bIns="45715"/>
          <a:lstStyle/>
          <a:p>
            <a:endParaRPr lang="zh-CN" altLang="en-US"/>
          </a:p>
        </p:txBody>
      </p:sp>
      <p:sp>
        <p:nvSpPr>
          <p:cNvPr id="4" name="日期占位符 3"/>
          <p:cNvSpPr>
            <a:spLocks noGrp="1"/>
          </p:cNvSpPr>
          <p:nvPr>
            <p:ph type="dt" sz="half" idx="10"/>
          </p:nvPr>
        </p:nvSpPr>
        <p:spPr>
          <a:xfrm>
            <a:off x="824174" y="6249847"/>
            <a:ext cx="2287654" cy="457306"/>
          </a:xfrm>
          <a:prstGeom prst="rect">
            <a:avLst/>
          </a:prstGeom>
        </p:spPr>
        <p:txBody>
          <a:bodyPr lIns="91429" tIns="45715" rIns="91429" bIns="45715"/>
          <a:lstStyle>
            <a:lvl1pPr>
              <a:defRPr/>
            </a:lvl1pPr>
          </a:lstStyle>
          <a:p>
            <a:endParaRPr lang="en-US" altLang="zh-CN">
              <a:solidFill>
                <a:prstClr val="black"/>
              </a:solidFill>
            </a:endParaRPr>
          </a:p>
        </p:txBody>
      </p:sp>
      <p:sp>
        <p:nvSpPr>
          <p:cNvPr id="5" name="页脚占位符 4"/>
          <p:cNvSpPr>
            <a:spLocks noGrp="1"/>
          </p:cNvSpPr>
          <p:nvPr>
            <p:ph type="ftr" sz="quarter" idx="11"/>
          </p:nvPr>
        </p:nvSpPr>
        <p:spPr>
          <a:xfrm>
            <a:off x="3751138" y="6249847"/>
            <a:ext cx="3478466" cy="457306"/>
          </a:xfrm>
          <a:prstGeom prst="rect">
            <a:avLst/>
          </a:prstGeom>
        </p:spPr>
        <p:txBody>
          <a:bodyPr lIns="91429" tIns="45715" rIns="91429" bIns="45715"/>
          <a:lstStyle>
            <a:lvl1pPr>
              <a:defRPr/>
            </a:lvl1pPr>
          </a:lstStyle>
          <a:p>
            <a:endParaRPr lang="en-US" altLang="zh-CN">
              <a:solidFill>
                <a:prstClr val="black"/>
              </a:solidFill>
            </a:endParaRPr>
          </a:p>
        </p:txBody>
      </p:sp>
      <p:sp>
        <p:nvSpPr>
          <p:cNvPr id="6" name="灯片编号占位符 5"/>
          <p:cNvSpPr>
            <a:spLocks noGrp="1"/>
          </p:cNvSpPr>
          <p:nvPr>
            <p:ph type="sldNum" sz="quarter" idx="12"/>
          </p:nvPr>
        </p:nvSpPr>
        <p:spPr>
          <a:xfrm>
            <a:off x="7868913" y="6249847"/>
            <a:ext cx="2287654" cy="457306"/>
          </a:xfrm>
          <a:prstGeom prst="rect">
            <a:avLst/>
          </a:prstGeom>
        </p:spPr>
        <p:txBody>
          <a:bodyPr lIns="91429" tIns="45715" rIns="91429" bIns="45715"/>
          <a:lstStyle>
            <a:lvl1pPr>
              <a:defRPr/>
            </a:lvl1pPr>
          </a:lstStyle>
          <a:p>
            <a:fld id="{D08C188E-FAF0-4F48-9510-7613E8886970}" type="slidenum">
              <a:rPr lang="en-US" altLang="zh-CN">
                <a:solidFill>
                  <a:prstClr val="black"/>
                </a:solidFill>
              </a:rPr>
              <a:pPr/>
              <a:t>‹#›</a:t>
            </a:fld>
            <a:endParaRPr lang="en-US" altLang="zh-CN">
              <a:solidFill>
                <a:prstClr val="black"/>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cxnSp>
        <p:nvCxnSpPr>
          <p:cNvPr id="2" name="直接连接符 1"/>
          <p:cNvCxnSpPr/>
          <p:nvPr userDrawn="1"/>
        </p:nvCxnSpPr>
        <p:spPr bwMode="auto">
          <a:xfrm>
            <a:off x="0" y="671385"/>
            <a:ext cx="10980738" cy="1357"/>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 name="内容占位符 3"/>
          <p:cNvSpPr>
            <a:spLocks noGrp="1"/>
          </p:cNvSpPr>
          <p:nvPr>
            <p:ph sz="quarter" idx="11" hasCustomPrompt="1"/>
          </p:nvPr>
        </p:nvSpPr>
        <p:spPr>
          <a:xfrm>
            <a:off x="166481" y="737871"/>
            <a:ext cx="10425168" cy="415844"/>
          </a:xfrm>
          <a:prstGeom prst="rect">
            <a:avLst/>
          </a:prstGeom>
        </p:spPr>
        <p:txBody>
          <a:bodyPr lIns="91434" tIns="45717" rIns="91434" bIns="45717" anchor="ctr"/>
          <a:lstStyle>
            <a:lvl1pPr marL="0" indent="0">
              <a:buNone/>
              <a:defRPr sz="2050" b="1">
                <a:solidFill>
                  <a:srgbClr val="FF0000"/>
                </a:solidFill>
                <a:latin typeface="微软雅黑" panose="020B0503020204020204" pitchFamily="34" charset="-122"/>
                <a:ea typeface="微软雅黑" panose="020B0503020204020204" pitchFamily="34" charset="-122"/>
              </a:defRPr>
            </a:lvl1pPr>
            <a:lvl2pPr marL="472440" indent="0">
              <a:buNone/>
              <a:defRPr/>
            </a:lvl2pPr>
            <a:lvl3pPr marL="944245" indent="0">
              <a:buNone/>
              <a:defRPr/>
            </a:lvl3pPr>
            <a:lvl4pPr marL="1416685" indent="0">
              <a:buNone/>
              <a:defRPr/>
            </a:lvl4pPr>
            <a:lvl5pPr marL="1888490" indent="0">
              <a:buNone/>
              <a:defRPr/>
            </a:lvl5pPr>
          </a:lstStyle>
          <a:p>
            <a:pPr lvl="0"/>
            <a:r>
              <a:rPr lang="zh-CN" altLang="en-US" dirty="0"/>
              <a:t>小标题</a:t>
            </a:r>
          </a:p>
        </p:txBody>
      </p:sp>
      <p:sp>
        <p:nvSpPr>
          <p:cNvPr id="6" name="标题 5"/>
          <p:cNvSpPr>
            <a:spLocks noGrp="1"/>
          </p:cNvSpPr>
          <p:nvPr>
            <p:ph type="title"/>
          </p:nvPr>
        </p:nvSpPr>
        <p:spPr>
          <a:xfrm>
            <a:off x="92538" y="79098"/>
            <a:ext cx="10721720" cy="541688"/>
          </a:xfrm>
          <a:prstGeom prst="rect">
            <a:avLst/>
          </a:prstGeom>
        </p:spPr>
        <p:txBody>
          <a:bodyPr lIns="96899" tIns="48449" rIns="96899" bIns="48449" anchor="ctr"/>
          <a:lstStyle>
            <a:lvl1pPr algn="l">
              <a:defRPr sz="2905" b="1" i="0"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5" name="图表占位符 4"/>
          <p:cNvSpPr>
            <a:spLocks noGrp="1"/>
          </p:cNvSpPr>
          <p:nvPr>
            <p:ph type="chart" sz="quarter" idx="12"/>
          </p:nvPr>
        </p:nvSpPr>
        <p:spPr>
          <a:xfrm>
            <a:off x="166371" y="1339462"/>
            <a:ext cx="10574829" cy="5160173"/>
          </a:xfrm>
          <a:prstGeom prst="rect">
            <a:avLst/>
          </a:prstGeom>
        </p:spPr>
        <p:txBody>
          <a:bodyPr lIns="96899" tIns="48449" rIns="96899" bIns="48449"/>
          <a:lstStyle>
            <a:lvl1pPr marL="0" indent="0" algn="ctr">
              <a:buNone/>
              <a:defRPr sz="1625" baseline="0">
                <a:latin typeface="Arial" panose="020B0604020202020204" pitchFamily="34" charset="0"/>
                <a:ea typeface="微软雅黑" panose="020B0503020204020204" pitchFamily="34" charset="-122"/>
              </a:defRPr>
            </a:lvl1pPr>
          </a:lstStyle>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24174" y="6249847"/>
            <a:ext cx="2287654" cy="457306"/>
          </a:xfrm>
          <a:prstGeom prst="rect">
            <a:avLst/>
          </a:prstGeom>
        </p:spPr>
        <p:txBody>
          <a:bodyPr lIns="91429" tIns="45715" rIns="91429" bIns="45715"/>
          <a:lstStyle>
            <a:lvl1pPr>
              <a:defRPr/>
            </a:lvl1pPr>
          </a:lstStyle>
          <a:p>
            <a:endParaRPr lang="en-US" altLang="zh-CN">
              <a:solidFill>
                <a:prstClr val="black"/>
              </a:solidFill>
            </a:endParaRPr>
          </a:p>
        </p:txBody>
      </p:sp>
      <p:sp>
        <p:nvSpPr>
          <p:cNvPr id="3" name="页脚占位符 2"/>
          <p:cNvSpPr>
            <a:spLocks noGrp="1"/>
          </p:cNvSpPr>
          <p:nvPr>
            <p:ph type="ftr" sz="quarter" idx="11"/>
          </p:nvPr>
        </p:nvSpPr>
        <p:spPr>
          <a:xfrm>
            <a:off x="3751138" y="6249847"/>
            <a:ext cx="3478466" cy="457306"/>
          </a:xfrm>
          <a:prstGeom prst="rect">
            <a:avLst/>
          </a:prstGeom>
        </p:spPr>
        <p:txBody>
          <a:bodyPr lIns="91429" tIns="45715" rIns="91429" bIns="45715"/>
          <a:lstStyle>
            <a:lvl1pPr>
              <a:defRPr/>
            </a:lvl1pPr>
          </a:lstStyle>
          <a:p>
            <a:endParaRPr lang="en-US" altLang="zh-CN">
              <a:solidFill>
                <a:prstClr val="black"/>
              </a:solidFill>
            </a:endParaRPr>
          </a:p>
        </p:txBody>
      </p:sp>
      <p:sp>
        <p:nvSpPr>
          <p:cNvPr id="4" name="灯片编号占位符 3"/>
          <p:cNvSpPr>
            <a:spLocks noGrp="1"/>
          </p:cNvSpPr>
          <p:nvPr>
            <p:ph type="sldNum" sz="quarter" idx="12"/>
          </p:nvPr>
        </p:nvSpPr>
        <p:spPr>
          <a:xfrm>
            <a:off x="7868913" y="6249847"/>
            <a:ext cx="2287654" cy="457306"/>
          </a:xfrm>
          <a:prstGeom prst="rect">
            <a:avLst/>
          </a:prstGeom>
        </p:spPr>
        <p:txBody>
          <a:bodyPr lIns="91429" tIns="45715" rIns="91429" bIns="45715"/>
          <a:lstStyle>
            <a:lvl1pPr>
              <a:defRPr/>
            </a:lvl1pPr>
          </a:lstStyle>
          <a:p>
            <a:fld id="{65F5BAF3-0FB5-4304-A7D8-C7C1ED9CF302}" type="slidenum">
              <a:rPr lang="en-US" altLang="zh-CN">
                <a:solidFill>
                  <a:prstClr val="black"/>
                </a:solidFill>
              </a:rPr>
              <a:pPr/>
              <a:t>‹#›</a:t>
            </a:fld>
            <a:endParaRPr lang="en-US" altLang="zh-CN">
              <a:solidFill>
                <a:prstClr val="black"/>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63" y="2572349"/>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24267" y="609742"/>
            <a:ext cx="9332395" cy="1143265"/>
          </a:xfrm>
          <a:prstGeom prst="rect">
            <a:avLst/>
          </a:prstGeom>
        </p:spPr>
        <p:txBody>
          <a:bodyPr lIns="91429" tIns="45715" rIns="91429" bIns="45715"/>
          <a:lstStyle/>
          <a:p>
            <a:r>
              <a:rPr lang="zh-CN" altLang="en-US"/>
              <a:t>单击此处编辑母版标题样式</a:t>
            </a:r>
          </a:p>
        </p:txBody>
      </p:sp>
      <p:sp>
        <p:nvSpPr>
          <p:cNvPr id="3" name="内容占位符 2"/>
          <p:cNvSpPr>
            <a:spLocks noGrp="1"/>
          </p:cNvSpPr>
          <p:nvPr>
            <p:ph idx="1"/>
          </p:nvPr>
        </p:nvSpPr>
        <p:spPr>
          <a:xfrm>
            <a:off x="824267" y="1981751"/>
            <a:ext cx="9332395" cy="4115753"/>
          </a:xfrm>
          <a:prstGeom prst="rect">
            <a:avLst/>
          </a:prstGeom>
        </p:spPr>
        <p:txBody>
          <a:bodyPr lIns="91429" tIns="45715" rIns="91429" bIns="45715"/>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24174" y="6249847"/>
            <a:ext cx="2287654" cy="457306"/>
          </a:xfrm>
          <a:prstGeom prst="rect">
            <a:avLst/>
          </a:prstGeom>
        </p:spPr>
        <p:txBody>
          <a:bodyPr lIns="91429" tIns="45715" rIns="91429" bIns="45715"/>
          <a:lstStyle>
            <a:lvl1pPr>
              <a:defRPr/>
            </a:lvl1pPr>
          </a:lstStyle>
          <a:p>
            <a:endParaRPr lang="en-US" altLang="zh-CN">
              <a:solidFill>
                <a:prstClr val="black"/>
              </a:solidFill>
            </a:endParaRPr>
          </a:p>
        </p:txBody>
      </p:sp>
      <p:sp>
        <p:nvSpPr>
          <p:cNvPr id="5" name="页脚占位符 4"/>
          <p:cNvSpPr>
            <a:spLocks noGrp="1"/>
          </p:cNvSpPr>
          <p:nvPr>
            <p:ph type="ftr" sz="quarter" idx="11"/>
          </p:nvPr>
        </p:nvSpPr>
        <p:spPr>
          <a:xfrm>
            <a:off x="3751138" y="6249847"/>
            <a:ext cx="3478466" cy="457306"/>
          </a:xfrm>
          <a:prstGeom prst="rect">
            <a:avLst/>
          </a:prstGeom>
        </p:spPr>
        <p:txBody>
          <a:bodyPr lIns="91429" tIns="45715" rIns="91429" bIns="45715"/>
          <a:lstStyle>
            <a:lvl1pPr>
              <a:defRPr/>
            </a:lvl1pPr>
          </a:lstStyle>
          <a:p>
            <a:endParaRPr lang="en-US" altLang="zh-CN">
              <a:solidFill>
                <a:prstClr val="black"/>
              </a:solidFill>
            </a:endParaRPr>
          </a:p>
        </p:txBody>
      </p:sp>
      <p:sp>
        <p:nvSpPr>
          <p:cNvPr id="6" name="灯片编号占位符 5"/>
          <p:cNvSpPr>
            <a:spLocks noGrp="1"/>
          </p:cNvSpPr>
          <p:nvPr>
            <p:ph type="sldNum" sz="quarter" idx="12"/>
          </p:nvPr>
        </p:nvSpPr>
        <p:spPr>
          <a:xfrm>
            <a:off x="7868913" y="6249847"/>
            <a:ext cx="2287654" cy="457306"/>
          </a:xfrm>
          <a:prstGeom prst="rect">
            <a:avLst/>
          </a:prstGeom>
        </p:spPr>
        <p:txBody>
          <a:bodyPr lIns="91429" tIns="45715" rIns="91429" bIns="45715"/>
          <a:lstStyle>
            <a:lvl1pPr>
              <a:defRPr/>
            </a:lvl1pPr>
          </a:lstStyle>
          <a:p>
            <a:fld id="{044B403C-B71B-4F12-8753-95E80972C1E0}" type="slidenum">
              <a:rPr lang="en-US" altLang="zh-CN">
                <a:solidFill>
                  <a:prstClr val="black"/>
                </a:solidFill>
              </a:rPr>
              <a:pPr/>
              <a:t>‹#›</a:t>
            </a:fld>
            <a:endParaRPr lang="en-US" altLang="zh-CN">
              <a:solidFill>
                <a:prstClr val="black"/>
              </a:solidFil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内容">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a:xfrm>
            <a:off x="7868913" y="6249847"/>
            <a:ext cx="2287654" cy="457306"/>
          </a:xfrm>
          <a:prstGeom prst="rect">
            <a:avLst/>
          </a:prstGeom>
        </p:spPr>
        <p:txBody>
          <a:bodyPr lIns="91429" tIns="45715" rIns="91429" bIns="45715"/>
          <a:lstStyle>
            <a:lvl1pPr>
              <a:defRPr/>
            </a:lvl1pPr>
          </a:lstStyle>
          <a:p>
            <a:pPr>
              <a:defRPr/>
            </a:pPr>
            <a:fld id="{61F95FCE-3D92-4CDF-AB6D-C6435946383D}" type="slidenum">
              <a:rPr lang="zh-CN" altLang="en-US">
                <a:solidFill>
                  <a:prstClr val="black"/>
                </a:solidFill>
              </a:rPr>
              <a:pPr>
                <a:defRPr/>
              </a:pPr>
              <a:t>‹#›</a:t>
            </a:fld>
            <a:endParaRPr lang="en-US" altLang="zh-CN">
              <a:solidFill>
                <a:prstClr val="black"/>
              </a:solidFill>
            </a:endParaRPr>
          </a:p>
        </p:txBody>
      </p:sp>
      <p:sp>
        <p:nvSpPr>
          <p:cNvPr id="3" name="Rectangle 7"/>
          <p:cNvSpPr>
            <a:spLocks noGrp="1" noChangeArrowheads="1"/>
          </p:cNvSpPr>
          <p:nvPr>
            <p:ph type="dt" sz="half" idx="11"/>
          </p:nvPr>
        </p:nvSpPr>
        <p:spPr>
          <a:xfrm>
            <a:off x="824174" y="6249847"/>
            <a:ext cx="2287654" cy="457306"/>
          </a:xfrm>
          <a:prstGeom prst="rect">
            <a:avLst/>
          </a:prstGeom>
        </p:spPr>
        <p:txBody>
          <a:bodyPr lIns="91429" tIns="45715" rIns="91429" bIns="45715"/>
          <a:lstStyle>
            <a:lvl1pPr>
              <a:defRPr/>
            </a:lvl1pPr>
          </a:lstStyle>
          <a:p>
            <a:pPr>
              <a:defRPr/>
            </a:pPr>
            <a:endParaRPr lang="en-US" altLang="zh-CN">
              <a:solidFill>
                <a:prstClr val="black"/>
              </a:solidFill>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2" name="图片 1" descr="图片1.jpg"/>
          <p:cNvPicPr>
            <a:picLocks noChangeAspect="1"/>
          </p:cNvPicPr>
          <p:nvPr userDrawn="1"/>
        </p:nvPicPr>
        <p:blipFill>
          <a:blip r:embed="rId2" cstate="print"/>
          <a:stretch>
            <a:fillRect/>
          </a:stretch>
        </p:blipFill>
        <p:spPr>
          <a:xfrm>
            <a:off x="0" y="0"/>
            <a:ext cx="10980738" cy="6859588"/>
          </a:xfrm>
          <a:prstGeom prst="rect">
            <a:avLst/>
          </a:prstGeom>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cxnSp>
        <p:nvCxnSpPr>
          <p:cNvPr id="2" name="直接连接符 1"/>
          <p:cNvCxnSpPr/>
          <p:nvPr userDrawn="1"/>
        </p:nvCxnSpPr>
        <p:spPr bwMode="auto">
          <a:xfrm>
            <a:off x="0" y="671386"/>
            <a:ext cx="10980738" cy="1357"/>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4" name="内容占位符 3"/>
          <p:cNvSpPr>
            <a:spLocks noGrp="1"/>
          </p:cNvSpPr>
          <p:nvPr>
            <p:ph sz="quarter" idx="11" hasCustomPrompt="1"/>
          </p:nvPr>
        </p:nvSpPr>
        <p:spPr>
          <a:xfrm>
            <a:off x="166481" y="737871"/>
            <a:ext cx="10425168" cy="415844"/>
          </a:xfrm>
          <a:prstGeom prst="rect">
            <a:avLst/>
          </a:prstGeom>
        </p:spPr>
        <p:txBody>
          <a:bodyPr lIns="91402" tIns="45700" rIns="91402" bIns="45700" anchor="ctr"/>
          <a:lstStyle>
            <a:lvl1pPr marL="0" indent="0">
              <a:buNone/>
              <a:defRPr sz="2050" b="1">
                <a:solidFill>
                  <a:srgbClr val="FF0000"/>
                </a:solidFill>
                <a:latin typeface="微软雅黑" panose="020B0503020204020204" pitchFamily="34" charset="-122"/>
                <a:ea typeface="微软雅黑" panose="020B0503020204020204" pitchFamily="34" charset="-122"/>
              </a:defRPr>
            </a:lvl1pPr>
            <a:lvl2pPr marL="471805" indent="0">
              <a:buNone/>
              <a:defRPr/>
            </a:lvl2pPr>
            <a:lvl3pPr marL="944245" indent="0">
              <a:buNone/>
              <a:defRPr/>
            </a:lvl3pPr>
            <a:lvl4pPr marL="1416050" indent="0">
              <a:buNone/>
              <a:defRPr/>
            </a:lvl4pPr>
            <a:lvl5pPr marL="1887855" indent="0">
              <a:buNone/>
              <a:defRPr/>
            </a:lvl5pPr>
          </a:lstStyle>
          <a:p>
            <a:pPr lvl="0"/>
            <a:r>
              <a:rPr lang="zh-CN" altLang="en-US" dirty="0"/>
              <a:t>小标题</a:t>
            </a:r>
          </a:p>
        </p:txBody>
      </p:sp>
      <p:sp>
        <p:nvSpPr>
          <p:cNvPr id="6" name="标题 5"/>
          <p:cNvSpPr>
            <a:spLocks noGrp="1"/>
          </p:cNvSpPr>
          <p:nvPr>
            <p:ph type="title"/>
          </p:nvPr>
        </p:nvSpPr>
        <p:spPr>
          <a:xfrm>
            <a:off x="92538" y="79103"/>
            <a:ext cx="10721720" cy="541688"/>
          </a:xfrm>
          <a:prstGeom prst="rect">
            <a:avLst/>
          </a:prstGeom>
        </p:spPr>
        <p:txBody>
          <a:bodyPr lIns="96865" tIns="48433" rIns="96865" bIns="48433" anchor="ctr"/>
          <a:lstStyle>
            <a:lvl1pPr algn="l">
              <a:defRPr sz="2905" b="1" i="0"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53" y="2572346"/>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pic>
        <p:nvPicPr>
          <p:cNvPr id="2" name="图片 1" descr="图片1.jpg"/>
          <p:cNvPicPr>
            <a:picLocks noChangeAspect="1"/>
          </p:cNvPicPr>
          <p:nvPr userDrawn="1"/>
        </p:nvPicPr>
        <p:blipFill>
          <a:blip r:embed="rId2" cstate="print"/>
          <a:srcRect/>
          <a:stretch>
            <a:fillRect/>
          </a:stretch>
        </p:blipFill>
        <p:spPr bwMode="auto">
          <a:xfrm>
            <a:off x="0" y="0"/>
            <a:ext cx="10980738" cy="6859588"/>
          </a:xfrm>
          <a:prstGeom prst="rect">
            <a:avLst/>
          </a:prstGeom>
          <a:noFill/>
          <a:ln w="9525">
            <a:noFill/>
            <a:miter lim="800000"/>
            <a:headEnd/>
            <a:tailEnd/>
          </a:ln>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41" y="6246855"/>
            <a:ext cx="2562172" cy="476361"/>
          </a:xfrm>
          <a:prstGeom prst="rect">
            <a:avLst/>
          </a:prstGeom>
        </p:spPr>
        <p:txBody>
          <a:bodyPr lIns="109964" tIns="55018" rIns="109964" bIns="55018"/>
          <a:lstStyle>
            <a:lvl1pPr>
              <a:defRPr/>
            </a:lvl1pPr>
          </a:lstStyle>
          <a:p>
            <a:endParaRPr lang="en-US" altLang="zh-CN">
              <a:solidFill>
                <a:prstClr val="black"/>
              </a:solidFill>
              <a:ea typeface="宋体" panose="02010600030101010101" pitchFamily="2" charset="-122"/>
            </a:endParaRPr>
          </a:p>
        </p:txBody>
      </p:sp>
      <p:sp>
        <p:nvSpPr>
          <p:cNvPr id="3" name="页脚占位符 2"/>
          <p:cNvSpPr>
            <a:spLocks noGrp="1"/>
          </p:cNvSpPr>
          <p:nvPr>
            <p:ph type="ftr" sz="quarter" idx="11"/>
          </p:nvPr>
        </p:nvSpPr>
        <p:spPr>
          <a:xfrm>
            <a:off x="3751753" y="6246855"/>
            <a:ext cx="3477234" cy="476361"/>
          </a:xfrm>
          <a:prstGeom prst="rect">
            <a:avLst/>
          </a:prstGeom>
        </p:spPr>
        <p:txBody>
          <a:bodyPr lIns="109964" tIns="55018" rIns="109964" bIns="55018"/>
          <a:lstStyle>
            <a:lvl1pPr>
              <a:defRPr/>
            </a:lvl1pPr>
          </a:lstStyle>
          <a:p>
            <a:endParaRPr lang="en-US" altLang="zh-CN">
              <a:solidFill>
                <a:prstClr val="black"/>
              </a:solidFill>
              <a:ea typeface="宋体" panose="02010600030101010101" pitchFamily="2" charset="-122"/>
            </a:endParaRPr>
          </a:p>
        </p:txBody>
      </p:sp>
      <p:sp>
        <p:nvSpPr>
          <p:cNvPr id="4" name="灯片编号占位符 3"/>
          <p:cNvSpPr>
            <a:spLocks noGrp="1"/>
          </p:cNvSpPr>
          <p:nvPr>
            <p:ph type="sldNum" sz="quarter" idx="12"/>
          </p:nvPr>
        </p:nvSpPr>
        <p:spPr>
          <a:xfrm>
            <a:off x="7869542" y="6246855"/>
            <a:ext cx="2562172" cy="476361"/>
          </a:xfrm>
          <a:prstGeom prst="rect">
            <a:avLst/>
          </a:prstGeom>
        </p:spPr>
        <p:txBody>
          <a:bodyPr lIns="109964" tIns="55018" rIns="109964" bIns="55018"/>
          <a:lstStyle>
            <a:lvl1pPr>
              <a:defRPr/>
            </a:lvl1pPr>
          </a:lstStyle>
          <a:p>
            <a:fld id="{C96ABA04-D778-4973-A29A-5E26AFA5D331}" type="slidenum">
              <a:rPr lang="en-US" altLang="zh-CN">
                <a:solidFill>
                  <a:prstClr val="black"/>
                </a:solidFill>
                <a:ea typeface="宋体" panose="02010600030101010101" pitchFamily="2" charset="-122"/>
              </a:rPr>
              <a:pPr/>
              <a:t>‹#›</a:t>
            </a:fld>
            <a:endParaRPr lang="en-US" altLang="zh-CN">
              <a:solidFill>
                <a:prstClr val="black"/>
              </a:solidFill>
              <a:ea typeface="宋体" panose="02010600030101010101" pitchFamily="2" charset="-122"/>
            </a:endParaRPr>
          </a:p>
        </p:txBody>
      </p:sp>
    </p:spTree>
    <p:extLst>
      <p:ext uri="{BB962C8B-B14F-4D97-AF65-F5344CB8AC3E}">
        <p14:creationId xmlns:p14="http://schemas.microsoft.com/office/powerpoint/2010/main" val="360189518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pic>
        <p:nvPicPr>
          <p:cNvPr id="2" name="图片 4" descr="ppt封面16-9.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55630" y="4426974"/>
            <a:ext cx="5025213" cy="243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53" y="2572346"/>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53" y="2572346"/>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63" y="2572349"/>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53" y="2572346"/>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53" y="2572346"/>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55020" y="365213"/>
            <a:ext cx="9470887" cy="132587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a:xfrm>
            <a:off x="754939" y="6357823"/>
            <a:ext cx="2470667" cy="365210"/>
          </a:xfrm>
          <a:prstGeom prst="rect">
            <a:avLst/>
          </a:prstGeom>
        </p:spPr>
        <p:txBody>
          <a:bodyPr/>
          <a:lstStyle>
            <a:lvl1pPr>
              <a:defRPr/>
            </a:lvl1pPr>
          </a:lstStyle>
          <a:p>
            <a:pPr>
              <a:defRPr/>
            </a:pPr>
            <a:fld id="{3B313D1F-2F00-4619-A96A-15ECD6BE5760}" type="datetimeFigureOut">
              <a:rPr lang="zh-CN" altLang="en-US">
                <a:solidFill>
                  <a:prstClr val="black"/>
                </a:solidFill>
              </a:rPr>
              <a:pPr>
                <a:defRPr/>
              </a:pPr>
              <a:t>2019/5/20</a:t>
            </a:fld>
            <a:endParaRPr lang="zh-CN" altLang="en-US">
              <a:solidFill>
                <a:prstClr val="black"/>
              </a:solidFill>
            </a:endParaRPr>
          </a:p>
        </p:txBody>
      </p:sp>
      <p:sp>
        <p:nvSpPr>
          <p:cNvPr id="4" name="页脚占位符 4"/>
          <p:cNvSpPr>
            <a:spLocks noGrp="1"/>
          </p:cNvSpPr>
          <p:nvPr>
            <p:ph type="ftr" sz="quarter" idx="11"/>
          </p:nvPr>
        </p:nvSpPr>
        <p:spPr>
          <a:xfrm>
            <a:off x="3637464" y="6357823"/>
            <a:ext cx="3705999" cy="365210"/>
          </a:xfrm>
          <a:prstGeom prst="rect">
            <a:avLst/>
          </a:prstGeom>
        </p:spPr>
        <p:txBody>
          <a:bodyPr/>
          <a:lstStyle>
            <a:lvl1pPr>
              <a:defRPr/>
            </a:lvl1pPr>
          </a:lstStyle>
          <a:p>
            <a:pPr>
              <a:defRPr/>
            </a:pPr>
            <a:endParaRPr lang="zh-CN" altLang="en-US">
              <a:solidFill>
                <a:prstClr val="black"/>
              </a:solidFill>
            </a:endParaRPr>
          </a:p>
        </p:txBody>
      </p:sp>
      <p:sp>
        <p:nvSpPr>
          <p:cNvPr id="5" name="灯片编号占位符 5"/>
          <p:cNvSpPr>
            <a:spLocks noGrp="1"/>
          </p:cNvSpPr>
          <p:nvPr>
            <p:ph type="sldNum" sz="quarter" idx="12"/>
          </p:nvPr>
        </p:nvSpPr>
        <p:spPr>
          <a:xfrm>
            <a:off x="7755145" y="6357823"/>
            <a:ext cx="2470667" cy="365210"/>
          </a:xfrm>
          <a:prstGeom prst="rect">
            <a:avLst/>
          </a:prstGeom>
        </p:spPr>
        <p:txBody>
          <a:bodyPr/>
          <a:lstStyle>
            <a:lvl1pPr>
              <a:defRPr/>
            </a:lvl1pPr>
          </a:lstStyle>
          <a:p>
            <a:pPr>
              <a:defRPr/>
            </a:pPr>
            <a:fld id="{60BF436F-93EF-46FB-AC18-62B4C099D6A8}" type="slidenum">
              <a:rPr lang="zh-CN" altLang="en-US">
                <a:solidFill>
                  <a:prstClr val="black"/>
                </a:solidFill>
              </a:rPr>
              <a:pPr>
                <a:defRPr/>
              </a:pPr>
              <a:t>‹#›</a:t>
            </a:fld>
            <a:endParaRPr lang="zh-CN" altLang="en-US">
              <a:solidFill>
                <a:prstClr val="black"/>
              </a:solidFil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41" y="6246855"/>
            <a:ext cx="2562172" cy="476361"/>
          </a:xfrm>
          <a:prstGeom prst="rect">
            <a:avLst/>
          </a:prstGeom>
        </p:spPr>
        <p:txBody>
          <a:bodyPr lIns="109964" tIns="55018" rIns="109964" bIns="55018"/>
          <a:lstStyle>
            <a:lvl1pPr>
              <a:defRPr/>
            </a:lvl1pPr>
          </a:lstStyle>
          <a:p>
            <a:endParaRPr lang="en-US" altLang="zh-CN">
              <a:solidFill>
                <a:prstClr val="black"/>
              </a:solidFill>
            </a:endParaRPr>
          </a:p>
        </p:txBody>
      </p:sp>
      <p:sp>
        <p:nvSpPr>
          <p:cNvPr id="3" name="页脚占位符 2"/>
          <p:cNvSpPr>
            <a:spLocks noGrp="1"/>
          </p:cNvSpPr>
          <p:nvPr>
            <p:ph type="ftr" sz="quarter" idx="11"/>
          </p:nvPr>
        </p:nvSpPr>
        <p:spPr>
          <a:xfrm>
            <a:off x="3751752" y="6246855"/>
            <a:ext cx="3477234" cy="476361"/>
          </a:xfrm>
          <a:prstGeom prst="rect">
            <a:avLst/>
          </a:prstGeom>
        </p:spPr>
        <p:txBody>
          <a:bodyPr lIns="109964" tIns="55018" rIns="109964" bIns="55018"/>
          <a:lstStyle>
            <a:lvl1pPr>
              <a:defRPr/>
            </a:lvl1pPr>
          </a:lstStyle>
          <a:p>
            <a:endParaRPr lang="en-US" altLang="zh-CN">
              <a:solidFill>
                <a:prstClr val="black"/>
              </a:solidFill>
            </a:endParaRPr>
          </a:p>
        </p:txBody>
      </p:sp>
      <p:sp>
        <p:nvSpPr>
          <p:cNvPr id="4" name="灯片编号占位符 3"/>
          <p:cNvSpPr>
            <a:spLocks noGrp="1"/>
          </p:cNvSpPr>
          <p:nvPr>
            <p:ph type="sldNum" sz="quarter" idx="12"/>
          </p:nvPr>
        </p:nvSpPr>
        <p:spPr>
          <a:xfrm>
            <a:off x="7869542" y="6246855"/>
            <a:ext cx="2562172" cy="476361"/>
          </a:xfrm>
          <a:prstGeom prst="rect">
            <a:avLst/>
          </a:prstGeom>
        </p:spPr>
        <p:txBody>
          <a:bodyPr lIns="109964" tIns="55018" rIns="109964" bIns="55018"/>
          <a:lstStyle>
            <a:lvl1pPr>
              <a:defRPr/>
            </a:lvl1pPr>
          </a:lstStyle>
          <a:p>
            <a:fld id="{C96ABA04-D778-4973-A29A-5E26AFA5D331}" type="slidenum">
              <a:rPr lang="en-US" altLang="zh-CN">
                <a:solidFill>
                  <a:prstClr val="black"/>
                </a:solidFill>
              </a:rPr>
              <a:pPr/>
              <a:t>‹#›</a:t>
            </a:fld>
            <a:endParaRPr lang="en-US" altLang="zh-CN">
              <a:solidFill>
                <a:prstClr val="black"/>
              </a:solidFil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738"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53" y="2572346"/>
            <a:ext cx="4434236"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549041" y="6246855"/>
            <a:ext cx="2562172" cy="476361"/>
          </a:xfrm>
          <a:prstGeom prst="rect">
            <a:avLst/>
          </a:prstGeom>
        </p:spPr>
        <p:txBody>
          <a:bodyPr lIns="109964" tIns="55018" rIns="109964" bIns="55018"/>
          <a:lstStyle>
            <a:lvl1pPr>
              <a:defRPr/>
            </a:lvl1pPr>
          </a:lstStyle>
          <a:p>
            <a:endParaRPr lang="en-US" altLang="zh-CN">
              <a:solidFill>
                <a:prstClr val="black"/>
              </a:solidFill>
              <a:latin typeface="Arial" panose="020B0604020202020204" pitchFamily="34" charset="0"/>
            </a:endParaRPr>
          </a:p>
        </p:txBody>
      </p:sp>
      <p:sp>
        <p:nvSpPr>
          <p:cNvPr id="3" name="页脚占位符 2"/>
          <p:cNvSpPr>
            <a:spLocks noGrp="1"/>
          </p:cNvSpPr>
          <p:nvPr>
            <p:ph type="ftr" sz="quarter" idx="11"/>
          </p:nvPr>
        </p:nvSpPr>
        <p:spPr>
          <a:xfrm>
            <a:off x="3751752" y="6246855"/>
            <a:ext cx="3477234" cy="476361"/>
          </a:xfrm>
          <a:prstGeom prst="rect">
            <a:avLst/>
          </a:prstGeom>
        </p:spPr>
        <p:txBody>
          <a:bodyPr lIns="109964" tIns="55018" rIns="109964" bIns="55018"/>
          <a:lstStyle>
            <a:lvl1pPr>
              <a:defRPr/>
            </a:lvl1pPr>
          </a:lstStyle>
          <a:p>
            <a:endParaRPr lang="en-US" altLang="zh-CN">
              <a:solidFill>
                <a:prstClr val="black"/>
              </a:solidFill>
              <a:latin typeface="Arial" panose="020B0604020202020204" pitchFamily="34" charset="0"/>
            </a:endParaRPr>
          </a:p>
        </p:txBody>
      </p:sp>
      <p:sp>
        <p:nvSpPr>
          <p:cNvPr id="4" name="灯片编号占位符 3"/>
          <p:cNvSpPr>
            <a:spLocks noGrp="1"/>
          </p:cNvSpPr>
          <p:nvPr>
            <p:ph type="sldNum" sz="quarter" idx="12"/>
          </p:nvPr>
        </p:nvSpPr>
        <p:spPr>
          <a:xfrm>
            <a:off x="7869542" y="6246855"/>
            <a:ext cx="2562172" cy="476361"/>
          </a:xfrm>
          <a:prstGeom prst="rect">
            <a:avLst/>
          </a:prstGeom>
        </p:spPr>
        <p:txBody>
          <a:bodyPr lIns="109964" tIns="55018" rIns="109964" bIns="55018"/>
          <a:lstStyle>
            <a:lvl1pPr>
              <a:defRPr/>
            </a:lvl1pPr>
          </a:lstStyle>
          <a:p>
            <a:fld id="{C96ABA04-D778-4973-A29A-5E26AFA5D331}" type="slidenum">
              <a:rPr lang="en-US" altLang="zh-CN">
                <a:solidFill>
                  <a:prstClr val="black"/>
                </a:solidFill>
                <a:latin typeface="Arial" panose="020B0604020202020204" pitchFamily="34" charset="0"/>
              </a:rPr>
              <a:pPr/>
              <a:t>‹#›</a:t>
            </a:fld>
            <a:endParaRPr lang="en-US" altLang="zh-CN">
              <a:solidFill>
                <a:prstClr val="black"/>
              </a:solidFill>
              <a:latin typeface="Arial" panose="020B0604020202020204" pitchFamily="34" charset="0"/>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755020" y="365213"/>
            <a:ext cx="9470887" cy="132587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a:xfrm>
            <a:off x="754939" y="6357823"/>
            <a:ext cx="2470667" cy="365210"/>
          </a:xfrm>
          <a:prstGeom prst="rect">
            <a:avLst/>
          </a:prstGeom>
        </p:spPr>
        <p:txBody>
          <a:bodyPr/>
          <a:lstStyle>
            <a:lvl1pPr>
              <a:defRPr/>
            </a:lvl1pPr>
          </a:lstStyle>
          <a:p>
            <a:pPr>
              <a:defRPr/>
            </a:pPr>
            <a:fld id="{3B313D1F-2F00-4619-A96A-15ECD6BE5760}" type="datetimeFigureOut">
              <a:rPr lang="zh-CN" altLang="en-US">
                <a:solidFill>
                  <a:prstClr val="black"/>
                </a:solidFill>
                <a:latin typeface="Arial" panose="020B0604020202020204" pitchFamily="34" charset="0"/>
              </a:rPr>
              <a:pPr>
                <a:defRPr/>
              </a:pPr>
              <a:t>2019/5/20</a:t>
            </a:fld>
            <a:endParaRPr lang="zh-CN" altLang="en-US">
              <a:solidFill>
                <a:prstClr val="black"/>
              </a:solidFill>
              <a:latin typeface="Arial" panose="020B0604020202020204" pitchFamily="34" charset="0"/>
            </a:endParaRPr>
          </a:p>
        </p:txBody>
      </p:sp>
      <p:sp>
        <p:nvSpPr>
          <p:cNvPr id="4" name="页脚占位符 4"/>
          <p:cNvSpPr>
            <a:spLocks noGrp="1"/>
          </p:cNvSpPr>
          <p:nvPr>
            <p:ph type="ftr" sz="quarter" idx="11"/>
          </p:nvPr>
        </p:nvSpPr>
        <p:spPr>
          <a:xfrm>
            <a:off x="3637464" y="6357823"/>
            <a:ext cx="3705999" cy="365210"/>
          </a:xfrm>
          <a:prstGeom prst="rect">
            <a:avLst/>
          </a:prstGeom>
        </p:spPr>
        <p:txBody>
          <a:bodyPr/>
          <a:lstStyle>
            <a:lvl1pPr>
              <a:defRPr/>
            </a:lvl1pPr>
          </a:lstStyle>
          <a:p>
            <a:pPr>
              <a:defRPr/>
            </a:pPr>
            <a:endParaRPr lang="zh-CN" altLang="en-US">
              <a:solidFill>
                <a:prstClr val="black"/>
              </a:solidFill>
              <a:latin typeface="Arial" panose="020B0604020202020204" pitchFamily="34" charset="0"/>
            </a:endParaRPr>
          </a:p>
        </p:txBody>
      </p:sp>
      <p:sp>
        <p:nvSpPr>
          <p:cNvPr id="5" name="灯片编号占位符 5"/>
          <p:cNvSpPr>
            <a:spLocks noGrp="1"/>
          </p:cNvSpPr>
          <p:nvPr>
            <p:ph type="sldNum" sz="quarter" idx="12"/>
          </p:nvPr>
        </p:nvSpPr>
        <p:spPr>
          <a:xfrm>
            <a:off x="7755145" y="6357823"/>
            <a:ext cx="2470667" cy="365210"/>
          </a:xfrm>
          <a:prstGeom prst="rect">
            <a:avLst/>
          </a:prstGeom>
        </p:spPr>
        <p:txBody>
          <a:bodyPr/>
          <a:lstStyle>
            <a:lvl1pPr>
              <a:defRPr/>
            </a:lvl1pPr>
          </a:lstStyle>
          <a:p>
            <a:pPr>
              <a:defRPr/>
            </a:pPr>
            <a:fld id="{60BF436F-93EF-46FB-AC18-62B4C099D6A8}" type="slidenum">
              <a:rPr lang="zh-CN" altLang="en-US">
                <a:solidFill>
                  <a:prstClr val="black"/>
                </a:solidFill>
                <a:latin typeface="Arial" panose="020B0604020202020204" pitchFamily="34" charset="0"/>
              </a:rPr>
              <a:pPr>
                <a:defRPr/>
              </a:pPr>
              <a:t>‹#›</a:t>
            </a:fld>
            <a:endParaRPr lang="zh-CN" altLang="en-US">
              <a:solidFill>
                <a:prstClr val="black"/>
              </a:solidFill>
              <a:latin typeface="Arial" panose="020B0604020202020204" pitchFamily="34" charset="0"/>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3" descr="ppt封底4-3.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980420" cy="68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3" descr="图片1.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73253" y="2572349"/>
            <a:ext cx="4434107" cy="98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23627" y="2130913"/>
            <a:ext cx="9333357" cy="147029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47063" y="3886920"/>
            <a:ext cx="7686294" cy="1752925"/>
          </a:xfrm>
        </p:spPr>
        <p:txBody>
          <a:bodyPr/>
          <a:lstStyle>
            <a:lvl1pPr marL="0" indent="0" algn="ctr">
              <a:buNone/>
              <a:defRPr>
                <a:solidFill>
                  <a:schemeClr val="tx1">
                    <a:tint val="75000"/>
                  </a:schemeClr>
                </a:solidFill>
              </a:defRPr>
            </a:lvl1pPr>
            <a:lvl2pPr marL="411480" indent="0" algn="ctr">
              <a:buNone/>
              <a:defRPr>
                <a:solidFill>
                  <a:schemeClr val="tx1">
                    <a:tint val="75000"/>
                  </a:schemeClr>
                </a:solidFill>
              </a:defRPr>
            </a:lvl2pPr>
            <a:lvl3pPr marL="823595" indent="0" algn="ctr">
              <a:buNone/>
              <a:defRPr>
                <a:solidFill>
                  <a:schemeClr val="tx1">
                    <a:tint val="75000"/>
                  </a:schemeClr>
                </a:solidFill>
              </a:defRPr>
            </a:lvl3pPr>
            <a:lvl4pPr marL="1235075" indent="0" algn="ctr">
              <a:buNone/>
              <a:defRPr>
                <a:solidFill>
                  <a:schemeClr val="tx1">
                    <a:tint val="75000"/>
                  </a:schemeClr>
                </a:solidFill>
              </a:defRPr>
            </a:lvl4pPr>
            <a:lvl5pPr marL="1647190" indent="0" algn="ctr">
              <a:buNone/>
              <a:defRPr>
                <a:solidFill>
                  <a:schemeClr val="tx1">
                    <a:tint val="75000"/>
                  </a:schemeClr>
                </a:solidFill>
              </a:defRPr>
            </a:lvl5pPr>
            <a:lvl6pPr marL="2058670" indent="0" algn="ctr">
              <a:buNone/>
              <a:defRPr>
                <a:solidFill>
                  <a:schemeClr val="tx1">
                    <a:tint val="75000"/>
                  </a:schemeClr>
                </a:solidFill>
              </a:defRPr>
            </a:lvl6pPr>
            <a:lvl7pPr marL="2470785" indent="0" algn="ctr">
              <a:buNone/>
              <a:defRPr>
                <a:solidFill>
                  <a:schemeClr val="tx1">
                    <a:tint val="75000"/>
                  </a:schemeClr>
                </a:solidFill>
              </a:defRPr>
            </a:lvl7pPr>
            <a:lvl8pPr marL="2882265" indent="0" algn="ctr">
              <a:buNone/>
              <a:defRPr>
                <a:solidFill>
                  <a:schemeClr val="tx1">
                    <a:tint val="75000"/>
                  </a:schemeClr>
                </a:solidFill>
              </a:defRPr>
            </a:lvl8pPr>
            <a:lvl9pPr marL="329438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549024" y="6357532"/>
            <a:ext cx="2562098" cy="365193"/>
          </a:xfrm>
        </p:spPr>
        <p:txBody>
          <a:bodyPr/>
          <a:lstStyle/>
          <a:p>
            <a:fld id="{530820CF-B880-4189-942D-D702A7CBA730}" type="datetimeFigureOut">
              <a:rPr lang="zh-CN" altLang="en-US" smtClean="0"/>
              <a:pPr/>
              <a:t>2019/5/20</a:t>
            </a:fld>
            <a:endParaRPr lang="zh-CN" altLang="en-US"/>
          </a:p>
        </p:txBody>
      </p:sp>
      <p:sp>
        <p:nvSpPr>
          <p:cNvPr id="5" name="页脚占位符 4"/>
          <p:cNvSpPr>
            <a:spLocks noGrp="1"/>
          </p:cNvSpPr>
          <p:nvPr>
            <p:ph type="ftr" sz="quarter" idx="11"/>
          </p:nvPr>
        </p:nvSpPr>
        <p:spPr>
          <a:xfrm>
            <a:off x="3751739" y="6357532"/>
            <a:ext cx="3477133" cy="365193"/>
          </a:xfrm>
        </p:spPr>
        <p:txBody>
          <a:bodyPr/>
          <a:lstStyle/>
          <a:p>
            <a:endParaRPr lang="zh-CN" altLang="en-US"/>
          </a:p>
        </p:txBody>
      </p:sp>
      <p:sp>
        <p:nvSpPr>
          <p:cNvPr id="6" name="灯片编号占位符 5"/>
          <p:cNvSpPr>
            <a:spLocks noGrp="1"/>
          </p:cNvSpPr>
          <p:nvPr>
            <p:ph type="sldNum" sz="quarter" idx="12"/>
          </p:nvPr>
        </p:nvSpPr>
        <p:spPr>
          <a:xfrm>
            <a:off x="7869316" y="6357532"/>
            <a:ext cx="2562098" cy="365193"/>
          </a:xfrm>
        </p:spPr>
        <p:txBody>
          <a:bodyPr/>
          <a:lstStyle/>
          <a:p>
            <a:fld id="{0C913308-F349-4B6D-A68A-DD1791B4A57B}" type="slidenum">
              <a:rPr lang="zh-CN" altLang="en-US" smtClean="0"/>
              <a:pPr/>
              <a:t>‹#›</a:t>
            </a:fld>
            <a:endParaRPr lang="zh-CN" altLang="en-US"/>
          </a:p>
        </p:txBody>
      </p:sp>
      <p:pic>
        <p:nvPicPr>
          <p:cNvPr id="7" name="图片 4" descr="ppt封面16-9.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55447" y="4426770"/>
            <a:ext cx="5025067" cy="243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5" descr="长虹标志.png"/>
          <p:cNvPicPr>
            <a:picLocks noChangeAspect="1"/>
          </p:cNvPicPr>
          <p:nvPr userDrawn="1"/>
        </p:nvPicPr>
        <p:blipFill>
          <a:blip r:embed="rId3" cstate="print">
            <a:extLst>
              <a:ext uri="{28A0092B-C50C-407E-A947-70E740481C1C}">
                <a14:useLocalDpi xmlns:a14="http://schemas.microsoft.com/office/drawing/2010/main" val="0"/>
              </a:ext>
            </a:extLst>
          </a:blip>
          <a:srcRect r="3484" b="77818"/>
          <a:stretch>
            <a:fillRect/>
          </a:stretch>
        </p:blipFill>
        <p:spPr bwMode="auto">
          <a:xfrm>
            <a:off x="171570" y="142901"/>
            <a:ext cx="2316183" cy="22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6" descr="浅色背景示范应用(1).jpg"/>
          <p:cNvPicPr>
            <a:picLocks noChangeAspect="1"/>
          </p:cNvPicPr>
          <p:nvPr userDrawn="1"/>
        </p:nvPicPr>
        <p:blipFill>
          <a:blip r:embed="rId4" cstate="print">
            <a:extLst>
              <a:ext uri="{28A0092B-C50C-407E-A947-70E740481C1C}">
                <a14:useLocalDpi xmlns:a14="http://schemas.microsoft.com/office/drawing/2010/main" val="0"/>
              </a:ext>
            </a:extLst>
          </a:blip>
          <a:srcRect l="24767" t="34952" r="22746" b="40594"/>
          <a:stretch>
            <a:fillRect/>
          </a:stretch>
        </p:blipFill>
        <p:spPr bwMode="auto">
          <a:xfrm>
            <a:off x="9607874" y="142901"/>
            <a:ext cx="1200982" cy="249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49021" y="274689"/>
            <a:ext cx="9882378" cy="1143212"/>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549021" y="1600589"/>
            <a:ext cx="9882378" cy="452680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549024" y="6357532"/>
            <a:ext cx="2562098" cy="365193"/>
          </a:xfrm>
        </p:spPr>
        <p:txBody>
          <a:bodyPr/>
          <a:lstStyle/>
          <a:p>
            <a:fld id="{530820CF-B880-4189-942D-D702A7CBA730}" type="datetimeFigureOut">
              <a:rPr lang="zh-CN" altLang="en-US" smtClean="0"/>
              <a:pPr/>
              <a:t>2019/5/20</a:t>
            </a:fld>
            <a:endParaRPr lang="zh-CN" altLang="en-US"/>
          </a:p>
        </p:txBody>
      </p:sp>
      <p:sp>
        <p:nvSpPr>
          <p:cNvPr id="5" name="页脚占位符 4"/>
          <p:cNvSpPr>
            <a:spLocks noGrp="1"/>
          </p:cNvSpPr>
          <p:nvPr>
            <p:ph type="ftr" sz="quarter" idx="11"/>
          </p:nvPr>
        </p:nvSpPr>
        <p:spPr>
          <a:xfrm>
            <a:off x="3751739" y="6357532"/>
            <a:ext cx="3477133" cy="365193"/>
          </a:xfrm>
        </p:spPr>
        <p:txBody>
          <a:bodyPr/>
          <a:lstStyle/>
          <a:p>
            <a:endParaRPr lang="zh-CN" altLang="en-US"/>
          </a:p>
        </p:txBody>
      </p:sp>
      <p:sp>
        <p:nvSpPr>
          <p:cNvPr id="6" name="灯片编号占位符 5"/>
          <p:cNvSpPr>
            <a:spLocks noGrp="1"/>
          </p:cNvSpPr>
          <p:nvPr>
            <p:ph type="sldNum" sz="quarter" idx="12"/>
          </p:nvPr>
        </p:nvSpPr>
        <p:spPr>
          <a:xfrm>
            <a:off x="7869316" y="6357532"/>
            <a:ext cx="2562098" cy="365193"/>
          </a:xfrm>
        </p:spPr>
        <p:txBody>
          <a:bodyPr/>
          <a:lstStyle/>
          <a:p>
            <a:fld id="{0C913308-F349-4B6D-A68A-DD1791B4A57B}" type="slidenum">
              <a:rPr lang="zh-CN" altLang="en-US" smtClean="0"/>
              <a:pPr/>
              <a:t>‹#›</a:t>
            </a:fld>
            <a:endParaRPr lang="zh-CN" altLang="en-US"/>
          </a:p>
        </p:txBody>
      </p:sp>
      <p:pic>
        <p:nvPicPr>
          <p:cNvPr id="7" name="图片 3" descr="长虹想象力实验室Icon [转换].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686276" cy="52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pic>
        <p:nvPicPr>
          <p:cNvPr id="2" name="图片 4" descr="ppt封面16-9.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955364" y="4426974"/>
            <a:ext cx="5025068" cy="2432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6" name="组合 5"/>
          <p:cNvGrpSpPr/>
          <p:nvPr userDrawn="1"/>
        </p:nvGrpSpPr>
        <p:grpSpPr>
          <a:xfrm>
            <a:off x="665814" y="547834"/>
            <a:ext cx="9648793" cy="361680"/>
            <a:chOff x="3060700" y="4724400"/>
            <a:chExt cx="5955507" cy="31432"/>
          </a:xfrm>
        </p:grpSpPr>
        <p:cxnSp>
          <p:nvCxnSpPr>
            <p:cNvPr id="7" name="直接连接符 6"/>
            <p:cNvCxnSpPr/>
            <p:nvPr/>
          </p:nvCxnSpPr>
          <p:spPr>
            <a:xfrm>
              <a:off x="3060700" y="4724400"/>
              <a:ext cx="5955507" cy="0"/>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832271" y="261446"/>
            <a:ext cx="4818211" cy="594225"/>
            <a:chOff x="4143851" y="532568"/>
            <a:chExt cx="4142700" cy="584449"/>
          </a:xfrm>
        </p:grpSpPr>
        <p:sp>
          <p:nvSpPr>
            <p:cNvPr id="12" name="圆角矩形 11"/>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6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6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4" name="标题 1"/>
          <p:cNvSpPr>
            <a:spLocks noGrp="1"/>
          </p:cNvSpPr>
          <p:nvPr>
            <p:ph type="title"/>
          </p:nvPr>
        </p:nvSpPr>
        <p:spPr>
          <a:xfrm>
            <a:off x="2898092" y="283016"/>
            <a:ext cx="4687251" cy="576064"/>
          </a:xfrm>
          <a:prstGeom prst="rect">
            <a:avLst/>
          </a:prstGeom>
        </p:spPr>
        <p:txBody>
          <a:bodyPr/>
          <a:lstStyle>
            <a:lvl1pPr>
              <a:defRPr sz="252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p:cNvSpPr txBox="1"/>
          <p:nvPr userDrawn="1"/>
        </p:nvSpPr>
        <p:spPr>
          <a:xfrm>
            <a:off x="1" y="965"/>
            <a:ext cx="484428" cy="258532"/>
          </a:xfrm>
          <a:prstGeom prst="rect">
            <a:avLst/>
          </a:prstGeom>
          <a:solidFill>
            <a:srgbClr val="009FE7"/>
          </a:solidFill>
        </p:spPr>
        <p:txBody>
          <a:bodyPr wrap="none" rtlCol="0">
            <a:spAutoFit/>
          </a:bodyPr>
          <a:lstStyle/>
          <a:p>
            <a:r>
              <a:rPr lang="en-US" altLang="zh-CN" sz="1080" dirty="0" smtClean="0">
                <a:solidFill>
                  <a:schemeClr val="bg1"/>
                </a:solidFill>
              </a:rPr>
              <a:t>DMT</a:t>
            </a:r>
            <a:endParaRPr lang="zh-CN" altLang="en-US" sz="108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55628" y="365217"/>
            <a:ext cx="9469164" cy="1325563"/>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theme" Target="../theme/theme10.xml"/><Relationship Id="rId6" Type="http://schemas.openxmlformats.org/officeDocument/2006/relationships/image" Target="../media/image2.png"/><Relationship Id="rId1" Type="http://schemas.openxmlformats.org/officeDocument/2006/relationships/slideLayout" Target="../slideLayouts/slideLayout24.xml"/><Relationship Id="rId2" Type="http://schemas.openxmlformats.org/officeDocument/2006/relationships/slideLayout" Target="../slideLayouts/slideLayout25.xml"/></Relationships>
</file>

<file path=ppt/slideMasters/_rels/slideMaster100.xml.rels><?xml version="1.0" encoding="UTF-8" standalone="yes"?>
<Relationships xmlns="http://schemas.openxmlformats.org/package/2006/relationships"><Relationship Id="rId1" Type="http://schemas.openxmlformats.org/officeDocument/2006/relationships/theme" Target="../theme/theme100.xml"/><Relationship Id="rId2" Type="http://schemas.openxmlformats.org/officeDocument/2006/relationships/image" Target="../media/image2.png"/></Relationships>
</file>

<file path=ppt/slideMasters/_rels/slideMaster101.xml.rels><?xml version="1.0" encoding="UTF-8" standalone="yes"?>
<Relationships xmlns="http://schemas.openxmlformats.org/package/2006/relationships"><Relationship Id="rId1" Type="http://schemas.openxmlformats.org/officeDocument/2006/relationships/theme" Target="../theme/theme101.xml"/><Relationship Id="rId2" Type="http://schemas.openxmlformats.org/officeDocument/2006/relationships/image" Target="../media/image2.png"/></Relationships>
</file>

<file path=ppt/slideMasters/_rels/slideMaster102.xml.rels><?xml version="1.0" encoding="UTF-8" standalone="yes"?>
<Relationships xmlns="http://schemas.openxmlformats.org/package/2006/relationships"><Relationship Id="rId1" Type="http://schemas.openxmlformats.org/officeDocument/2006/relationships/theme" Target="../theme/theme102.xml"/><Relationship Id="rId2" Type="http://schemas.openxmlformats.org/officeDocument/2006/relationships/image" Target="../media/image2.png"/></Relationships>
</file>

<file path=ppt/slideMasters/_rels/slideMaster103.xml.rels><?xml version="1.0" encoding="UTF-8" standalone="yes"?>
<Relationships xmlns="http://schemas.openxmlformats.org/package/2006/relationships"><Relationship Id="rId1" Type="http://schemas.openxmlformats.org/officeDocument/2006/relationships/theme" Target="../theme/theme103.xml"/></Relationships>
</file>

<file path=ppt/slideMasters/_rels/slideMaster104.xml.rels><?xml version="1.0" encoding="UTF-8" standalone="yes"?>
<Relationships xmlns="http://schemas.openxmlformats.org/package/2006/relationships"><Relationship Id="rId1" Type="http://schemas.openxmlformats.org/officeDocument/2006/relationships/theme" Target="../theme/theme104.xml"/><Relationship Id="rId2" Type="http://schemas.openxmlformats.org/officeDocument/2006/relationships/image" Target="../media/image2.png"/></Relationships>
</file>

<file path=ppt/slideMasters/_rels/slideMaster105.xml.rels><?xml version="1.0" encoding="UTF-8" standalone="yes"?>
<Relationships xmlns="http://schemas.openxmlformats.org/package/2006/relationships"><Relationship Id="rId1" Type="http://schemas.openxmlformats.org/officeDocument/2006/relationships/theme" Target="../theme/theme105.xml"/><Relationship Id="rId2" Type="http://schemas.openxmlformats.org/officeDocument/2006/relationships/image" Target="../media/image2.png"/></Relationships>
</file>

<file path=ppt/slideMasters/_rels/slideMaster106.xml.rels><?xml version="1.0" encoding="UTF-8" standalone="yes"?>
<Relationships xmlns="http://schemas.openxmlformats.org/package/2006/relationships"><Relationship Id="rId1" Type="http://schemas.openxmlformats.org/officeDocument/2006/relationships/theme" Target="../theme/theme106.xml"/><Relationship Id="rId2" Type="http://schemas.openxmlformats.org/officeDocument/2006/relationships/image" Target="../media/image2.png"/></Relationships>
</file>

<file path=ppt/slideMasters/_rels/slideMaster107.xml.rels><?xml version="1.0" encoding="UTF-8" standalone="yes"?>
<Relationships xmlns="http://schemas.openxmlformats.org/package/2006/relationships"><Relationship Id="rId1" Type="http://schemas.openxmlformats.org/officeDocument/2006/relationships/theme" Target="../theme/theme107.xml"/><Relationship Id="rId2" Type="http://schemas.openxmlformats.org/officeDocument/2006/relationships/image" Target="../media/image2.png"/></Relationships>
</file>

<file path=ppt/slideMasters/_rels/slideMaster108.xml.rels><?xml version="1.0" encoding="UTF-8" standalone="yes"?>
<Relationships xmlns="http://schemas.openxmlformats.org/package/2006/relationships"><Relationship Id="rId1" Type="http://schemas.openxmlformats.org/officeDocument/2006/relationships/theme" Target="../theme/theme108.xml"/></Relationships>
</file>

<file path=ppt/slideMasters/_rels/slideMaster109.xml.rels><?xml version="1.0" encoding="UTF-8" standalone="yes"?>
<Relationships xmlns="http://schemas.openxmlformats.org/package/2006/relationships"><Relationship Id="rId1" Type="http://schemas.openxmlformats.org/officeDocument/2006/relationships/theme" Target="../theme/theme109.xml"/><Relationship Id="rId2"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30.xml"/><Relationship Id="rId4" Type="http://schemas.openxmlformats.org/officeDocument/2006/relationships/theme" Target="../theme/theme11.xml"/><Relationship Id="rId5" Type="http://schemas.openxmlformats.org/officeDocument/2006/relationships/image" Target="../media/image2.png"/><Relationship Id="rId1" Type="http://schemas.openxmlformats.org/officeDocument/2006/relationships/slideLayout" Target="../slideLayouts/slideLayout28.xml"/><Relationship Id="rId2" Type="http://schemas.openxmlformats.org/officeDocument/2006/relationships/slideLayout" Target="../slideLayouts/slideLayout29.xml"/></Relationships>
</file>

<file path=ppt/slideMasters/_rels/slideMaster110.xml.rels><?xml version="1.0" encoding="UTF-8" standalone="yes"?>
<Relationships xmlns="http://schemas.openxmlformats.org/package/2006/relationships"><Relationship Id="rId1" Type="http://schemas.openxmlformats.org/officeDocument/2006/relationships/theme" Target="../theme/theme110.xml"/><Relationship Id="rId2" Type="http://schemas.openxmlformats.org/officeDocument/2006/relationships/image" Target="../media/image2.png"/></Relationships>
</file>

<file path=ppt/slideMasters/_rels/slideMaster111.xml.rels><?xml version="1.0" encoding="UTF-8" standalone="yes"?>
<Relationships xmlns="http://schemas.openxmlformats.org/package/2006/relationships"><Relationship Id="rId1" Type="http://schemas.openxmlformats.org/officeDocument/2006/relationships/theme" Target="../theme/theme111.xml"/><Relationship Id="rId2" Type="http://schemas.openxmlformats.org/officeDocument/2006/relationships/image" Target="../media/image2.png"/></Relationships>
</file>

<file path=ppt/slideMasters/_rels/slideMaster112.xml.rels><?xml version="1.0" encoding="UTF-8" standalone="yes"?>
<Relationships xmlns="http://schemas.openxmlformats.org/package/2006/relationships"><Relationship Id="rId1" Type="http://schemas.openxmlformats.org/officeDocument/2006/relationships/theme" Target="../theme/theme112.xml"/><Relationship Id="rId2" Type="http://schemas.openxmlformats.org/officeDocument/2006/relationships/image" Target="../media/image2.png"/></Relationships>
</file>

<file path=ppt/slideMasters/_rels/slideMaster113.xml.rels><?xml version="1.0" encoding="UTF-8" standalone="yes"?>
<Relationships xmlns="http://schemas.openxmlformats.org/package/2006/relationships"><Relationship Id="rId1" Type="http://schemas.openxmlformats.org/officeDocument/2006/relationships/theme" Target="../theme/theme113.xml"/><Relationship Id="rId2" Type="http://schemas.openxmlformats.org/officeDocument/2006/relationships/image" Target="../media/image2.png"/></Relationships>
</file>

<file path=ppt/slideMasters/_rels/slideMaster114.xml.rels><?xml version="1.0" encoding="UTF-8" standalone="yes"?>
<Relationships xmlns="http://schemas.openxmlformats.org/package/2006/relationships"><Relationship Id="rId1" Type="http://schemas.openxmlformats.org/officeDocument/2006/relationships/theme" Target="../theme/theme114.xml"/><Relationship Id="rId2" Type="http://schemas.openxmlformats.org/officeDocument/2006/relationships/image" Target="../media/image2.png"/></Relationships>
</file>

<file path=ppt/slideMasters/_rels/slideMaster115.xml.rels><?xml version="1.0" encoding="UTF-8" standalone="yes"?>
<Relationships xmlns="http://schemas.openxmlformats.org/package/2006/relationships"><Relationship Id="rId1" Type="http://schemas.openxmlformats.org/officeDocument/2006/relationships/theme" Target="../theme/theme115.xml"/><Relationship Id="rId2" Type="http://schemas.openxmlformats.org/officeDocument/2006/relationships/image" Target="../media/image2.png"/></Relationships>
</file>

<file path=ppt/slideMasters/_rels/slideMaster116.xml.rels><?xml version="1.0" encoding="UTF-8" standalone="yes"?>
<Relationships xmlns="http://schemas.openxmlformats.org/package/2006/relationships"><Relationship Id="rId1" Type="http://schemas.openxmlformats.org/officeDocument/2006/relationships/theme" Target="../theme/theme116.xml"/><Relationship Id="rId2" Type="http://schemas.openxmlformats.org/officeDocument/2006/relationships/image" Target="../media/image2.png"/></Relationships>
</file>

<file path=ppt/slideMasters/_rels/slideMaster117.xml.rels><?xml version="1.0" encoding="UTF-8" standalone="yes"?>
<Relationships xmlns="http://schemas.openxmlformats.org/package/2006/relationships"><Relationship Id="rId1" Type="http://schemas.openxmlformats.org/officeDocument/2006/relationships/theme" Target="../theme/theme117.xml"/><Relationship Id="rId2" Type="http://schemas.openxmlformats.org/officeDocument/2006/relationships/image" Target="../media/image2.png"/></Relationships>
</file>

<file path=ppt/slideMasters/_rels/slideMaster118.xml.rels><?xml version="1.0" encoding="UTF-8" standalone="yes"?>
<Relationships xmlns="http://schemas.openxmlformats.org/package/2006/relationships"><Relationship Id="rId1" Type="http://schemas.openxmlformats.org/officeDocument/2006/relationships/theme" Target="../theme/theme118.xml"/><Relationship Id="rId2" Type="http://schemas.openxmlformats.org/officeDocument/2006/relationships/image" Target="../media/image2.png"/></Relationships>
</file>

<file path=ppt/slideMasters/_rels/slideMaster119.xml.rels><?xml version="1.0" encoding="UTF-8" standalone="yes"?>
<Relationships xmlns="http://schemas.openxmlformats.org/package/2006/relationships"><Relationship Id="rId1" Type="http://schemas.openxmlformats.org/officeDocument/2006/relationships/theme" Target="../theme/theme119.xml"/><Relationship Id="rId2"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33.xml"/><Relationship Id="rId4" Type="http://schemas.openxmlformats.org/officeDocument/2006/relationships/theme" Target="../theme/theme12.xml"/><Relationship Id="rId5" Type="http://schemas.openxmlformats.org/officeDocument/2006/relationships/image" Target="../media/image2.png"/><Relationship Id="rId1" Type="http://schemas.openxmlformats.org/officeDocument/2006/relationships/slideLayout" Target="../slideLayouts/slideLayout31.xml"/><Relationship Id="rId2" Type="http://schemas.openxmlformats.org/officeDocument/2006/relationships/slideLayout" Target="../slideLayouts/slideLayout32.xml"/></Relationships>
</file>

<file path=ppt/slideMasters/_rels/slideMaster120.xml.rels><?xml version="1.0" encoding="UTF-8" standalone="yes"?>
<Relationships xmlns="http://schemas.openxmlformats.org/package/2006/relationships"><Relationship Id="rId1" Type="http://schemas.openxmlformats.org/officeDocument/2006/relationships/theme" Target="../theme/theme120.xml"/><Relationship Id="rId2" Type="http://schemas.openxmlformats.org/officeDocument/2006/relationships/image" Target="../media/image2.png"/></Relationships>
</file>

<file path=ppt/slideMasters/_rels/slideMaster121.xml.rels><?xml version="1.0" encoding="UTF-8" standalone="yes"?>
<Relationships xmlns="http://schemas.openxmlformats.org/package/2006/relationships"><Relationship Id="rId1" Type="http://schemas.openxmlformats.org/officeDocument/2006/relationships/theme" Target="../theme/theme121.xml"/><Relationship Id="rId2" Type="http://schemas.openxmlformats.org/officeDocument/2006/relationships/image" Target="../media/image2.png"/></Relationships>
</file>

<file path=ppt/slideMasters/_rels/slideMaster122.xml.rels><?xml version="1.0" encoding="UTF-8" standalone="yes"?>
<Relationships xmlns="http://schemas.openxmlformats.org/package/2006/relationships"><Relationship Id="rId1" Type="http://schemas.openxmlformats.org/officeDocument/2006/relationships/theme" Target="../theme/theme122.xml"/><Relationship Id="rId2" Type="http://schemas.openxmlformats.org/officeDocument/2006/relationships/image" Target="../media/image2.png"/></Relationships>
</file>

<file path=ppt/slideMasters/_rels/slideMaster123.xml.rels><?xml version="1.0" encoding="UTF-8" standalone="yes"?>
<Relationships xmlns="http://schemas.openxmlformats.org/package/2006/relationships"><Relationship Id="rId1" Type="http://schemas.openxmlformats.org/officeDocument/2006/relationships/slideLayout" Target="../slideLayouts/slideLayout101.xml"/><Relationship Id="rId2" Type="http://schemas.openxmlformats.org/officeDocument/2006/relationships/theme" Target="../theme/theme123.xml"/><Relationship Id="rId3" Type="http://schemas.openxmlformats.org/officeDocument/2006/relationships/image" Target="../media/image2.png"/></Relationships>
</file>

<file path=ppt/slideMasters/_rels/slideMaster124.xml.rels><?xml version="1.0" encoding="UTF-8" standalone="yes"?>
<Relationships xmlns="http://schemas.openxmlformats.org/package/2006/relationships"><Relationship Id="rId1" Type="http://schemas.openxmlformats.org/officeDocument/2006/relationships/theme" Target="../theme/theme124.xml"/><Relationship Id="rId2" Type="http://schemas.openxmlformats.org/officeDocument/2006/relationships/image" Target="../media/image2.png"/></Relationships>
</file>

<file path=ppt/slideMasters/_rels/slideMaster125.xml.rels><?xml version="1.0" encoding="UTF-8" standalone="yes"?>
<Relationships xmlns="http://schemas.openxmlformats.org/package/2006/relationships"><Relationship Id="rId1" Type="http://schemas.openxmlformats.org/officeDocument/2006/relationships/theme" Target="../theme/theme125.xml"/><Relationship Id="rId2" Type="http://schemas.openxmlformats.org/officeDocument/2006/relationships/image" Target="../media/image2.png"/></Relationships>
</file>

<file path=ppt/slideMasters/_rels/slideMaster126.xml.rels><?xml version="1.0" encoding="UTF-8" standalone="yes"?>
<Relationships xmlns="http://schemas.openxmlformats.org/package/2006/relationships"><Relationship Id="rId1" Type="http://schemas.openxmlformats.org/officeDocument/2006/relationships/theme" Target="../theme/theme126.xml"/><Relationship Id="rId2" Type="http://schemas.openxmlformats.org/officeDocument/2006/relationships/image" Target="../media/image2.png"/></Relationships>
</file>

<file path=ppt/slideMasters/_rels/slideMaster127.xml.rels><?xml version="1.0" encoding="UTF-8" standalone="yes"?>
<Relationships xmlns="http://schemas.openxmlformats.org/package/2006/relationships"><Relationship Id="rId1" Type="http://schemas.openxmlformats.org/officeDocument/2006/relationships/theme" Target="../theme/theme127.xml"/><Relationship Id="rId2" Type="http://schemas.openxmlformats.org/officeDocument/2006/relationships/image" Target="../media/image2.png"/></Relationships>
</file>

<file path=ppt/slideMasters/_rels/slideMaster128.xml.rels><?xml version="1.0" encoding="UTF-8" standalone="yes"?>
<Relationships xmlns="http://schemas.openxmlformats.org/package/2006/relationships"><Relationship Id="rId1" Type="http://schemas.openxmlformats.org/officeDocument/2006/relationships/theme" Target="../theme/theme128.xml"/><Relationship Id="rId2" Type="http://schemas.openxmlformats.org/officeDocument/2006/relationships/image" Target="../media/image2.png"/></Relationships>
</file>

<file path=ppt/slideMasters/_rels/slideMaster129.xml.rels><?xml version="1.0" encoding="UTF-8" standalone="yes"?>
<Relationships xmlns="http://schemas.openxmlformats.org/package/2006/relationships"><Relationship Id="rId3" Type="http://schemas.openxmlformats.org/officeDocument/2006/relationships/theme" Target="../theme/theme129.xml"/><Relationship Id="rId4" Type="http://schemas.openxmlformats.org/officeDocument/2006/relationships/image" Target="../media/image2.png"/><Relationship Id="rId1" Type="http://schemas.openxmlformats.org/officeDocument/2006/relationships/slideLayout" Target="../slideLayouts/slideLayout102.xml"/><Relationship Id="rId2" Type="http://schemas.openxmlformats.org/officeDocument/2006/relationships/slideLayout" Target="../slideLayouts/slideLayout103.xml"/></Relationships>
</file>

<file path=ppt/slideMasters/_rels/slideMaster13.xml.rels><?xml version="1.0" encoding="UTF-8" standalone="yes"?>
<Relationships xmlns="http://schemas.openxmlformats.org/package/2006/relationships"><Relationship Id="rId3" Type="http://schemas.openxmlformats.org/officeDocument/2006/relationships/slideLayout" Target="../slideLayouts/slideLayout36.xml"/><Relationship Id="rId4" Type="http://schemas.openxmlformats.org/officeDocument/2006/relationships/theme" Target="../theme/theme13.xml"/><Relationship Id="rId5" Type="http://schemas.openxmlformats.org/officeDocument/2006/relationships/image" Target="../media/image8.png"/><Relationship Id="rId1" Type="http://schemas.openxmlformats.org/officeDocument/2006/relationships/slideLayout" Target="../slideLayouts/slideLayout34.xml"/><Relationship Id="rId2" Type="http://schemas.openxmlformats.org/officeDocument/2006/relationships/slideLayout" Target="../slideLayouts/slideLayout35.xml"/></Relationships>
</file>

<file path=ppt/slideMasters/_rels/slideMaster130.xml.rels><?xml version="1.0" encoding="UTF-8" standalone="yes"?>
<Relationships xmlns="http://schemas.openxmlformats.org/package/2006/relationships"><Relationship Id="rId3" Type="http://schemas.openxmlformats.org/officeDocument/2006/relationships/theme" Target="../theme/theme130.xml"/><Relationship Id="rId4" Type="http://schemas.openxmlformats.org/officeDocument/2006/relationships/image" Target="../media/image2.png"/><Relationship Id="rId1" Type="http://schemas.openxmlformats.org/officeDocument/2006/relationships/slideLayout" Target="../slideLayouts/slideLayout104.xml"/><Relationship Id="rId2" Type="http://schemas.openxmlformats.org/officeDocument/2006/relationships/slideLayout" Target="../slideLayouts/slideLayout105.xml"/></Relationships>
</file>

<file path=ppt/slideMasters/_rels/slideMaster131.xml.rels><?xml version="1.0" encoding="UTF-8" standalone="yes"?>
<Relationships xmlns="http://schemas.openxmlformats.org/package/2006/relationships"><Relationship Id="rId3" Type="http://schemas.openxmlformats.org/officeDocument/2006/relationships/slideLayout" Target="../slideLayouts/slideLayout108.xml"/><Relationship Id="rId4" Type="http://schemas.openxmlformats.org/officeDocument/2006/relationships/slideLayout" Target="../slideLayouts/slideLayout109.xml"/><Relationship Id="rId5" Type="http://schemas.openxmlformats.org/officeDocument/2006/relationships/theme" Target="../theme/theme131.xml"/><Relationship Id="rId6" Type="http://schemas.openxmlformats.org/officeDocument/2006/relationships/image" Target="../media/image2.png"/><Relationship Id="rId1" Type="http://schemas.openxmlformats.org/officeDocument/2006/relationships/slideLayout" Target="../slideLayouts/slideLayout106.xml"/><Relationship Id="rId2" Type="http://schemas.openxmlformats.org/officeDocument/2006/relationships/slideLayout" Target="../slideLayouts/slideLayout107.xml"/></Relationships>
</file>

<file path=ppt/slideMasters/_rels/slideMaster132.xml.rels><?xml version="1.0" encoding="UTF-8" standalone="yes"?>
<Relationships xmlns="http://schemas.openxmlformats.org/package/2006/relationships"><Relationship Id="rId1" Type="http://schemas.openxmlformats.org/officeDocument/2006/relationships/theme" Target="../theme/theme132.xml"/><Relationship Id="rId2" Type="http://schemas.openxmlformats.org/officeDocument/2006/relationships/image" Target="../media/image2.png"/></Relationships>
</file>

<file path=ppt/slideMasters/_rels/slideMaster133.xml.rels><?xml version="1.0" encoding="UTF-8" standalone="yes"?>
<Relationships xmlns="http://schemas.openxmlformats.org/package/2006/relationships"><Relationship Id="rId1" Type="http://schemas.openxmlformats.org/officeDocument/2006/relationships/theme" Target="../theme/theme133.xml"/><Relationship Id="rId2" Type="http://schemas.openxmlformats.org/officeDocument/2006/relationships/image" Target="../media/image2.png"/></Relationships>
</file>

<file path=ppt/slideMasters/_rels/slideMaster134.xml.rels><?xml version="1.0" encoding="UTF-8" standalone="yes"?>
<Relationships xmlns="http://schemas.openxmlformats.org/package/2006/relationships"><Relationship Id="rId1" Type="http://schemas.openxmlformats.org/officeDocument/2006/relationships/theme" Target="../theme/theme134.xml"/><Relationship Id="rId2" Type="http://schemas.openxmlformats.org/officeDocument/2006/relationships/image" Target="../media/image2.png"/></Relationships>
</file>

<file path=ppt/slideMasters/_rels/slideMaster135.xml.rels><?xml version="1.0" encoding="UTF-8" standalone="yes"?>
<Relationships xmlns="http://schemas.openxmlformats.org/package/2006/relationships"><Relationship Id="rId1" Type="http://schemas.openxmlformats.org/officeDocument/2006/relationships/theme" Target="../theme/theme135.xml"/><Relationship Id="rId2" Type="http://schemas.openxmlformats.org/officeDocument/2006/relationships/image" Target="../media/image2.png"/></Relationships>
</file>

<file path=ppt/slideMasters/_rels/slideMaster136.xml.rels><?xml version="1.0" encoding="UTF-8" standalone="yes"?>
<Relationships xmlns="http://schemas.openxmlformats.org/package/2006/relationships"><Relationship Id="rId1" Type="http://schemas.openxmlformats.org/officeDocument/2006/relationships/theme" Target="../theme/theme136.xml"/><Relationship Id="rId2" Type="http://schemas.openxmlformats.org/officeDocument/2006/relationships/image" Target="../media/image2.png"/></Relationships>
</file>

<file path=ppt/slideMasters/_rels/slideMaster137.xml.rels><?xml version="1.0" encoding="UTF-8" standalone="yes"?>
<Relationships xmlns="http://schemas.openxmlformats.org/package/2006/relationships"><Relationship Id="rId1" Type="http://schemas.openxmlformats.org/officeDocument/2006/relationships/theme" Target="../theme/theme137.xml"/><Relationship Id="rId2" Type="http://schemas.openxmlformats.org/officeDocument/2006/relationships/image" Target="../media/image2.png"/></Relationships>
</file>

<file path=ppt/slideMasters/_rels/slideMaster138.xml.rels><?xml version="1.0" encoding="UTF-8" standalone="yes"?>
<Relationships xmlns="http://schemas.openxmlformats.org/package/2006/relationships"><Relationship Id="rId1" Type="http://schemas.openxmlformats.org/officeDocument/2006/relationships/theme" Target="../theme/theme138.xml"/><Relationship Id="rId2" Type="http://schemas.openxmlformats.org/officeDocument/2006/relationships/image" Target="../media/image2.png"/></Relationships>
</file>

<file path=ppt/slideMasters/_rels/slideMaster139.xml.rels><?xml version="1.0" encoding="UTF-8" standalone="yes"?>
<Relationships xmlns="http://schemas.openxmlformats.org/package/2006/relationships"><Relationship Id="rId1" Type="http://schemas.openxmlformats.org/officeDocument/2006/relationships/theme" Target="../theme/theme139.xml"/><Relationship Id="rId2"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slideLayout" Target="../slideLayouts/slideLayout39.xml"/><Relationship Id="rId4" Type="http://schemas.openxmlformats.org/officeDocument/2006/relationships/theme" Target="../theme/theme14.xml"/><Relationship Id="rId5" Type="http://schemas.openxmlformats.org/officeDocument/2006/relationships/image" Target="../media/image2.png"/><Relationship Id="rId1" Type="http://schemas.openxmlformats.org/officeDocument/2006/relationships/slideLayout" Target="../slideLayouts/slideLayout37.xml"/><Relationship Id="rId2" Type="http://schemas.openxmlformats.org/officeDocument/2006/relationships/slideLayout" Target="../slideLayouts/slideLayout38.xml"/></Relationships>
</file>

<file path=ppt/slideMasters/_rels/slideMaster140.xml.rels><?xml version="1.0" encoding="UTF-8" standalone="yes"?>
<Relationships xmlns="http://schemas.openxmlformats.org/package/2006/relationships"><Relationship Id="rId1" Type="http://schemas.openxmlformats.org/officeDocument/2006/relationships/theme" Target="../theme/theme140.xml"/><Relationship Id="rId2" Type="http://schemas.openxmlformats.org/officeDocument/2006/relationships/image" Target="../media/image2.png"/></Relationships>
</file>

<file path=ppt/slideMasters/_rels/slideMaster141.xml.rels><?xml version="1.0" encoding="UTF-8" standalone="yes"?>
<Relationships xmlns="http://schemas.openxmlformats.org/package/2006/relationships"><Relationship Id="rId1" Type="http://schemas.openxmlformats.org/officeDocument/2006/relationships/theme" Target="../theme/theme141.xml"/><Relationship Id="rId2" Type="http://schemas.openxmlformats.org/officeDocument/2006/relationships/image" Target="../media/image2.png"/></Relationships>
</file>

<file path=ppt/slideMasters/_rels/slideMaster142.xml.rels><?xml version="1.0" encoding="UTF-8" standalone="yes"?>
<Relationships xmlns="http://schemas.openxmlformats.org/package/2006/relationships"><Relationship Id="rId1" Type="http://schemas.openxmlformats.org/officeDocument/2006/relationships/theme" Target="../theme/theme142.xml"/><Relationship Id="rId2" Type="http://schemas.openxmlformats.org/officeDocument/2006/relationships/image" Target="../media/image2.png"/></Relationships>
</file>

<file path=ppt/slideMasters/_rels/slideMaster143.xml.rels><?xml version="1.0" encoding="UTF-8" standalone="yes"?>
<Relationships xmlns="http://schemas.openxmlformats.org/package/2006/relationships"><Relationship Id="rId1" Type="http://schemas.openxmlformats.org/officeDocument/2006/relationships/theme" Target="../theme/theme143.xml"/><Relationship Id="rId2" Type="http://schemas.openxmlformats.org/officeDocument/2006/relationships/image" Target="../media/image2.png"/></Relationships>
</file>

<file path=ppt/slideMasters/_rels/slideMaster144.xml.rels><?xml version="1.0" encoding="UTF-8" standalone="yes"?>
<Relationships xmlns="http://schemas.openxmlformats.org/package/2006/relationships"><Relationship Id="rId1" Type="http://schemas.openxmlformats.org/officeDocument/2006/relationships/theme" Target="../theme/theme144.xml"/><Relationship Id="rId2" Type="http://schemas.openxmlformats.org/officeDocument/2006/relationships/image" Target="../media/image2.png"/></Relationships>
</file>

<file path=ppt/slideMasters/_rels/slideMaster145.xml.rels><?xml version="1.0" encoding="UTF-8" standalone="yes"?>
<Relationships xmlns="http://schemas.openxmlformats.org/package/2006/relationships"><Relationship Id="rId1" Type="http://schemas.openxmlformats.org/officeDocument/2006/relationships/theme" Target="../theme/theme145.xml"/><Relationship Id="rId2" Type="http://schemas.openxmlformats.org/officeDocument/2006/relationships/image" Target="../media/image2.png"/></Relationships>
</file>

<file path=ppt/slideMasters/_rels/slideMaster146.xml.rels><?xml version="1.0" encoding="UTF-8" standalone="yes"?>
<Relationships xmlns="http://schemas.openxmlformats.org/package/2006/relationships"><Relationship Id="rId1" Type="http://schemas.openxmlformats.org/officeDocument/2006/relationships/theme" Target="../theme/theme146.xml"/><Relationship Id="rId2" Type="http://schemas.openxmlformats.org/officeDocument/2006/relationships/image" Target="../media/image2.png"/></Relationships>
</file>

<file path=ppt/slideMasters/_rels/slideMaster147.xml.rels><?xml version="1.0" encoding="UTF-8" standalone="yes"?>
<Relationships xmlns="http://schemas.openxmlformats.org/package/2006/relationships"><Relationship Id="rId1" Type="http://schemas.openxmlformats.org/officeDocument/2006/relationships/theme" Target="../theme/theme147.xml"/><Relationship Id="rId2" Type="http://schemas.openxmlformats.org/officeDocument/2006/relationships/image" Target="../media/image2.png"/></Relationships>
</file>

<file path=ppt/slideMasters/_rels/slideMaster148.xml.rels><?xml version="1.0" encoding="UTF-8" standalone="yes"?>
<Relationships xmlns="http://schemas.openxmlformats.org/package/2006/relationships"><Relationship Id="rId1" Type="http://schemas.openxmlformats.org/officeDocument/2006/relationships/theme" Target="../theme/theme148.xml"/><Relationship Id="rId2" Type="http://schemas.openxmlformats.org/officeDocument/2006/relationships/image" Target="../media/image2.png"/></Relationships>
</file>

<file path=ppt/slideMasters/_rels/slideMaster149.xml.rels><?xml version="1.0" encoding="UTF-8" standalone="yes"?>
<Relationships xmlns="http://schemas.openxmlformats.org/package/2006/relationships"><Relationship Id="rId1" Type="http://schemas.openxmlformats.org/officeDocument/2006/relationships/theme" Target="../theme/theme149.xml"/><Relationship Id="rId2"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4" Type="http://schemas.openxmlformats.org/officeDocument/2006/relationships/image" Target="../media/image2.png"/><Relationship Id="rId1" Type="http://schemas.openxmlformats.org/officeDocument/2006/relationships/slideLayout" Target="../slideLayouts/slideLayout40.xml"/><Relationship Id="rId2" Type="http://schemas.openxmlformats.org/officeDocument/2006/relationships/slideLayout" Target="../slideLayouts/slideLayout41.xml"/></Relationships>
</file>

<file path=ppt/slideMasters/_rels/slideMaster150.xml.rels><?xml version="1.0" encoding="UTF-8" standalone="yes"?>
<Relationships xmlns="http://schemas.openxmlformats.org/package/2006/relationships"><Relationship Id="rId1" Type="http://schemas.openxmlformats.org/officeDocument/2006/relationships/theme" Target="../theme/theme150.xml"/><Relationship Id="rId2" Type="http://schemas.openxmlformats.org/officeDocument/2006/relationships/image" Target="../media/image2.png"/></Relationships>
</file>

<file path=ppt/slideMasters/_rels/slideMaster151.xml.rels><?xml version="1.0" encoding="UTF-8" standalone="yes"?>
<Relationships xmlns="http://schemas.openxmlformats.org/package/2006/relationships"><Relationship Id="rId1" Type="http://schemas.openxmlformats.org/officeDocument/2006/relationships/theme" Target="../theme/theme151.xml"/><Relationship Id="rId2" Type="http://schemas.openxmlformats.org/officeDocument/2006/relationships/image" Target="../media/image2.png"/></Relationships>
</file>

<file path=ppt/slideMasters/_rels/slideMaster152.xml.rels><?xml version="1.0" encoding="UTF-8" standalone="yes"?>
<Relationships xmlns="http://schemas.openxmlformats.org/package/2006/relationships"><Relationship Id="rId1" Type="http://schemas.openxmlformats.org/officeDocument/2006/relationships/theme" Target="../theme/theme152.xml"/><Relationship Id="rId2" Type="http://schemas.openxmlformats.org/officeDocument/2006/relationships/image" Target="../media/image2.png"/></Relationships>
</file>

<file path=ppt/slideMasters/_rels/slideMaster153.xml.rels><?xml version="1.0" encoding="UTF-8" standalone="yes"?>
<Relationships xmlns="http://schemas.openxmlformats.org/package/2006/relationships"><Relationship Id="rId1" Type="http://schemas.openxmlformats.org/officeDocument/2006/relationships/theme" Target="../theme/theme153.xml"/><Relationship Id="rId2" Type="http://schemas.openxmlformats.org/officeDocument/2006/relationships/image" Target="../media/image2.png"/></Relationships>
</file>

<file path=ppt/slideMasters/_rels/slideMaster154.xml.rels><?xml version="1.0" encoding="UTF-8" standalone="yes"?>
<Relationships xmlns="http://schemas.openxmlformats.org/package/2006/relationships"><Relationship Id="rId1" Type="http://schemas.openxmlformats.org/officeDocument/2006/relationships/theme" Target="../theme/theme154.xml"/><Relationship Id="rId2" Type="http://schemas.openxmlformats.org/officeDocument/2006/relationships/image" Target="../media/image2.png"/></Relationships>
</file>

<file path=ppt/slideMasters/_rels/slideMaster155.xml.rels><?xml version="1.0" encoding="UTF-8" standalone="yes"?>
<Relationships xmlns="http://schemas.openxmlformats.org/package/2006/relationships"><Relationship Id="rId1" Type="http://schemas.openxmlformats.org/officeDocument/2006/relationships/theme" Target="../theme/theme155.xml"/><Relationship Id="rId2" Type="http://schemas.openxmlformats.org/officeDocument/2006/relationships/image" Target="../media/image2.png"/></Relationships>
</file>

<file path=ppt/slideMasters/_rels/slideMaster156.xml.rels><?xml version="1.0" encoding="UTF-8" standalone="yes"?>
<Relationships xmlns="http://schemas.openxmlformats.org/package/2006/relationships"><Relationship Id="rId1" Type="http://schemas.openxmlformats.org/officeDocument/2006/relationships/theme" Target="../theme/theme156.xml"/><Relationship Id="rId2" Type="http://schemas.openxmlformats.org/officeDocument/2006/relationships/image" Target="../media/image2.png"/></Relationships>
</file>

<file path=ppt/slideMasters/_rels/slideMaster157.xml.rels><?xml version="1.0" encoding="UTF-8" standalone="yes"?>
<Relationships xmlns="http://schemas.openxmlformats.org/package/2006/relationships"><Relationship Id="rId1" Type="http://schemas.openxmlformats.org/officeDocument/2006/relationships/theme" Target="../theme/theme157.xml"/><Relationship Id="rId2" Type="http://schemas.openxmlformats.org/officeDocument/2006/relationships/image" Target="../media/image2.png"/></Relationships>
</file>

<file path=ppt/slideMasters/_rels/slideMaster158.xml.rels><?xml version="1.0" encoding="UTF-8" standalone="yes"?>
<Relationships xmlns="http://schemas.openxmlformats.org/package/2006/relationships"><Relationship Id="rId1" Type="http://schemas.openxmlformats.org/officeDocument/2006/relationships/theme" Target="../theme/theme158.xml"/><Relationship Id="rId2" Type="http://schemas.openxmlformats.org/officeDocument/2006/relationships/image" Target="../media/image2.png"/></Relationships>
</file>

<file path=ppt/slideMasters/_rels/slideMaster159.xml.rels><?xml version="1.0" encoding="UTF-8" standalone="yes"?>
<Relationships xmlns="http://schemas.openxmlformats.org/package/2006/relationships"><Relationship Id="rId1" Type="http://schemas.openxmlformats.org/officeDocument/2006/relationships/theme" Target="../theme/theme159.xml"/><Relationship Id="rId2"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slideLayout" Target="../slideLayouts/slideLayout44.xml"/><Relationship Id="rId4" Type="http://schemas.openxmlformats.org/officeDocument/2006/relationships/slideLayout" Target="../slideLayouts/slideLayout45.xml"/><Relationship Id="rId5" Type="http://schemas.openxmlformats.org/officeDocument/2006/relationships/slideLayout" Target="../slideLayouts/slideLayout46.xml"/><Relationship Id="rId6" Type="http://schemas.openxmlformats.org/officeDocument/2006/relationships/theme" Target="../theme/theme16.xml"/><Relationship Id="rId1" Type="http://schemas.openxmlformats.org/officeDocument/2006/relationships/slideLayout" Target="../slideLayouts/slideLayout42.xml"/><Relationship Id="rId2" Type="http://schemas.openxmlformats.org/officeDocument/2006/relationships/slideLayout" Target="../slideLayouts/slideLayout43.xml"/></Relationships>
</file>

<file path=ppt/slideMasters/_rels/slideMaster160.xml.rels><?xml version="1.0" encoding="UTF-8" standalone="yes"?>
<Relationships xmlns="http://schemas.openxmlformats.org/package/2006/relationships"><Relationship Id="rId1" Type="http://schemas.openxmlformats.org/officeDocument/2006/relationships/theme" Target="../theme/theme160.xml"/><Relationship Id="rId2" Type="http://schemas.openxmlformats.org/officeDocument/2006/relationships/image" Target="../media/image2.png"/></Relationships>
</file>

<file path=ppt/slideMasters/_rels/slideMaster161.xml.rels><?xml version="1.0" encoding="UTF-8" standalone="yes"?>
<Relationships xmlns="http://schemas.openxmlformats.org/package/2006/relationships"><Relationship Id="rId1" Type="http://schemas.openxmlformats.org/officeDocument/2006/relationships/theme" Target="../theme/theme161.xml"/><Relationship Id="rId2" Type="http://schemas.openxmlformats.org/officeDocument/2006/relationships/image" Target="../media/image2.png"/></Relationships>
</file>

<file path=ppt/slideMasters/_rels/slideMaster162.xml.rels><?xml version="1.0" encoding="UTF-8" standalone="yes"?>
<Relationships xmlns="http://schemas.openxmlformats.org/package/2006/relationships"><Relationship Id="rId1" Type="http://schemas.openxmlformats.org/officeDocument/2006/relationships/theme" Target="../theme/theme162.xml"/><Relationship Id="rId2" Type="http://schemas.openxmlformats.org/officeDocument/2006/relationships/image" Target="../media/image2.png"/></Relationships>
</file>

<file path=ppt/slideMasters/_rels/slideMaster163.xml.rels><?xml version="1.0" encoding="UTF-8" standalone="yes"?>
<Relationships xmlns="http://schemas.openxmlformats.org/package/2006/relationships"><Relationship Id="rId1" Type="http://schemas.openxmlformats.org/officeDocument/2006/relationships/theme" Target="../theme/theme163.xml"/><Relationship Id="rId2" Type="http://schemas.openxmlformats.org/officeDocument/2006/relationships/image" Target="../media/image2.png"/></Relationships>
</file>

<file path=ppt/slideMasters/_rels/slideMaster164.xml.rels><?xml version="1.0" encoding="UTF-8" standalone="yes"?>
<Relationships xmlns="http://schemas.openxmlformats.org/package/2006/relationships"><Relationship Id="rId1" Type="http://schemas.openxmlformats.org/officeDocument/2006/relationships/theme" Target="../theme/theme164.xml"/><Relationship Id="rId2" Type="http://schemas.openxmlformats.org/officeDocument/2006/relationships/image" Target="../media/image2.png"/></Relationships>
</file>

<file path=ppt/slideMasters/_rels/slideMaster165.xml.rels><?xml version="1.0" encoding="UTF-8" standalone="yes"?>
<Relationships xmlns="http://schemas.openxmlformats.org/package/2006/relationships"><Relationship Id="rId1" Type="http://schemas.openxmlformats.org/officeDocument/2006/relationships/theme" Target="../theme/theme165.xml"/><Relationship Id="rId2" Type="http://schemas.openxmlformats.org/officeDocument/2006/relationships/image" Target="../media/image2.png"/></Relationships>
</file>

<file path=ppt/slideMasters/_rels/slideMaster166.xml.rels><?xml version="1.0" encoding="UTF-8" standalone="yes"?>
<Relationships xmlns="http://schemas.openxmlformats.org/package/2006/relationships"><Relationship Id="rId1" Type="http://schemas.openxmlformats.org/officeDocument/2006/relationships/theme" Target="../theme/theme166.xml"/><Relationship Id="rId2" Type="http://schemas.openxmlformats.org/officeDocument/2006/relationships/image" Target="../media/image2.png"/></Relationships>
</file>

<file path=ppt/slideMasters/_rels/slideMaster167.xml.rels><?xml version="1.0" encoding="UTF-8" standalone="yes"?>
<Relationships xmlns="http://schemas.openxmlformats.org/package/2006/relationships"><Relationship Id="rId1" Type="http://schemas.openxmlformats.org/officeDocument/2006/relationships/theme" Target="../theme/theme167.xml"/><Relationship Id="rId2" Type="http://schemas.openxmlformats.org/officeDocument/2006/relationships/image" Target="../media/image2.png"/></Relationships>
</file>

<file path=ppt/slideMasters/_rels/slideMaster168.xml.rels><?xml version="1.0" encoding="UTF-8" standalone="yes"?>
<Relationships xmlns="http://schemas.openxmlformats.org/package/2006/relationships"><Relationship Id="rId1" Type="http://schemas.openxmlformats.org/officeDocument/2006/relationships/theme" Target="../theme/theme168.xml"/><Relationship Id="rId2" Type="http://schemas.openxmlformats.org/officeDocument/2006/relationships/image" Target="../media/image2.png"/></Relationships>
</file>

<file path=ppt/slideMasters/_rels/slideMaster169.xml.rels><?xml version="1.0" encoding="UTF-8" standalone="yes"?>
<Relationships xmlns="http://schemas.openxmlformats.org/package/2006/relationships"><Relationship Id="rId1" Type="http://schemas.openxmlformats.org/officeDocument/2006/relationships/theme" Target="../theme/theme169.xml"/><Relationship Id="rId2"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theme" Target="../theme/theme17.xml"/><Relationship Id="rId6" Type="http://schemas.openxmlformats.org/officeDocument/2006/relationships/image" Target="../media/image2.png"/><Relationship Id="rId1" Type="http://schemas.openxmlformats.org/officeDocument/2006/relationships/slideLayout" Target="../slideLayouts/slideLayout47.xml"/><Relationship Id="rId2" Type="http://schemas.openxmlformats.org/officeDocument/2006/relationships/slideLayout" Target="../slideLayouts/slideLayout48.xml"/></Relationships>
</file>

<file path=ppt/slideMasters/_rels/slideMaster170.xml.rels><?xml version="1.0" encoding="UTF-8" standalone="yes"?>
<Relationships xmlns="http://schemas.openxmlformats.org/package/2006/relationships"><Relationship Id="rId1" Type="http://schemas.openxmlformats.org/officeDocument/2006/relationships/theme" Target="../theme/theme170.xml"/><Relationship Id="rId2" Type="http://schemas.openxmlformats.org/officeDocument/2006/relationships/image" Target="../media/image2.png"/></Relationships>
</file>

<file path=ppt/slideMasters/_rels/slideMaster171.xml.rels><?xml version="1.0" encoding="UTF-8" standalone="yes"?>
<Relationships xmlns="http://schemas.openxmlformats.org/package/2006/relationships"><Relationship Id="rId1" Type="http://schemas.openxmlformats.org/officeDocument/2006/relationships/theme" Target="../theme/theme171.xml"/><Relationship Id="rId2" Type="http://schemas.openxmlformats.org/officeDocument/2006/relationships/image" Target="../media/image2.png"/></Relationships>
</file>

<file path=ppt/slideMasters/_rels/slideMaster172.xml.rels><?xml version="1.0" encoding="UTF-8" standalone="yes"?>
<Relationships xmlns="http://schemas.openxmlformats.org/package/2006/relationships"><Relationship Id="rId1" Type="http://schemas.openxmlformats.org/officeDocument/2006/relationships/theme" Target="../theme/theme172.xml"/><Relationship Id="rId2" Type="http://schemas.openxmlformats.org/officeDocument/2006/relationships/image" Target="../media/image2.png"/></Relationships>
</file>

<file path=ppt/slideMasters/_rels/slideMaster173.xml.rels><?xml version="1.0" encoding="UTF-8" standalone="yes"?>
<Relationships xmlns="http://schemas.openxmlformats.org/package/2006/relationships"><Relationship Id="rId1" Type="http://schemas.openxmlformats.org/officeDocument/2006/relationships/theme" Target="../theme/theme173.xml"/><Relationship Id="rId2" Type="http://schemas.openxmlformats.org/officeDocument/2006/relationships/image" Target="../media/image2.png"/></Relationships>
</file>

<file path=ppt/slideMasters/_rels/slideMaster174.xml.rels><?xml version="1.0" encoding="UTF-8" standalone="yes"?>
<Relationships xmlns="http://schemas.openxmlformats.org/package/2006/relationships"><Relationship Id="rId1" Type="http://schemas.openxmlformats.org/officeDocument/2006/relationships/theme" Target="../theme/theme174.xml"/><Relationship Id="rId2" Type="http://schemas.openxmlformats.org/officeDocument/2006/relationships/image" Target="../media/image2.png"/></Relationships>
</file>

<file path=ppt/slideMasters/_rels/slideMaster175.xml.rels><?xml version="1.0" encoding="UTF-8" standalone="yes"?>
<Relationships xmlns="http://schemas.openxmlformats.org/package/2006/relationships"><Relationship Id="rId1" Type="http://schemas.openxmlformats.org/officeDocument/2006/relationships/theme" Target="../theme/theme175.xml"/></Relationships>
</file>

<file path=ppt/slideMasters/_rels/slideMaster176.xml.rels><?xml version="1.0" encoding="UTF-8" standalone="yes"?>
<Relationships xmlns="http://schemas.openxmlformats.org/package/2006/relationships"><Relationship Id="rId1" Type="http://schemas.openxmlformats.org/officeDocument/2006/relationships/theme" Target="../theme/theme176.xml"/></Relationships>
</file>

<file path=ppt/slideMasters/_rels/slideMaster177.xml.rels><?xml version="1.0" encoding="UTF-8" standalone="yes"?>
<Relationships xmlns="http://schemas.openxmlformats.org/package/2006/relationships"><Relationship Id="rId1" Type="http://schemas.openxmlformats.org/officeDocument/2006/relationships/theme" Target="../theme/theme177.xml"/></Relationships>
</file>

<file path=ppt/slideMasters/_rels/slideMaster178.xml.rels><?xml version="1.0" encoding="UTF-8" standalone="yes"?>
<Relationships xmlns="http://schemas.openxmlformats.org/package/2006/relationships"><Relationship Id="rId1" Type="http://schemas.openxmlformats.org/officeDocument/2006/relationships/theme" Target="../theme/theme178.xml"/></Relationships>
</file>

<file path=ppt/slideMasters/_rels/slideMaster179.xml.rels><?xml version="1.0" encoding="UTF-8" standalone="yes"?>
<Relationships xmlns="http://schemas.openxmlformats.org/package/2006/relationships"><Relationship Id="rId1" Type="http://schemas.openxmlformats.org/officeDocument/2006/relationships/theme" Target="../theme/theme179.xml"/></Relationships>
</file>

<file path=ppt/slideMasters/_rels/slideMaster18.xml.rels><?xml version="1.0" encoding="UTF-8" standalone="yes"?>
<Relationships xmlns="http://schemas.openxmlformats.org/package/2006/relationships"><Relationship Id="rId3" Type="http://schemas.openxmlformats.org/officeDocument/2006/relationships/slideLayout" Target="../slideLayouts/slideLayout53.xml"/><Relationship Id="rId4" Type="http://schemas.openxmlformats.org/officeDocument/2006/relationships/theme" Target="../theme/theme18.xml"/><Relationship Id="rId5" Type="http://schemas.openxmlformats.org/officeDocument/2006/relationships/image" Target="../media/image2.png"/><Relationship Id="rId1" Type="http://schemas.openxmlformats.org/officeDocument/2006/relationships/slideLayout" Target="../slideLayouts/slideLayout51.xml"/><Relationship Id="rId2" Type="http://schemas.openxmlformats.org/officeDocument/2006/relationships/slideLayout" Target="../slideLayouts/slideLayout52.xml"/></Relationships>
</file>

<file path=ppt/slideMasters/_rels/slideMaster180.xml.rels><?xml version="1.0" encoding="UTF-8" standalone="yes"?>
<Relationships xmlns="http://schemas.openxmlformats.org/package/2006/relationships"><Relationship Id="rId1" Type="http://schemas.openxmlformats.org/officeDocument/2006/relationships/theme" Target="../theme/theme180.xml"/></Relationships>
</file>

<file path=ppt/slideMasters/_rels/slideMaster181.xml.rels><?xml version="1.0" encoding="UTF-8" standalone="yes"?>
<Relationships xmlns="http://schemas.openxmlformats.org/package/2006/relationships"><Relationship Id="rId1" Type="http://schemas.openxmlformats.org/officeDocument/2006/relationships/theme" Target="../theme/theme181.xml"/></Relationships>
</file>

<file path=ppt/slideMasters/_rels/slideMaster182.xml.rels><?xml version="1.0" encoding="UTF-8" standalone="yes"?>
<Relationships xmlns="http://schemas.openxmlformats.org/package/2006/relationships"><Relationship Id="rId1" Type="http://schemas.openxmlformats.org/officeDocument/2006/relationships/theme" Target="../theme/theme182.xml"/></Relationships>
</file>

<file path=ppt/slideMasters/_rels/slideMaster183.xml.rels><?xml version="1.0" encoding="UTF-8" standalone="yes"?>
<Relationships xmlns="http://schemas.openxmlformats.org/package/2006/relationships"><Relationship Id="rId1" Type="http://schemas.openxmlformats.org/officeDocument/2006/relationships/theme" Target="../theme/theme183.xml"/></Relationships>
</file>

<file path=ppt/slideMasters/_rels/slideMaster184.xml.rels><?xml version="1.0" encoding="UTF-8" standalone="yes"?>
<Relationships xmlns="http://schemas.openxmlformats.org/package/2006/relationships"><Relationship Id="rId1" Type="http://schemas.openxmlformats.org/officeDocument/2006/relationships/theme" Target="../theme/theme184.xml"/></Relationships>
</file>

<file path=ppt/slideMasters/_rels/slideMaster185.xml.rels><?xml version="1.0" encoding="UTF-8" standalone="yes"?>
<Relationships xmlns="http://schemas.openxmlformats.org/package/2006/relationships"><Relationship Id="rId1" Type="http://schemas.openxmlformats.org/officeDocument/2006/relationships/theme" Target="../theme/theme185.xml"/></Relationships>
</file>

<file path=ppt/slideMasters/_rels/slideMaster186.xml.rels><?xml version="1.0" encoding="UTF-8" standalone="yes"?>
<Relationships xmlns="http://schemas.openxmlformats.org/package/2006/relationships"><Relationship Id="rId1" Type="http://schemas.openxmlformats.org/officeDocument/2006/relationships/theme" Target="../theme/theme186.xml"/></Relationships>
</file>

<file path=ppt/slideMasters/_rels/slideMaster187.xml.rels><?xml version="1.0" encoding="UTF-8" standalone="yes"?>
<Relationships xmlns="http://schemas.openxmlformats.org/package/2006/relationships"><Relationship Id="rId1" Type="http://schemas.openxmlformats.org/officeDocument/2006/relationships/theme" Target="../theme/theme187.xml"/></Relationships>
</file>

<file path=ppt/slideMasters/_rels/slideMaster188.xml.rels><?xml version="1.0" encoding="UTF-8" standalone="yes"?>
<Relationships xmlns="http://schemas.openxmlformats.org/package/2006/relationships"><Relationship Id="rId1" Type="http://schemas.openxmlformats.org/officeDocument/2006/relationships/theme" Target="../theme/theme188.xml"/></Relationships>
</file>

<file path=ppt/slideMasters/_rels/slideMaster189.xml.rels><?xml version="1.0" encoding="UTF-8" standalone="yes"?>
<Relationships xmlns="http://schemas.openxmlformats.org/package/2006/relationships"><Relationship Id="rId1" Type="http://schemas.openxmlformats.org/officeDocument/2006/relationships/theme" Target="../theme/theme189.xml"/></Relationships>
</file>

<file path=ppt/slideMasters/_rels/slideMaster19.xml.rels><?xml version="1.0" encoding="UTF-8" standalone="yes"?>
<Relationships xmlns="http://schemas.openxmlformats.org/package/2006/relationships"><Relationship Id="rId3" Type="http://schemas.openxmlformats.org/officeDocument/2006/relationships/slideLayout" Target="../slideLayouts/slideLayout56.xml"/><Relationship Id="rId4" Type="http://schemas.openxmlformats.org/officeDocument/2006/relationships/slideLayout" Target="../slideLayouts/slideLayout57.xml"/><Relationship Id="rId5" Type="http://schemas.openxmlformats.org/officeDocument/2006/relationships/slideLayout" Target="../slideLayouts/slideLayout58.xml"/><Relationship Id="rId6" Type="http://schemas.openxmlformats.org/officeDocument/2006/relationships/slideLayout" Target="../slideLayouts/slideLayout59.xml"/><Relationship Id="rId7" Type="http://schemas.openxmlformats.org/officeDocument/2006/relationships/slideLayout" Target="../slideLayouts/slideLayout60.xml"/><Relationship Id="rId8" Type="http://schemas.openxmlformats.org/officeDocument/2006/relationships/slideLayout" Target="../slideLayouts/slideLayout61.xml"/><Relationship Id="rId9" Type="http://schemas.openxmlformats.org/officeDocument/2006/relationships/slideLayout" Target="../slideLayouts/slideLayout62.xml"/><Relationship Id="rId10" Type="http://schemas.openxmlformats.org/officeDocument/2006/relationships/slideLayout" Target="../slideLayouts/slideLayout63.xml"/><Relationship Id="rId11" Type="http://schemas.openxmlformats.org/officeDocument/2006/relationships/theme" Target="../theme/theme19.xml"/><Relationship Id="rId1" Type="http://schemas.openxmlformats.org/officeDocument/2006/relationships/slideLayout" Target="../slideLayouts/slideLayout54.xml"/><Relationship Id="rId2" Type="http://schemas.openxmlformats.org/officeDocument/2006/relationships/slideLayout" Target="../slideLayouts/slideLayout55.xml"/></Relationships>
</file>

<file path=ppt/slideMasters/_rels/slideMaster190.xml.rels><?xml version="1.0" encoding="UTF-8" standalone="yes"?>
<Relationships xmlns="http://schemas.openxmlformats.org/package/2006/relationships"><Relationship Id="rId1" Type="http://schemas.openxmlformats.org/officeDocument/2006/relationships/theme" Target="../theme/theme190.xml"/></Relationships>
</file>

<file path=ppt/slideMasters/_rels/slideMaster191.xml.rels><?xml version="1.0" encoding="UTF-8" standalone="yes"?>
<Relationships xmlns="http://schemas.openxmlformats.org/package/2006/relationships"><Relationship Id="rId1" Type="http://schemas.openxmlformats.org/officeDocument/2006/relationships/theme" Target="../theme/theme191.xml"/></Relationships>
</file>

<file path=ppt/slideMasters/_rels/slideMaster192.xml.rels><?xml version="1.0" encoding="UTF-8" standalone="yes"?>
<Relationships xmlns="http://schemas.openxmlformats.org/package/2006/relationships"><Relationship Id="rId1" Type="http://schemas.openxmlformats.org/officeDocument/2006/relationships/theme" Target="../theme/theme192.xml"/></Relationships>
</file>

<file path=ppt/slideMasters/_rels/slideMaster193.xml.rels><?xml version="1.0" encoding="UTF-8" standalone="yes"?>
<Relationships xmlns="http://schemas.openxmlformats.org/package/2006/relationships"><Relationship Id="rId1" Type="http://schemas.openxmlformats.org/officeDocument/2006/relationships/theme" Target="../theme/theme193.xml"/></Relationships>
</file>

<file path=ppt/slideMasters/_rels/slideMaster194.xml.rels><?xml version="1.0" encoding="UTF-8" standalone="yes"?>
<Relationships xmlns="http://schemas.openxmlformats.org/package/2006/relationships"><Relationship Id="rId1" Type="http://schemas.openxmlformats.org/officeDocument/2006/relationships/theme" Target="../theme/theme194.xml"/></Relationships>
</file>

<file path=ppt/slideMasters/_rels/slideMaster195.xml.rels><?xml version="1.0" encoding="UTF-8" standalone="yes"?>
<Relationships xmlns="http://schemas.openxmlformats.org/package/2006/relationships"><Relationship Id="rId1" Type="http://schemas.openxmlformats.org/officeDocument/2006/relationships/theme" Target="../theme/theme195.xml"/></Relationships>
</file>

<file path=ppt/slideMasters/_rels/slideMaster196.xml.rels><?xml version="1.0" encoding="UTF-8" standalone="yes"?>
<Relationships xmlns="http://schemas.openxmlformats.org/package/2006/relationships"><Relationship Id="rId1" Type="http://schemas.openxmlformats.org/officeDocument/2006/relationships/theme" Target="../theme/theme196.xml"/></Relationships>
</file>

<file path=ppt/slideMasters/_rels/slideMaster197.xml.rels><?xml version="1.0" encoding="UTF-8" standalone="yes"?>
<Relationships xmlns="http://schemas.openxmlformats.org/package/2006/relationships"><Relationship Id="rId1" Type="http://schemas.openxmlformats.org/officeDocument/2006/relationships/theme" Target="../theme/theme197.xml"/></Relationships>
</file>

<file path=ppt/slideMasters/_rels/slideMaster198.xml.rels><?xml version="1.0" encoding="UTF-8" standalone="yes"?>
<Relationships xmlns="http://schemas.openxmlformats.org/package/2006/relationships"><Relationship Id="rId1" Type="http://schemas.openxmlformats.org/officeDocument/2006/relationships/theme" Target="../theme/theme198.xml"/></Relationships>
</file>

<file path=ppt/slideMasters/_rels/slideMaster199.xml.rels><?xml version="1.0" encoding="UTF-8" standalone="yes"?>
<Relationships xmlns="http://schemas.openxmlformats.org/package/2006/relationships"><Relationship Id="rId1" Type="http://schemas.openxmlformats.org/officeDocument/2006/relationships/theme" Target="../theme/theme19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2.png"/><Relationship Id="rId1" Type="http://schemas.openxmlformats.org/officeDocument/2006/relationships/slideLayout" Target="../slideLayouts/slideLayout2.xml"/><Relationship Id="rId2" Type="http://schemas.openxmlformats.org/officeDocument/2006/relationships/slideLayout" Target="../slideLayouts/slideLayout3.xml"/></Relationships>
</file>

<file path=ppt/slideMasters/_rels/slideMaster20.xml.rels><?xml version="1.0" encoding="UTF-8" standalone="yes"?>
<Relationships xmlns="http://schemas.openxmlformats.org/package/2006/relationships"><Relationship Id="rId3" Type="http://schemas.openxmlformats.org/officeDocument/2006/relationships/slideLayout" Target="../slideLayouts/slideLayout66.xml"/><Relationship Id="rId4" Type="http://schemas.openxmlformats.org/officeDocument/2006/relationships/slideLayout" Target="../slideLayouts/slideLayout67.xml"/><Relationship Id="rId5" Type="http://schemas.openxmlformats.org/officeDocument/2006/relationships/slideLayout" Target="../slideLayouts/slideLayout68.xml"/><Relationship Id="rId6" Type="http://schemas.openxmlformats.org/officeDocument/2006/relationships/theme" Target="../theme/theme20.xml"/><Relationship Id="rId7" Type="http://schemas.openxmlformats.org/officeDocument/2006/relationships/image" Target="../media/image2.png"/><Relationship Id="rId1" Type="http://schemas.openxmlformats.org/officeDocument/2006/relationships/slideLayout" Target="../slideLayouts/slideLayout64.xml"/><Relationship Id="rId2" Type="http://schemas.openxmlformats.org/officeDocument/2006/relationships/slideLayout" Target="../slideLayouts/slideLayout65.xml"/></Relationships>
</file>

<file path=ppt/slideMasters/_rels/slideMaster200.xml.rels><?xml version="1.0" encoding="UTF-8" standalone="yes"?>
<Relationships xmlns="http://schemas.openxmlformats.org/package/2006/relationships"><Relationship Id="rId1" Type="http://schemas.openxmlformats.org/officeDocument/2006/relationships/theme" Target="../theme/theme200.xml"/></Relationships>
</file>

<file path=ppt/slideMasters/_rels/slideMaster201.xml.rels><?xml version="1.0" encoding="UTF-8" standalone="yes"?>
<Relationships xmlns="http://schemas.openxmlformats.org/package/2006/relationships"><Relationship Id="rId1" Type="http://schemas.openxmlformats.org/officeDocument/2006/relationships/theme" Target="../theme/theme201.xml"/></Relationships>
</file>

<file path=ppt/slideMasters/_rels/slideMaster202.xml.rels><?xml version="1.0" encoding="UTF-8" standalone="yes"?>
<Relationships xmlns="http://schemas.openxmlformats.org/package/2006/relationships"><Relationship Id="rId1" Type="http://schemas.openxmlformats.org/officeDocument/2006/relationships/theme" Target="../theme/theme202.xml"/></Relationships>
</file>

<file path=ppt/slideMasters/_rels/slideMaster203.xml.rels><?xml version="1.0" encoding="UTF-8" standalone="yes"?>
<Relationships xmlns="http://schemas.openxmlformats.org/package/2006/relationships"><Relationship Id="rId1" Type="http://schemas.openxmlformats.org/officeDocument/2006/relationships/theme" Target="../theme/theme203.xml"/></Relationships>
</file>

<file path=ppt/slideMasters/_rels/slideMaster204.xml.rels><?xml version="1.0" encoding="UTF-8" standalone="yes"?>
<Relationships xmlns="http://schemas.openxmlformats.org/package/2006/relationships"><Relationship Id="rId1" Type="http://schemas.openxmlformats.org/officeDocument/2006/relationships/theme" Target="../theme/theme204.xml"/></Relationships>
</file>

<file path=ppt/slideMasters/_rels/slideMaster205.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theme" Target="../theme/theme205.xml"/></Relationships>
</file>

<file path=ppt/slideMasters/_rels/slideMaster206.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theme" Target="../theme/theme206.xml"/></Relationships>
</file>

<file path=ppt/slideMasters/_rels/slideMaster207.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theme" Target="../theme/theme207.xml"/></Relationships>
</file>

<file path=ppt/slideMasters/_rels/slideMaster208.xml.rels><?xml version="1.0" encoding="UTF-8" standalone="yes"?>
<Relationships xmlns="http://schemas.openxmlformats.org/package/2006/relationships"><Relationship Id="rId1" Type="http://schemas.openxmlformats.org/officeDocument/2006/relationships/slideLayout" Target="../slideLayouts/slideLayout113.xml"/><Relationship Id="rId2" Type="http://schemas.openxmlformats.org/officeDocument/2006/relationships/theme" Target="../theme/theme208.xml"/></Relationships>
</file>

<file path=ppt/slideMasters/_rels/slideMaster209.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theme" Target="../theme/theme209.xml"/></Relationships>
</file>

<file path=ppt/slideMasters/_rels/slideMaster21.xml.rels><?xml version="1.0" encoding="UTF-8" standalone="yes"?>
<Relationships xmlns="http://schemas.openxmlformats.org/package/2006/relationships"><Relationship Id="rId3" Type="http://schemas.openxmlformats.org/officeDocument/2006/relationships/slideLayout" Target="../slideLayouts/slideLayout71.xml"/><Relationship Id="rId4" Type="http://schemas.openxmlformats.org/officeDocument/2006/relationships/theme" Target="../theme/theme21.xml"/><Relationship Id="rId5" Type="http://schemas.openxmlformats.org/officeDocument/2006/relationships/image" Target="../media/image2.png"/><Relationship Id="rId1" Type="http://schemas.openxmlformats.org/officeDocument/2006/relationships/slideLayout" Target="../slideLayouts/slideLayout69.xml"/><Relationship Id="rId2" Type="http://schemas.openxmlformats.org/officeDocument/2006/relationships/slideLayout" Target="../slideLayouts/slideLayout70.xml"/></Relationships>
</file>

<file path=ppt/slideMasters/_rels/slideMaster210.xml.rels><?xml version="1.0" encoding="UTF-8" standalone="yes"?>
<Relationships xmlns="http://schemas.openxmlformats.org/package/2006/relationships"><Relationship Id="rId1" Type="http://schemas.openxmlformats.org/officeDocument/2006/relationships/slideLayout" Target="../slideLayouts/slideLayout115.xml"/><Relationship Id="rId2" Type="http://schemas.openxmlformats.org/officeDocument/2006/relationships/theme" Target="../theme/theme210.xml"/></Relationships>
</file>

<file path=ppt/slideMasters/_rels/slideMaster211.xml.rels><?xml version="1.0" encoding="UTF-8" standalone="yes"?>
<Relationships xmlns="http://schemas.openxmlformats.org/package/2006/relationships"><Relationship Id="rId1" Type="http://schemas.openxmlformats.org/officeDocument/2006/relationships/slideLayout" Target="../slideLayouts/slideLayout116.xml"/><Relationship Id="rId2" Type="http://schemas.openxmlformats.org/officeDocument/2006/relationships/theme" Target="../theme/theme211.xml"/></Relationships>
</file>

<file path=ppt/slideMasters/_rels/slideMaster212.xml.rels><?xml version="1.0" encoding="UTF-8" standalone="yes"?>
<Relationships xmlns="http://schemas.openxmlformats.org/package/2006/relationships"><Relationship Id="rId1" Type="http://schemas.openxmlformats.org/officeDocument/2006/relationships/slideLayout" Target="../slideLayouts/slideLayout117.xml"/><Relationship Id="rId2" Type="http://schemas.openxmlformats.org/officeDocument/2006/relationships/theme" Target="../theme/theme212.xml"/></Relationships>
</file>

<file path=ppt/slideMasters/_rels/slideMaster213.xml.rels><?xml version="1.0" encoding="UTF-8" standalone="yes"?>
<Relationships xmlns="http://schemas.openxmlformats.org/package/2006/relationships"><Relationship Id="rId1" Type="http://schemas.openxmlformats.org/officeDocument/2006/relationships/slideLayout" Target="../slideLayouts/slideLayout118.xml"/><Relationship Id="rId2" Type="http://schemas.openxmlformats.org/officeDocument/2006/relationships/theme" Target="../theme/theme213.xml"/></Relationships>
</file>

<file path=ppt/slideMasters/_rels/slideMaster214.xml.rels><?xml version="1.0" encoding="UTF-8" standalone="yes"?>
<Relationships xmlns="http://schemas.openxmlformats.org/package/2006/relationships"><Relationship Id="rId1" Type="http://schemas.openxmlformats.org/officeDocument/2006/relationships/slideLayout" Target="../slideLayouts/slideLayout119.xml"/><Relationship Id="rId2" Type="http://schemas.openxmlformats.org/officeDocument/2006/relationships/theme" Target="../theme/theme214.xml"/></Relationships>
</file>

<file path=ppt/slideMasters/_rels/slideMaster215.xml.rels><?xml version="1.0" encoding="UTF-8" standalone="yes"?>
<Relationships xmlns="http://schemas.openxmlformats.org/package/2006/relationships"><Relationship Id="rId1" Type="http://schemas.openxmlformats.org/officeDocument/2006/relationships/slideLayout" Target="../slideLayouts/slideLayout120.xml"/><Relationship Id="rId2" Type="http://schemas.openxmlformats.org/officeDocument/2006/relationships/theme" Target="../theme/theme215.xml"/></Relationships>
</file>

<file path=ppt/slideMasters/_rels/slideMaster216.xml.rels><?xml version="1.0" encoding="UTF-8" standalone="yes"?>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theme" Target="../theme/theme216.xml"/></Relationships>
</file>

<file path=ppt/slideMasters/_rels/slideMaster217.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theme" Target="../theme/theme217.xml"/></Relationships>
</file>

<file path=ppt/slideMasters/_rels/slideMaster218.xml.rels><?xml version="1.0" encoding="UTF-8" standalone="yes"?>
<Relationships xmlns="http://schemas.openxmlformats.org/package/2006/relationships"><Relationship Id="rId1" Type="http://schemas.openxmlformats.org/officeDocument/2006/relationships/slideLayout" Target="../slideLayouts/slideLayout123.xml"/><Relationship Id="rId2" Type="http://schemas.openxmlformats.org/officeDocument/2006/relationships/theme" Target="../theme/theme218.xml"/></Relationships>
</file>

<file path=ppt/slideMasters/_rels/slideMaster219.xml.rels><?xml version="1.0" encoding="UTF-8" standalone="yes"?>
<Relationships xmlns="http://schemas.openxmlformats.org/package/2006/relationships"><Relationship Id="rId1" Type="http://schemas.openxmlformats.org/officeDocument/2006/relationships/slideLayout" Target="../slideLayouts/slideLayout124.xml"/><Relationship Id="rId2" Type="http://schemas.openxmlformats.org/officeDocument/2006/relationships/theme" Target="../theme/theme219.xml"/></Relationships>
</file>

<file path=ppt/slideMasters/_rels/slideMaster22.xml.rels><?xml version="1.0" encoding="UTF-8" standalone="yes"?>
<Relationships xmlns="http://schemas.openxmlformats.org/package/2006/relationships"><Relationship Id="rId3" Type="http://schemas.openxmlformats.org/officeDocument/2006/relationships/theme" Target="../theme/theme22.xml"/><Relationship Id="rId4" Type="http://schemas.openxmlformats.org/officeDocument/2006/relationships/image" Target="../media/image2.png"/><Relationship Id="rId1" Type="http://schemas.openxmlformats.org/officeDocument/2006/relationships/slideLayout" Target="../slideLayouts/slideLayout72.xml"/><Relationship Id="rId2" Type="http://schemas.openxmlformats.org/officeDocument/2006/relationships/slideLayout" Target="../slideLayouts/slideLayout73.xml"/></Relationships>
</file>

<file path=ppt/slideMasters/_rels/slideMaster220.xml.rels><?xml version="1.0" encoding="UTF-8" standalone="yes"?>
<Relationships xmlns="http://schemas.openxmlformats.org/package/2006/relationships"><Relationship Id="rId1" Type="http://schemas.openxmlformats.org/officeDocument/2006/relationships/slideLayout" Target="../slideLayouts/slideLayout125.xml"/><Relationship Id="rId2" Type="http://schemas.openxmlformats.org/officeDocument/2006/relationships/theme" Target="../theme/theme220.xml"/></Relationships>
</file>

<file path=ppt/slideMasters/_rels/slideMaster221.xml.rels><?xml version="1.0" encoding="UTF-8" standalone="yes"?>
<Relationships xmlns="http://schemas.openxmlformats.org/package/2006/relationships"><Relationship Id="rId1" Type="http://schemas.openxmlformats.org/officeDocument/2006/relationships/slideLayout" Target="../slideLayouts/slideLayout126.xml"/><Relationship Id="rId2" Type="http://schemas.openxmlformats.org/officeDocument/2006/relationships/theme" Target="../theme/theme221.xml"/></Relationships>
</file>

<file path=ppt/slideMasters/_rels/slideMaster222.xml.rels><?xml version="1.0" encoding="UTF-8" standalone="yes"?>
<Relationships xmlns="http://schemas.openxmlformats.org/package/2006/relationships"><Relationship Id="rId1" Type="http://schemas.openxmlformats.org/officeDocument/2006/relationships/slideLayout" Target="../slideLayouts/slideLayout127.xml"/><Relationship Id="rId2" Type="http://schemas.openxmlformats.org/officeDocument/2006/relationships/theme" Target="../theme/theme222.xml"/></Relationships>
</file>

<file path=ppt/slideMasters/_rels/slideMaster223.xml.rels><?xml version="1.0" encoding="UTF-8" standalone="yes"?>
<Relationships xmlns="http://schemas.openxmlformats.org/package/2006/relationships"><Relationship Id="rId1" Type="http://schemas.openxmlformats.org/officeDocument/2006/relationships/slideLayout" Target="../slideLayouts/slideLayout128.xml"/><Relationship Id="rId2" Type="http://schemas.openxmlformats.org/officeDocument/2006/relationships/theme" Target="../theme/theme223.xml"/></Relationships>
</file>

<file path=ppt/slideMasters/_rels/slideMaster224.xml.rels><?xml version="1.0" encoding="UTF-8" standalone="yes"?>
<Relationships xmlns="http://schemas.openxmlformats.org/package/2006/relationships"><Relationship Id="rId1" Type="http://schemas.openxmlformats.org/officeDocument/2006/relationships/slideLayout" Target="../slideLayouts/slideLayout129.xml"/><Relationship Id="rId2" Type="http://schemas.openxmlformats.org/officeDocument/2006/relationships/theme" Target="../theme/theme224.xml"/></Relationships>
</file>

<file path=ppt/slideMasters/_rels/slideMaster225.xml.rels><?xml version="1.0" encoding="UTF-8" standalone="yes"?>
<Relationships xmlns="http://schemas.openxmlformats.org/package/2006/relationships"><Relationship Id="rId1" Type="http://schemas.openxmlformats.org/officeDocument/2006/relationships/slideLayout" Target="../slideLayouts/slideLayout130.xml"/><Relationship Id="rId2" Type="http://schemas.openxmlformats.org/officeDocument/2006/relationships/theme" Target="../theme/theme225.xml"/></Relationships>
</file>

<file path=ppt/slideMasters/_rels/slideMaster226.xml.rels><?xml version="1.0" encoding="UTF-8" standalone="yes"?>
<Relationships xmlns="http://schemas.openxmlformats.org/package/2006/relationships"><Relationship Id="rId1" Type="http://schemas.openxmlformats.org/officeDocument/2006/relationships/slideLayout" Target="../slideLayouts/slideLayout131.xml"/><Relationship Id="rId2" Type="http://schemas.openxmlformats.org/officeDocument/2006/relationships/theme" Target="../theme/theme226.xml"/></Relationships>
</file>

<file path=ppt/slideMasters/_rels/slideMaster227.xml.rels><?xml version="1.0" encoding="UTF-8" standalone="yes"?>
<Relationships xmlns="http://schemas.openxmlformats.org/package/2006/relationships"><Relationship Id="rId1" Type="http://schemas.openxmlformats.org/officeDocument/2006/relationships/slideLayout" Target="../slideLayouts/slideLayout132.xml"/><Relationship Id="rId2" Type="http://schemas.openxmlformats.org/officeDocument/2006/relationships/theme" Target="../theme/theme227.xml"/></Relationships>
</file>

<file path=ppt/slideMasters/_rels/slideMaster228.xml.rels><?xml version="1.0" encoding="UTF-8" standalone="yes"?>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theme" Target="../theme/theme228.xml"/></Relationships>
</file>

<file path=ppt/slideMasters/_rels/slideMaster229.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theme" Target="../theme/theme229.xml"/></Relationships>
</file>

<file path=ppt/slideMasters/_rels/slideMaster23.xml.rels><?xml version="1.0" encoding="UTF-8" standalone="yes"?>
<Relationships xmlns="http://schemas.openxmlformats.org/package/2006/relationships"><Relationship Id="rId3" Type="http://schemas.openxmlformats.org/officeDocument/2006/relationships/slideLayout" Target="../slideLayouts/slideLayout76.xml"/><Relationship Id="rId4" Type="http://schemas.openxmlformats.org/officeDocument/2006/relationships/theme" Target="../theme/theme23.xml"/><Relationship Id="rId5" Type="http://schemas.openxmlformats.org/officeDocument/2006/relationships/image" Target="../media/image2.png"/><Relationship Id="rId1" Type="http://schemas.openxmlformats.org/officeDocument/2006/relationships/slideLayout" Target="../slideLayouts/slideLayout74.xml"/><Relationship Id="rId2" Type="http://schemas.openxmlformats.org/officeDocument/2006/relationships/slideLayout" Target="../slideLayouts/slideLayout75.xml"/></Relationships>
</file>

<file path=ppt/slideMasters/_rels/slideMaster230.xml.rels><?xml version="1.0" encoding="UTF-8" standalone="yes"?>
<Relationships xmlns="http://schemas.openxmlformats.org/package/2006/relationships"><Relationship Id="rId1" Type="http://schemas.openxmlformats.org/officeDocument/2006/relationships/slideLayout" Target="../slideLayouts/slideLayout135.xml"/><Relationship Id="rId2" Type="http://schemas.openxmlformats.org/officeDocument/2006/relationships/theme" Target="../theme/theme230.xml"/></Relationships>
</file>

<file path=ppt/slideMasters/_rels/slideMaster231.xml.rels><?xml version="1.0" encoding="UTF-8" standalone="yes"?>
<Relationships xmlns="http://schemas.openxmlformats.org/package/2006/relationships"><Relationship Id="rId1" Type="http://schemas.openxmlformats.org/officeDocument/2006/relationships/slideLayout" Target="../slideLayouts/slideLayout136.xml"/><Relationship Id="rId2" Type="http://schemas.openxmlformats.org/officeDocument/2006/relationships/theme" Target="../theme/theme231.xml"/></Relationships>
</file>

<file path=ppt/slideMasters/_rels/slideMaster232.xml.rels><?xml version="1.0" encoding="UTF-8" standalone="yes"?>
<Relationships xmlns="http://schemas.openxmlformats.org/package/2006/relationships"><Relationship Id="rId1" Type="http://schemas.openxmlformats.org/officeDocument/2006/relationships/slideLayout" Target="../slideLayouts/slideLayout137.xml"/><Relationship Id="rId2" Type="http://schemas.openxmlformats.org/officeDocument/2006/relationships/theme" Target="../theme/theme232.xml"/></Relationships>
</file>

<file path=ppt/slideMasters/_rels/slideMaster233.xml.rels><?xml version="1.0" encoding="UTF-8" standalone="yes"?>
<Relationships xmlns="http://schemas.openxmlformats.org/package/2006/relationships"><Relationship Id="rId1" Type="http://schemas.openxmlformats.org/officeDocument/2006/relationships/slideLayout" Target="../slideLayouts/slideLayout138.xml"/><Relationship Id="rId2" Type="http://schemas.openxmlformats.org/officeDocument/2006/relationships/theme" Target="../theme/theme233.xml"/></Relationships>
</file>

<file path=ppt/slideMasters/_rels/slideMaster234.xml.rels><?xml version="1.0" encoding="UTF-8" standalone="yes"?>
<Relationships xmlns="http://schemas.openxmlformats.org/package/2006/relationships"><Relationship Id="rId1" Type="http://schemas.openxmlformats.org/officeDocument/2006/relationships/slideLayout" Target="../slideLayouts/slideLayout139.xml"/><Relationship Id="rId2" Type="http://schemas.openxmlformats.org/officeDocument/2006/relationships/theme" Target="../theme/theme234.xml"/></Relationships>
</file>

<file path=ppt/slideMasters/_rels/slideMaster235.xml.rels><?xml version="1.0" encoding="UTF-8" standalone="yes"?>
<Relationships xmlns="http://schemas.openxmlformats.org/package/2006/relationships"><Relationship Id="rId1" Type="http://schemas.openxmlformats.org/officeDocument/2006/relationships/slideLayout" Target="../slideLayouts/slideLayout140.xml"/><Relationship Id="rId2" Type="http://schemas.openxmlformats.org/officeDocument/2006/relationships/theme" Target="../theme/theme235.xml"/></Relationships>
</file>

<file path=ppt/slideMasters/_rels/slideMaster236.xml.rels><?xml version="1.0" encoding="UTF-8" standalone="yes"?>
<Relationships xmlns="http://schemas.openxmlformats.org/package/2006/relationships"><Relationship Id="rId1" Type="http://schemas.openxmlformats.org/officeDocument/2006/relationships/slideLayout" Target="../slideLayouts/slideLayout141.xml"/><Relationship Id="rId2" Type="http://schemas.openxmlformats.org/officeDocument/2006/relationships/theme" Target="../theme/theme236.xml"/></Relationships>
</file>

<file path=ppt/slideMasters/_rels/slideMaster237.xml.rels><?xml version="1.0" encoding="UTF-8" standalone="yes"?>
<Relationships xmlns="http://schemas.openxmlformats.org/package/2006/relationships"><Relationship Id="rId1" Type="http://schemas.openxmlformats.org/officeDocument/2006/relationships/slideLayout" Target="../slideLayouts/slideLayout142.xml"/><Relationship Id="rId2" Type="http://schemas.openxmlformats.org/officeDocument/2006/relationships/theme" Target="../theme/theme237.xml"/><Relationship Id="rId3" Type="http://schemas.openxmlformats.org/officeDocument/2006/relationships/image" Target="../media/image15.png"/></Relationships>
</file>

<file path=ppt/slideMasters/_rels/slideMaster238.xml.rels><?xml version="1.0" encoding="UTF-8" standalone="yes"?>
<Relationships xmlns="http://schemas.openxmlformats.org/package/2006/relationships"><Relationship Id="rId1" Type="http://schemas.openxmlformats.org/officeDocument/2006/relationships/slideLayout" Target="../slideLayouts/slideLayout143.xml"/><Relationship Id="rId2" Type="http://schemas.openxmlformats.org/officeDocument/2006/relationships/theme" Target="../theme/theme238.xml"/><Relationship Id="rId3" Type="http://schemas.openxmlformats.org/officeDocument/2006/relationships/image" Target="../media/image15.png"/></Relationships>
</file>

<file path=ppt/slideMasters/_rels/slideMaster239.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theme" Target="../theme/theme239.xml"/><Relationship Id="rId3" Type="http://schemas.openxmlformats.org/officeDocument/2006/relationships/image" Target="../media/image15.png"/></Relationships>
</file>

<file path=ppt/slideMasters/_rels/slideMaster24.xml.rels><?xml version="1.0" encoding="UTF-8" standalone="yes"?>
<Relationships xmlns="http://schemas.openxmlformats.org/package/2006/relationships"><Relationship Id="rId3" Type="http://schemas.openxmlformats.org/officeDocument/2006/relationships/theme" Target="../theme/theme24.xml"/><Relationship Id="rId4" Type="http://schemas.openxmlformats.org/officeDocument/2006/relationships/image" Target="../media/image2.png"/><Relationship Id="rId1" Type="http://schemas.openxmlformats.org/officeDocument/2006/relationships/slideLayout" Target="../slideLayouts/slideLayout77.xml"/><Relationship Id="rId2" Type="http://schemas.openxmlformats.org/officeDocument/2006/relationships/slideLayout" Target="../slideLayouts/slideLayout78.xml"/></Relationships>
</file>

<file path=ppt/slideMasters/_rels/slideMaster240.xml.rels><?xml version="1.0" encoding="UTF-8" standalone="yes"?>
<Relationships xmlns="http://schemas.openxmlformats.org/package/2006/relationships"><Relationship Id="rId1" Type="http://schemas.openxmlformats.org/officeDocument/2006/relationships/slideLayout" Target="../slideLayouts/slideLayout145.xml"/><Relationship Id="rId2" Type="http://schemas.openxmlformats.org/officeDocument/2006/relationships/theme" Target="../theme/theme240.xml"/><Relationship Id="rId3" Type="http://schemas.openxmlformats.org/officeDocument/2006/relationships/image" Target="../media/image15.png"/></Relationships>
</file>

<file path=ppt/slideMasters/_rels/slideMaster241.xml.rels><?xml version="1.0" encoding="UTF-8" standalone="yes"?>
<Relationships xmlns="http://schemas.openxmlformats.org/package/2006/relationships"><Relationship Id="rId1" Type="http://schemas.openxmlformats.org/officeDocument/2006/relationships/slideLayout" Target="../slideLayouts/slideLayout146.xml"/><Relationship Id="rId2" Type="http://schemas.openxmlformats.org/officeDocument/2006/relationships/theme" Target="../theme/theme241.xml"/><Relationship Id="rId3" Type="http://schemas.openxmlformats.org/officeDocument/2006/relationships/image" Target="../media/image15.png"/></Relationships>
</file>

<file path=ppt/slideMasters/_rels/slideMaster242.xml.rels><?xml version="1.0" encoding="UTF-8" standalone="yes"?>
<Relationships xmlns="http://schemas.openxmlformats.org/package/2006/relationships"><Relationship Id="rId1" Type="http://schemas.openxmlformats.org/officeDocument/2006/relationships/slideLayout" Target="../slideLayouts/slideLayout147.xml"/><Relationship Id="rId2" Type="http://schemas.openxmlformats.org/officeDocument/2006/relationships/theme" Target="../theme/theme242.xml"/><Relationship Id="rId3" Type="http://schemas.openxmlformats.org/officeDocument/2006/relationships/image" Target="../media/image15.png"/></Relationships>
</file>

<file path=ppt/slideMasters/_rels/slideMaster243.xml.rels><?xml version="1.0" encoding="UTF-8" standalone="yes"?>
<Relationships xmlns="http://schemas.openxmlformats.org/package/2006/relationships"><Relationship Id="rId1" Type="http://schemas.openxmlformats.org/officeDocument/2006/relationships/slideLayout" Target="../slideLayouts/slideLayout148.xml"/><Relationship Id="rId2" Type="http://schemas.openxmlformats.org/officeDocument/2006/relationships/theme" Target="../theme/theme243.xml"/><Relationship Id="rId3" Type="http://schemas.openxmlformats.org/officeDocument/2006/relationships/image" Target="../media/image15.png"/></Relationships>
</file>

<file path=ppt/slideMasters/_rels/slideMaster244.xml.rels><?xml version="1.0" encoding="UTF-8" standalone="yes"?>
<Relationships xmlns="http://schemas.openxmlformats.org/package/2006/relationships"><Relationship Id="rId1" Type="http://schemas.openxmlformats.org/officeDocument/2006/relationships/slideLayout" Target="../slideLayouts/slideLayout149.xml"/><Relationship Id="rId2" Type="http://schemas.openxmlformats.org/officeDocument/2006/relationships/theme" Target="../theme/theme244.xml"/><Relationship Id="rId3" Type="http://schemas.openxmlformats.org/officeDocument/2006/relationships/image" Target="../media/image15.png"/></Relationships>
</file>

<file path=ppt/slideMasters/_rels/slideMaster245.xml.rels><?xml version="1.0" encoding="UTF-8" standalone="yes"?>
<Relationships xmlns="http://schemas.openxmlformats.org/package/2006/relationships"><Relationship Id="rId1" Type="http://schemas.openxmlformats.org/officeDocument/2006/relationships/slideLayout" Target="../slideLayouts/slideLayout150.xml"/><Relationship Id="rId2" Type="http://schemas.openxmlformats.org/officeDocument/2006/relationships/theme" Target="../theme/theme245.xml"/><Relationship Id="rId3" Type="http://schemas.openxmlformats.org/officeDocument/2006/relationships/image" Target="../media/image15.png"/></Relationships>
</file>

<file path=ppt/slideMasters/_rels/slideMaster246.xml.rels><?xml version="1.0" encoding="UTF-8" standalone="yes"?>
<Relationships xmlns="http://schemas.openxmlformats.org/package/2006/relationships"><Relationship Id="rId1" Type="http://schemas.openxmlformats.org/officeDocument/2006/relationships/slideLayout" Target="../slideLayouts/slideLayout151.xml"/><Relationship Id="rId2" Type="http://schemas.openxmlformats.org/officeDocument/2006/relationships/theme" Target="../theme/theme246.xml"/><Relationship Id="rId3" Type="http://schemas.openxmlformats.org/officeDocument/2006/relationships/image" Target="../media/image15.png"/></Relationships>
</file>

<file path=ppt/slideMasters/_rels/slideMaster247.xml.rels><?xml version="1.0" encoding="UTF-8" standalone="yes"?>
<Relationships xmlns="http://schemas.openxmlformats.org/package/2006/relationships"><Relationship Id="rId1" Type="http://schemas.openxmlformats.org/officeDocument/2006/relationships/slideLayout" Target="../slideLayouts/slideLayout152.xml"/><Relationship Id="rId2" Type="http://schemas.openxmlformats.org/officeDocument/2006/relationships/theme" Target="../theme/theme247.xml"/><Relationship Id="rId3" Type="http://schemas.openxmlformats.org/officeDocument/2006/relationships/image" Target="../media/image15.png"/></Relationships>
</file>

<file path=ppt/slideMasters/_rels/slideMaster248.xml.rels><?xml version="1.0" encoding="UTF-8" standalone="yes"?>
<Relationships xmlns="http://schemas.openxmlformats.org/package/2006/relationships"><Relationship Id="rId1" Type="http://schemas.openxmlformats.org/officeDocument/2006/relationships/slideLayout" Target="../slideLayouts/slideLayout153.xml"/><Relationship Id="rId2" Type="http://schemas.openxmlformats.org/officeDocument/2006/relationships/theme" Target="../theme/theme248.xml"/><Relationship Id="rId3" Type="http://schemas.openxmlformats.org/officeDocument/2006/relationships/image" Target="../media/image15.png"/></Relationships>
</file>

<file path=ppt/slideMasters/_rels/slideMaster249.xml.rels><?xml version="1.0" encoding="UTF-8" standalone="yes"?>
<Relationships xmlns="http://schemas.openxmlformats.org/package/2006/relationships"><Relationship Id="rId1" Type="http://schemas.openxmlformats.org/officeDocument/2006/relationships/slideLayout" Target="../slideLayouts/slideLayout154.xml"/><Relationship Id="rId2" Type="http://schemas.openxmlformats.org/officeDocument/2006/relationships/theme" Target="../theme/theme249.xml"/><Relationship Id="rId3" Type="http://schemas.openxmlformats.org/officeDocument/2006/relationships/image" Target="../media/image15.png"/></Relationships>
</file>

<file path=ppt/slideMasters/_rels/slideMaster25.xml.rels><?xml version="1.0" encoding="UTF-8" standalone="yes"?>
<Relationships xmlns="http://schemas.openxmlformats.org/package/2006/relationships"><Relationship Id="rId3" Type="http://schemas.openxmlformats.org/officeDocument/2006/relationships/slideLayout" Target="../slideLayouts/slideLayout81.xml"/><Relationship Id="rId4" Type="http://schemas.openxmlformats.org/officeDocument/2006/relationships/slideLayout" Target="../slideLayouts/slideLayout82.xml"/><Relationship Id="rId5" Type="http://schemas.openxmlformats.org/officeDocument/2006/relationships/slideLayout" Target="../slideLayouts/slideLayout83.xml"/><Relationship Id="rId6" Type="http://schemas.openxmlformats.org/officeDocument/2006/relationships/theme" Target="../theme/theme25.xml"/><Relationship Id="rId7" Type="http://schemas.openxmlformats.org/officeDocument/2006/relationships/image" Target="../media/image2.png"/><Relationship Id="rId1" Type="http://schemas.openxmlformats.org/officeDocument/2006/relationships/slideLayout" Target="../slideLayouts/slideLayout79.xml"/><Relationship Id="rId2" Type="http://schemas.openxmlformats.org/officeDocument/2006/relationships/slideLayout" Target="../slideLayouts/slideLayout80.xml"/></Relationships>
</file>

<file path=ppt/slideMasters/_rels/slideMaster250.xml.rels><?xml version="1.0" encoding="UTF-8" standalone="yes"?>
<Relationships xmlns="http://schemas.openxmlformats.org/package/2006/relationships"><Relationship Id="rId1" Type="http://schemas.openxmlformats.org/officeDocument/2006/relationships/slideLayout" Target="../slideLayouts/slideLayout155.xml"/><Relationship Id="rId2" Type="http://schemas.openxmlformats.org/officeDocument/2006/relationships/theme" Target="../theme/theme250.xml"/><Relationship Id="rId3" Type="http://schemas.openxmlformats.org/officeDocument/2006/relationships/image" Target="../media/image15.png"/></Relationships>
</file>

<file path=ppt/slideMasters/_rels/slideMaster251.xml.rels><?xml version="1.0" encoding="UTF-8" standalone="yes"?>
<Relationships xmlns="http://schemas.openxmlformats.org/package/2006/relationships"><Relationship Id="rId1" Type="http://schemas.openxmlformats.org/officeDocument/2006/relationships/slideLayout" Target="../slideLayouts/slideLayout156.xml"/><Relationship Id="rId2" Type="http://schemas.openxmlformats.org/officeDocument/2006/relationships/theme" Target="../theme/theme251.xml"/><Relationship Id="rId3" Type="http://schemas.openxmlformats.org/officeDocument/2006/relationships/image" Target="../media/image15.png"/></Relationships>
</file>

<file path=ppt/slideMasters/_rels/slideMaster252.xml.rels><?xml version="1.0" encoding="UTF-8" standalone="yes"?>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theme" Target="../theme/theme252.xml"/><Relationship Id="rId3" Type="http://schemas.openxmlformats.org/officeDocument/2006/relationships/image" Target="../media/image15.png"/></Relationships>
</file>

<file path=ppt/slideMasters/_rels/slideMaster253.xml.rels><?xml version="1.0" encoding="UTF-8" standalone="yes"?>
<Relationships xmlns="http://schemas.openxmlformats.org/package/2006/relationships"><Relationship Id="rId1" Type="http://schemas.openxmlformats.org/officeDocument/2006/relationships/slideLayout" Target="../slideLayouts/slideLayout158.xml"/><Relationship Id="rId2" Type="http://schemas.openxmlformats.org/officeDocument/2006/relationships/theme" Target="../theme/theme253.xml"/><Relationship Id="rId3" Type="http://schemas.openxmlformats.org/officeDocument/2006/relationships/image" Target="../media/image15.png"/></Relationships>
</file>

<file path=ppt/slideMasters/_rels/slideMaster254.xml.rels><?xml version="1.0" encoding="UTF-8" standalone="yes"?>
<Relationships xmlns="http://schemas.openxmlformats.org/package/2006/relationships"><Relationship Id="rId1" Type="http://schemas.openxmlformats.org/officeDocument/2006/relationships/slideLayout" Target="../slideLayouts/slideLayout159.xml"/><Relationship Id="rId2" Type="http://schemas.openxmlformats.org/officeDocument/2006/relationships/theme" Target="../theme/theme254.xml"/><Relationship Id="rId3" Type="http://schemas.openxmlformats.org/officeDocument/2006/relationships/image" Target="../media/image15.png"/></Relationships>
</file>

<file path=ppt/slideMasters/_rels/slideMaster255.xml.rels><?xml version="1.0" encoding="UTF-8" standalone="yes"?>
<Relationships xmlns="http://schemas.openxmlformats.org/package/2006/relationships"><Relationship Id="rId1" Type="http://schemas.openxmlformats.org/officeDocument/2006/relationships/slideLayout" Target="../slideLayouts/slideLayout160.xml"/><Relationship Id="rId2" Type="http://schemas.openxmlformats.org/officeDocument/2006/relationships/theme" Target="../theme/theme255.xml"/><Relationship Id="rId3" Type="http://schemas.openxmlformats.org/officeDocument/2006/relationships/image" Target="../media/image15.png"/></Relationships>
</file>

<file path=ppt/slideMasters/_rels/slideMaster256.xml.rels><?xml version="1.0" encoding="UTF-8" standalone="yes"?>
<Relationships xmlns="http://schemas.openxmlformats.org/package/2006/relationships"><Relationship Id="rId1" Type="http://schemas.openxmlformats.org/officeDocument/2006/relationships/slideLayout" Target="../slideLayouts/slideLayout161.xml"/><Relationship Id="rId2" Type="http://schemas.openxmlformats.org/officeDocument/2006/relationships/theme" Target="../theme/theme256.xml"/><Relationship Id="rId3" Type="http://schemas.openxmlformats.org/officeDocument/2006/relationships/image" Target="../media/image15.png"/></Relationships>
</file>

<file path=ppt/slideMasters/_rels/slideMaster257.xml.rels><?xml version="1.0" encoding="UTF-8" standalone="yes"?>
<Relationships xmlns="http://schemas.openxmlformats.org/package/2006/relationships"><Relationship Id="rId1" Type="http://schemas.openxmlformats.org/officeDocument/2006/relationships/slideLayout" Target="../slideLayouts/slideLayout162.xml"/><Relationship Id="rId2" Type="http://schemas.openxmlformats.org/officeDocument/2006/relationships/theme" Target="../theme/theme257.xml"/><Relationship Id="rId3" Type="http://schemas.openxmlformats.org/officeDocument/2006/relationships/image" Target="../media/image15.png"/></Relationships>
</file>

<file path=ppt/slideMasters/_rels/slideMaster258.xml.rels><?xml version="1.0" encoding="UTF-8" standalone="yes"?>
<Relationships xmlns="http://schemas.openxmlformats.org/package/2006/relationships"><Relationship Id="rId1" Type="http://schemas.openxmlformats.org/officeDocument/2006/relationships/slideLayout" Target="../slideLayouts/slideLayout163.xml"/><Relationship Id="rId2" Type="http://schemas.openxmlformats.org/officeDocument/2006/relationships/theme" Target="../theme/theme258.xml"/><Relationship Id="rId3" Type="http://schemas.openxmlformats.org/officeDocument/2006/relationships/image" Target="../media/image15.png"/></Relationships>
</file>

<file path=ppt/slideMasters/_rels/slideMaster259.xml.rels><?xml version="1.0" encoding="UTF-8" standalone="yes"?>
<Relationships xmlns="http://schemas.openxmlformats.org/package/2006/relationships"><Relationship Id="rId1" Type="http://schemas.openxmlformats.org/officeDocument/2006/relationships/slideLayout" Target="../slideLayouts/slideLayout164.xml"/><Relationship Id="rId2" Type="http://schemas.openxmlformats.org/officeDocument/2006/relationships/theme" Target="../theme/theme259.xml"/><Relationship Id="rId3" Type="http://schemas.openxmlformats.org/officeDocument/2006/relationships/image" Target="../media/image15.png"/></Relationships>
</file>

<file path=ppt/slideMasters/_rels/slideMaster26.xml.rels><?xml version="1.0" encoding="UTF-8" standalone="yes"?>
<Relationships xmlns="http://schemas.openxmlformats.org/package/2006/relationships"><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theme" Target="../theme/theme26.xml"/><Relationship Id="rId7" Type="http://schemas.openxmlformats.org/officeDocument/2006/relationships/image" Target="../media/image2.png"/><Relationship Id="rId1" Type="http://schemas.openxmlformats.org/officeDocument/2006/relationships/slideLayout" Target="../slideLayouts/slideLayout84.xml"/><Relationship Id="rId2" Type="http://schemas.openxmlformats.org/officeDocument/2006/relationships/slideLayout" Target="../slideLayouts/slideLayout85.xml"/></Relationships>
</file>

<file path=ppt/slideMasters/_rels/slideMaster260.xml.rels><?xml version="1.0" encoding="UTF-8" standalone="yes"?>
<Relationships xmlns="http://schemas.openxmlformats.org/package/2006/relationships"><Relationship Id="rId1" Type="http://schemas.openxmlformats.org/officeDocument/2006/relationships/slideLayout" Target="../slideLayouts/slideLayout165.xml"/><Relationship Id="rId2" Type="http://schemas.openxmlformats.org/officeDocument/2006/relationships/theme" Target="../theme/theme260.xml"/><Relationship Id="rId3" Type="http://schemas.openxmlformats.org/officeDocument/2006/relationships/image" Target="../media/image15.png"/></Relationships>
</file>

<file path=ppt/slideMasters/_rels/slideMaster261.xml.rels><?xml version="1.0" encoding="UTF-8" standalone="yes"?>
<Relationships xmlns="http://schemas.openxmlformats.org/package/2006/relationships"><Relationship Id="rId1" Type="http://schemas.openxmlformats.org/officeDocument/2006/relationships/slideLayout" Target="../slideLayouts/slideLayout166.xml"/><Relationship Id="rId2" Type="http://schemas.openxmlformats.org/officeDocument/2006/relationships/theme" Target="../theme/theme261.xml"/><Relationship Id="rId3" Type="http://schemas.openxmlformats.org/officeDocument/2006/relationships/image" Target="../media/image15.png"/></Relationships>
</file>

<file path=ppt/slideMasters/_rels/slideMaster262.xml.rels><?xml version="1.0" encoding="UTF-8" standalone="yes"?>
<Relationships xmlns="http://schemas.openxmlformats.org/package/2006/relationships"><Relationship Id="rId1" Type="http://schemas.openxmlformats.org/officeDocument/2006/relationships/slideLayout" Target="../slideLayouts/slideLayout167.xml"/><Relationship Id="rId2" Type="http://schemas.openxmlformats.org/officeDocument/2006/relationships/theme" Target="../theme/theme262.xml"/><Relationship Id="rId3" Type="http://schemas.openxmlformats.org/officeDocument/2006/relationships/image" Target="../media/image15.png"/></Relationships>
</file>

<file path=ppt/slideMasters/_rels/slideMaster263.xml.rels><?xml version="1.0" encoding="UTF-8" standalone="yes"?>
<Relationships xmlns="http://schemas.openxmlformats.org/package/2006/relationships"><Relationship Id="rId1" Type="http://schemas.openxmlformats.org/officeDocument/2006/relationships/slideLayout" Target="../slideLayouts/slideLayout168.xml"/><Relationship Id="rId2" Type="http://schemas.openxmlformats.org/officeDocument/2006/relationships/theme" Target="../theme/theme263.xml"/><Relationship Id="rId3" Type="http://schemas.openxmlformats.org/officeDocument/2006/relationships/image" Target="../media/image15.png"/></Relationships>
</file>

<file path=ppt/slideMasters/_rels/slideMaster264.xml.rels><?xml version="1.0" encoding="UTF-8" standalone="yes"?>
<Relationships xmlns="http://schemas.openxmlformats.org/package/2006/relationships"><Relationship Id="rId1" Type="http://schemas.openxmlformats.org/officeDocument/2006/relationships/slideLayout" Target="../slideLayouts/slideLayout169.xml"/><Relationship Id="rId2" Type="http://schemas.openxmlformats.org/officeDocument/2006/relationships/theme" Target="../theme/theme264.xml"/><Relationship Id="rId3" Type="http://schemas.openxmlformats.org/officeDocument/2006/relationships/image" Target="../media/image15.png"/></Relationships>
</file>

<file path=ppt/slideMasters/_rels/slideMaster27.xml.rels><?xml version="1.0" encoding="UTF-8" standalone="yes"?>
<Relationships xmlns="http://schemas.openxmlformats.org/package/2006/relationships"><Relationship Id="rId3" Type="http://schemas.openxmlformats.org/officeDocument/2006/relationships/slideLayout" Target="../slideLayouts/slideLayout91.xml"/><Relationship Id="rId4" Type="http://schemas.openxmlformats.org/officeDocument/2006/relationships/slideLayout" Target="../slideLayouts/slideLayout92.xml"/><Relationship Id="rId5" Type="http://schemas.openxmlformats.org/officeDocument/2006/relationships/slideLayout" Target="../slideLayouts/slideLayout93.xml"/><Relationship Id="rId6" Type="http://schemas.openxmlformats.org/officeDocument/2006/relationships/theme" Target="../theme/theme27.xml"/><Relationship Id="rId1" Type="http://schemas.openxmlformats.org/officeDocument/2006/relationships/slideLayout" Target="../slideLayouts/slideLayout89.xml"/><Relationship Id="rId2" Type="http://schemas.openxmlformats.org/officeDocument/2006/relationships/slideLayout" Target="../slideLayouts/slideLayout90.xml"/></Relationships>
</file>

<file path=ppt/slideMasters/_rels/slideMaster28.xml.rels><?xml version="1.0" encoding="UTF-8" standalone="yes"?>
<Relationships xmlns="http://schemas.openxmlformats.org/package/2006/relationships"><Relationship Id="rId3" Type="http://schemas.openxmlformats.org/officeDocument/2006/relationships/slideLayout" Target="../slideLayouts/slideLayout96.xml"/><Relationship Id="rId4" Type="http://schemas.openxmlformats.org/officeDocument/2006/relationships/slideLayout" Target="../slideLayouts/slideLayout97.xml"/><Relationship Id="rId5" Type="http://schemas.openxmlformats.org/officeDocument/2006/relationships/slideLayout" Target="../slideLayouts/slideLayout98.xml"/><Relationship Id="rId6" Type="http://schemas.openxmlformats.org/officeDocument/2006/relationships/slideLayout" Target="../slideLayouts/slideLayout99.xml"/><Relationship Id="rId7" Type="http://schemas.openxmlformats.org/officeDocument/2006/relationships/theme" Target="../theme/theme28.xml"/><Relationship Id="rId1" Type="http://schemas.openxmlformats.org/officeDocument/2006/relationships/slideLayout" Target="../slideLayouts/slideLayout94.xml"/><Relationship Id="rId2" Type="http://schemas.openxmlformats.org/officeDocument/2006/relationships/slideLayout" Target="../slideLayouts/slideLayout95.xml"/></Relationships>
</file>

<file path=ppt/slideMasters/_rels/slideMaster29.xml.rels><?xml version="1.0" encoding="UTF-8" standalone="yes"?>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3.xml"/></Relationships>
</file>

<file path=ppt/slideMasters/_rels/slideMaster30.xml.rels><?xml version="1.0" encoding="UTF-8" standalone="yes"?>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2.png"/></Relationships>
</file>

<file path=ppt/slideMasters/_rels/slideMaster31.xml.rels><?xml version="1.0" encoding="UTF-8" standalone="yes"?>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2.png"/></Relationships>
</file>

<file path=ppt/slideMasters/_rels/slideMaster32.xml.rels><?xml version="1.0" encoding="UTF-8" standalone="yes"?>
<Relationships xmlns="http://schemas.openxmlformats.org/package/2006/relationships"><Relationship Id="rId1" Type="http://schemas.openxmlformats.org/officeDocument/2006/relationships/theme" Target="../theme/theme32.xml"/><Relationship Id="rId2" Type="http://schemas.openxmlformats.org/officeDocument/2006/relationships/image" Target="../media/image2.png"/></Relationships>
</file>

<file path=ppt/slideMasters/_rels/slideMaster33.xml.rels><?xml version="1.0" encoding="UTF-8" standalone="yes"?>
<Relationships xmlns="http://schemas.openxmlformats.org/package/2006/relationships"><Relationship Id="rId1" Type="http://schemas.openxmlformats.org/officeDocument/2006/relationships/theme" Target="../theme/theme33.xml"/><Relationship Id="rId2" Type="http://schemas.openxmlformats.org/officeDocument/2006/relationships/image" Target="../media/image2.png"/></Relationships>
</file>

<file path=ppt/slideMasters/_rels/slideMaster34.xml.rels><?xml version="1.0" encoding="UTF-8" standalone="yes"?>
<Relationships xmlns="http://schemas.openxmlformats.org/package/2006/relationships"><Relationship Id="rId1" Type="http://schemas.openxmlformats.org/officeDocument/2006/relationships/theme" Target="../theme/theme34.xml"/><Relationship Id="rId2" Type="http://schemas.openxmlformats.org/officeDocument/2006/relationships/image" Target="../media/image2.png"/></Relationships>
</file>

<file path=ppt/slideMasters/_rels/slideMaster35.xml.rels><?xml version="1.0" encoding="UTF-8" standalone="yes"?>
<Relationships xmlns="http://schemas.openxmlformats.org/package/2006/relationships"><Relationship Id="rId1" Type="http://schemas.openxmlformats.org/officeDocument/2006/relationships/theme" Target="../theme/theme35.xml"/><Relationship Id="rId2" Type="http://schemas.openxmlformats.org/officeDocument/2006/relationships/image" Target="../media/image2.png"/></Relationships>
</file>

<file path=ppt/slideMasters/_rels/slideMaster36.xml.rels><?xml version="1.0" encoding="UTF-8" standalone="yes"?>
<Relationships xmlns="http://schemas.openxmlformats.org/package/2006/relationships"><Relationship Id="rId1" Type="http://schemas.openxmlformats.org/officeDocument/2006/relationships/theme" Target="../theme/theme36.xml"/><Relationship Id="rId2" Type="http://schemas.openxmlformats.org/officeDocument/2006/relationships/image" Target="../media/image2.png"/></Relationships>
</file>

<file path=ppt/slideMasters/_rels/slideMaster37.xml.rels><?xml version="1.0" encoding="UTF-8" standalone="yes"?>
<Relationships xmlns="http://schemas.openxmlformats.org/package/2006/relationships"><Relationship Id="rId1" Type="http://schemas.openxmlformats.org/officeDocument/2006/relationships/theme" Target="../theme/theme37.xml"/><Relationship Id="rId2" Type="http://schemas.openxmlformats.org/officeDocument/2006/relationships/image" Target="../media/image2.png"/></Relationships>
</file>

<file path=ppt/slideMasters/_rels/slideMaster38.xml.rels><?xml version="1.0" encoding="UTF-8" standalone="yes"?>
<Relationships xmlns="http://schemas.openxmlformats.org/package/2006/relationships"><Relationship Id="rId1" Type="http://schemas.openxmlformats.org/officeDocument/2006/relationships/theme" Target="../theme/theme38.xml"/><Relationship Id="rId2" Type="http://schemas.openxmlformats.org/officeDocument/2006/relationships/image" Target="../media/image2.png"/></Relationships>
</file>

<file path=ppt/slideMasters/_rels/slideMaster39.xml.rels><?xml version="1.0" encoding="UTF-8" standalone="yes"?>
<Relationships xmlns="http://schemas.openxmlformats.org/package/2006/relationships"><Relationship Id="rId1" Type="http://schemas.openxmlformats.org/officeDocument/2006/relationships/theme" Target="../theme/theme3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xml"/><Relationship Id="rId4" Type="http://schemas.openxmlformats.org/officeDocument/2006/relationships/slideLayout" Target="../slideLayouts/slideLayout8.xml"/><Relationship Id="rId5" Type="http://schemas.openxmlformats.org/officeDocument/2006/relationships/theme" Target="../theme/theme4.xml"/><Relationship Id="rId6" Type="http://schemas.openxmlformats.org/officeDocument/2006/relationships/image" Target="../media/image2.png"/><Relationship Id="rId1" Type="http://schemas.openxmlformats.org/officeDocument/2006/relationships/slideLayout" Target="../slideLayouts/slideLayout5.xml"/><Relationship Id="rId2" Type="http://schemas.openxmlformats.org/officeDocument/2006/relationships/slideLayout" Target="../slideLayouts/slideLayout6.xml"/></Relationships>
</file>

<file path=ppt/slideMasters/_rels/slideMaster40.xml.rels><?xml version="1.0" encoding="UTF-8" standalone="yes"?>
<Relationships xmlns="http://schemas.openxmlformats.org/package/2006/relationships"><Relationship Id="rId1" Type="http://schemas.openxmlformats.org/officeDocument/2006/relationships/slideLayout" Target="../slideLayouts/slideLayout100.xml"/><Relationship Id="rId2" Type="http://schemas.openxmlformats.org/officeDocument/2006/relationships/theme" Target="../theme/theme40.xml"/><Relationship Id="rId3" Type="http://schemas.openxmlformats.org/officeDocument/2006/relationships/image" Target="../media/image2.png"/></Relationships>
</file>

<file path=ppt/slideMasters/_rels/slideMaster41.xml.rels><?xml version="1.0" encoding="UTF-8" standalone="yes"?>
<Relationships xmlns="http://schemas.openxmlformats.org/package/2006/relationships"><Relationship Id="rId1" Type="http://schemas.openxmlformats.org/officeDocument/2006/relationships/theme" Target="../theme/theme41.xml"/><Relationship Id="rId2" Type="http://schemas.openxmlformats.org/officeDocument/2006/relationships/image" Target="../media/image6.png"/></Relationships>
</file>

<file path=ppt/slideMasters/_rels/slideMaster42.xml.rels><?xml version="1.0" encoding="UTF-8" standalone="yes"?>
<Relationships xmlns="http://schemas.openxmlformats.org/package/2006/relationships"><Relationship Id="rId1" Type="http://schemas.openxmlformats.org/officeDocument/2006/relationships/theme" Target="../theme/theme42.xml"/><Relationship Id="rId2" Type="http://schemas.openxmlformats.org/officeDocument/2006/relationships/image" Target="../media/image8.png"/></Relationships>
</file>

<file path=ppt/slideMasters/_rels/slideMaster43.xml.rels><?xml version="1.0" encoding="UTF-8" standalone="yes"?>
<Relationships xmlns="http://schemas.openxmlformats.org/package/2006/relationships"><Relationship Id="rId1" Type="http://schemas.openxmlformats.org/officeDocument/2006/relationships/theme" Target="../theme/theme43.xml"/><Relationship Id="rId2" Type="http://schemas.openxmlformats.org/officeDocument/2006/relationships/image" Target="../media/image8.png"/></Relationships>
</file>

<file path=ppt/slideMasters/_rels/slideMaster44.xml.rels><?xml version="1.0" encoding="UTF-8" standalone="yes"?>
<Relationships xmlns="http://schemas.openxmlformats.org/package/2006/relationships"><Relationship Id="rId1" Type="http://schemas.openxmlformats.org/officeDocument/2006/relationships/theme" Target="../theme/theme44.xml"/><Relationship Id="rId2" Type="http://schemas.openxmlformats.org/officeDocument/2006/relationships/image" Target="../media/image8.png"/></Relationships>
</file>

<file path=ppt/slideMasters/_rels/slideMaster45.xml.rels><?xml version="1.0" encoding="UTF-8" standalone="yes"?>
<Relationships xmlns="http://schemas.openxmlformats.org/package/2006/relationships"><Relationship Id="rId1" Type="http://schemas.openxmlformats.org/officeDocument/2006/relationships/theme" Target="../theme/theme45.xml"/><Relationship Id="rId2" Type="http://schemas.openxmlformats.org/officeDocument/2006/relationships/image" Target="../media/image8.png"/></Relationships>
</file>

<file path=ppt/slideMasters/_rels/slideMaster46.xml.rels><?xml version="1.0" encoding="UTF-8" standalone="yes"?>
<Relationships xmlns="http://schemas.openxmlformats.org/package/2006/relationships"><Relationship Id="rId1" Type="http://schemas.openxmlformats.org/officeDocument/2006/relationships/theme" Target="../theme/theme46.xml"/></Relationships>
</file>

<file path=ppt/slideMasters/_rels/slideMaster47.xml.rels><?xml version="1.0" encoding="UTF-8" standalone="yes"?>
<Relationships xmlns="http://schemas.openxmlformats.org/package/2006/relationships"><Relationship Id="rId1" Type="http://schemas.openxmlformats.org/officeDocument/2006/relationships/theme" Target="../theme/theme47.xml"/></Relationships>
</file>

<file path=ppt/slideMasters/_rels/slideMaster48.xml.rels><?xml version="1.0" encoding="UTF-8" standalone="yes"?>
<Relationships xmlns="http://schemas.openxmlformats.org/package/2006/relationships"><Relationship Id="rId1" Type="http://schemas.openxmlformats.org/officeDocument/2006/relationships/theme" Target="../theme/theme48.xml"/></Relationships>
</file>

<file path=ppt/slideMasters/_rels/slideMaster49.xml.rels><?xml version="1.0" encoding="UTF-8" standalone="yes"?>
<Relationships xmlns="http://schemas.openxmlformats.org/package/2006/relationships"><Relationship Id="rId1" Type="http://schemas.openxmlformats.org/officeDocument/2006/relationships/theme" Target="../theme/theme4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1.xml"/><Relationship Id="rId4" Type="http://schemas.openxmlformats.org/officeDocument/2006/relationships/theme" Target="../theme/theme5.xml"/><Relationship Id="rId5" Type="http://schemas.openxmlformats.org/officeDocument/2006/relationships/image" Target="../media/image2.png"/><Relationship Id="rId1" Type="http://schemas.openxmlformats.org/officeDocument/2006/relationships/slideLayout" Target="../slideLayouts/slideLayout9.xml"/><Relationship Id="rId2" Type="http://schemas.openxmlformats.org/officeDocument/2006/relationships/slideLayout" Target="../slideLayouts/slideLayout10.xml"/></Relationships>
</file>

<file path=ppt/slideMasters/_rels/slideMaster50.xml.rels><?xml version="1.0" encoding="UTF-8" standalone="yes"?>
<Relationships xmlns="http://schemas.openxmlformats.org/package/2006/relationships"><Relationship Id="rId1" Type="http://schemas.openxmlformats.org/officeDocument/2006/relationships/theme" Target="../theme/theme50.xml"/></Relationships>
</file>

<file path=ppt/slideMasters/_rels/slideMaster51.xml.rels><?xml version="1.0" encoding="UTF-8" standalone="yes"?>
<Relationships xmlns="http://schemas.openxmlformats.org/package/2006/relationships"><Relationship Id="rId1" Type="http://schemas.openxmlformats.org/officeDocument/2006/relationships/theme" Target="../theme/theme51.xml"/></Relationships>
</file>

<file path=ppt/slideMasters/_rels/slideMaster52.xml.rels><?xml version="1.0" encoding="UTF-8" standalone="yes"?>
<Relationships xmlns="http://schemas.openxmlformats.org/package/2006/relationships"><Relationship Id="rId1" Type="http://schemas.openxmlformats.org/officeDocument/2006/relationships/theme" Target="../theme/theme52.xml"/></Relationships>
</file>

<file path=ppt/slideMasters/_rels/slideMaster53.xml.rels><?xml version="1.0" encoding="UTF-8" standalone="yes"?>
<Relationships xmlns="http://schemas.openxmlformats.org/package/2006/relationships"><Relationship Id="rId1" Type="http://schemas.openxmlformats.org/officeDocument/2006/relationships/theme" Target="../theme/theme53.xml"/></Relationships>
</file>

<file path=ppt/slideMasters/_rels/slideMaster54.xml.rels><?xml version="1.0" encoding="UTF-8" standalone="yes"?>
<Relationships xmlns="http://schemas.openxmlformats.org/package/2006/relationships"><Relationship Id="rId1" Type="http://schemas.openxmlformats.org/officeDocument/2006/relationships/theme" Target="../theme/theme54.xml"/></Relationships>
</file>

<file path=ppt/slideMasters/_rels/slideMaster55.xml.rels><?xml version="1.0" encoding="UTF-8" standalone="yes"?>
<Relationships xmlns="http://schemas.openxmlformats.org/package/2006/relationships"><Relationship Id="rId1" Type="http://schemas.openxmlformats.org/officeDocument/2006/relationships/theme" Target="../theme/theme55.xml"/></Relationships>
</file>

<file path=ppt/slideMasters/_rels/slideMaster56.xml.rels><?xml version="1.0" encoding="UTF-8" standalone="yes"?>
<Relationships xmlns="http://schemas.openxmlformats.org/package/2006/relationships"><Relationship Id="rId1" Type="http://schemas.openxmlformats.org/officeDocument/2006/relationships/theme" Target="../theme/theme56.xml"/></Relationships>
</file>

<file path=ppt/slideMasters/_rels/slideMaster57.xml.rels><?xml version="1.0" encoding="UTF-8" standalone="yes"?>
<Relationships xmlns="http://schemas.openxmlformats.org/package/2006/relationships"><Relationship Id="rId1" Type="http://schemas.openxmlformats.org/officeDocument/2006/relationships/theme" Target="../theme/theme57.xml"/></Relationships>
</file>

<file path=ppt/slideMasters/_rels/slideMaster58.xml.rels><?xml version="1.0" encoding="UTF-8" standalone="yes"?>
<Relationships xmlns="http://schemas.openxmlformats.org/package/2006/relationships"><Relationship Id="rId1" Type="http://schemas.openxmlformats.org/officeDocument/2006/relationships/theme" Target="../theme/theme58.xml"/></Relationships>
</file>

<file path=ppt/slideMasters/_rels/slideMaster59.xml.rels><?xml version="1.0" encoding="UTF-8" standalone="yes"?>
<Relationships xmlns="http://schemas.openxmlformats.org/package/2006/relationships"><Relationship Id="rId1" Type="http://schemas.openxmlformats.org/officeDocument/2006/relationships/theme" Target="../theme/theme59.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theme" Target="../theme/theme6.xml"/><Relationship Id="rId5"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_rels/slideMaster60.xml.rels><?xml version="1.0" encoding="UTF-8" standalone="yes"?>
<Relationships xmlns="http://schemas.openxmlformats.org/package/2006/relationships"><Relationship Id="rId1" Type="http://schemas.openxmlformats.org/officeDocument/2006/relationships/theme" Target="../theme/theme60.xml"/></Relationships>
</file>

<file path=ppt/slideMasters/_rels/slideMaster61.xml.rels><?xml version="1.0" encoding="UTF-8" standalone="yes"?>
<Relationships xmlns="http://schemas.openxmlformats.org/package/2006/relationships"><Relationship Id="rId1" Type="http://schemas.openxmlformats.org/officeDocument/2006/relationships/theme" Target="../theme/theme61.xml"/></Relationships>
</file>

<file path=ppt/slideMasters/_rels/slideMaster62.xml.rels><?xml version="1.0" encoding="UTF-8" standalone="yes"?>
<Relationships xmlns="http://schemas.openxmlformats.org/package/2006/relationships"><Relationship Id="rId1" Type="http://schemas.openxmlformats.org/officeDocument/2006/relationships/theme" Target="../theme/theme62.xml"/></Relationships>
</file>

<file path=ppt/slideMasters/_rels/slideMaster63.xml.rels><?xml version="1.0" encoding="UTF-8" standalone="yes"?>
<Relationships xmlns="http://schemas.openxmlformats.org/package/2006/relationships"><Relationship Id="rId1" Type="http://schemas.openxmlformats.org/officeDocument/2006/relationships/theme" Target="../theme/theme63.xml"/></Relationships>
</file>

<file path=ppt/slideMasters/_rels/slideMaster64.xml.rels><?xml version="1.0" encoding="UTF-8" standalone="yes"?>
<Relationships xmlns="http://schemas.openxmlformats.org/package/2006/relationships"><Relationship Id="rId1" Type="http://schemas.openxmlformats.org/officeDocument/2006/relationships/theme" Target="../theme/theme64.xml"/></Relationships>
</file>

<file path=ppt/slideMasters/_rels/slideMaster65.xml.rels><?xml version="1.0" encoding="UTF-8" standalone="yes"?>
<Relationships xmlns="http://schemas.openxmlformats.org/package/2006/relationships"><Relationship Id="rId1" Type="http://schemas.openxmlformats.org/officeDocument/2006/relationships/theme" Target="../theme/theme65.xml"/></Relationships>
</file>

<file path=ppt/slideMasters/_rels/slideMaster66.xml.rels><?xml version="1.0" encoding="UTF-8" standalone="yes"?>
<Relationships xmlns="http://schemas.openxmlformats.org/package/2006/relationships"><Relationship Id="rId1" Type="http://schemas.openxmlformats.org/officeDocument/2006/relationships/theme" Target="../theme/theme66.xml"/></Relationships>
</file>

<file path=ppt/slideMasters/_rels/slideMaster67.xml.rels><?xml version="1.0" encoding="UTF-8" standalone="yes"?>
<Relationships xmlns="http://schemas.openxmlformats.org/package/2006/relationships"><Relationship Id="rId1" Type="http://schemas.openxmlformats.org/officeDocument/2006/relationships/theme" Target="../theme/theme67.xml"/></Relationships>
</file>

<file path=ppt/slideMasters/_rels/slideMaster68.xml.rels><?xml version="1.0" encoding="UTF-8" standalone="yes"?>
<Relationships xmlns="http://schemas.openxmlformats.org/package/2006/relationships"><Relationship Id="rId1" Type="http://schemas.openxmlformats.org/officeDocument/2006/relationships/theme" Target="../theme/theme68.xml"/></Relationships>
</file>

<file path=ppt/slideMasters/_rels/slideMaster69.xml.rels><?xml version="1.0" encoding="UTF-8" standalone="yes"?>
<Relationships xmlns="http://schemas.openxmlformats.org/package/2006/relationships"><Relationship Id="rId1" Type="http://schemas.openxmlformats.org/officeDocument/2006/relationships/theme" Target="../theme/theme6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theme" Target="../theme/theme7.xml"/><Relationship Id="rId5" Type="http://schemas.openxmlformats.org/officeDocument/2006/relationships/image" Target="../media/image2.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_rels/slideMaster70.xml.rels><?xml version="1.0" encoding="UTF-8" standalone="yes"?>
<Relationships xmlns="http://schemas.openxmlformats.org/package/2006/relationships"><Relationship Id="rId1" Type="http://schemas.openxmlformats.org/officeDocument/2006/relationships/theme" Target="../theme/theme70.xml"/></Relationships>
</file>

<file path=ppt/slideMasters/_rels/slideMaster71.xml.rels><?xml version="1.0" encoding="UTF-8" standalone="yes"?>
<Relationships xmlns="http://schemas.openxmlformats.org/package/2006/relationships"><Relationship Id="rId1" Type="http://schemas.openxmlformats.org/officeDocument/2006/relationships/theme" Target="../theme/theme71.xml"/></Relationships>
</file>

<file path=ppt/slideMasters/_rels/slideMaster72.xml.rels><?xml version="1.0" encoding="UTF-8" standalone="yes"?>
<Relationships xmlns="http://schemas.openxmlformats.org/package/2006/relationships"><Relationship Id="rId1" Type="http://schemas.openxmlformats.org/officeDocument/2006/relationships/theme" Target="../theme/theme72.xml"/></Relationships>
</file>

<file path=ppt/slideMasters/_rels/slideMaster73.xml.rels><?xml version="1.0" encoding="UTF-8" standalone="yes"?>
<Relationships xmlns="http://schemas.openxmlformats.org/package/2006/relationships"><Relationship Id="rId1" Type="http://schemas.openxmlformats.org/officeDocument/2006/relationships/theme" Target="../theme/theme73.xml"/></Relationships>
</file>

<file path=ppt/slideMasters/_rels/slideMaster74.xml.rels><?xml version="1.0" encoding="UTF-8" standalone="yes"?>
<Relationships xmlns="http://schemas.openxmlformats.org/package/2006/relationships"><Relationship Id="rId1" Type="http://schemas.openxmlformats.org/officeDocument/2006/relationships/theme" Target="../theme/theme74.xml"/></Relationships>
</file>

<file path=ppt/slideMasters/_rels/slideMaster75.xml.rels><?xml version="1.0" encoding="UTF-8" standalone="yes"?>
<Relationships xmlns="http://schemas.openxmlformats.org/package/2006/relationships"><Relationship Id="rId1" Type="http://schemas.openxmlformats.org/officeDocument/2006/relationships/theme" Target="../theme/theme75.xml"/></Relationships>
</file>

<file path=ppt/slideMasters/_rels/slideMaster76.xml.rels><?xml version="1.0" encoding="UTF-8" standalone="yes"?>
<Relationships xmlns="http://schemas.openxmlformats.org/package/2006/relationships"><Relationship Id="rId1" Type="http://schemas.openxmlformats.org/officeDocument/2006/relationships/theme" Target="../theme/theme76.xml"/></Relationships>
</file>

<file path=ppt/slideMasters/_rels/slideMaster77.xml.rels><?xml version="1.0" encoding="UTF-8" standalone="yes"?>
<Relationships xmlns="http://schemas.openxmlformats.org/package/2006/relationships"><Relationship Id="rId1" Type="http://schemas.openxmlformats.org/officeDocument/2006/relationships/theme" Target="../theme/theme77.xml"/></Relationships>
</file>

<file path=ppt/slideMasters/_rels/slideMaster78.xml.rels><?xml version="1.0" encoding="UTF-8" standalone="yes"?>
<Relationships xmlns="http://schemas.openxmlformats.org/package/2006/relationships"><Relationship Id="rId1" Type="http://schemas.openxmlformats.org/officeDocument/2006/relationships/theme" Target="../theme/theme78.xml"/></Relationships>
</file>

<file path=ppt/slideMasters/_rels/slideMaster79.xml.rels><?xml version="1.0" encoding="UTF-8" standalone="yes"?>
<Relationships xmlns="http://schemas.openxmlformats.org/package/2006/relationships"><Relationship Id="rId1" Type="http://schemas.openxmlformats.org/officeDocument/2006/relationships/theme" Target="../theme/theme79.xml"/><Relationship Id="rId2"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0.xml"/><Relationship Id="rId4" Type="http://schemas.openxmlformats.org/officeDocument/2006/relationships/theme" Target="../theme/theme8.xml"/><Relationship Id="rId5" Type="http://schemas.openxmlformats.org/officeDocument/2006/relationships/image" Target="../media/image2.png"/><Relationship Id="rId1" Type="http://schemas.openxmlformats.org/officeDocument/2006/relationships/slideLayout" Target="../slideLayouts/slideLayout18.xml"/><Relationship Id="rId2" Type="http://schemas.openxmlformats.org/officeDocument/2006/relationships/slideLayout" Target="../slideLayouts/slideLayout19.xml"/></Relationships>
</file>

<file path=ppt/slideMasters/_rels/slideMaster80.xml.rels><?xml version="1.0" encoding="UTF-8" standalone="yes"?>
<Relationships xmlns="http://schemas.openxmlformats.org/package/2006/relationships"><Relationship Id="rId1" Type="http://schemas.openxmlformats.org/officeDocument/2006/relationships/theme" Target="../theme/theme80.xml"/><Relationship Id="rId2" Type="http://schemas.openxmlformats.org/officeDocument/2006/relationships/image" Target="../media/image2.png"/></Relationships>
</file>

<file path=ppt/slideMasters/_rels/slideMaster81.xml.rels><?xml version="1.0" encoding="UTF-8" standalone="yes"?>
<Relationships xmlns="http://schemas.openxmlformats.org/package/2006/relationships"><Relationship Id="rId1" Type="http://schemas.openxmlformats.org/officeDocument/2006/relationships/theme" Target="../theme/theme81.xml"/><Relationship Id="rId2" Type="http://schemas.openxmlformats.org/officeDocument/2006/relationships/image" Target="../media/image2.png"/></Relationships>
</file>

<file path=ppt/slideMasters/_rels/slideMaster82.xml.rels><?xml version="1.0" encoding="UTF-8" standalone="yes"?>
<Relationships xmlns="http://schemas.openxmlformats.org/package/2006/relationships"><Relationship Id="rId1" Type="http://schemas.openxmlformats.org/officeDocument/2006/relationships/theme" Target="../theme/theme82.xml"/><Relationship Id="rId2" Type="http://schemas.openxmlformats.org/officeDocument/2006/relationships/image" Target="../media/image2.png"/></Relationships>
</file>

<file path=ppt/slideMasters/_rels/slideMaster83.xml.rels><?xml version="1.0" encoding="UTF-8" standalone="yes"?>
<Relationships xmlns="http://schemas.openxmlformats.org/package/2006/relationships"><Relationship Id="rId1" Type="http://schemas.openxmlformats.org/officeDocument/2006/relationships/theme" Target="../theme/theme83.xml"/><Relationship Id="rId2" Type="http://schemas.openxmlformats.org/officeDocument/2006/relationships/image" Target="../media/image2.png"/></Relationships>
</file>

<file path=ppt/slideMasters/_rels/slideMaster84.xml.rels><?xml version="1.0" encoding="UTF-8" standalone="yes"?>
<Relationships xmlns="http://schemas.openxmlformats.org/package/2006/relationships"><Relationship Id="rId1" Type="http://schemas.openxmlformats.org/officeDocument/2006/relationships/theme" Target="../theme/theme84.xml"/><Relationship Id="rId2" Type="http://schemas.openxmlformats.org/officeDocument/2006/relationships/image" Target="../media/image2.png"/></Relationships>
</file>

<file path=ppt/slideMasters/_rels/slideMaster85.xml.rels><?xml version="1.0" encoding="UTF-8" standalone="yes"?>
<Relationships xmlns="http://schemas.openxmlformats.org/package/2006/relationships"><Relationship Id="rId1" Type="http://schemas.openxmlformats.org/officeDocument/2006/relationships/theme" Target="../theme/theme85.xml"/><Relationship Id="rId2" Type="http://schemas.openxmlformats.org/officeDocument/2006/relationships/image" Target="../media/image2.png"/></Relationships>
</file>

<file path=ppt/slideMasters/_rels/slideMaster86.xml.rels><?xml version="1.0" encoding="UTF-8" standalone="yes"?>
<Relationships xmlns="http://schemas.openxmlformats.org/package/2006/relationships"><Relationship Id="rId1" Type="http://schemas.openxmlformats.org/officeDocument/2006/relationships/theme" Target="../theme/theme86.xml"/></Relationships>
</file>

<file path=ppt/slideMasters/_rels/slideMaster87.xml.rels><?xml version="1.0" encoding="UTF-8" standalone="yes"?>
<Relationships xmlns="http://schemas.openxmlformats.org/package/2006/relationships"><Relationship Id="rId1" Type="http://schemas.openxmlformats.org/officeDocument/2006/relationships/theme" Target="../theme/theme87.xml"/><Relationship Id="rId2" Type="http://schemas.openxmlformats.org/officeDocument/2006/relationships/image" Target="../media/image6.png"/></Relationships>
</file>

<file path=ppt/slideMasters/_rels/slideMaster88.xml.rels><?xml version="1.0" encoding="UTF-8" standalone="yes"?>
<Relationships xmlns="http://schemas.openxmlformats.org/package/2006/relationships"><Relationship Id="rId1" Type="http://schemas.openxmlformats.org/officeDocument/2006/relationships/theme" Target="../theme/theme88.xml"/><Relationship Id="rId2" Type="http://schemas.openxmlformats.org/officeDocument/2006/relationships/image" Target="../media/image8.png"/></Relationships>
</file>

<file path=ppt/slideMasters/_rels/slideMaster89.xml.rels><?xml version="1.0" encoding="UTF-8" standalone="yes"?>
<Relationships xmlns="http://schemas.openxmlformats.org/package/2006/relationships"><Relationship Id="rId1" Type="http://schemas.openxmlformats.org/officeDocument/2006/relationships/theme" Target="../theme/theme89.xml"/><Relationship Id="rId2" Type="http://schemas.openxmlformats.org/officeDocument/2006/relationships/image" Target="../media/image8.png"/></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23.xml"/><Relationship Id="rId4" Type="http://schemas.openxmlformats.org/officeDocument/2006/relationships/theme" Target="../theme/theme9.xml"/><Relationship Id="rId5" Type="http://schemas.openxmlformats.org/officeDocument/2006/relationships/image" Target="../media/image2.png"/><Relationship Id="rId1" Type="http://schemas.openxmlformats.org/officeDocument/2006/relationships/slideLayout" Target="../slideLayouts/slideLayout21.xml"/><Relationship Id="rId2" Type="http://schemas.openxmlformats.org/officeDocument/2006/relationships/slideLayout" Target="../slideLayouts/slideLayout22.xml"/></Relationships>
</file>

<file path=ppt/slideMasters/_rels/slideMaster90.xml.rels><?xml version="1.0" encoding="UTF-8" standalone="yes"?>
<Relationships xmlns="http://schemas.openxmlformats.org/package/2006/relationships"><Relationship Id="rId1" Type="http://schemas.openxmlformats.org/officeDocument/2006/relationships/theme" Target="../theme/theme90.xml"/><Relationship Id="rId2" Type="http://schemas.openxmlformats.org/officeDocument/2006/relationships/image" Target="../media/image8.png"/></Relationships>
</file>

<file path=ppt/slideMasters/_rels/slideMaster91.xml.rels><?xml version="1.0" encoding="UTF-8" standalone="yes"?>
<Relationships xmlns="http://schemas.openxmlformats.org/package/2006/relationships"><Relationship Id="rId1" Type="http://schemas.openxmlformats.org/officeDocument/2006/relationships/theme" Target="../theme/theme91.xml"/><Relationship Id="rId2" Type="http://schemas.openxmlformats.org/officeDocument/2006/relationships/image" Target="../media/image8.png"/></Relationships>
</file>

<file path=ppt/slideMasters/_rels/slideMaster92.xml.rels><?xml version="1.0" encoding="UTF-8" standalone="yes"?>
<Relationships xmlns="http://schemas.openxmlformats.org/package/2006/relationships"><Relationship Id="rId1" Type="http://schemas.openxmlformats.org/officeDocument/2006/relationships/theme" Target="../theme/theme92.xml"/><Relationship Id="rId2" Type="http://schemas.openxmlformats.org/officeDocument/2006/relationships/image" Target="../media/image8.png"/></Relationships>
</file>

<file path=ppt/slideMasters/_rels/slideMaster93.xml.rels><?xml version="1.0" encoding="UTF-8" standalone="yes"?>
<Relationships xmlns="http://schemas.openxmlformats.org/package/2006/relationships"><Relationship Id="rId1" Type="http://schemas.openxmlformats.org/officeDocument/2006/relationships/theme" Target="../theme/theme93.xml"/><Relationship Id="rId2" Type="http://schemas.openxmlformats.org/officeDocument/2006/relationships/image" Target="../media/image8.png"/></Relationships>
</file>

<file path=ppt/slideMasters/_rels/slideMaster94.xml.rels><?xml version="1.0" encoding="UTF-8" standalone="yes"?>
<Relationships xmlns="http://schemas.openxmlformats.org/package/2006/relationships"><Relationship Id="rId1" Type="http://schemas.openxmlformats.org/officeDocument/2006/relationships/theme" Target="../theme/theme94.xml"/><Relationship Id="rId2" Type="http://schemas.openxmlformats.org/officeDocument/2006/relationships/image" Target="../media/image2.png"/></Relationships>
</file>

<file path=ppt/slideMasters/_rels/slideMaster95.xml.rels><?xml version="1.0" encoding="UTF-8" standalone="yes"?>
<Relationships xmlns="http://schemas.openxmlformats.org/package/2006/relationships"><Relationship Id="rId1" Type="http://schemas.openxmlformats.org/officeDocument/2006/relationships/theme" Target="../theme/theme95.xml"/><Relationship Id="rId2" Type="http://schemas.openxmlformats.org/officeDocument/2006/relationships/image" Target="../media/image2.png"/></Relationships>
</file>

<file path=ppt/slideMasters/_rels/slideMaster96.xml.rels><?xml version="1.0" encoding="UTF-8" standalone="yes"?>
<Relationships xmlns="http://schemas.openxmlformats.org/package/2006/relationships"><Relationship Id="rId1" Type="http://schemas.openxmlformats.org/officeDocument/2006/relationships/theme" Target="../theme/theme96.xml"/><Relationship Id="rId2" Type="http://schemas.openxmlformats.org/officeDocument/2006/relationships/image" Target="../media/image2.png"/></Relationships>
</file>

<file path=ppt/slideMasters/_rels/slideMaster97.xml.rels><?xml version="1.0" encoding="UTF-8" standalone="yes"?>
<Relationships xmlns="http://schemas.openxmlformats.org/package/2006/relationships"><Relationship Id="rId1" Type="http://schemas.openxmlformats.org/officeDocument/2006/relationships/theme" Target="../theme/theme97.xml"/><Relationship Id="rId2" Type="http://schemas.openxmlformats.org/officeDocument/2006/relationships/image" Target="../media/image2.png"/></Relationships>
</file>

<file path=ppt/slideMasters/_rels/slideMaster98.xml.rels><?xml version="1.0" encoding="UTF-8" standalone="yes"?>
<Relationships xmlns="http://schemas.openxmlformats.org/package/2006/relationships"><Relationship Id="rId1" Type="http://schemas.openxmlformats.org/officeDocument/2006/relationships/theme" Target="../theme/theme98.xml"/></Relationships>
</file>

<file path=ppt/slideMasters/_rels/slideMaster99.xml.rels><?xml version="1.0" encoding="UTF-8" standalone="yes"?>
<Relationships xmlns="http://schemas.openxmlformats.org/package/2006/relationships"><Relationship Id="rId1" Type="http://schemas.openxmlformats.org/officeDocument/2006/relationships/theme" Target="../theme/theme99.xml"/><Relationship Id="rId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2" descr="C:\Users\123123\Desktop\长虹vi\format1-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 y="1130563"/>
            <a:ext cx="7911469" cy="2011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5pPr>
      <a:lvl6pPr marL="54991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6pPr>
      <a:lvl7pPr marL="109982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7pPr>
      <a:lvl8pPr marL="164973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8pPr>
      <a:lvl9pPr marL="219964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9pPr>
    </p:titleStyle>
    <p:bodyStyle>
      <a:lvl1pPr marL="412750" indent="-4127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1pPr>
      <a:lvl2pPr marL="893445" indent="-343535"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2pPr>
      <a:lvl3pPr marL="1374775" indent="-274955"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3pPr>
      <a:lvl4pPr marL="1924685" indent="-27495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4pPr>
      <a:lvl5pPr marL="2474595" indent="-27495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5pPr>
      <a:lvl6pPr marL="302450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57441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12432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67423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099820" rtl="0" eaLnBrk="1" latinLnBrk="0" hangingPunct="1">
        <a:defRPr sz="2200" kern="1200">
          <a:solidFill>
            <a:schemeClr val="tx1"/>
          </a:solidFill>
          <a:latin typeface="+mn-lt"/>
          <a:ea typeface="+mn-ea"/>
          <a:cs typeface="+mn-cs"/>
        </a:defRPr>
      </a:lvl1pPr>
      <a:lvl2pPr marL="549910" algn="l" defTabSz="1099820" rtl="0" eaLnBrk="1" latinLnBrk="0" hangingPunct="1">
        <a:defRPr sz="2200" kern="1200">
          <a:solidFill>
            <a:schemeClr val="tx1"/>
          </a:solidFill>
          <a:latin typeface="+mn-lt"/>
          <a:ea typeface="+mn-ea"/>
          <a:cs typeface="+mn-cs"/>
        </a:defRPr>
      </a:lvl2pPr>
      <a:lvl3pPr marL="1099820" algn="l" defTabSz="1099820" rtl="0" eaLnBrk="1" latinLnBrk="0" hangingPunct="1">
        <a:defRPr sz="2200" kern="1200">
          <a:solidFill>
            <a:schemeClr val="tx1"/>
          </a:solidFill>
          <a:latin typeface="+mn-lt"/>
          <a:ea typeface="+mn-ea"/>
          <a:cs typeface="+mn-cs"/>
        </a:defRPr>
      </a:lvl3pPr>
      <a:lvl4pPr marL="1649730" algn="l" defTabSz="1099820" rtl="0" eaLnBrk="1" latinLnBrk="0" hangingPunct="1">
        <a:defRPr sz="2200" kern="1200">
          <a:solidFill>
            <a:schemeClr val="tx1"/>
          </a:solidFill>
          <a:latin typeface="+mn-lt"/>
          <a:ea typeface="+mn-ea"/>
          <a:cs typeface="+mn-cs"/>
        </a:defRPr>
      </a:lvl4pPr>
      <a:lvl5pPr marL="2199640" algn="l" defTabSz="1099820" rtl="0" eaLnBrk="1" latinLnBrk="0" hangingPunct="1">
        <a:defRPr sz="2200" kern="1200">
          <a:solidFill>
            <a:schemeClr val="tx1"/>
          </a:solidFill>
          <a:latin typeface="+mn-lt"/>
          <a:ea typeface="+mn-ea"/>
          <a:cs typeface="+mn-cs"/>
        </a:defRPr>
      </a:lvl5pPr>
      <a:lvl6pPr marL="2749550" algn="l" defTabSz="1099820" rtl="0" eaLnBrk="1" latinLnBrk="0" hangingPunct="1">
        <a:defRPr sz="2200" kern="1200">
          <a:solidFill>
            <a:schemeClr val="tx1"/>
          </a:solidFill>
          <a:latin typeface="+mn-lt"/>
          <a:ea typeface="+mn-ea"/>
          <a:cs typeface="+mn-cs"/>
        </a:defRPr>
      </a:lvl6pPr>
      <a:lvl7pPr marL="3299460" algn="l" defTabSz="1099820" rtl="0" eaLnBrk="1" latinLnBrk="0" hangingPunct="1">
        <a:defRPr sz="2200" kern="1200">
          <a:solidFill>
            <a:schemeClr val="tx1"/>
          </a:solidFill>
          <a:latin typeface="+mn-lt"/>
          <a:ea typeface="+mn-ea"/>
          <a:cs typeface="+mn-cs"/>
        </a:defRPr>
      </a:lvl7pPr>
      <a:lvl8pPr marL="3849370" algn="l" defTabSz="1099820" rtl="0" eaLnBrk="1" latinLnBrk="0" hangingPunct="1">
        <a:defRPr sz="2200" kern="1200">
          <a:solidFill>
            <a:schemeClr val="tx1"/>
          </a:solidFill>
          <a:latin typeface="+mn-lt"/>
          <a:ea typeface="+mn-ea"/>
          <a:cs typeface="+mn-cs"/>
        </a:defRPr>
      </a:lvl8pPr>
      <a:lvl9pPr marL="4399280" algn="l" defTabSz="1099820" rtl="0" eaLnBrk="1" latinLnBrk="0" hangingPunct="1">
        <a:defRPr sz="22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图片 3" descr="长虹想象力实验室Icon [转换].png"/>
          <p:cNvPicPr>
            <a:picLocks noChangeAspect="1"/>
          </p:cNvPicPr>
          <p:nvPr/>
        </p:nvPicPr>
        <p:blipFill>
          <a:blip r:embed="rId6"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Lst>
  <p:txStyles>
    <p:titleStyle>
      <a:lvl1pPr algn="ctr" rtl="0" eaLnBrk="0" fontAlgn="base" hangingPunct="0">
        <a:spcBef>
          <a:spcPct val="0"/>
        </a:spcBef>
        <a:spcAft>
          <a:spcPct val="0"/>
        </a:spcAft>
        <a:defRPr sz="4700" kern="1200">
          <a:solidFill>
            <a:schemeClr val="tx1"/>
          </a:solidFill>
          <a:latin typeface="+mj-lt"/>
          <a:ea typeface="+mj-ea"/>
          <a:cs typeface="+mj-cs"/>
        </a:defRPr>
      </a:lvl1pPr>
      <a:lvl2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5pPr>
      <a:lvl6pPr marL="48895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6pPr>
      <a:lvl7pPr marL="97790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7pPr>
      <a:lvl8pPr marL="146685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8pPr>
      <a:lvl9pPr marL="195580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9pPr>
    </p:titleStyle>
    <p:bodyStyle>
      <a:lvl1pPr marL="365125" indent="-365125"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1pPr>
      <a:lvl2pPr marL="793115" indent="-304165" algn="l"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20470" indent="-242570" algn="l"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709420" indent="-24257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198370" indent="-24257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688590" indent="-244475" algn="l" defTabSz="9772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177540" indent="-244475" algn="l" defTabSz="9772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666490" indent="-244475" algn="l" defTabSz="9772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155440" indent="-244475" algn="l" defTabSz="97726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977265" rtl="0" eaLnBrk="1" latinLnBrk="0" hangingPunct="1">
        <a:defRPr sz="2000" kern="1200">
          <a:solidFill>
            <a:schemeClr val="tx1"/>
          </a:solidFill>
          <a:latin typeface="+mn-lt"/>
          <a:ea typeface="+mn-ea"/>
          <a:cs typeface="+mn-cs"/>
        </a:defRPr>
      </a:lvl1pPr>
      <a:lvl2pPr marL="488950" algn="l" defTabSz="977265" rtl="0" eaLnBrk="1" latinLnBrk="0" hangingPunct="1">
        <a:defRPr sz="2000" kern="1200">
          <a:solidFill>
            <a:schemeClr val="tx1"/>
          </a:solidFill>
          <a:latin typeface="+mn-lt"/>
          <a:ea typeface="+mn-ea"/>
          <a:cs typeface="+mn-cs"/>
        </a:defRPr>
      </a:lvl2pPr>
      <a:lvl3pPr marL="977900" algn="l" defTabSz="977265" rtl="0" eaLnBrk="1" latinLnBrk="0" hangingPunct="1">
        <a:defRPr sz="2000" kern="1200">
          <a:solidFill>
            <a:schemeClr val="tx1"/>
          </a:solidFill>
          <a:latin typeface="+mn-lt"/>
          <a:ea typeface="+mn-ea"/>
          <a:cs typeface="+mn-cs"/>
        </a:defRPr>
      </a:lvl3pPr>
      <a:lvl4pPr marL="1466850" algn="l" defTabSz="977265" rtl="0" eaLnBrk="1" latinLnBrk="0" hangingPunct="1">
        <a:defRPr sz="2000" kern="1200">
          <a:solidFill>
            <a:schemeClr val="tx1"/>
          </a:solidFill>
          <a:latin typeface="+mn-lt"/>
          <a:ea typeface="+mn-ea"/>
          <a:cs typeface="+mn-cs"/>
        </a:defRPr>
      </a:lvl4pPr>
      <a:lvl5pPr marL="1955800" algn="l" defTabSz="977265" rtl="0" eaLnBrk="1" latinLnBrk="0" hangingPunct="1">
        <a:defRPr sz="2000" kern="1200">
          <a:solidFill>
            <a:schemeClr val="tx1"/>
          </a:solidFill>
          <a:latin typeface="+mn-lt"/>
          <a:ea typeface="+mn-ea"/>
          <a:cs typeface="+mn-cs"/>
        </a:defRPr>
      </a:lvl5pPr>
      <a:lvl6pPr marL="2444750" algn="l" defTabSz="977265" rtl="0" eaLnBrk="1" latinLnBrk="0" hangingPunct="1">
        <a:defRPr sz="2000" kern="1200">
          <a:solidFill>
            <a:schemeClr val="tx1"/>
          </a:solidFill>
          <a:latin typeface="+mn-lt"/>
          <a:ea typeface="+mn-ea"/>
          <a:cs typeface="+mn-cs"/>
        </a:defRPr>
      </a:lvl6pPr>
      <a:lvl7pPr marL="2933065" algn="l" defTabSz="977265" rtl="0" eaLnBrk="1" latinLnBrk="0" hangingPunct="1">
        <a:defRPr sz="2000" kern="1200">
          <a:solidFill>
            <a:schemeClr val="tx1"/>
          </a:solidFill>
          <a:latin typeface="+mn-lt"/>
          <a:ea typeface="+mn-ea"/>
          <a:cs typeface="+mn-cs"/>
        </a:defRPr>
      </a:lvl7pPr>
      <a:lvl8pPr marL="3422015" algn="l" defTabSz="977265" rtl="0" eaLnBrk="1" latinLnBrk="0" hangingPunct="1">
        <a:defRPr sz="2000" kern="1200">
          <a:solidFill>
            <a:schemeClr val="tx1"/>
          </a:solidFill>
          <a:latin typeface="+mn-lt"/>
          <a:ea typeface="+mn-ea"/>
          <a:cs typeface="+mn-cs"/>
        </a:defRPr>
      </a:lvl8pPr>
      <a:lvl9pPr marL="3910965" algn="l" defTabSz="977265" rtl="0" eaLnBrk="1" latinLnBrk="0" hangingPunct="1">
        <a:defRPr sz="2000" kern="1200">
          <a:solidFill>
            <a:schemeClr val="tx1"/>
          </a:solidFill>
          <a:latin typeface="+mn-lt"/>
          <a:ea typeface="+mn-ea"/>
          <a:cs typeface="+mn-cs"/>
        </a:defRPr>
      </a:lvl9pPr>
    </p:otherStyle>
  </p:txStyles>
</p:sldMaster>
</file>

<file path=ppt/slideMasters/slideMaster10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10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10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10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2530" name="图片 3" descr="长虹想象力实验室Icon [转换].png"/>
          <p:cNvSpPr>
            <a:spLocks noChangeAspect="1" noChangeArrowheads="1"/>
          </p:cNvSpPr>
          <p:nvPr/>
        </p:nvSpPr>
        <p:spPr bwMode="auto">
          <a:xfrm>
            <a:off x="18" y="0"/>
            <a:ext cx="685800" cy="520700"/>
          </a:xfrm>
          <a:prstGeom prst="rect">
            <a:avLst/>
          </a:prstGeom>
          <a:noFill/>
          <a:ln w="9525">
            <a:noFill/>
            <a:miter lim="800000"/>
          </a:ln>
        </p:spPr>
        <p:txBody>
          <a:bodyPr/>
          <a:lstStyle/>
          <a:p>
            <a:pPr eaLnBrk="0" hangingPunct="0">
              <a:buFont typeface="Arial" panose="020B0604020202020204" pitchFamily="34" charset="0"/>
              <a:buNone/>
              <a:defRPr/>
            </a:pPr>
            <a:endParaRPr lang="zh-CN" altLang="en-US">
              <a:solidFill>
                <a:prstClr val="black"/>
              </a:solidFill>
            </a:endParaRPr>
          </a:p>
        </p:txBody>
      </p:sp>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00" kern="1200">
          <a:solidFill>
            <a:schemeClr val="tx1"/>
          </a:solidFill>
          <a:latin typeface="+mj-lt"/>
          <a:ea typeface="+mj-ea"/>
          <a:cs typeface="+mj-cs"/>
        </a:defRPr>
      </a:lvl1pPr>
      <a:lvl2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0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00" kern="1200">
          <a:solidFill>
            <a:schemeClr val="tx1"/>
          </a:solidFill>
          <a:latin typeface="+mn-lt"/>
          <a:ea typeface="+mn-ea"/>
          <a:cs typeface="+mn-cs"/>
        </a:defRPr>
      </a:lvl2pPr>
      <a:lvl3pPr marL="1373505" indent="-27495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3pPr>
      <a:lvl4pPr marL="1920875" indent="-2730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150" indent="-2730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10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0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0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0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0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矩形 2"/>
          <p:cNvSpPr/>
          <p:nvPr userDrawn="1"/>
        </p:nvSpPr>
        <p:spPr bwMode="auto">
          <a:xfrm>
            <a:off x="0" y="0"/>
            <a:ext cx="10980738" cy="685958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82356" tIns="41178" rIns="82356" bIns="41178" numCol="1" rtlCol="0" anchor="t" anchorCtr="0" compatLnSpc="1"/>
          <a:lstStyle/>
          <a:p>
            <a:pPr>
              <a:buFont typeface="Arial" panose="020B0604020202020204" pitchFamily="34" charset="0"/>
              <a:buNone/>
            </a:pPr>
            <a:endParaRPr lang="zh-CN" altLang="en-US">
              <a:solidFill>
                <a:prstClr val="black"/>
              </a:solidFill>
            </a:endParaRPr>
          </a:p>
        </p:txBody>
      </p:sp>
    </p:spTree>
  </p:cSld>
  <p:clrMap bg1="lt1" tx1="dk1" bg2="lt2" tx2="dk2" accent1="accent1" accent2="accent2" accent3="accent3" accent4="accent4" accent5="accent5" accent6="accent6" hlink="hlink" folHlink="folHlink"/>
  <p:hf sldNum="0" hdr="0" ftr="0"/>
  <p:txStyles>
    <p:titleStyle>
      <a:lvl1pPr algn="ctr" rtl="0" eaLnBrk="0" fontAlgn="base" hangingPunct="0">
        <a:spcBef>
          <a:spcPct val="0"/>
        </a:spcBef>
        <a:spcAft>
          <a:spcPct val="0"/>
        </a:spcAft>
        <a:defRPr sz="3965" kern="1200">
          <a:solidFill>
            <a:schemeClr val="tx1"/>
          </a:solidFill>
          <a:latin typeface="+mj-lt"/>
          <a:ea typeface="+mj-ea"/>
          <a:cs typeface="+mj-cs"/>
        </a:defRPr>
      </a:lvl1pPr>
      <a:lvl2pPr algn="ctr" rtl="0" eaLnBrk="0" fontAlgn="base" hangingPunct="0">
        <a:spcBef>
          <a:spcPct val="0"/>
        </a:spcBef>
        <a:spcAft>
          <a:spcPct val="0"/>
        </a:spcAft>
        <a:defRPr sz="396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396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396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3965">
          <a:solidFill>
            <a:schemeClr val="tx1"/>
          </a:solidFill>
          <a:latin typeface="Calibri" panose="020F0502020204030204" pitchFamily="34" charset="0"/>
          <a:ea typeface="宋体" panose="02010600030101010101" pitchFamily="2" charset="-122"/>
        </a:defRPr>
      </a:lvl5pPr>
      <a:lvl6pPr marL="412115" algn="ctr" rtl="0" eaLnBrk="1" fontAlgn="base" hangingPunct="1">
        <a:spcBef>
          <a:spcPct val="0"/>
        </a:spcBef>
        <a:spcAft>
          <a:spcPct val="0"/>
        </a:spcAft>
        <a:defRPr sz="3965">
          <a:solidFill>
            <a:schemeClr val="tx1"/>
          </a:solidFill>
          <a:latin typeface="Calibri" panose="020F0502020204030204" pitchFamily="34" charset="0"/>
          <a:ea typeface="宋体" panose="02010600030101010101" pitchFamily="2" charset="-122"/>
        </a:defRPr>
      </a:lvl6pPr>
      <a:lvl7pPr marL="823595" algn="ctr" rtl="0" eaLnBrk="1" fontAlgn="base" hangingPunct="1">
        <a:spcBef>
          <a:spcPct val="0"/>
        </a:spcBef>
        <a:spcAft>
          <a:spcPct val="0"/>
        </a:spcAft>
        <a:defRPr sz="3965">
          <a:solidFill>
            <a:schemeClr val="tx1"/>
          </a:solidFill>
          <a:latin typeface="Calibri" panose="020F0502020204030204" pitchFamily="34" charset="0"/>
          <a:ea typeface="宋体" panose="02010600030101010101" pitchFamily="2" charset="-122"/>
        </a:defRPr>
      </a:lvl7pPr>
      <a:lvl8pPr marL="1235710" algn="ctr" rtl="0" eaLnBrk="1" fontAlgn="base" hangingPunct="1">
        <a:spcBef>
          <a:spcPct val="0"/>
        </a:spcBef>
        <a:spcAft>
          <a:spcPct val="0"/>
        </a:spcAft>
        <a:defRPr sz="3965">
          <a:solidFill>
            <a:schemeClr val="tx1"/>
          </a:solidFill>
          <a:latin typeface="Calibri" panose="020F0502020204030204" pitchFamily="34" charset="0"/>
          <a:ea typeface="宋体" panose="02010600030101010101" pitchFamily="2" charset="-122"/>
        </a:defRPr>
      </a:lvl8pPr>
      <a:lvl9pPr marL="1647190" algn="ctr" rtl="0" eaLnBrk="1" fontAlgn="base" hangingPunct="1">
        <a:spcBef>
          <a:spcPct val="0"/>
        </a:spcBef>
        <a:spcAft>
          <a:spcPct val="0"/>
        </a:spcAft>
        <a:defRPr sz="3965">
          <a:solidFill>
            <a:schemeClr val="tx1"/>
          </a:solidFill>
          <a:latin typeface="Calibri" panose="020F0502020204030204" pitchFamily="34" charset="0"/>
          <a:ea typeface="宋体" panose="02010600030101010101" pitchFamily="2" charset="-122"/>
        </a:defRPr>
      </a:lvl9pPr>
    </p:titleStyle>
    <p:bodyStyle>
      <a:lvl1pPr marL="308610" indent="-30861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1pPr>
      <a:lvl2pPr marL="669290" indent="-257175" algn="l" rtl="0" eaLnBrk="0" fontAlgn="base" hangingPunct="0">
        <a:spcBef>
          <a:spcPct val="20000"/>
        </a:spcBef>
        <a:spcAft>
          <a:spcPct val="0"/>
        </a:spcAft>
        <a:buFont typeface="Arial" panose="020B0604020202020204" pitchFamily="34" charset="0"/>
        <a:buChar char="–"/>
        <a:defRPr sz="2520" kern="1200">
          <a:solidFill>
            <a:schemeClr val="tx1"/>
          </a:solidFill>
          <a:latin typeface="+mn-lt"/>
          <a:ea typeface="+mn-ea"/>
          <a:cs typeface="+mn-cs"/>
        </a:defRPr>
      </a:lvl2pPr>
      <a:lvl3pPr marL="1029335" indent="-205740" algn="l" rtl="0" eaLnBrk="0" fontAlgn="base" hangingPunct="0">
        <a:spcBef>
          <a:spcPct val="20000"/>
        </a:spcBef>
        <a:spcAft>
          <a:spcPct val="0"/>
        </a:spcAft>
        <a:buFont typeface="Arial" panose="020B0604020202020204" pitchFamily="34" charset="0"/>
        <a:buChar char="•"/>
        <a:defRPr sz="2160" kern="1200">
          <a:solidFill>
            <a:schemeClr val="tx1"/>
          </a:solidFill>
          <a:latin typeface="+mn-lt"/>
          <a:ea typeface="+mn-ea"/>
          <a:cs typeface="+mn-cs"/>
        </a:defRPr>
      </a:lvl3pPr>
      <a:lvl4pPr marL="1441450" indent="-20574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4pPr>
      <a:lvl5pPr marL="1852930" indent="-205740" algn="l" rtl="0" eaLnBrk="0" fontAlgn="base" hangingPunct="0">
        <a:spcBef>
          <a:spcPct val="20000"/>
        </a:spcBef>
        <a:spcAft>
          <a:spcPct val="0"/>
        </a:spcAft>
        <a:buFont typeface="Arial" panose="020B0604020202020204" pitchFamily="34" charset="0"/>
        <a:buChar char="»"/>
        <a:defRPr sz="1800" kern="1200">
          <a:solidFill>
            <a:schemeClr val="tx1"/>
          </a:solidFill>
          <a:latin typeface="+mn-lt"/>
          <a:ea typeface="+mn-ea"/>
          <a:cs typeface="+mn-cs"/>
        </a:defRPr>
      </a:lvl5pPr>
      <a:lvl6pPr marL="2265045" indent="-205740" algn="l" defTabSz="8235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76525" indent="-205740" algn="l" defTabSz="8235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88640" indent="-205740" algn="l" defTabSz="8235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500120" indent="-205740" algn="l" defTabSz="82359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23595" rtl="0" eaLnBrk="1" latinLnBrk="0" hangingPunct="1">
        <a:defRPr sz="1620" kern="1200">
          <a:solidFill>
            <a:schemeClr val="tx1"/>
          </a:solidFill>
          <a:latin typeface="+mn-lt"/>
          <a:ea typeface="+mn-ea"/>
          <a:cs typeface="+mn-cs"/>
        </a:defRPr>
      </a:lvl1pPr>
      <a:lvl2pPr marL="412115" algn="l" defTabSz="823595" rtl="0" eaLnBrk="1" latinLnBrk="0" hangingPunct="1">
        <a:defRPr sz="1620" kern="1200">
          <a:solidFill>
            <a:schemeClr val="tx1"/>
          </a:solidFill>
          <a:latin typeface="+mn-lt"/>
          <a:ea typeface="+mn-ea"/>
          <a:cs typeface="+mn-cs"/>
        </a:defRPr>
      </a:lvl2pPr>
      <a:lvl3pPr marL="823595" algn="l" defTabSz="823595" rtl="0" eaLnBrk="1" latinLnBrk="0" hangingPunct="1">
        <a:defRPr sz="1620" kern="1200">
          <a:solidFill>
            <a:schemeClr val="tx1"/>
          </a:solidFill>
          <a:latin typeface="+mn-lt"/>
          <a:ea typeface="+mn-ea"/>
          <a:cs typeface="+mn-cs"/>
        </a:defRPr>
      </a:lvl3pPr>
      <a:lvl4pPr marL="1235710" algn="l" defTabSz="823595" rtl="0" eaLnBrk="1" latinLnBrk="0" hangingPunct="1">
        <a:defRPr sz="1620" kern="1200">
          <a:solidFill>
            <a:schemeClr val="tx1"/>
          </a:solidFill>
          <a:latin typeface="+mn-lt"/>
          <a:ea typeface="+mn-ea"/>
          <a:cs typeface="+mn-cs"/>
        </a:defRPr>
      </a:lvl4pPr>
      <a:lvl5pPr marL="1647190" algn="l" defTabSz="823595" rtl="0" eaLnBrk="1" latinLnBrk="0" hangingPunct="1">
        <a:defRPr sz="1620" kern="1200">
          <a:solidFill>
            <a:schemeClr val="tx1"/>
          </a:solidFill>
          <a:latin typeface="+mn-lt"/>
          <a:ea typeface="+mn-ea"/>
          <a:cs typeface="+mn-cs"/>
        </a:defRPr>
      </a:lvl5pPr>
      <a:lvl6pPr marL="2059305" algn="l" defTabSz="823595" rtl="0" eaLnBrk="1" latinLnBrk="0" hangingPunct="1">
        <a:defRPr sz="1620" kern="1200">
          <a:solidFill>
            <a:schemeClr val="tx1"/>
          </a:solidFill>
          <a:latin typeface="+mn-lt"/>
          <a:ea typeface="+mn-ea"/>
          <a:cs typeface="+mn-cs"/>
        </a:defRPr>
      </a:lvl6pPr>
      <a:lvl7pPr marL="2470785" algn="l" defTabSz="823595" rtl="0" eaLnBrk="1" latinLnBrk="0" hangingPunct="1">
        <a:defRPr sz="1620" kern="1200">
          <a:solidFill>
            <a:schemeClr val="tx1"/>
          </a:solidFill>
          <a:latin typeface="+mn-lt"/>
          <a:ea typeface="+mn-ea"/>
          <a:cs typeface="+mn-cs"/>
        </a:defRPr>
      </a:lvl7pPr>
      <a:lvl8pPr marL="2882900" algn="l" defTabSz="823595" rtl="0" eaLnBrk="1" latinLnBrk="0" hangingPunct="1">
        <a:defRPr sz="1620" kern="1200">
          <a:solidFill>
            <a:schemeClr val="tx1"/>
          </a:solidFill>
          <a:latin typeface="+mn-lt"/>
          <a:ea typeface="+mn-ea"/>
          <a:cs typeface="+mn-cs"/>
        </a:defRPr>
      </a:lvl8pPr>
      <a:lvl9pPr marL="3294380" algn="l" defTabSz="823595" rtl="0" eaLnBrk="1" latinLnBrk="0" hangingPunct="1">
        <a:defRPr sz="1620" kern="1200">
          <a:solidFill>
            <a:schemeClr val="tx1"/>
          </a:solidFill>
          <a:latin typeface="+mn-lt"/>
          <a:ea typeface="+mn-ea"/>
          <a:cs typeface="+mn-cs"/>
        </a:defRPr>
      </a:lvl9pPr>
    </p:otherStyle>
  </p:txStyles>
</p:sldMaster>
</file>

<file path=ppt/slideMasters/slideMaster10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365"/>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p:txStyles>
    <p:titleStyle>
      <a:lvl1pPr algn="ctr" rtl="0" eaLnBrk="0" fontAlgn="base" hangingPunct="0">
        <a:spcBef>
          <a:spcPct val="0"/>
        </a:spcBef>
        <a:spcAft>
          <a:spcPct val="0"/>
        </a:spcAft>
        <a:defRPr sz="4700" kern="1200">
          <a:solidFill>
            <a:schemeClr val="tx1"/>
          </a:solidFill>
          <a:latin typeface="+mj-lt"/>
          <a:ea typeface="+mj-ea"/>
          <a:cs typeface="+mj-cs"/>
        </a:defRPr>
      </a:lvl1pPr>
      <a:lvl2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5pPr>
      <a:lvl6pPr marL="485775"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6pPr>
      <a:lvl7pPr marL="97155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7pPr>
      <a:lvl8pPr marL="1457325"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8pPr>
      <a:lvl9pPr marL="194310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9pPr>
    </p:titleStyle>
    <p:bodyStyle>
      <a:lvl1pPr marL="364490" indent="-364490"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1pPr>
      <a:lvl2pPr marL="789305" indent="-303530" algn="l"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14755" indent="-243205" algn="l"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700530" indent="-243205"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186305" indent="-243205"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672080" indent="-243205" algn="l" defTabSz="9702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157855" indent="-243205" algn="l" defTabSz="9702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643630" indent="-243205" algn="l" defTabSz="9702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128770" indent="-243205" algn="l" defTabSz="97028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970280" rtl="0" eaLnBrk="1" latinLnBrk="0" hangingPunct="1">
        <a:defRPr sz="2000" kern="1200">
          <a:solidFill>
            <a:schemeClr val="tx1"/>
          </a:solidFill>
          <a:latin typeface="+mn-lt"/>
          <a:ea typeface="+mn-ea"/>
          <a:cs typeface="+mn-cs"/>
        </a:defRPr>
      </a:lvl1pPr>
      <a:lvl2pPr marL="485775" algn="l" defTabSz="970280" rtl="0" eaLnBrk="1" latinLnBrk="0" hangingPunct="1">
        <a:defRPr sz="2000" kern="1200">
          <a:solidFill>
            <a:schemeClr val="tx1"/>
          </a:solidFill>
          <a:latin typeface="+mn-lt"/>
          <a:ea typeface="+mn-ea"/>
          <a:cs typeface="+mn-cs"/>
        </a:defRPr>
      </a:lvl2pPr>
      <a:lvl3pPr marL="971550" algn="l" defTabSz="970280" rtl="0" eaLnBrk="1" latinLnBrk="0" hangingPunct="1">
        <a:defRPr sz="2000" kern="1200">
          <a:solidFill>
            <a:schemeClr val="tx1"/>
          </a:solidFill>
          <a:latin typeface="+mn-lt"/>
          <a:ea typeface="+mn-ea"/>
          <a:cs typeface="+mn-cs"/>
        </a:defRPr>
      </a:lvl3pPr>
      <a:lvl4pPr marL="1457325" algn="l" defTabSz="970280" rtl="0" eaLnBrk="1" latinLnBrk="0" hangingPunct="1">
        <a:defRPr sz="2000" kern="1200">
          <a:solidFill>
            <a:schemeClr val="tx1"/>
          </a:solidFill>
          <a:latin typeface="+mn-lt"/>
          <a:ea typeface="+mn-ea"/>
          <a:cs typeface="+mn-cs"/>
        </a:defRPr>
      </a:lvl4pPr>
      <a:lvl5pPr marL="1943100" algn="l" defTabSz="970280" rtl="0" eaLnBrk="1" latinLnBrk="0" hangingPunct="1">
        <a:defRPr sz="2000" kern="1200">
          <a:solidFill>
            <a:schemeClr val="tx1"/>
          </a:solidFill>
          <a:latin typeface="+mn-lt"/>
          <a:ea typeface="+mn-ea"/>
          <a:cs typeface="+mn-cs"/>
        </a:defRPr>
      </a:lvl5pPr>
      <a:lvl6pPr marL="2428875" algn="l" defTabSz="970280" rtl="0" eaLnBrk="1" latinLnBrk="0" hangingPunct="1">
        <a:defRPr sz="2000" kern="1200">
          <a:solidFill>
            <a:schemeClr val="tx1"/>
          </a:solidFill>
          <a:latin typeface="+mn-lt"/>
          <a:ea typeface="+mn-ea"/>
          <a:cs typeface="+mn-cs"/>
        </a:defRPr>
      </a:lvl6pPr>
      <a:lvl7pPr marL="2914650" algn="l" defTabSz="970280" rtl="0" eaLnBrk="1" latinLnBrk="0" hangingPunct="1">
        <a:defRPr sz="2000" kern="1200">
          <a:solidFill>
            <a:schemeClr val="tx1"/>
          </a:solidFill>
          <a:latin typeface="+mn-lt"/>
          <a:ea typeface="+mn-ea"/>
          <a:cs typeface="+mn-cs"/>
        </a:defRPr>
      </a:lvl7pPr>
      <a:lvl8pPr marL="3400425" algn="l" defTabSz="970280" rtl="0" eaLnBrk="1" latinLnBrk="0" hangingPunct="1">
        <a:defRPr sz="2000" kern="1200">
          <a:solidFill>
            <a:schemeClr val="tx1"/>
          </a:solidFill>
          <a:latin typeface="+mn-lt"/>
          <a:ea typeface="+mn-ea"/>
          <a:cs typeface="+mn-cs"/>
        </a:defRPr>
      </a:lvl8pPr>
      <a:lvl9pPr marL="3885565" algn="l" defTabSz="970280" rtl="0" eaLnBrk="1" latinLnBrk="0" hangingPunct="1">
        <a:defRPr sz="2000" kern="1200">
          <a:solidFill>
            <a:schemeClr val="tx1"/>
          </a:solidFill>
          <a:latin typeface="+mn-lt"/>
          <a:ea typeface="+mn-ea"/>
          <a:cs typeface="+mn-cs"/>
        </a:defRPr>
      </a:lvl9pPr>
    </p:otherStyle>
  </p:txStyles>
</p:sldMaster>
</file>

<file path=ppt/slideMasters/slideMaster1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97152" name="图片 3" descr="长虹想象力实验室Icon [转换].png"/>
          <p:cNvPicPr>
            <a:picLocks noChangeAspect="1"/>
          </p:cNvPicPr>
          <p:nvPr userDrawn="1"/>
        </p:nvPicPr>
        <p:blipFill>
          <a:blip r:embed="rId2" cstate="print"/>
          <a:srcRect/>
          <a:stretch>
            <a:fillRect/>
          </a:stretch>
        </p:blipFill>
        <p:spPr bwMode="auto">
          <a:xfrm>
            <a:off x="0" y="92"/>
            <a:ext cx="686296" cy="520821"/>
          </a:xfrm>
          <a:prstGeom prst="rect">
            <a:avLst/>
          </a:prstGeom>
          <a:noFill/>
          <a:ln>
            <a:noFill/>
          </a:ln>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1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92"/>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1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图片 3" descr="长虹想象力实验室Icon [转换].png"/>
          <p:cNvPicPr>
            <a:picLocks noChangeAspect="1"/>
          </p:cNvPicPr>
          <p:nvPr/>
        </p:nvPicPr>
        <p:blipFill>
          <a:blip r:embed="rId5"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p:txStyles>
    <p:titleStyle>
      <a:lvl1pPr algn="ctr" rtl="0" eaLnBrk="0" fontAlgn="base" hangingPunct="0">
        <a:spcBef>
          <a:spcPct val="0"/>
        </a:spcBef>
        <a:spcAft>
          <a:spcPct val="0"/>
        </a:spcAft>
        <a:defRPr sz="4700" kern="1200">
          <a:solidFill>
            <a:schemeClr val="tx1"/>
          </a:solidFill>
          <a:latin typeface="+mj-lt"/>
          <a:ea typeface="+mj-ea"/>
          <a:cs typeface="+mj-cs"/>
        </a:defRPr>
      </a:lvl1pPr>
      <a:lvl2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5pPr>
      <a:lvl6pPr marL="493395"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6pPr>
      <a:lvl7pPr marL="986155"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7pPr>
      <a:lvl8pPr marL="147955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8pPr>
      <a:lvl9pPr marL="197231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9pPr>
    </p:titleStyle>
    <p:bodyStyle>
      <a:lvl1pPr marL="368300" indent="-368300"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1pPr>
      <a:lvl2pPr marL="799465" indent="-306705" algn="l"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31265" indent="-245110" algn="l"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724660" indent="-24511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217420" indent="-24511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712085" indent="-246380" algn="l" defTabSz="98615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05480" indent="-246380" algn="l" defTabSz="98615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698240" indent="-246380" algn="l" defTabSz="98615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191635" indent="-246380" algn="l" defTabSz="98615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986155" rtl="0" eaLnBrk="1" latinLnBrk="0" hangingPunct="1">
        <a:defRPr sz="2000" kern="1200">
          <a:solidFill>
            <a:schemeClr val="tx1"/>
          </a:solidFill>
          <a:latin typeface="+mn-lt"/>
          <a:ea typeface="+mn-ea"/>
          <a:cs typeface="+mn-cs"/>
        </a:defRPr>
      </a:lvl1pPr>
      <a:lvl2pPr marL="493395" algn="l" defTabSz="986155" rtl="0" eaLnBrk="1" latinLnBrk="0" hangingPunct="1">
        <a:defRPr sz="2000" kern="1200">
          <a:solidFill>
            <a:schemeClr val="tx1"/>
          </a:solidFill>
          <a:latin typeface="+mn-lt"/>
          <a:ea typeface="+mn-ea"/>
          <a:cs typeface="+mn-cs"/>
        </a:defRPr>
      </a:lvl2pPr>
      <a:lvl3pPr marL="986155" algn="l" defTabSz="986155" rtl="0" eaLnBrk="1" latinLnBrk="0" hangingPunct="1">
        <a:defRPr sz="2000" kern="1200">
          <a:solidFill>
            <a:schemeClr val="tx1"/>
          </a:solidFill>
          <a:latin typeface="+mn-lt"/>
          <a:ea typeface="+mn-ea"/>
          <a:cs typeface="+mn-cs"/>
        </a:defRPr>
      </a:lvl3pPr>
      <a:lvl4pPr marL="1479550" algn="l" defTabSz="986155" rtl="0" eaLnBrk="1" latinLnBrk="0" hangingPunct="1">
        <a:defRPr sz="2000" kern="1200">
          <a:solidFill>
            <a:schemeClr val="tx1"/>
          </a:solidFill>
          <a:latin typeface="+mn-lt"/>
          <a:ea typeface="+mn-ea"/>
          <a:cs typeface="+mn-cs"/>
        </a:defRPr>
      </a:lvl4pPr>
      <a:lvl5pPr marL="1972310" algn="l" defTabSz="986155" rtl="0" eaLnBrk="1" latinLnBrk="0" hangingPunct="1">
        <a:defRPr sz="2000" kern="1200">
          <a:solidFill>
            <a:schemeClr val="tx1"/>
          </a:solidFill>
          <a:latin typeface="+mn-lt"/>
          <a:ea typeface="+mn-ea"/>
          <a:cs typeface="+mn-cs"/>
        </a:defRPr>
      </a:lvl5pPr>
      <a:lvl6pPr marL="2465705" algn="l" defTabSz="986155" rtl="0" eaLnBrk="1" latinLnBrk="0" hangingPunct="1">
        <a:defRPr sz="2000" kern="1200">
          <a:solidFill>
            <a:schemeClr val="tx1"/>
          </a:solidFill>
          <a:latin typeface="+mn-lt"/>
          <a:ea typeface="+mn-ea"/>
          <a:cs typeface="+mn-cs"/>
        </a:defRPr>
      </a:lvl6pPr>
      <a:lvl7pPr marL="2958465" algn="l" defTabSz="986155" rtl="0" eaLnBrk="1" latinLnBrk="0" hangingPunct="1">
        <a:defRPr sz="2000" kern="1200">
          <a:solidFill>
            <a:schemeClr val="tx1"/>
          </a:solidFill>
          <a:latin typeface="+mn-lt"/>
          <a:ea typeface="+mn-ea"/>
          <a:cs typeface="+mn-cs"/>
        </a:defRPr>
      </a:lvl7pPr>
      <a:lvl8pPr marL="3451860" algn="l" defTabSz="986155" rtl="0" eaLnBrk="1" latinLnBrk="0" hangingPunct="1">
        <a:defRPr sz="2000" kern="1200">
          <a:solidFill>
            <a:schemeClr val="tx1"/>
          </a:solidFill>
          <a:latin typeface="+mn-lt"/>
          <a:ea typeface="+mn-ea"/>
          <a:cs typeface="+mn-cs"/>
        </a:defRPr>
      </a:lvl8pPr>
      <a:lvl9pPr marL="3945255" algn="l" defTabSz="986155" rtl="0" eaLnBrk="1" latinLnBrk="0" hangingPunct="1">
        <a:defRPr sz="2000" kern="1200">
          <a:solidFill>
            <a:schemeClr val="tx1"/>
          </a:solidFill>
          <a:latin typeface="+mn-lt"/>
          <a:ea typeface="+mn-ea"/>
          <a:cs typeface="+mn-cs"/>
        </a:defRPr>
      </a:lvl9pPr>
    </p:otherStyle>
  </p:txStyles>
</p:sldMaster>
</file>

<file path=ppt/slideMasters/slideMaster1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9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2115" indent="-412115" algn="l" rtl="0" eaLnBrk="0" fontAlgn="base" hangingPunct="0">
        <a:spcBef>
          <a:spcPct val="20000"/>
        </a:spcBef>
        <a:spcAft>
          <a:spcPct val="0"/>
        </a:spcAft>
        <a:buFont typeface="Arial" panose="020B0604020202020204" pitchFamily="34" charset="0"/>
        <a:buChar char="•"/>
        <a:defRPr sz="384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9275" algn="l" defTabSz="1097280" rtl="0" eaLnBrk="1" latinLnBrk="0" hangingPunct="1">
        <a:defRPr sz="2160" kern="1200">
          <a:solidFill>
            <a:schemeClr val="tx1"/>
          </a:solidFill>
          <a:latin typeface="+mn-lt"/>
          <a:ea typeface="+mn-ea"/>
          <a:cs typeface="+mn-cs"/>
        </a:defRPr>
      </a:lvl2pPr>
      <a:lvl3pPr marL="1097915" algn="l" defTabSz="1097280" rtl="0" eaLnBrk="1" latinLnBrk="0" hangingPunct="1">
        <a:defRPr sz="2160" kern="1200">
          <a:solidFill>
            <a:schemeClr val="tx1"/>
          </a:solidFill>
          <a:latin typeface="+mn-lt"/>
          <a:ea typeface="+mn-ea"/>
          <a:cs typeface="+mn-cs"/>
        </a:defRPr>
      </a:lvl3pPr>
      <a:lvl4pPr marL="1647190" algn="l" defTabSz="1097280" rtl="0" eaLnBrk="1" latinLnBrk="0" hangingPunct="1">
        <a:defRPr sz="2160" kern="1200">
          <a:solidFill>
            <a:schemeClr val="tx1"/>
          </a:solidFill>
          <a:latin typeface="+mn-lt"/>
          <a:ea typeface="+mn-ea"/>
          <a:cs typeface="+mn-cs"/>
        </a:defRPr>
      </a:lvl4pPr>
      <a:lvl5pPr marL="2196465" algn="l" defTabSz="1097280" rtl="0" eaLnBrk="1" latinLnBrk="0" hangingPunct="1">
        <a:defRPr sz="2160" kern="1200">
          <a:solidFill>
            <a:schemeClr val="tx1"/>
          </a:solidFill>
          <a:latin typeface="+mn-lt"/>
          <a:ea typeface="+mn-ea"/>
          <a:cs typeface="+mn-cs"/>
        </a:defRPr>
      </a:lvl5pPr>
      <a:lvl6pPr marL="2745105" algn="l" defTabSz="1097280" rtl="0" eaLnBrk="1" latinLnBrk="0" hangingPunct="1">
        <a:defRPr sz="2160" kern="1200">
          <a:solidFill>
            <a:schemeClr val="tx1"/>
          </a:solidFill>
          <a:latin typeface="+mn-lt"/>
          <a:ea typeface="+mn-ea"/>
          <a:cs typeface="+mn-cs"/>
        </a:defRPr>
      </a:lvl6pPr>
      <a:lvl7pPr marL="3294380" algn="l" defTabSz="1097280" rtl="0" eaLnBrk="1" latinLnBrk="0" hangingPunct="1">
        <a:defRPr sz="2160" kern="1200">
          <a:solidFill>
            <a:schemeClr val="tx1"/>
          </a:solidFill>
          <a:latin typeface="+mn-lt"/>
          <a:ea typeface="+mn-ea"/>
          <a:cs typeface="+mn-cs"/>
        </a:defRPr>
      </a:lvl7pPr>
      <a:lvl8pPr marL="3843655" algn="l" defTabSz="1097280" rtl="0" eaLnBrk="1" latinLnBrk="0" hangingPunct="1">
        <a:defRPr sz="2160" kern="1200">
          <a:solidFill>
            <a:schemeClr val="tx1"/>
          </a:solidFill>
          <a:latin typeface="+mn-lt"/>
          <a:ea typeface="+mn-ea"/>
          <a:cs typeface="+mn-cs"/>
        </a:defRPr>
      </a:lvl8pPr>
      <a:lvl9pPr marL="4392295" algn="l" defTabSz="1097280" rtl="0" eaLnBrk="1" latinLnBrk="0" hangingPunct="1">
        <a:defRPr sz="2160" kern="1200">
          <a:solidFill>
            <a:schemeClr val="tx1"/>
          </a:solidFill>
          <a:latin typeface="+mn-lt"/>
          <a:ea typeface="+mn-ea"/>
          <a:cs typeface="+mn-cs"/>
        </a:defRPr>
      </a:lvl9pPr>
    </p:otherStyle>
  </p:txStyles>
</p:sldMaster>
</file>

<file path=ppt/slideMasters/slideMaster1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92"/>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8" r:id="rId1"/>
  </p:sldLayoutIdLst>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1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680" rtl="0" eaLnBrk="1" latinLnBrk="0" hangingPunct="1">
        <a:defRPr sz="1960" kern="1200">
          <a:solidFill>
            <a:schemeClr val="tx1"/>
          </a:solidFill>
          <a:latin typeface="+mn-lt"/>
          <a:ea typeface="+mn-ea"/>
          <a:cs typeface="+mn-cs"/>
        </a:defRPr>
      </a:lvl1pPr>
      <a:lvl2pPr marL="497840" algn="l" defTabSz="995680" rtl="0" eaLnBrk="1" latinLnBrk="0" hangingPunct="1">
        <a:defRPr sz="1960" kern="1200">
          <a:solidFill>
            <a:schemeClr val="tx1"/>
          </a:solidFill>
          <a:latin typeface="+mn-lt"/>
          <a:ea typeface="+mn-ea"/>
          <a:cs typeface="+mn-cs"/>
        </a:defRPr>
      </a:lvl2pPr>
      <a:lvl3pPr marL="995680" algn="l" defTabSz="995680" rtl="0" eaLnBrk="1" latinLnBrk="0" hangingPunct="1">
        <a:defRPr sz="1960" kern="1200">
          <a:solidFill>
            <a:schemeClr val="tx1"/>
          </a:solidFill>
          <a:latin typeface="+mn-lt"/>
          <a:ea typeface="+mn-ea"/>
          <a:cs typeface="+mn-cs"/>
        </a:defRPr>
      </a:lvl3pPr>
      <a:lvl4pPr marL="1492885" algn="l" defTabSz="995680" rtl="0" eaLnBrk="1" latinLnBrk="0" hangingPunct="1">
        <a:defRPr sz="1960" kern="1200">
          <a:solidFill>
            <a:schemeClr val="tx1"/>
          </a:solidFill>
          <a:latin typeface="+mn-lt"/>
          <a:ea typeface="+mn-ea"/>
          <a:cs typeface="+mn-cs"/>
        </a:defRPr>
      </a:lvl4pPr>
      <a:lvl5pPr marL="1990725" algn="l" defTabSz="995680" rtl="0" eaLnBrk="1" latinLnBrk="0" hangingPunct="1">
        <a:defRPr sz="1960" kern="1200">
          <a:solidFill>
            <a:schemeClr val="tx1"/>
          </a:solidFill>
          <a:latin typeface="+mn-lt"/>
          <a:ea typeface="+mn-ea"/>
          <a:cs typeface="+mn-cs"/>
        </a:defRPr>
      </a:lvl5pPr>
      <a:lvl6pPr marL="2488565" algn="l" defTabSz="995680" rtl="0" eaLnBrk="1" latinLnBrk="0" hangingPunct="1">
        <a:defRPr sz="1960" kern="1200">
          <a:solidFill>
            <a:schemeClr val="tx1"/>
          </a:solidFill>
          <a:latin typeface="+mn-lt"/>
          <a:ea typeface="+mn-ea"/>
          <a:cs typeface="+mn-cs"/>
        </a:defRPr>
      </a:lvl6pPr>
      <a:lvl7pPr marL="2986405" algn="l" defTabSz="995680" rtl="0" eaLnBrk="1" latinLnBrk="0" hangingPunct="1">
        <a:defRPr sz="1960" kern="1200">
          <a:solidFill>
            <a:schemeClr val="tx1"/>
          </a:solidFill>
          <a:latin typeface="+mn-lt"/>
          <a:ea typeface="+mn-ea"/>
          <a:cs typeface="+mn-cs"/>
        </a:defRPr>
      </a:lvl7pPr>
      <a:lvl8pPr marL="3484245" algn="l" defTabSz="995680" rtl="0" eaLnBrk="1" latinLnBrk="0" hangingPunct="1">
        <a:defRPr sz="1960" kern="1200">
          <a:solidFill>
            <a:schemeClr val="tx1"/>
          </a:solidFill>
          <a:latin typeface="+mn-lt"/>
          <a:ea typeface="+mn-ea"/>
          <a:cs typeface="+mn-cs"/>
        </a:defRPr>
      </a:lvl8pPr>
      <a:lvl9pPr marL="3981450" algn="l" defTabSz="995680" rtl="0" eaLnBrk="1" latinLnBrk="0" hangingPunct="1">
        <a:defRPr sz="1960" kern="1200">
          <a:solidFill>
            <a:schemeClr val="tx1"/>
          </a:solidFill>
          <a:latin typeface="+mn-lt"/>
          <a:ea typeface="+mn-ea"/>
          <a:cs typeface="+mn-cs"/>
        </a:defRPr>
      </a:lvl9pPr>
    </p:otherStyle>
  </p:txStyles>
</p:sldMaster>
</file>

<file path=ppt/slideMasters/slideMaster1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680" rtl="0" eaLnBrk="1" latinLnBrk="0" hangingPunct="1">
        <a:defRPr sz="1960" kern="1200">
          <a:solidFill>
            <a:schemeClr val="tx1"/>
          </a:solidFill>
          <a:latin typeface="+mn-lt"/>
          <a:ea typeface="+mn-ea"/>
          <a:cs typeface="+mn-cs"/>
        </a:defRPr>
      </a:lvl1pPr>
      <a:lvl2pPr marL="497840" algn="l" defTabSz="995680" rtl="0" eaLnBrk="1" latinLnBrk="0" hangingPunct="1">
        <a:defRPr sz="1960" kern="1200">
          <a:solidFill>
            <a:schemeClr val="tx1"/>
          </a:solidFill>
          <a:latin typeface="+mn-lt"/>
          <a:ea typeface="+mn-ea"/>
          <a:cs typeface="+mn-cs"/>
        </a:defRPr>
      </a:lvl2pPr>
      <a:lvl3pPr marL="995680" algn="l" defTabSz="995680" rtl="0" eaLnBrk="1" latinLnBrk="0" hangingPunct="1">
        <a:defRPr sz="1960" kern="1200">
          <a:solidFill>
            <a:schemeClr val="tx1"/>
          </a:solidFill>
          <a:latin typeface="+mn-lt"/>
          <a:ea typeface="+mn-ea"/>
          <a:cs typeface="+mn-cs"/>
        </a:defRPr>
      </a:lvl3pPr>
      <a:lvl4pPr marL="1492885" algn="l" defTabSz="995680" rtl="0" eaLnBrk="1" latinLnBrk="0" hangingPunct="1">
        <a:defRPr sz="1960" kern="1200">
          <a:solidFill>
            <a:schemeClr val="tx1"/>
          </a:solidFill>
          <a:latin typeface="+mn-lt"/>
          <a:ea typeface="+mn-ea"/>
          <a:cs typeface="+mn-cs"/>
        </a:defRPr>
      </a:lvl4pPr>
      <a:lvl5pPr marL="1990725" algn="l" defTabSz="995680" rtl="0" eaLnBrk="1" latinLnBrk="0" hangingPunct="1">
        <a:defRPr sz="1960" kern="1200">
          <a:solidFill>
            <a:schemeClr val="tx1"/>
          </a:solidFill>
          <a:latin typeface="+mn-lt"/>
          <a:ea typeface="+mn-ea"/>
          <a:cs typeface="+mn-cs"/>
        </a:defRPr>
      </a:lvl5pPr>
      <a:lvl6pPr marL="2488565" algn="l" defTabSz="995680" rtl="0" eaLnBrk="1" latinLnBrk="0" hangingPunct="1">
        <a:defRPr sz="1960" kern="1200">
          <a:solidFill>
            <a:schemeClr val="tx1"/>
          </a:solidFill>
          <a:latin typeface="+mn-lt"/>
          <a:ea typeface="+mn-ea"/>
          <a:cs typeface="+mn-cs"/>
        </a:defRPr>
      </a:lvl6pPr>
      <a:lvl7pPr marL="2986405" algn="l" defTabSz="995680" rtl="0" eaLnBrk="1" latinLnBrk="0" hangingPunct="1">
        <a:defRPr sz="1960" kern="1200">
          <a:solidFill>
            <a:schemeClr val="tx1"/>
          </a:solidFill>
          <a:latin typeface="+mn-lt"/>
          <a:ea typeface="+mn-ea"/>
          <a:cs typeface="+mn-cs"/>
        </a:defRPr>
      </a:lvl7pPr>
      <a:lvl8pPr marL="3484245" algn="l" defTabSz="995680" rtl="0" eaLnBrk="1" latinLnBrk="0" hangingPunct="1">
        <a:defRPr sz="1960" kern="1200">
          <a:solidFill>
            <a:schemeClr val="tx1"/>
          </a:solidFill>
          <a:latin typeface="+mn-lt"/>
          <a:ea typeface="+mn-ea"/>
          <a:cs typeface="+mn-cs"/>
        </a:defRPr>
      </a:lvl8pPr>
      <a:lvl9pPr marL="3981450" algn="l" defTabSz="995680" rtl="0" eaLnBrk="1" latinLnBrk="0" hangingPunct="1">
        <a:defRPr sz="1960" kern="1200">
          <a:solidFill>
            <a:schemeClr val="tx1"/>
          </a:solidFill>
          <a:latin typeface="+mn-lt"/>
          <a:ea typeface="+mn-ea"/>
          <a:cs typeface="+mn-cs"/>
        </a:defRPr>
      </a:lvl9pPr>
    </p:otherStyle>
  </p:txStyles>
</p:sldMaster>
</file>

<file path=ppt/slideMasters/slideMaster1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680" rtl="0" eaLnBrk="1" latinLnBrk="0" hangingPunct="1">
        <a:defRPr sz="1960" kern="1200">
          <a:solidFill>
            <a:schemeClr val="tx1"/>
          </a:solidFill>
          <a:latin typeface="+mn-lt"/>
          <a:ea typeface="+mn-ea"/>
          <a:cs typeface="+mn-cs"/>
        </a:defRPr>
      </a:lvl1pPr>
      <a:lvl2pPr marL="497840" algn="l" defTabSz="995680" rtl="0" eaLnBrk="1" latinLnBrk="0" hangingPunct="1">
        <a:defRPr sz="1960" kern="1200">
          <a:solidFill>
            <a:schemeClr val="tx1"/>
          </a:solidFill>
          <a:latin typeface="+mn-lt"/>
          <a:ea typeface="+mn-ea"/>
          <a:cs typeface="+mn-cs"/>
        </a:defRPr>
      </a:lvl2pPr>
      <a:lvl3pPr marL="995680" algn="l" defTabSz="995680" rtl="0" eaLnBrk="1" latinLnBrk="0" hangingPunct="1">
        <a:defRPr sz="1960" kern="1200">
          <a:solidFill>
            <a:schemeClr val="tx1"/>
          </a:solidFill>
          <a:latin typeface="+mn-lt"/>
          <a:ea typeface="+mn-ea"/>
          <a:cs typeface="+mn-cs"/>
        </a:defRPr>
      </a:lvl3pPr>
      <a:lvl4pPr marL="1492885" algn="l" defTabSz="995680" rtl="0" eaLnBrk="1" latinLnBrk="0" hangingPunct="1">
        <a:defRPr sz="1960" kern="1200">
          <a:solidFill>
            <a:schemeClr val="tx1"/>
          </a:solidFill>
          <a:latin typeface="+mn-lt"/>
          <a:ea typeface="+mn-ea"/>
          <a:cs typeface="+mn-cs"/>
        </a:defRPr>
      </a:lvl4pPr>
      <a:lvl5pPr marL="1990725" algn="l" defTabSz="995680" rtl="0" eaLnBrk="1" latinLnBrk="0" hangingPunct="1">
        <a:defRPr sz="1960" kern="1200">
          <a:solidFill>
            <a:schemeClr val="tx1"/>
          </a:solidFill>
          <a:latin typeface="+mn-lt"/>
          <a:ea typeface="+mn-ea"/>
          <a:cs typeface="+mn-cs"/>
        </a:defRPr>
      </a:lvl5pPr>
      <a:lvl6pPr marL="2488565" algn="l" defTabSz="995680" rtl="0" eaLnBrk="1" latinLnBrk="0" hangingPunct="1">
        <a:defRPr sz="1960" kern="1200">
          <a:solidFill>
            <a:schemeClr val="tx1"/>
          </a:solidFill>
          <a:latin typeface="+mn-lt"/>
          <a:ea typeface="+mn-ea"/>
          <a:cs typeface="+mn-cs"/>
        </a:defRPr>
      </a:lvl6pPr>
      <a:lvl7pPr marL="2986405" algn="l" defTabSz="995680" rtl="0" eaLnBrk="1" latinLnBrk="0" hangingPunct="1">
        <a:defRPr sz="1960" kern="1200">
          <a:solidFill>
            <a:schemeClr val="tx1"/>
          </a:solidFill>
          <a:latin typeface="+mn-lt"/>
          <a:ea typeface="+mn-ea"/>
          <a:cs typeface="+mn-cs"/>
        </a:defRPr>
      </a:lvl7pPr>
      <a:lvl8pPr marL="3484245" algn="l" defTabSz="995680" rtl="0" eaLnBrk="1" latinLnBrk="0" hangingPunct="1">
        <a:defRPr sz="1960" kern="1200">
          <a:solidFill>
            <a:schemeClr val="tx1"/>
          </a:solidFill>
          <a:latin typeface="+mn-lt"/>
          <a:ea typeface="+mn-ea"/>
          <a:cs typeface="+mn-cs"/>
        </a:defRPr>
      </a:lvl8pPr>
      <a:lvl9pPr marL="3981450" algn="l" defTabSz="995680" rtl="0" eaLnBrk="1" latinLnBrk="0" hangingPunct="1">
        <a:defRPr sz="1960" kern="1200">
          <a:solidFill>
            <a:schemeClr val="tx1"/>
          </a:solidFill>
          <a:latin typeface="+mn-lt"/>
          <a:ea typeface="+mn-ea"/>
          <a:cs typeface="+mn-cs"/>
        </a:defRPr>
      </a:lvl9pPr>
    </p:otherStyle>
  </p:txStyles>
</p:sldMaster>
</file>

<file path=ppt/slideMasters/slideMaster1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680" rtl="0" eaLnBrk="1" latinLnBrk="0" hangingPunct="1">
        <a:defRPr sz="1960" kern="1200">
          <a:solidFill>
            <a:schemeClr val="tx1"/>
          </a:solidFill>
          <a:latin typeface="+mn-lt"/>
          <a:ea typeface="+mn-ea"/>
          <a:cs typeface="+mn-cs"/>
        </a:defRPr>
      </a:lvl1pPr>
      <a:lvl2pPr marL="497840" algn="l" defTabSz="995680" rtl="0" eaLnBrk="1" latinLnBrk="0" hangingPunct="1">
        <a:defRPr sz="1960" kern="1200">
          <a:solidFill>
            <a:schemeClr val="tx1"/>
          </a:solidFill>
          <a:latin typeface="+mn-lt"/>
          <a:ea typeface="+mn-ea"/>
          <a:cs typeface="+mn-cs"/>
        </a:defRPr>
      </a:lvl2pPr>
      <a:lvl3pPr marL="995680" algn="l" defTabSz="995680" rtl="0" eaLnBrk="1" latinLnBrk="0" hangingPunct="1">
        <a:defRPr sz="1960" kern="1200">
          <a:solidFill>
            <a:schemeClr val="tx1"/>
          </a:solidFill>
          <a:latin typeface="+mn-lt"/>
          <a:ea typeface="+mn-ea"/>
          <a:cs typeface="+mn-cs"/>
        </a:defRPr>
      </a:lvl3pPr>
      <a:lvl4pPr marL="1492885" algn="l" defTabSz="995680" rtl="0" eaLnBrk="1" latinLnBrk="0" hangingPunct="1">
        <a:defRPr sz="1960" kern="1200">
          <a:solidFill>
            <a:schemeClr val="tx1"/>
          </a:solidFill>
          <a:latin typeface="+mn-lt"/>
          <a:ea typeface="+mn-ea"/>
          <a:cs typeface="+mn-cs"/>
        </a:defRPr>
      </a:lvl4pPr>
      <a:lvl5pPr marL="1990725" algn="l" defTabSz="995680" rtl="0" eaLnBrk="1" latinLnBrk="0" hangingPunct="1">
        <a:defRPr sz="1960" kern="1200">
          <a:solidFill>
            <a:schemeClr val="tx1"/>
          </a:solidFill>
          <a:latin typeface="+mn-lt"/>
          <a:ea typeface="+mn-ea"/>
          <a:cs typeface="+mn-cs"/>
        </a:defRPr>
      </a:lvl5pPr>
      <a:lvl6pPr marL="2488565" algn="l" defTabSz="995680" rtl="0" eaLnBrk="1" latinLnBrk="0" hangingPunct="1">
        <a:defRPr sz="1960" kern="1200">
          <a:solidFill>
            <a:schemeClr val="tx1"/>
          </a:solidFill>
          <a:latin typeface="+mn-lt"/>
          <a:ea typeface="+mn-ea"/>
          <a:cs typeface="+mn-cs"/>
        </a:defRPr>
      </a:lvl6pPr>
      <a:lvl7pPr marL="2986405" algn="l" defTabSz="995680" rtl="0" eaLnBrk="1" latinLnBrk="0" hangingPunct="1">
        <a:defRPr sz="1960" kern="1200">
          <a:solidFill>
            <a:schemeClr val="tx1"/>
          </a:solidFill>
          <a:latin typeface="+mn-lt"/>
          <a:ea typeface="+mn-ea"/>
          <a:cs typeface="+mn-cs"/>
        </a:defRPr>
      </a:lvl7pPr>
      <a:lvl8pPr marL="3484245" algn="l" defTabSz="995680" rtl="0" eaLnBrk="1" latinLnBrk="0" hangingPunct="1">
        <a:defRPr sz="1960" kern="1200">
          <a:solidFill>
            <a:schemeClr val="tx1"/>
          </a:solidFill>
          <a:latin typeface="+mn-lt"/>
          <a:ea typeface="+mn-ea"/>
          <a:cs typeface="+mn-cs"/>
        </a:defRPr>
      </a:lvl8pPr>
      <a:lvl9pPr marL="3981450" algn="l" defTabSz="995680" rtl="0" eaLnBrk="1" latinLnBrk="0" hangingPunct="1">
        <a:defRPr sz="1960" kern="1200">
          <a:solidFill>
            <a:schemeClr val="tx1"/>
          </a:solidFill>
          <a:latin typeface="+mn-lt"/>
          <a:ea typeface="+mn-ea"/>
          <a:cs typeface="+mn-cs"/>
        </a:defRPr>
      </a:lvl9pPr>
    </p:otherStyle>
  </p:txStyles>
</p:sldMaster>
</file>

<file path=ppt/slideMasters/slideMaster1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680"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680" rtl="0" eaLnBrk="1" latinLnBrk="0" hangingPunct="1">
        <a:defRPr sz="1960" kern="1200">
          <a:solidFill>
            <a:schemeClr val="tx1"/>
          </a:solidFill>
          <a:latin typeface="+mn-lt"/>
          <a:ea typeface="+mn-ea"/>
          <a:cs typeface="+mn-cs"/>
        </a:defRPr>
      </a:lvl1pPr>
      <a:lvl2pPr marL="497840" algn="l" defTabSz="995680" rtl="0" eaLnBrk="1" latinLnBrk="0" hangingPunct="1">
        <a:defRPr sz="1960" kern="1200">
          <a:solidFill>
            <a:schemeClr val="tx1"/>
          </a:solidFill>
          <a:latin typeface="+mn-lt"/>
          <a:ea typeface="+mn-ea"/>
          <a:cs typeface="+mn-cs"/>
        </a:defRPr>
      </a:lvl2pPr>
      <a:lvl3pPr marL="995680" algn="l" defTabSz="995680" rtl="0" eaLnBrk="1" latinLnBrk="0" hangingPunct="1">
        <a:defRPr sz="1960" kern="1200">
          <a:solidFill>
            <a:schemeClr val="tx1"/>
          </a:solidFill>
          <a:latin typeface="+mn-lt"/>
          <a:ea typeface="+mn-ea"/>
          <a:cs typeface="+mn-cs"/>
        </a:defRPr>
      </a:lvl3pPr>
      <a:lvl4pPr marL="1492885" algn="l" defTabSz="995680" rtl="0" eaLnBrk="1" latinLnBrk="0" hangingPunct="1">
        <a:defRPr sz="1960" kern="1200">
          <a:solidFill>
            <a:schemeClr val="tx1"/>
          </a:solidFill>
          <a:latin typeface="+mn-lt"/>
          <a:ea typeface="+mn-ea"/>
          <a:cs typeface="+mn-cs"/>
        </a:defRPr>
      </a:lvl4pPr>
      <a:lvl5pPr marL="1990725" algn="l" defTabSz="995680" rtl="0" eaLnBrk="1" latinLnBrk="0" hangingPunct="1">
        <a:defRPr sz="1960" kern="1200">
          <a:solidFill>
            <a:schemeClr val="tx1"/>
          </a:solidFill>
          <a:latin typeface="+mn-lt"/>
          <a:ea typeface="+mn-ea"/>
          <a:cs typeface="+mn-cs"/>
        </a:defRPr>
      </a:lvl5pPr>
      <a:lvl6pPr marL="2488565" algn="l" defTabSz="995680" rtl="0" eaLnBrk="1" latinLnBrk="0" hangingPunct="1">
        <a:defRPr sz="1960" kern="1200">
          <a:solidFill>
            <a:schemeClr val="tx1"/>
          </a:solidFill>
          <a:latin typeface="+mn-lt"/>
          <a:ea typeface="+mn-ea"/>
          <a:cs typeface="+mn-cs"/>
        </a:defRPr>
      </a:lvl6pPr>
      <a:lvl7pPr marL="2986405" algn="l" defTabSz="995680" rtl="0" eaLnBrk="1" latinLnBrk="0" hangingPunct="1">
        <a:defRPr sz="1960" kern="1200">
          <a:solidFill>
            <a:schemeClr val="tx1"/>
          </a:solidFill>
          <a:latin typeface="+mn-lt"/>
          <a:ea typeface="+mn-ea"/>
          <a:cs typeface="+mn-cs"/>
        </a:defRPr>
      </a:lvl7pPr>
      <a:lvl8pPr marL="3484245" algn="l" defTabSz="995680" rtl="0" eaLnBrk="1" latinLnBrk="0" hangingPunct="1">
        <a:defRPr sz="1960" kern="1200">
          <a:solidFill>
            <a:schemeClr val="tx1"/>
          </a:solidFill>
          <a:latin typeface="+mn-lt"/>
          <a:ea typeface="+mn-ea"/>
          <a:cs typeface="+mn-cs"/>
        </a:defRPr>
      </a:lvl8pPr>
      <a:lvl9pPr marL="3981450" algn="l" defTabSz="995680" rtl="0" eaLnBrk="1" latinLnBrk="0" hangingPunct="1">
        <a:defRPr sz="1960" kern="1200">
          <a:solidFill>
            <a:schemeClr val="tx1"/>
          </a:solidFill>
          <a:latin typeface="+mn-lt"/>
          <a:ea typeface="+mn-ea"/>
          <a:cs typeface="+mn-cs"/>
        </a:defRPr>
      </a:lvl9pPr>
    </p:otherStyle>
  </p:txStyles>
</p:sldMaster>
</file>

<file path=ppt/slideMasters/slideMaster1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92"/>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7" r:id="rId1"/>
    <p:sldLayoutId id="2147483898" r:id="rId2"/>
  </p:sldLayoutIdLst>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图片 3" descr="长虹想象力实验室Icon [转换].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5" y="271"/>
            <a:ext cx="659607" cy="666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5pPr>
      <a:lvl6pPr marL="56197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6pPr>
      <a:lvl7pPr marL="112331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7pPr>
      <a:lvl8pPr marL="168529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8pPr>
      <a:lvl9pPr marL="224663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9pPr>
    </p:titleStyle>
    <p:bodyStyle>
      <a:lvl1pPr marL="421005" indent="-421005"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1pPr>
      <a:lvl2pPr marL="912495" indent="-351155"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2pPr>
      <a:lvl3pPr marL="1403985" indent="-280670"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3pPr>
      <a:lvl4pPr marL="1965960" indent="-280670"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4pPr>
      <a:lvl5pPr marL="2527300" indent="-280670"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5pPr>
      <a:lvl6pPr marL="3089275" indent="-280670" algn="l" defTabSz="112331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650615" indent="-280670" algn="l" defTabSz="112331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212590" indent="-280670" algn="l" defTabSz="112331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773930" indent="-280670" algn="l" defTabSz="112331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23315" rtl="0" eaLnBrk="1" latinLnBrk="0" hangingPunct="1">
        <a:defRPr sz="2200" kern="1200">
          <a:solidFill>
            <a:schemeClr val="tx1"/>
          </a:solidFill>
          <a:latin typeface="+mn-lt"/>
          <a:ea typeface="+mn-ea"/>
          <a:cs typeface="+mn-cs"/>
        </a:defRPr>
      </a:lvl1pPr>
      <a:lvl2pPr marL="561975" algn="l" defTabSz="1123315" rtl="0" eaLnBrk="1" latinLnBrk="0" hangingPunct="1">
        <a:defRPr sz="2200" kern="1200">
          <a:solidFill>
            <a:schemeClr val="tx1"/>
          </a:solidFill>
          <a:latin typeface="+mn-lt"/>
          <a:ea typeface="+mn-ea"/>
          <a:cs typeface="+mn-cs"/>
        </a:defRPr>
      </a:lvl2pPr>
      <a:lvl3pPr marL="1123315" algn="l" defTabSz="1123315" rtl="0" eaLnBrk="1" latinLnBrk="0" hangingPunct="1">
        <a:defRPr sz="2200" kern="1200">
          <a:solidFill>
            <a:schemeClr val="tx1"/>
          </a:solidFill>
          <a:latin typeface="+mn-lt"/>
          <a:ea typeface="+mn-ea"/>
          <a:cs typeface="+mn-cs"/>
        </a:defRPr>
      </a:lvl3pPr>
      <a:lvl4pPr marL="1685290" algn="l" defTabSz="1123315" rtl="0" eaLnBrk="1" latinLnBrk="0" hangingPunct="1">
        <a:defRPr sz="2200" kern="1200">
          <a:solidFill>
            <a:schemeClr val="tx1"/>
          </a:solidFill>
          <a:latin typeface="+mn-lt"/>
          <a:ea typeface="+mn-ea"/>
          <a:cs typeface="+mn-cs"/>
        </a:defRPr>
      </a:lvl4pPr>
      <a:lvl5pPr marL="2246630" algn="l" defTabSz="1123315" rtl="0" eaLnBrk="1" latinLnBrk="0" hangingPunct="1">
        <a:defRPr sz="2200" kern="1200">
          <a:solidFill>
            <a:schemeClr val="tx1"/>
          </a:solidFill>
          <a:latin typeface="+mn-lt"/>
          <a:ea typeface="+mn-ea"/>
          <a:cs typeface="+mn-cs"/>
        </a:defRPr>
      </a:lvl5pPr>
      <a:lvl6pPr marL="2808605" algn="l" defTabSz="1123315" rtl="0" eaLnBrk="1" latinLnBrk="0" hangingPunct="1">
        <a:defRPr sz="2200" kern="1200">
          <a:solidFill>
            <a:schemeClr val="tx1"/>
          </a:solidFill>
          <a:latin typeface="+mn-lt"/>
          <a:ea typeface="+mn-ea"/>
          <a:cs typeface="+mn-cs"/>
        </a:defRPr>
      </a:lvl6pPr>
      <a:lvl7pPr marL="3369945" algn="l" defTabSz="1123315" rtl="0" eaLnBrk="1" latinLnBrk="0" hangingPunct="1">
        <a:defRPr sz="2200" kern="1200">
          <a:solidFill>
            <a:schemeClr val="tx1"/>
          </a:solidFill>
          <a:latin typeface="+mn-lt"/>
          <a:ea typeface="+mn-ea"/>
          <a:cs typeface="+mn-cs"/>
        </a:defRPr>
      </a:lvl7pPr>
      <a:lvl8pPr marL="3931920" algn="l" defTabSz="1123315" rtl="0" eaLnBrk="1" latinLnBrk="0" hangingPunct="1">
        <a:defRPr sz="2200" kern="1200">
          <a:solidFill>
            <a:schemeClr val="tx1"/>
          </a:solidFill>
          <a:latin typeface="+mn-lt"/>
          <a:ea typeface="+mn-ea"/>
          <a:cs typeface="+mn-cs"/>
        </a:defRPr>
      </a:lvl8pPr>
      <a:lvl9pPr marL="4493260" algn="l" defTabSz="1123315" rtl="0" eaLnBrk="1" latinLnBrk="0" hangingPunct="1">
        <a:defRPr sz="2200" kern="1200">
          <a:solidFill>
            <a:schemeClr val="tx1"/>
          </a:solidFill>
          <a:latin typeface="+mn-lt"/>
          <a:ea typeface="+mn-ea"/>
          <a:cs typeface="+mn-cs"/>
        </a:defRPr>
      </a:lvl9pPr>
    </p:otherStyle>
  </p:txStyles>
</p:sldMaster>
</file>

<file path=ppt/slideMasters/slideMaster1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3" descr="长虹想象力实验室Icon [转换].png"/>
          <p:cNvPicPr>
            <a:picLocks noChangeAspect="1"/>
          </p:cNvPicPr>
          <p:nvPr/>
        </p:nvPicPr>
        <p:blipFill>
          <a:blip r:embed="rId4" cstate="print"/>
          <a:srcRect/>
          <a:stretch>
            <a:fillRect/>
          </a:stretch>
        </p:blipFill>
        <p:spPr bwMode="auto">
          <a:xfrm>
            <a:off x="18" y="0"/>
            <a:ext cx="685800"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01" r:id="rId1"/>
    <p:sldLayoutId id="2147483902" r:id="rId2"/>
  </p:sldLayoutIdLst>
  <p:txStyles>
    <p:titleStyle>
      <a:lvl1pPr algn="ctr" rtl="0" eaLnBrk="0" fontAlgn="base" hangingPunct="0">
        <a:spcBef>
          <a:spcPct val="0"/>
        </a:spcBef>
        <a:spcAft>
          <a:spcPct val="0"/>
        </a:spcAft>
        <a:defRPr sz="5200" kern="1200">
          <a:solidFill>
            <a:schemeClr val="tx1"/>
          </a:solidFill>
          <a:latin typeface="+mj-lt"/>
          <a:ea typeface="+mj-ea"/>
          <a:cs typeface="+mj-cs"/>
        </a:defRPr>
      </a:lvl1pPr>
      <a:lvl2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0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00" kern="1200">
          <a:solidFill>
            <a:schemeClr val="tx1"/>
          </a:solidFill>
          <a:latin typeface="+mn-lt"/>
          <a:ea typeface="+mn-ea"/>
          <a:cs typeface="+mn-cs"/>
        </a:defRPr>
      </a:lvl2pPr>
      <a:lvl3pPr marL="1371600" indent="-2730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3pPr>
      <a:lvl4pPr marL="1920875" indent="-2730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150" indent="-2730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1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6" cstate="print"/>
          <a:srcRect/>
          <a:stretch>
            <a:fillRect/>
          </a:stretch>
        </p:blipFill>
        <p:spPr bwMode="auto">
          <a:xfrm>
            <a:off x="18" y="0"/>
            <a:ext cx="686628" cy="52021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Lst>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72110" indent="-372110" algn="l" rtl="0" eaLnBrk="0" fontAlgn="base" hangingPunct="0">
        <a:spcBef>
          <a:spcPts val="105"/>
        </a:spcBef>
        <a:spcAft>
          <a:spcPct val="0"/>
        </a:spcAft>
        <a:buFont typeface="Arial" panose="020B0604020202020204" pitchFamily="34" charset="0"/>
        <a:buChar char="•"/>
        <a:defRPr sz="3485" kern="1200">
          <a:solidFill>
            <a:schemeClr val="tx1"/>
          </a:solidFill>
          <a:latin typeface="+mn-lt"/>
          <a:ea typeface="+mn-ea"/>
          <a:cs typeface="+mn-cs"/>
        </a:defRPr>
      </a:lvl1pPr>
      <a:lvl2pPr marL="807720" indent="-309880" algn="l" rtl="0" eaLnBrk="0" fontAlgn="base" hangingPunct="0">
        <a:spcBef>
          <a:spcPts val="105"/>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650" algn="l" rtl="0" eaLnBrk="0" fontAlgn="base" hangingPunct="0">
        <a:spcBef>
          <a:spcPts val="105"/>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650" algn="l" rtl="0" eaLnBrk="0" fontAlgn="base" hangingPunct="0">
        <a:spcBef>
          <a:spcPts val="105"/>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650" algn="l" rtl="0" eaLnBrk="0" fontAlgn="base" hangingPunct="0">
        <a:spcBef>
          <a:spcPts val="105"/>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680" rtl="0" eaLnBrk="1" latinLnBrk="0" hangingPunct="1">
        <a:spcBef>
          <a:spcPts val="105"/>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680" rtl="0" eaLnBrk="1" latinLnBrk="0" hangingPunct="1">
        <a:spcBef>
          <a:spcPts val="105"/>
        </a:spcBef>
        <a:buFont typeface="Arial" panose="020B0604020202020204" pitchFamily="34" charset="0"/>
        <a:buChar char="•"/>
        <a:defRPr sz="2175" kern="1200">
          <a:solidFill>
            <a:schemeClr val="tx1"/>
          </a:solidFill>
          <a:latin typeface="+mn-lt"/>
          <a:ea typeface="+mn-ea"/>
          <a:cs typeface="+mn-cs"/>
        </a:defRPr>
      </a:lvl7pPr>
      <a:lvl8pPr marL="3733165" indent="-248920" algn="l" defTabSz="995680" rtl="0" eaLnBrk="1" latinLnBrk="0" hangingPunct="1">
        <a:spcBef>
          <a:spcPts val="105"/>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680" rtl="0" eaLnBrk="1" latinLnBrk="0" hangingPunct="1">
        <a:spcBef>
          <a:spcPts val="105"/>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680" rtl="0" eaLnBrk="1" latinLnBrk="0" hangingPunct="1">
        <a:defRPr sz="1960" kern="1200">
          <a:solidFill>
            <a:schemeClr val="tx1"/>
          </a:solidFill>
          <a:latin typeface="+mn-lt"/>
          <a:ea typeface="+mn-ea"/>
          <a:cs typeface="+mn-cs"/>
        </a:defRPr>
      </a:lvl1pPr>
      <a:lvl2pPr marL="497840" algn="l" defTabSz="995680" rtl="0" eaLnBrk="1" latinLnBrk="0" hangingPunct="1">
        <a:defRPr sz="1960" kern="1200">
          <a:solidFill>
            <a:schemeClr val="tx1"/>
          </a:solidFill>
          <a:latin typeface="+mn-lt"/>
          <a:ea typeface="+mn-ea"/>
          <a:cs typeface="+mn-cs"/>
        </a:defRPr>
      </a:lvl2pPr>
      <a:lvl3pPr marL="995680" algn="l" defTabSz="995680" rtl="0" eaLnBrk="1" latinLnBrk="0" hangingPunct="1">
        <a:defRPr sz="1960" kern="1200">
          <a:solidFill>
            <a:schemeClr val="tx1"/>
          </a:solidFill>
          <a:latin typeface="+mn-lt"/>
          <a:ea typeface="+mn-ea"/>
          <a:cs typeface="+mn-cs"/>
        </a:defRPr>
      </a:lvl3pPr>
      <a:lvl4pPr marL="1493520" algn="l" defTabSz="995680" rtl="0" eaLnBrk="1" latinLnBrk="0" hangingPunct="1">
        <a:defRPr sz="1960" kern="1200">
          <a:solidFill>
            <a:schemeClr val="tx1"/>
          </a:solidFill>
          <a:latin typeface="+mn-lt"/>
          <a:ea typeface="+mn-ea"/>
          <a:cs typeface="+mn-cs"/>
        </a:defRPr>
      </a:lvl4pPr>
      <a:lvl5pPr marL="1990725" algn="l" defTabSz="995680" rtl="0" eaLnBrk="1" latinLnBrk="0" hangingPunct="1">
        <a:defRPr sz="1960" kern="1200">
          <a:solidFill>
            <a:schemeClr val="tx1"/>
          </a:solidFill>
          <a:latin typeface="+mn-lt"/>
          <a:ea typeface="+mn-ea"/>
          <a:cs typeface="+mn-cs"/>
        </a:defRPr>
      </a:lvl5pPr>
      <a:lvl6pPr marL="2488565" algn="l" defTabSz="995680" rtl="0" eaLnBrk="1" latinLnBrk="0" hangingPunct="1">
        <a:defRPr sz="1960" kern="1200">
          <a:solidFill>
            <a:schemeClr val="tx1"/>
          </a:solidFill>
          <a:latin typeface="+mn-lt"/>
          <a:ea typeface="+mn-ea"/>
          <a:cs typeface="+mn-cs"/>
        </a:defRPr>
      </a:lvl6pPr>
      <a:lvl7pPr marL="2986405" algn="l" defTabSz="995680" rtl="0" eaLnBrk="1" latinLnBrk="0" hangingPunct="1">
        <a:defRPr sz="1960" kern="1200">
          <a:solidFill>
            <a:schemeClr val="tx1"/>
          </a:solidFill>
          <a:latin typeface="+mn-lt"/>
          <a:ea typeface="+mn-ea"/>
          <a:cs typeface="+mn-cs"/>
        </a:defRPr>
      </a:lvl7pPr>
      <a:lvl8pPr marL="3484245" algn="l" defTabSz="995680" rtl="0" eaLnBrk="1" latinLnBrk="0" hangingPunct="1">
        <a:defRPr sz="1960" kern="1200">
          <a:solidFill>
            <a:schemeClr val="tx1"/>
          </a:solidFill>
          <a:latin typeface="+mn-lt"/>
          <a:ea typeface="+mn-ea"/>
          <a:cs typeface="+mn-cs"/>
        </a:defRPr>
      </a:lvl8pPr>
      <a:lvl9pPr marL="3981450" algn="l" defTabSz="995680" rtl="0" eaLnBrk="1" latinLnBrk="0" hangingPunct="1">
        <a:defRPr sz="1960" kern="1200">
          <a:solidFill>
            <a:schemeClr val="tx1"/>
          </a:solidFill>
          <a:latin typeface="+mn-lt"/>
          <a:ea typeface="+mn-ea"/>
          <a:cs typeface="+mn-cs"/>
        </a:defRPr>
      </a:lvl9pPr>
    </p:otherStyle>
  </p:txStyles>
</p:sldMaster>
</file>

<file path=ppt/slideMasters/slideMaster1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92"/>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1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3" descr="长虹想象力实验室Icon [转换].png"/>
          <p:cNvPicPr>
            <a:picLocks noChangeAspect="1"/>
          </p:cNvPicPr>
          <p:nvPr/>
        </p:nvPicPr>
        <p:blipFill>
          <a:blip r:embed="rId2" cstate="print"/>
          <a:srcRect/>
          <a:stretch>
            <a:fillRect/>
          </a:stretch>
        </p:blipFill>
        <p:spPr bwMode="auto">
          <a:xfrm>
            <a:off x="18" y="0"/>
            <a:ext cx="685800" cy="5207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00" kern="1200">
          <a:solidFill>
            <a:schemeClr val="tx1"/>
          </a:solidFill>
          <a:latin typeface="+mj-lt"/>
          <a:ea typeface="+mj-ea"/>
          <a:cs typeface="+mj-cs"/>
        </a:defRPr>
      </a:lvl1pPr>
      <a:lvl2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163" indent="-411163" algn="l" rtl="0" eaLnBrk="0" fontAlgn="base" hangingPunct="0">
        <a:spcBef>
          <a:spcPct val="20000"/>
        </a:spcBef>
        <a:spcAft>
          <a:spcPct val="0"/>
        </a:spcAft>
        <a:buFont typeface="Arial" pitchFamily="34" charset="0"/>
        <a:buChar char="•"/>
        <a:defRPr sz="380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itchFamily="34" charset="0"/>
        <a:buChar char="–"/>
        <a:defRPr sz="3300" kern="1200">
          <a:solidFill>
            <a:schemeClr val="tx1"/>
          </a:solidFill>
          <a:latin typeface="+mn-lt"/>
          <a:ea typeface="+mn-ea"/>
          <a:cs typeface="+mn-cs"/>
        </a:defRPr>
      </a:lvl2pPr>
      <a:lvl3pPr marL="1371600" indent="-2730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3pPr>
      <a:lvl4pPr marL="1920875" indent="-27305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4pPr>
      <a:lvl5pPr marL="2470150" indent="-27305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1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92"/>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1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2748547025"/>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682442711"/>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1106901637"/>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1669759784"/>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4132861439"/>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550"/>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5pPr>
      <a:lvl6pPr marL="55181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6pPr>
      <a:lvl7pPr marL="110363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7pPr>
      <a:lvl8pPr marL="165544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8pPr>
      <a:lvl9pPr marL="220726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9pPr>
    </p:titleStyle>
    <p:bodyStyle>
      <a:lvl1pPr marL="414020" indent="-41402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1pPr>
      <a:lvl2pPr marL="896620" indent="-344805"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2pPr>
      <a:lvl3pPr marL="1379220" indent="-275590"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3pPr>
      <a:lvl4pPr marL="1931670" indent="-275590"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4pPr>
      <a:lvl5pPr marL="2483485" indent="-275590"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5pPr>
      <a:lvl6pPr marL="3035300" indent="-275590" algn="l" defTabSz="11029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587115" indent="-275590" algn="l" defTabSz="11029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138930" indent="-275590" algn="l" defTabSz="11029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690745" indent="-275590" algn="l" defTabSz="11029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02995" rtl="0" eaLnBrk="1" latinLnBrk="0" hangingPunct="1">
        <a:defRPr sz="2200" kern="1200">
          <a:solidFill>
            <a:schemeClr val="tx1"/>
          </a:solidFill>
          <a:latin typeface="+mn-lt"/>
          <a:ea typeface="+mn-ea"/>
          <a:cs typeface="+mn-cs"/>
        </a:defRPr>
      </a:lvl1pPr>
      <a:lvl2pPr marL="551815" algn="l" defTabSz="1102995" rtl="0" eaLnBrk="1" latinLnBrk="0" hangingPunct="1">
        <a:defRPr sz="2200" kern="1200">
          <a:solidFill>
            <a:schemeClr val="tx1"/>
          </a:solidFill>
          <a:latin typeface="+mn-lt"/>
          <a:ea typeface="+mn-ea"/>
          <a:cs typeface="+mn-cs"/>
        </a:defRPr>
      </a:lvl2pPr>
      <a:lvl3pPr marL="1103630" algn="l" defTabSz="1102995" rtl="0" eaLnBrk="1" latinLnBrk="0" hangingPunct="1">
        <a:defRPr sz="2200" kern="1200">
          <a:solidFill>
            <a:schemeClr val="tx1"/>
          </a:solidFill>
          <a:latin typeface="+mn-lt"/>
          <a:ea typeface="+mn-ea"/>
          <a:cs typeface="+mn-cs"/>
        </a:defRPr>
      </a:lvl3pPr>
      <a:lvl4pPr marL="1655445" algn="l" defTabSz="1102995" rtl="0" eaLnBrk="1" latinLnBrk="0" hangingPunct="1">
        <a:defRPr sz="2200" kern="1200">
          <a:solidFill>
            <a:schemeClr val="tx1"/>
          </a:solidFill>
          <a:latin typeface="+mn-lt"/>
          <a:ea typeface="+mn-ea"/>
          <a:cs typeface="+mn-cs"/>
        </a:defRPr>
      </a:lvl4pPr>
      <a:lvl5pPr marL="2207260" algn="l" defTabSz="1102995" rtl="0" eaLnBrk="1" latinLnBrk="0" hangingPunct="1">
        <a:defRPr sz="2200" kern="1200">
          <a:solidFill>
            <a:schemeClr val="tx1"/>
          </a:solidFill>
          <a:latin typeface="+mn-lt"/>
          <a:ea typeface="+mn-ea"/>
          <a:cs typeface="+mn-cs"/>
        </a:defRPr>
      </a:lvl5pPr>
      <a:lvl6pPr marL="2759075" algn="l" defTabSz="1102995" rtl="0" eaLnBrk="1" latinLnBrk="0" hangingPunct="1">
        <a:defRPr sz="2200" kern="1200">
          <a:solidFill>
            <a:schemeClr val="tx1"/>
          </a:solidFill>
          <a:latin typeface="+mn-lt"/>
          <a:ea typeface="+mn-ea"/>
          <a:cs typeface="+mn-cs"/>
        </a:defRPr>
      </a:lvl6pPr>
      <a:lvl7pPr marL="3310890" algn="l" defTabSz="1102995" rtl="0" eaLnBrk="1" latinLnBrk="0" hangingPunct="1">
        <a:defRPr sz="2200" kern="1200">
          <a:solidFill>
            <a:schemeClr val="tx1"/>
          </a:solidFill>
          <a:latin typeface="+mn-lt"/>
          <a:ea typeface="+mn-ea"/>
          <a:cs typeface="+mn-cs"/>
        </a:defRPr>
      </a:lvl7pPr>
      <a:lvl8pPr marL="3862705" algn="l" defTabSz="1102995" rtl="0" eaLnBrk="1" latinLnBrk="0" hangingPunct="1">
        <a:defRPr sz="2200" kern="1200">
          <a:solidFill>
            <a:schemeClr val="tx1"/>
          </a:solidFill>
          <a:latin typeface="+mn-lt"/>
          <a:ea typeface="+mn-ea"/>
          <a:cs typeface="+mn-cs"/>
        </a:defRPr>
      </a:lvl8pPr>
      <a:lvl9pPr marL="4414520" algn="l" defTabSz="1102995" rtl="0" eaLnBrk="1" latinLnBrk="0" hangingPunct="1">
        <a:defRPr sz="2200" kern="1200">
          <a:solidFill>
            <a:schemeClr val="tx1"/>
          </a:solidFill>
          <a:latin typeface="+mn-lt"/>
          <a:ea typeface="+mn-ea"/>
          <a:cs typeface="+mn-cs"/>
        </a:defRPr>
      </a:lvl9pPr>
    </p:otherStyle>
  </p:txStyles>
</p:sldMaster>
</file>

<file path=ppt/slideMasters/slideMaster1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1265091013"/>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2020574920"/>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1233922824"/>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4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3852927064"/>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4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3021992244"/>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4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2389813106"/>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4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993730374"/>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4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933814337"/>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4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1609474822"/>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4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1503512840"/>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575"/>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5" r:id="rId1"/>
    <p:sldLayoutId id="2147483706" r:id="rId2"/>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5pPr>
      <a:lvl6pPr marL="54991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6pPr>
      <a:lvl7pPr marL="110045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7pPr>
      <a:lvl8pPr marL="165036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8pPr>
      <a:lvl9pPr marL="220091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9pPr>
    </p:titleStyle>
    <p:bodyStyle>
      <a:lvl1pPr marL="412750" indent="-4127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1pPr>
      <a:lvl2pPr marL="894080" indent="-343535"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2pPr>
      <a:lvl3pPr marL="1375410" indent="-274955"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3pPr>
      <a:lvl4pPr marL="1925320" indent="-27495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4pPr>
      <a:lvl5pPr marL="2475865" indent="-27495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5pPr>
      <a:lvl6pPr marL="302577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57568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126230"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676140"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099820" rtl="0" eaLnBrk="1" latinLnBrk="0" hangingPunct="1">
        <a:defRPr sz="2200" kern="1200">
          <a:solidFill>
            <a:schemeClr val="tx1"/>
          </a:solidFill>
          <a:latin typeface="+mn-lt"/>
          <a:ea typeface="+mn-ea"/>
          <a:cs typeface="+mn-cs"/>
        </a:defRPr>
      </a:lvl1pPr>
      <a:lvl2pPr marL="549910" algn="l" defTabSz="1099820" rtl="0" eaLnBrk="1" latinLnBrk="0" hangingPunct="1">
        <a:defRPr sz="2200" kern="1200">
          <a:solidFill>
            <a:schemeClr val="tx1"/>
          </a:solidFill>
          <a:latin typeface="+mn-lt"/>
          <a:ea typeface="+mn-ea"/>
          <a:cs typeface="+mn-cs"/>
        </a:defRPr>
      </a:lvl2pPr>
      <a:lvl3pPr marL="1100455" algn="l" defTabSz="1099820" rtl="0" eaLnBrk="1" latinLnBrk="0" hangingPunct="1">
        <a:defRPr sz="2200" kern="1200">
          <a:solidFill>
            <a:schemeClr val="tx1"/>
          </a:solidFill>
          <a:latin typeface="+mn-lt"/>
          <a:ea typeface="+mn-ea"/>
          <a:cs typeface="+mn-cs"/>
        </a:defRPr>
      </a:lvl3pPr>
      <a:lvl4pPr marL="1650365" algn="l" defTabSz="1099820" rtl="0" eaLnBrk="1" latinLnBrk="0" hangingPunct="1">
        <a:defRPr sz="2200" kern="1200">
          <a:solidFill>
            <a:schemeClr val="tx1"/>
          </a:solidFill>
          <a:latin typeface="+mn-lt"/>
          <a:ea typeface="+mn-ea"/>
          <a:cs typeface="+mn-cs"/>
        </a:defRPr>
      </a:lvl4pPr>
      <a:lvl5pPr marL="2200910" algn="l" defTabSz="1099820" rtl="0" eaLnBrk="1" latinLnBrk="0" hangingPunct="1">
        <a:defRPr sz="2200" kern="1200">
          <a:solidFill>
            <a:schemeClr val="tx1"/>
          </a:solidFill>
          <a:latin typeface="+mn-lt"/>
          <a:ea typeface="+mn-ea"/>
          <a:cs typeface="+mn-cs"/>
        </a:defRPr>
      </a:lvl5pPr>
      <a:lvl6pPr marL="2750820" algn="l" defTabSz="1099820" rtl="0" eaLnBrk="1" latinLnBrk="0" hangingPunct="1">
        <a:defRPr sz="2200" kern="1200">
          <a:solidFill>
            <a:schemeClr val="tx1"/>
          </a:solidFill>
          <a:latin typeface="+mn-lt"/>
          <a:ea typeface="+mn-ea"/>
          <a:cs typeface="+mn-cs"/>
        </a:defRPr>
      </a:lvl6pPr>
      <a:lvl7pPr marL="3300730" algn="l" defTabSz="1099820" rtl="0" eaLnBrk="1" latinLnBrk="0" hangingPunct="1">
        <a:defRPr sz="2200" kern="1200">
          <a:solidFill>
            <a:schemeClr val="tx1"/>
          </a:solidFill>
          <a:latin typeface="+mn-lt"/>
          <a:ea typeface="+mn-ea"/>
          <a:cs typeface="+mn-cs"/>
        </a:defRPr>
      </a:lvl7pPr>
      <a:lvl8pPr marL="3851275" algn="l" defTabSz="1099820" rtl="0" eaLnBrk="1" latinLnBrk="0" hangingPunct="1">
        <a:defRPr sz="2200" kern="1200">
          <a:solidFill>
            <a:schemeClr val="tx1"/>
          </a:solidFill>
          <a:latin typeface="+mn-lt"/>
          <a:ea typeface="+mn-ea"/>
          <a:cs typeface="+mn-cs"/>
        </a:defRPr>
      </a:lvl8pPr>
      <a:lvl9pPr marL="4401185" algn="l" defTabSz="1099820" rtl="0" eaLnBrk="1" latinLnBrk="0" hangingPunct="1">
        <a:defRPr sz="2200" kern="1200">
          <a:solidFill>
            <a:schemeClr val="tx1"/>
          </a:solidFill>
          <a:latin typeface="+mn-lt"/>
          <a:ea typeface="+mn-ea"/>
          <a:cs typeface="+mn-cs"/>
        </a:defRPr>
      </a:lvl9pPr>
    </p:otherStyle>
  </p:txStyles>
</p:sldMaster>
</file>

<file path=ppt/slideMasters/slideMaster15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2681325341"/>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5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1989723228"/>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5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2290465732"/>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5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2249261611"/>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5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4261378867"/>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5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2159271459"/>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5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extLst>
      <p:ext uri="{BB962C8B-B14F-4D97-AF65-F5344CB8AC3E}">
        <p14:creationId xmlns:p14="http://schemas.microsoft.com/office/powerpoint/2010/main" val="3228605494"/>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itchFamily="34" charset="0"/>
          <a:ea typeface="宋体" charset="-122"/>
        </a:defRPr>
      </a:lvl2pPr>
      <a:lvl3pPr algn="ctr" rtl="0" eaLnBrk="0" fontAlgn="base" hangingPunct="0">
        <a:spcBef>
          <a:spcPct val="0"/>
        </a:spcBef>
        <a:spcAft>
          <a:spcPct val="0"/>
        </a:spcAft>
        <a:defRPr sz="4790">
          <a:solidFill>
            <a:schemeClr val="tx1"/>
          </a:solidFill>
          <a:latin typeface="Calibri" pitchFamily="34" charset="0"/>
          <a:ea typeface="宋体" charset="-122"/>
        </a:defRPr>
      </a:lvl3pPr>
      <a:lvl4pPr algn="ctr" rtl="0" eaLnBrk="0" fontAlgn="base" hangingPunct="0">
        <a:spcBef>
          <a:spcPct val="0"/>
        </a:spcBef>
        <a:spcAft>
          <a:spcPct val="0"/>
        </a:spcAft>
        <a:defRPr sz="4790">
          <a:solidFill>
            <a:schemeClr val="tx1"/>
          </a:solidFill>
          <a:latin typeface="Calibri" pitchFamily="34" charset="0"/>
          <a:ea typeface="宋体" charset="-122"/>
        </a:defRPr>
      </a:lvl4pPr>
      <a:lvl5pPr algn="ctr" rtl="0" eaLnBrk="0" fontAlgn="base" hangingPunct="0">
        <a:spcBef>
          <a:spcPct val="0"/>
        </a:spcBef>
        <a:spcAft>
          <a:spcPct val="0"/>
        </a:spcAft>
        <a:defRPr sz="4790">
          <a:solidFill>
            <a:schemeClr val="tx1"/>
          </a:solidFill>
          <a:latin typeface="Calibri" pitchFamily="34" charset="0"/>
          <a:ea typeface="宋体" charset="-122"/>
        </a:defRPr>
      </a:lvl5pPr>
      <a:lvl6pPr marL="497708" algn="ctr" rtl="0" fontAlgn="base">
        <a:spcBef>
          <a:spcPct val="0"/>
        </a:spcBef>
        <a:spcAft>
          <a:spcPct val="0"/>
        </a:spcAft>
        <a:defRPr sz="4790">
          <a:solidFill>
            <a:schemeClr val="tx1"/>
          </a:solidFill>
          <a:latin typeface="Calibri" pitchFamily="34" charset="0"/>
          <a:ea typeface="宋体" charset="-122"/>
        </a:defRPr>
      </a:lvl6pPr>
      <a:lvl7pPr marL="995417" algn="ctr" rtl="0" fontAlgn="base">
        <a:spcBef>
          <a:spcPct val="0"/>
        </a:spcBef>
        <a:spcAft>
          <a:spcPct val="0"/>
        </a:spcAft>
        <a:defRPr sz="4790">
          <a:solidFill>
            <a:schemeClr val="tx1"/>
          </a:solidFill>
          <a:latin typeface="Calibri" pitchFamily="34" charset="0"/>
          <a:ea typeface="宋体" charset="-122"/>
        </a:defRPr>
      </a:lvl7pPr>
      <a:lvl8pPr marL="1493125" algn="ctr" rtl="0" fontAlgn="base">
        <a:spcBef>
          <a:spcPct val="0"/>
        </a:spcBef>
        <a:spcAft>
          <a:spcPct val="0"/>
        </a:spcAft>
        <a:defRPr sz="4790">
          <a:solidFill>
            <a:schemeClr val="tx1"/>
          </a:solidFill>
          <a:latin typeface="Calibri" pitchFamily="34" charset="0"/>
          <a:ea typeface="宋体" charset="-122"/>
        </a:defRPr>
      </a:lvl8pPr>
      <a:lvl9pPr marL="1990834" algn="ctr" rtl="0" fontAlgn="base">
        <a:spcBef>
          <a:spcPct val="0"/>
        </a:spcBef>
        <a:spcAft>
          <a:spcPct val="0"/>
        </a:spcAft>
        <a:defRPr sz="4790">
          <a:solidFill>
            <a:schemeClr val="tx1"/>
          </a:solidFill>
          <a:latin typeface="Calibri" pitchFamily="34" charset="0"/>
          <a:ea typeface="宋体" charset="-122"/>
        </a:defRPr>
      </a:lvl9pPr>
    </p:titleStyle>
    <p:bodyStyle>
      <a:lvl1pPr marL="371587" indent="-371587" algn="l" rtl="0" eaLnBrk="0" fontAlgn="base" hangingPunct="0">
        <a:spcBef>
          <a:spcPct val="20000"/>
        </a:spcBef>
        <a:spcAft>
          <a:spcPct val="0"/>
        </a:spcAft>
        <a:buFont typeface="Arial" pitchFamily="34" charset="0"/>
        <a:buChar char="•"/>
        <a:defRPr sz="3484" kern="1200">
          <a:solidFill>
            <a:schemeClr val="tx1"/>
          </a:solidFill>
          <a:latin typeface="+mn-lt"/>
          <a:ea typeface="+mn-ea"/>
          <a:cs typeface="+mn-cs"/>
        </a:defRPr>
      </a:lvl1pPr>
      <a:lvl2pPr marL="807122" indent="-309368" algn="l" rtl="0" eaLnBrk="0" fontAlgn="base" hangingPunct="0">
        <a:spcBef>
          <a:spcPct val="20000"/>
        </a:spcBef>
        <a:spcAft>
          <a:spcPct val="0"/>
        </a:spcAft>
        <a:buFont typeface="Arial" pitchFamily="34" charset="0"/>
        <a:buChar char="–"/>
        <a:defRPr sz="3048" kern="1200">
          <a:solidFill>
            <a:schemeClr val="tx1"/>
          </a:solidFill>
          <a:latin typeface="+mn-lt"/>
          <a:ea typeface="+mn-ea"/>
          <a:cs typeface="+mn-cs"/>
        </a:defRPr>
      </a:lvl2pPr>
      <a:lvl3pPr marL="1242656" indent="-247149" algn="l" rtl="0" eaLnBrk="0" fontAlgn="base" hangingPunct="0">
        <a:spcBef>
          <a:spcPct val="20000"/>
        </a:spcBef>
        <a:spcAft>
          <a:spcPct val="0"/>
        </a:spcAft>
        <a:buFont typeface="Arial" pitchFamily="34" charset="0"/>
        <a:buChar char="•"/>
        <a:defRPr sz="2613" kern="1200">
          <a:solidFill>
            <a:schemeClr val="tx1"/>
          </a:solidFill>
          <a:latin typeface="+mn-lt"/>
          <a:ea typeface="+mn-ea"/>
          <a:cs typeface="+mn-cs"/>
        </a:defRPr>
      </a:lvl3pPr>
      <a:lvl4pPr marL="1740410"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4pPr>
      <a:lvl5pPr marL="2238164" indent="-247149" algn="l" rtl="0" eaLnBrk="0" fontAlgn="base" hangingPunct="0">
        <a:spcBef>
          <a:spcPct val="20000"/>
        </a:spcBef>
        <a:spcAft>
          <a:spcPct val="0"/>
        </a:spcAft>
        <a:buFont typeface="Arial" pitchFamily="34" charset="0"/>
        <a:buChar char="»"/>
        <a:defRPr sz="2177" kern="1200">
          <a:solidFill>
            <a:schemeClr val="tx1"/>
          </a:solidFill>
          <a:latin typeface="+mn-lt"/>
          <a:ea typeface="+mn-ea"/>
          <a:cs typeface="+mn-cs"/>
        </a:defRPr>
      </a:lvl5pPr>
      <a:lvl6pPr marL="2737396"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6pPr>
      <a:lvl7pPr marL="3235104"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7pPr>
      <a:lvl8pPr marL="3732813"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8pPr>
      <a:lvl9pPr marL="4230521" indent="-248854" algn="l" defTabSz="995417" rtl="0" eaLnBrk="1" latinLnBrk="0" hangingPunct="1">
        <a:spcBef>
          <a:spcPct val="20000"/>
        </a:spcBef>
        <a:buFont typeface="Arial" pitchFamily="34" charset="0"/>
        <a:buChar char="•"/>
        <a:defRPr sz="2177" kern="1200">
          <a:solidFill>
            <a:schemeClr val="tx1"/>
          </a:solidFill>
          <a:latin typeface="+mn-lt"/>
          <a:ea typeface="+mn-ea"/>
          <a:cs typeface="+mn-cs"/>
        </a:defRPr>
      </a:lvl9pPr>
    </p:bodyStyle>
    <p:otherStyle>
      <a:defPPr>
        <a:defRPr lang="zh-CN"/>
      </a:defPPr>
      <a:lvl1pPr marL="0" algn="l" defTabSz="995417" rtl="0" eaLnBrk="1" latinLnBrk="0" hangingPunct="1">
        <a:defRPr sz="1960" kern="1200">
          <a:solidFill>
            <a:schemeClr val="tx1"/>
          </a:solidFill>
          <a:latin typeface="+mn-lt"/>
          <a:ea typeface="+mn-ea"/>
          <a:cs typeface="+mn-cs"/>
        </a:defRPr>
      </a:lvl1pPr>
      <a:lvl2pPr marL="497708" algn="l" defTabSz="995417" rtl="0" eaLnBrk="1" latinLnBrk="0" hangingPunct="1">
        <a:defRPr sz="1960" kern="1200">
          <a:solidFill>
            <a:schemeClr val="tx1"/>
          </a:solidFill>
          <a:latin typeface="+mn-lt"/>
          <a:ea typeface="+mn-ea"/>
          <a:cs typeface="+mn-cs"/>
        </a:defRPr>
      </a:lvl2pPr>
      <a:lvl3pPr marL="995417" algn="l" defTabSz="995417" rtl="0" eaLnBrk="1" latinLnBrk="0" hangingPunct="1">
        <a:defRPr sz="1960" kern="1200">
          <a:solidFill>
            <a:schemeClr val="tx1"/>
          </a:solidFill>
          <a:latin typeface="+mn-lt"/>
          <a:ea typeface="+mn-ea"/>
          <a:cs typeface="+mn-cs"/>
        </a:defRPr>
      </a:lvl3pPr>
      <a:lvl4pPr marL="1493125" algn="l" defTabSz="995417" rtl="0" eaLnBrk="1" latinLnBrk="0" hangingPunct="1">
        <a:defRPr sz="1960" kern="1200">
          <a:solidFill>
            <a:schemeClr val="tx1"/>
          </a:solidFill>
          <a:latin typeface="+mn-lt"/>
          <a:ea typeface="+mn-ea"/>
          <a:cs typeface="+mn-cs"/>
        </a:defRPr>
      </a:lvl4pPr>
      <a:lvl5pPr marL="1990834" algn="l" defTabSz="995417" rtl="0" eaLnBrk="1" latinLnBrk="0" hangingPunct="1">
        <a:defRPr sz="1960" kern="1200">
          <a:solidFill>
            <a:schemeClr val="tx1"/>
          </a:solidFill>
          <a:latin typeface="+mn-lt"/>
          <a:ea typeface="+mn-ea"/>
          <a:cs typeface="+mn-cs"/>
        </a:defRPr>
      </a:lvl5pPr>
      <a:lvl6pPr marL="2488542" algn="l" defTabSz="995417" rtl="0" eaLnBrk="1" latinLnBrk="0" hangingPunct="1">
        <a:defRPr sz="1960" kern="1200">
          <a:solidFill>
            <a:schemeClr val="tx1"/>
          </a:solidFill>
          <a:latin typeface="+mn-lt"/>
          <a:ea typeface="+mn-ea"/>
          <a:cs typeface="+mn-cs"/>
        </a:defRPr>
      </a:lvl6pPr>
      <a:lvl7pPr marL="2986251" algn="l" defTabSz="995417" rtl="0" eaLnBrk="1" latinLnBrk="0" hangingPunct="1">
        <a:defRPr sz="1960" kern="1200">
          <a:solidFill>
            <a:schemeClr val="tx1"/>
          </a:solidFill>
          <a:latin typeface="+mn-lt"/>
          <a:ea typeface="+mn-ea"/>
          <a:cs typeface="+mn-cs"/>
        </a:defRPr>
      </a:lvl7pPr>
      <a:lvl8pPr marL="3483958" algn="l" defTabSz="995417" rtl="0" eaLnBrk="1" latinLnBrk="0" hangingPunct="1">
        <a:defRPr sz="1960" kern="1200">
          <a:solidFill>
            <a:schemeClr val="tx1"/>
          </a:solidFill>
          <a:latin typeface="+mn-lt"/>
          <a:ea typeface="+mn-ea"/>
          <a:cs typeface="+mn-cs"/>
        </a:defRPr>
      </a:lvl8pPr>
      <a:lvl9pPr marL="3981667" algn="l" defTabSz="995417" rtl="0" eaLnBrk="1" latinLnBrk="0" hangingPunct="1">
        <a:defRPr sz="1960" kern="1200">
          <a:solidFill>
            <a:schemeClr val="tx1"/>
          </a:solidFill>
          <a:latin typeface="+mn-lt"/>
          <a:ea typeface="+mn-ea"/>
          <a:cs typeface="+mn-cs"/>
        </a:defRPr>
      </a:lvl9pPr>
    </p:otherStyle>
  </p:txStyles>
</p:sldMaster>
</file>

<file path=ppt/slideMasters/slideMaster15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231004"/>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5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1409446"/>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5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2830295"/>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Lst>
  <p:transition/>
  <p:hf hdr="0" ftr="0" dt="0"/>
  <p:txStyles>
    <p:titleStyle>
      <a:lvl1pPr algn="ctr" rtl="0" eaLnBrk="0" fontAlgn="base" hangingPunct="0">
        <a:spcBef>
          <a:spcPct val="0"/>
        </a:spcBef>
        <a:spcAft>
          <a:spcPct val="0"/>
        </a:spcAft>
        <a:defRPr sz="4685" kern="1200">
          <a:solidFill>
            <a:schemeClr val="tx1"/>
          </a:solidFill>
          <a:latin typeface="+mj-lt"/>
          <a:ea typeface="+mj-ea"/>
          <a:cs typeface="+mj-cs"/>
        </a:defRPr>
      </a:lvl1pPr>
      <a:lvl2pPr algn="ctr" rtl="0" eaLnBrk="0" fontAlgn="base" hangingPunct="0">
        <a:spcBef>
          <a:spcPct val="0"/>
        </a:spcBef>
        <a:spcAft>
          <a:spcPct val="0"/>
        </a:spcAft>
        <a:defRPr sz="46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6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6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685">
          <a:solidFill>
            <a:schemeClr val="tx1"/>
          </a:solidFill>
          <a:latin typeface="Calibri" panose="020F0502020204030204" pitchFamily="34" charset="0"/>
          <a:ea typeface="宋体" panose="02010600030101010101" pitchFamily="2" charset="-122"/>
        </a:defRPr>
      </a:lvl5pPr>
      <a:lvl6pPr marL="490220" algn="ctr" rtl="0" fontAlgn="base">
        <a:spcBef>
          <a:spcPct val="0"/>
        </a:spcBef>
        <a:spcAft>
          <a:spcPct val="0"/>
        </a:spcAft>
        <a:defRPr sz="4685">
          <a:solidFill>
            <a:schemeClr val="tx1"/>
          </a:solidFill>
          <a:latin typeface="Calibri" panose="020F0502020204030204" pitchFamily="34" charset="0"/>
          <a:ea typeface="宋体" panose="02010600030101010101" pitchFamily="2" charset="-122"/>
        </a:defRPr>
      </a:lvl6pPr>
      <a:lvl7pPr marL="980440" algn="ctr" rtl="0" fontAlgn="base">
        <a:spcBef>
          <a:spcPct val="0"/>
        </a:spcBef>
        <a:spcAft>
          <a:spcPct val="0"/>
        </a:spcAft>
        <a:defRPr sz="4685">
          <a:solidFill>
            <a:schemeClr val="tx1"/>
          </a:solidFill>
          <a:latin typeface="Calibri" panose="020F0502020204030204" pitchFamily="34" charset="0"/>
          <a:ea typeface="宋体" panose="02010600030101010101" pitchFamily="2" charset="-122"/>
        </a:defRPr>
      </a:lvl7pPr>
      <a:lvl8pPr marL="1470025" algn="ctr" rtl="0" fontAlgn="base">
        <a:spcBef>
          <a:spcPct val="0"/>
        </a:spcBef>
        <a:spcAft>
          <a:spcPct val="0"/>
        </a:spcAft>
        <a:defRPr sz="4685">
          <a:solidFill>
            <a:schemeClr val="tx1"/>
          </a:solidFill>
          <a:latin typeface="Calibri" panose="020F0502020204030204" pitchFamily="34" charset="0"/>
          <a:ea typeface="宋体" panose="02010600030101010101" pitchFamily="2" charset="-122"/>
        </a:defRPr>
      </a:lvl8pPr>
      <a:lvl9pPr marL="1960245" algn="ctr" rtl="0" fontAlgn="base">
        <a:spcBef>
          <a:spcPct val="0"/>
        </a:spcBef>
        <a:spcAft>
          <a:spcPct val="0"/>
        </a:spcAft>
        <a:defRPr sz="4685">
          <a:solidFill>
            <a:schemeClr val="tx1"/>
          </a:solidFill>
          <a:latin typeface="Calibri" panose="020F0502020204030204" pitchFamily="34" charset="0"/>
          <a:ea typeface="宋体" panose="02010600030101010101" pitchFamily="2" charset="-122"/>
        </a:defRPr>
      </a:lvl9pPr>
    </p:titleStyle>
    <p:bodyStyle>
      <a:lvl1pPr marL="366395" indent="-36639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795020" indent="-306070"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2pPr>
      <a:lvl3pPr marL="1223645" indent="-243840" algn="l" rtl="0" eaLnBrk="0" fontAlgn="base" hangingPunct="0">
        <a:spcBef>
          <a:spcPct val="20000"/>
        </a:spcBef>
        <a:spcAft>
          <a:spcPct val="0"/>
        </a:spcAft>
        <a:buFont typeface="Arial" panose="020B0604020202020204" pitchFamily="34" charset="0"/>
        <a:buChar char="•"/>
        <a:defRPr sz="2520" kern="1200">
          <a:solidFill>
            <a:schemeClr val="tx1"/>
          </a:solidFill>
          <a:latin typeface="+mn-lt"/>
          <a:ea typeface="+mn-ea"/>
          <a:cs typeface="+mn-cs"/>
        </a:defRPr>
      </a:lvl3pPr>
      <a:lvl4pPr marL="1714500" indent="-243840" algn="l" rtl="0" eaLnBrk="0" fontAlgn="base" hangingPunct="0">
        <a:spcBef>
          <a:spcPct val="20000"/>
        </a:spcBef>
        <a:spcAft>
          <a:spcPct val="0"/>
        </a:spcAft>
        <a:buFont typeface="Arial" panose="020B0604020202020204" pitchFamily="34" charset="0"/>
        <a:buChar char="–"/>
        <a:defRPr sz="2160" kern="1200">
          <a:solidFill>
            <a:schemeClr val="tx1"/>
          </a:solidFill>
          <a:latin typeface="+mn-lt"/>
          <a:ea typeface="+mn-ea"/>
          <a:cs typeface="+mn-cs"/>
        </a:defRPr>
      </a:lvl4pPr>
      <a:lvl5pPr marL="2205355" indent="-243840" algn="l" rtl="0" eaLnBrk="0" fontAlgn="base" hangingPunct="0">
        <a:spcBef>
          <a:spcPct val="20000"/>
        </a:spcBef>
        <a:spcAft>
          <a:spcPct val="0"/>
        </a:spcAft>
        <a:buFont typeface="Arial" panose="020B0604020202020204" pitchFamily="34" charset="0"/>
        <a:buChar char="»"/>
        <a:defRPr sz="2160" kern="1200">
          <a:solidFill>
            <a:schemeClr val="tx1"/>
          </a:solidFill>
          <a:latin typeface="+mn-lt"/>
          <a:ea typeface="+mn-ea"/>
          <a:cs typeface="+mn-cs"/>
        </a:defRPr>
      </a:lvl5pPr>
      <a:lvl6pPr marL="2695575" indent="-245110" algn="l" defTabSz="979805" rtl="0" eaLnBrk="1" latinLnBrk="0" hangingPunct="1">
        <a:spcBef>
          <a:spcPct val="20000"/>
        </a:spcBef>
        <a:buFont typeface="Arial" panose="020B0604020202020204" pitchFamily="34" charset="0"/>
        <a:buChar char="•"/>
        <a:defRPr sz="2160" kern="1200">
          <a:solidFill>
            <a:schemeClr val="tx1"/>
          </a:solidFill>
          <a:latin typeface="+mn-lt"/>
          <a:ea typeface="+mn-ea"/>
          <a:cs typeface="+mn-cs"/>
        </a:defRPr>
      </a:lvl6pPr>
      <a:lvl7pPr marL="3185160" indent="-245110" algn="l" defTabSz="979805" rtl="0" eaLnBrk="1" latinLnBrk="0" hangingPunct="1">
        <a:spcBef>
          <a:spcPct val="20000"/>
        </a:spcBef>
        <a:buFont typeface="Arial" panose="020B0604020202020204" pitchFamily="34" charset="0"/>
        <a:buChar char="•"/>
        <a:defRPr sz="2160" kern="1200">
          <a:solidFill>
            <a:schemeClr val="tx1"/>
          </a:solidFill>
          <a:latin typeface="+mn-lt"/>
          <a:ea typeface="+mn-ea"/>
          <a:cs typeface="+mn-cs"/>
        </a:defRPr>
      </a:lvl7pPr>
      <a:lvl8pPr marL="3675380" indent="-245110" algn="l" defTabSz="979805" rtl="0" eaLnBrk="1" latinLnBrk="0" hangingPunct="1">
        <a:spcBef>
          <a:spcPct val="20000"/>
        </a:spcBef>
        <a:buFont typeface="Arial" panose="020B0604020202020204" pitchFamily="34" charset="0"/>
        <a:buChar char="•"/>
        <a:defRPr sz="2160" kern="1200">
          <a:solidFill>
            <a:schemeClr val="tx1"/>
          </a:solidFill>
          <a:latin typeface="+mn-lt"/>
          <a:ea typeface="+mn-ea"/>
          <a:cs typeface="+mn-cs"/>
        </a:defRPr>
      </a:lvl8pPr>
      <a:lvl9pPr marL="4165600" indent="-245110" algn="l" defTabSz="979805" rtl="0" eaLnBrk="1" latinLnBrk="0" hangingPunct="1">
        <a:spcBef>
          <a:spcPct val="20000"/>
        </a:spcBef>
        <a:buFont typeface="Arial" panose="020B0604020202020204" pitchFamily="34" charset="0"/>
        <a:buChar char="•"/>
        <a:defRPr sz="2160" kern="1200">
          <a:solidFill>
            <a:schemeClr val="tx1"/>
          </a:solidFill>
          <a:latin typeface="+mn-lt"/>
          <a:ea typeface="+mn-ea"/>
          <a:cs typeface="+mn-cs"/>
        </a:defRPr>
      </a:lvl9pPr>
    </p:bodyStyle>
    <p:otherStyle>
      <a:defPPr>
        <a:defRPr lang="zh-CN"/>
      </a:defPPr>
      <a:lvl1pPr marL="0" algn="l" defTabSz="979805" rtl="0" eaLnBrk="1" latinLnBrk="0" hangingPunct="1">
        <a:defRPr sz="1920" kern="1200">
          <a:solidFill>
            <a:schemeClr val="tx1"/>
          </a:solidFill>
          <a:latin typeface="+mn-lt"/>
          <a:ea typeface="+mn-ea"/>
          <a:cs typeface="+mn-cs"/>
        </a:defRPr>
      </a:lvl1pPr>
      <a:lvl2pPr marL="490220" algn="l" defTabSz="979805" rtl="0" eaLnBrk="1" latinLnBrk="0" hangingPunct="1">
        <a:defRPr sz="1920" kern="1200">
          <a:solidFill>
            <a:schemeClr val="tx1"/>
          </a:solidFill>
          <a:latin typeface="+mn-lt"/>
          <a:ea typeface="+mn-ea"/>
          <a:cs typeface="+mn-cs"/>
        </a:defRPr>
      </a:lvl2pPr>
      <a:lvl3pPr marL="980440" algn="l" defTabSz="979805" rtl="0" eaLnBrk="1" latinLnBrk="0" hangingPunct="1">
        <a:defRPr sz="1920" kern="1200">
          <a:solidFill>
            <a:schemeClr val="tx1"/>
          </a:solidFill>
          <a:latin typeface="+mn-lt"/>
          <a:ea typeface="+mn-ea"/>
          <a:cs typeface="+mn-cs"/>
        </a:defRPr>
      </a:lvl3pPr>
      <a:lvl4pPr marL="1470025" algn="l" defTabSz="979805" rtl="0" eaLnBrk="1" latinLnBrk="0" hangingPunct="1">
        <a:defRPr sz="1920" kern="1200">
          <a:solidFill>
            <a:schemeClr val="tx1"/>
          </a:solidFill>
          <a:latin typeface="+mn-lt"/>
          <a:ea typeface="+mn-ea"/>
          <a:cs typeface="+mn-cs"/>
        </a:defRPr>
      </a:lvl4pPr>
      <a:lvl5pPr marL="1960245" algn="l" defTabSz="979805" rtl="0" eaLnBrk="1" latinLnBrk="0" hangingPunct="1">
        <a:defRPr sz="1920" kern="1200">
          <a:solidFill>
            <a:schemeClr val="tx1"/>
          </a:solidFill>
          <a:latin typeface="+mn-lt"/>
          <a:ea typeface="+mn-ea"/>
          <a:cs typeface="+mn-cs"/>
        </a:defRPr>
      </a:lvl5pPr>
      <a:lvl6pPr marL="2450465" algn="l" defTabSz="979805" rtl="0" eaLnBrk="1" latinLnBrk="0" hangingPunct="1">
        <a:defRPr sz="1920" kern="1200">
          <a:solidFill>
            <a:schemeClr val="tx1"/>
          </a:solidFill>
          <a:latin typeface="+mn-lt"/>
          <a:ea typeface="+mn-ea"/>
          <a:cs typeface="+mn-cs"/>
        </a:defRPr>
      </a:lvl6pPr>
      <a:lvl7pPr marL="2940685" algn="l" defTabSz="979805" rtl="0" eaLnBrk="1" latinLnBrk="0" hangingPunct="1">
        <a:defRPr sz="1920" kern="1200">
          <a:solidFill>
            <a:schemeClr val="tx1"/>
          </a:solidFill>
          <a:latin typeface="+mn-lt"/>
          <a:ea typeface="+mn-ea"/>
          <a:cs typeface="+mn-cs"/>
        </a:defRPr>
      </a:lvl7pPr>
      <a:lvl8pPr marL="3430270" algn="l" defTabSz="979805" rtl="0" eaLnBrk="1" latinLnBrk="0" hangingPunct="1">
        <a:defRPr sz="1920" kern="1200">
          <a:solidFill>
            <a:schemeClr val="tx1"/>
          </a:solidFill>
          <a:latin typeface="+mn-lt"/>
          <a:ea typeface="+mn-ea"/>
          <a:cs typeface="+mn-cs"/>
        </a:defRPr>
      </a:lvl8pPr>
      <a:lvl9pPr marL="3920490" algn="l" defTabSz="979805" rtl="0" eaLnBrk="1" latinLnBrk="0" hangingPunct="1">
        <a:defRPr sz="1920" kern="1200">
          <a:solidFill>
            <a:schemeClr val="tx1"/>
          </a:solidFill>
          <a:latin typeface="+mn-lt"/>
          <a:ea typeface="+mn-ea"/>
          <a:cs typeface="+mn-cs"/>
        </a:defRPr>
      </a:lvl9pPr>
    </p:otherStyle>
  </p:txStyles>
</p:sldMaster>
</file>

<file path=ppt/slideMasters/slideMaster16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4807603"/>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6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349988"/>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6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0071376"/>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6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7577164"/>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6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9923432"/>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6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4403172"/>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6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8977840"/>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6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6855427"/>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6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7519430"/>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6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7765623"/>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338" name="图片 3" descr="长虹想象力实验室Icon [转换].png"/>
          <p:cNvPicPr>
            <a:picLocks noChangeAspect="1"/>
          </p:cNvPicPr>
          <p:nvPr/>
        </p:nvPicPr>
        <p:blipFill>
          <a:blip r:embed="rId6" cstate="print"/>
          <a:srcRect/>
          <a:stretch>
            <a:fillRect/>
          </a:stretch>
        </p:blipFill>
        <p:spPr bwMode="auto">
          <a:xfrm>
            <a:off x="0" y="92"/>
            <a:ext cx="686296" cy="52082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anose="020B0603020102020204"/>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Franklin Gothic Medium" panose="020B0603020102020204"/>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Franklin Gothic Medium" panose="020B0603020102020204"/>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Franklin Gothic Medium" panose="020B0603020102020204"/>
          <a:ea typeface="微软雅黑" panose="020B0503020204020204" pitchFamily="34"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9435"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8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80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17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5265834"/>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7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4339299"/>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7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927" y="365211"/>
            <a:ext cx="9470887" cy="132587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54927" y="1826049"/>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54926" y="6357823"/>
            <a:ext cx="2470666" cy="365210"/>
          </a:xfrm>
          <a:prstGeom prst="rect">
            <a:avLst/>
          </a:prstGeom>
        </p:spPr>
        <p:txBody>
          <a:bodyPr vert="horz" lIns="91440" tIns="45720" rIns="91440" bIns="45720" rtlCol="0" anchor="ctr"/>
          <a:lstStyle>
            <a:lvl1pPr algn="l">
              <a:defRPr sz="1081">
                <a:solidFill>
                  <a:schemeClr val="tx1">
                    <a:tint val="75000"/>
                  </a:schemeClr>
                </a:solidFill>
              </a:defRPr>
            </a:lvl1pPr>
          </a:lstStyle>
          <a:p>
            <a:fld id="{C764DE79-268F-4C1A-8933-263129D2AF90}" type="datetimeFigureOut">
              <a:rPr lang="en-US" dirty="0">
                <a:solidFill>
                  <a:prstClr val="black">
                    <a:tint val="75000"/>
                  </a:prstClr>
                </a:solidFill>
              </a:rPr>
              <a:pPr/>
              <a:t>5/20/19</a:t>
            </a:fld>
            <a:endParaRPr lang="en-US" dirty="0">
              <a:solidFill>
                <a:prstClr val="black">
                  <a:tint val="75000"/>
                </a:prstClr>
              </a:solidFill>
            </a:endParaRPr>
          </a:p>
        </p:txBody>
      </p:sp>
      <p:sp>
        <p:nvSpPr>
          <p:cNvPr id="5" name="Footer Placeholder 4"/>
          <p:cNvSpPr>
            <a:spLocks noGrp="1"/>
          </p:cNvSpPr>
          <p:nvPr>
            <p:ph type="ftr" sz="quarter" idx="3"/>
          </p:nvPr>
        </p:nvSpPr>
        <p:spPr>
          <a:xfrm>
            <a:off x="3637370" y="6357823"/>
            <a:ext cx="3705999" cy="365210"/>
          </a:xfrm>
          <a:prstGeom prst="rect">
            <a:avLst/>
          </a:prstGeom>
        </p:spPr>
        <p:txBody>
          <a:bodyPr vert="horz" lIns="91440" tIns="45720" rIns="91440" bIns="45720" rtlCol="0" anchor="ctr"/>
          <a:lstStyle>
            <a:lvl1pPr algn="ctr">
              <a:defRPr sz="1081">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7755146" y="6357823"/>
            <a:ext cx="2470666" cy="365210"/>
          </a:xfrm>
          <a:prstGeom prst="rect">
            <a:avLst/>
          </a:prstGeom>
        </p:spPr>
        <p:txBody>
          <a:bodyPr vert="horz" lIns="91440" tIns="45720" rIns="91440" bIns="45720" rtlCol="0" anchor="ctr"/>
          <a:lstStyle>
            <a:lvl1pPr algn="r">
              <a:defRPr sz="1081">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pic>
        <p:nvPicPr>
          <p:cNvPr id="7" name="图片 3" descr="长虹想象力实验室Icon [转换].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686296" cy="520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100001"/>
      </p:ext>
    </p:extLst>
  </p:cSld>
  <p:clrMap bg1="lt1" tx1="dk1" bg2="lt2" tx2="dk2" accent1="accent1" accent2="accent2" accent3="accent3" accent4="accent4" accent5="accent5" accent6="accent6" hlink="hlink" folHlink="folHlink"/>
  <p:txStyles>
    <p:titleStyle>
      <a:lvl1pPr algn="l" defTabSz="823527" rtl="0" eaLnBrk="1" latinLnBrk="0" hangingPunct="1">
        <a:lnSpc>
          <a:spcPct val="90000"/>
        </a:lnSpc>
        <a:spcBef>
          <a:spcPct val="0"/>
        </a:spcBef>
        <a:buNone/>
        <a:defRPr sz="3962" kern="1200">
          <a:solidFill>
            <a:schemeClr val="tx1"/>
          </a:solidFill>
          <a:latin typeface="+mj-lt"/>
          <a:ea typeface="+mj-ea"/>
          <a:cs typeface="+mj-cs"/>
        </a:defRPr>
      </a:lvl1pPr>
    </p:titleStyle>
    <p:bodyStyle>
      <a:lvl1pPr marL="205882" indent="-205882" algn="l" defTabSz="823527" rtl="0" eaLnBrk="1" latinLnBrk="0" hangingPunct="1">
        <a:lnSpc>
          <a:spcPct val="90000"/>
        </a:lnSpc>
        <a:spcBef>
          <a:spcPts val="901"/>
        </a:spcBef>
        <a:buFont typeface="Arial" panose="020B0604020202020204" pitchFamily="34" charset="0"/>
        <a:buChar char="•"/>
        <a:defRPr sz="2521" kern="1200">
          <a:solidFill>
            <a:schemeClr val="tx1"/>
          </a:solidFill>
          <a:latin typeface="+mn-lt"/>
          <a:ea typeface="+mn-ea"/>
          <a:cs typeface="+mn-cs"/>
        </a:defRPr>
      </a:lvl1pPr>
      <a:lvl2pPr marL="617645" indent="-205882" algn="l" defTabSz="823527" rtl="0" eaLnBrk="1" latinLnBrk="0" hangingPunct="1">
        <a:lnSpc>
          <a:spcPct val="90000"/>
        </a:lnSpc>
        <a:spcBef>
          <a:spcPts val="450"/>
        </a:spcBef>
        <a:buFont typeface="Arial" panose="020B0604020202020204" pitchFamily="34" charset="0"/>
        <a:buChar char="•"/>
        <a:defRPr sz="2162" kern="1200">
          <a:solidFill>
            <a:schemeClr val="tx1"/>
          </a:solidFill>
          <a:latin typeface="+mn-lt"/>
          <a:ea typeface="+mn-ea"/>
          <a:cs typeface="+mn-cs"/>
        </a:defRPr>
      </a:lvl2pPr>
      <a:lvl3pPr marL="1029409" indent="-205882" algn="l" defTabSz="823527" rtl="0" eaLnBrk="1" latinLnBrk="0" hangingPunct="1">
        <a:lnSpc>
          <a:spcPct val="90000"/>
        </a:lnSpc>
        <a:spcBef>
          <a:spcPts val="450"/>
        </a:spcBef>
        <a:buFont typeface="Arial" panose="020B0604020202020204" pitchFamily="34" charset="0"/>
        <a:buChar char="•"/>
        <a:defRPr sz="1801" kern="1200">
          <a:solidFill>
            <a:schemeClr val="tx1"/>
          </a:solidFill>
          <a:latin typeface="+mn-lt"/>
          <a:ea typeface="+mn-ea"/>
          <a:cs typeface="+mn-cs"/>
        </a:defRPr>
      </a:lvl3pPr>
      <a:lvl4pPr marL="144117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4pPr>
      <a:lvl5pPr marL="185293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5pPr>
      <a:lvl6pPr marL="226470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462"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226"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499990" indent="-205882" algn="l" defTabSz="823527"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en-US"/>
      </a:defPPr>
      <a:lvl1pPr marL="0" algn="l" defTabSz="823527" rtl="0" eaLnBrk="1" latinLnBrk="0" hangingPunct="1">
        <a:defRPr sz="1621" kern="1200">
          <a:solidFill>
            <a:schemeClr val="tx1"/>
          </a:solidFill>
          <a:latin typeface="+mn-lt"/>
          <a:ea typeface="+mn-ea"/>
          <a:cs typeface="+mn-cs"/>
        </a:defRPr>
      </a:lvl1pPr>
      <a:lvl2pPr marL="411764" algn="l" defTabSz="823527" rtl="0" eaLnBrk="1" latinLnBrk="0" hangingPunct="1">
        <a:defRPr sz="1621" kern="1200">
          <a:solidFill>
            <a:schemeClr val="tx1"/>
          </a:solidFill>
          <a:latin typeface="+mn-lt"/>
          <a:ea typeface="+mn-ea"/>
          <a:cs typeface="+mn-cs"/>
        </a:defRPr>
      </a:lvl2pPr>
      <a:lvl3pPr marL="823527" algn="l" defTabSz="823527" rtl="0" eaLnBrk="1" latinLnBrk="0" hangingPunct="1">
        <a:defRPr sz="1621" kern="1200">
          <a:solidFill>
            <a:schemeClr val="tx1"/>
          </a:solidFill>
          <a:latin typeface="+mn-lt"/>
          <a:ea typeface="+mn-ea"/>
          <a:cs typeface="+mn-cs"/>
        </a:defRPr>
      </a:lvl3pPr>
      <a:lvl4pPr marL="1235291" algn="l" defTabSz="823527" rtl="0" eaLnBrk="1" latinLnBrk="0" hangingPunct="1">
        <a:defRPr sz="1621" kern="1200">
          <a:solidFill>
            <a:schemeClr val="tx1"/>
          </a:solidFill>
          <a:latin typeface="+mn-lt"/>
          <a:ea typeface="+mn-ea"/>
          <a:cs typeface="+mn-cs"/>
        </a:defRPr>
      </a:lvl4pPr>
      <a:lvl5pPr marL="1647054" algn="l" defTabSz="823527" rtl="0" eaLnBrk="1" latinLnBrk="0" hangingPunct="1">
        <a:defRPr sz="1621" kern="1200">
          <a:solidFill>
            <a:schemeClr val="tx1"/>
          </a:solidFill>
          <a:latin typeface="+mn-lt"/>
          <a:ea typeface="+mn-ea"/>
          <a:cs typeface="+mn-cs"/>
        </a:defRPr>
      </a:lvl5pPr>
      <a:lvl6pPr marL="2058818" algn="l" defTabSz="823527" rtl="0" eaLnBrk="1" latinLnBrk="0" hangingPunct="1">
        <a:defRPr sz="1621" kern="1200">
          <a:solidFill>
            <a:schemeClr val="tx1"/>
          </a:solidFill>
          <a:latin typeface="+mn-lt"/>
          <a:ea typeface="+mn-ea"/>
          <a:cs typeface="+mn-cs"/>
        </a:defRPr>
      </a:lvl6pPr>
      <a:lvl7pPr marL="2470580" algn="l" defTabSz="823527" rtl="0" eaLnBrk="1" latinLnBrk="0" hangingPunct="1">
        <a:defRPr sz="1621" kern="1200">
          <a:solidFill>
            <a:schemeClr val="tx1"/>
          </a:solidFill>
          <a:latin typeface="+mn-lt"/>
          <a:ea typeface="+mn-ea"/>
          <a:cs typeface="+mn-cs"/>
        </a:defRPr>
      </a:lvl7pPr>
      <a:lvl8pPr marL="2882344" algn="l" defTabSz="823527" rtl="0" eaLnBrk="1" latinLnBrk="0" hangingPunct="1">
        <a:defRPr sz="1621" kern="1200">
          <a:solidFill>
            <a:schemeClr val="tx1"/>
          </a:solidFill>
          <a:latin typeface="+mn-lt"/>
          <a:ea typeface="+mn-ea"/>
          <a:cs typeface="+mn-cs"/>
        </a:defRPr>
      </a:lvl8pPr>
      <a:lvl9pPr marL="3294108" algn="l" defTabSz="823527" rtl="0" eaLnBrk="1" latinLnBrk="0" hangingPunct="1">
        <a:defRPr sz="1621" kern="1200">
          <a:solidFill>
            <a:schemeClr val="tx1"/>
          </a:solidFill>
          <a:latin typeface="+mn-lt"/>
          <a:ea typeface="+mn-ea"/>
          <a:cs typeface="+mn-cs"/>
        </a:defRPr>
      </a:lvl9pPr>
    </p:otherStyle>
  </p:txStyles>
</p:sldMaster>
</file>

<file path=ppt/slideMasters/slideMaster17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7897581"/>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17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3" descr="长虹想象力实验室Icon [转换].png"/>
          <p:cNvPicPr>
            <a:picLocks noChangeAspect="1"/>
          </p:cNvPicPr>
          <p:nvPr/>
        </p:nvPicPr>
        <p:blipFill>
          <a:blip r:embed="rId2" cstate="print"/>
          <a:srcRect/>
          <a:stretch>
            <a:fillRect/>
          </a:stretch>
        </p:blipFill>
        <p:spPr bwMode="auto">
          <a:xfrm>
            <a:off x="0" y="0"/>
            <a:ext cx="685800" cy="520700"/>
          </a:xfrm>
          <a:prstGeom prst="rect">
            <a:avLst/>
          </a:prstGeom>
          <a:noFill/>
          <a:ln w="9525">
            <a:noFill/>
            <a:miter lim="800000"/>
            <a:headEnd/>
            <a:tailEnd/>
          </a:ln>
        </p:spPr>
      </p:pic>
    </p:spTree>
    <p:extLst>
      <p:ext uri="{BB962C8B-B14F-4D97-AF65-F5344CB8AC3E}">
        <p14:creationId xmlns:p14="http://schemas.microsoft.com/office/powerpoint/2010/main" val="4154432215"/>
      </p:ext>
    </p:extLst>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00" kern="1200">
          <a:solidFill>
            <a:schemeClr val="tx1"/>
          </a:solidFill>
          <a:latin typeface="+mj-lt"/>
          <a:ea typeface="+mj-ea"/>
          <a:cs typeface="+mj-cs"/>
        </a:defRPr>
      </a:lvl1pPr>
      <a:lvl2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163" indent="-411163" algn="l" rtl="0" eaLnBrk="0" fontAlgn="base" hangingPunct="0">
        <a:spcBef>
          <a:spcPct val="20000"/>
        </a:spcBef>
        <a:spcAft>
          <a:spcPct val="0"/>
        </a:spcAft>
        <a:buFont typeface="Arial" pitchFamily="34" charset="0"/>
        <a:buChar char="•"/>
        <a:defRPr sz="380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itchFamily="34" charset="0"/>
        <a:buChar char="–"/>
        <a:defRPr sz="3300" kern="1200">
          <a:solidFill>
            <a:schemeClr val="tx1"/>
          </a:solidFill>
          <a:latin typeface="+mn-lt"/>
          <a:ea typeface="+mn-ea"/>
          <a:cs typeface="+mn-cs"/>
        </a:defRPr>
      </a:lvl2pPr>
      <a:lvl3pPr marL="1371600" indent="-2730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3pPr>
      <a:lvl4pPr marL="1920875" indent="-27305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4pPr>
      <a:lvl5pPr marL="2470150" indent="-27305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175.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82F288E0-7875-42C4-84C8-98DBBD3BF4D2}" type="datetimeFigureOut">
              <a:rPr lang="zh-CN" altLang="en-US" smtClean="0">
                <a:solidFill>
                  <a:prstClr val="black">
                    <a:tint val="75000"/>
                  </a:prstClr>
                </a:solidFill>
              </a:rPr>
              <a:pPr fontAlgn="auto">
                <a:spcBef>
                  <a:spcPts val="0"/>
                </a:spcBef>
                <a:spcAft>
                  <a:spcPts val="0"/>
                </a:spcAft>
                <a:defRPr/>
              </a:pPr>
              <a:t>2019/5/20</a:t>
            </a:fld>
            <a:endParaRPr lang="zh-CN" altLang="en-US">
              <a:solidFill>
                <a:prstClr val="black">
                  <a:tint val="75000"/>
                </a:prstClr>
              </a:solidFill>
            </a:endParaRPr>
          </a:p>
        </p:txBody>
      </p:sp>
      <p:sp>
        <p:nvSpPr>
          <p:cNvPr id="1048579"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endParaRPr lang="zh-CN" altLang="en-US">
              <a:solidFill>
                <a:prstClr val="black">
                  <a:tint val="75000"/>
                </a:prstClr>
              </a:solidFill>
            </a:endParaRPr>
          </a:p>
        </p:txBody>
      </p:sp>
      <p:sp>
        <p:nvSpPr>
          <p:cNvPr id="1048580"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7D9BB5D0-35E4-459D-AEF3-FE4D7C45CC19}" type="slidenum">
              <a:rPr lang="zh-CN" altLang="en-US" smtClean="0">
                <a:solidFill>
                  <a:prstClr val="black">
                    <a:tint val="75000"/>
                  </a:prstClr>
                </a:solidFill>
              </a:rPr>
              <a:pPr fontAlgn="auto">
                <a:spcBef>
                  <a:spcPts val="0"/>
                </a:spcBef>
                <a:spcAft>
                  <a:spcPts val="0"/>
                </a:spcAft>
                <a:defRPr/>
              </a:pPr>
              <a:t>‹#›</a:t>
            </a:fld>
            <a:endParaRPr lang="zh-CN" altLang="en-US">
              <a:solidFill>
                <a:prstClr val="black">
                  <a:tint val="75000"/>
                </a:prstClr>
              </a:solidFill>
            </a:endParaRPr>
          </a:p>
        </p:txBody>
      </p:sp>
    </p:spTree>
    <p:extLst>
      <p:ext uri="{BB962C8B-B14F-4D97-AF65-F5344CB8AC3E}">
        <p14:creationId xmlns:p14="http://schemas.microsoft.com/office/powerpoint/2010/main" val="62778955"/>
      </p:ext>
    </p:extLst>
  </p:cSld>
  <p:clrMap bg1="lt1" tx1="dk1" bg2="lt2" tx2="dk2" accent1="accent1" accent2="accent2" accent3="accent3" accent4="accent4" accent5="accent5" accent6="accent6" hlink="hlink" folHlink="folHlink"/>
  <p:transition>
    <p:fade/>
  </p:transition>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76.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82F288E0-7875-42C4-84C8-98DBBD3BF4D2}" type="datetimeFigureOut">
              <a:rPr lang="zh-CN" altLang="en-US" smtClean="0">
                <a:solidFill>
                  <a:prstClr val="black">
                    <a:tint val="75000"/>
                  </a:prstClr>
                </a:solidFill>
              </a:rPr>
              <a:pPr fontAlgn="auto">
                <a:spcBef>
                  <a:spcPts val="0"/>
                </a:spcBef>
                <a:spcAft>
                  <a:spcPts val="0"/>
                </a:spcAft>
                <a:defRPr/>
              </a:pPr>
              <a:t>2019/5/20</a:t>
            </a:fld>
            <a:endParaRPr lang="zh-CN" altLang="en-US">
              <a:solidFill>
                <a:prstClr val="black">
                  <a:tint val="75000"/>
                </a:prstClr>
              </a:solidFill>
            </a:endParaRPr>
          </a:p>
        </p:txBody>
      </p:sp>
      <p:sp>
        <p:nvSpPr>
          <p:cNvPr id="1048579"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endParaRPr lang="zh-CN" altLang="en-US">
              <a:solidFill>
                <a:prstClr val="black">
                  <a:tint val="75000"/>
                </a:prstClr>
              </a:solidFill>
            </a:endParaRPr>
          </a:p>
        </p:txBody>
      </p:sp>
      <p:sp>
        <p:nvSpPr>
          <p:cNvPr id="1048580"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7D9BB5D0-35E4-459D-AEF3-FE4D7C45CC19}" type="slidenum">
              <a:rPr lang="zh-CN" altLang="en-US" smtClean="0">
                <a:solidFill>
                  <a:prstClr val="black">
                    <a:tint val="75000"/>
                  </a:prstClr>
                </a:solidFill>
              </a:rPr>
              <a:pPr fontAlgn="auto">
                <a:spcBef>
                  <a:spcPts val="0"/>
                </a:spcBef>
                <a:spcAft>
                  <a:spcPts val="0"/>
                </a:spcAft>
                <a:defRPr/>
              </a:pPr>
              <a:t>‹#›</a:t>
            </a:fld>
            <a:endParaRPr lang="zh-CN" altLang="en-US">
              <a:solidFill>
                <a:prstClr val="black">
                  <a:tint val="75000"/>
                </a:prstClr>
              </a:solidFill>
            </a:endParaRPr>
          </a:p>
        </p:txBody>
      </p:sp>
    </p:spTree>
    <p:extLst>
      <p:ext uri="{BB962C8B-B14F-4D97-AF65-F5344CB8AC3E}">
        <p14:creationId xmlns:p14="http://schemas.microsoft.com/office/powerpoint/2010/main" val="3205666130"/>
      </p:ext>
    </p:extLst>
  </p:cSld>
  <p:clrMap bg1="lt1" tx1="dk1" bg2="lt2" tx2="dk2" accent1="accent1" accent2="accent2" accent3="accent3" accent4="accent4" accent5="accent5" accent6="accent6" hlink="hlink" folHlink="folHlink"/>
  <p:transition>
    <p:fade/>
  </p:transition>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77.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82F288E0-7875-42C4-84C8-98DBBD3BF4D2}" type="datetimeFigureOut">
              <a:rPr lang="zh-CN" altLang="en-US" smtClean="0">
                <a:solidFill>
                  <a:prstClr val="black">
                    <a:tint val="75000"/>
                  </a:prstClr>
                </a:solidFill>
              </a:rPr>
              <a:pPr fontAlgn="auto">
                <a:spcBef>
                  <a:spcPts val="0"/>
                </a:spcBef>
                <a:spcAft>
                  <a:spcPts val="0"/>
                </a:spcAft>
                <a:defRPr/>
              </a:pPr>
              <a:t>2019/5/20</a:t>
            </a:fld>
            <a:endParaRPr lang="zh-CN" altLang="en-US">
              <a:solidFill>
                <a:prstClr val="black">
                  <a:tint val="75000"/>
                </a:prstClr>
              </a:solidFill>
            </a:endParaRPr>
          </a:p>
        </p:txBody>
      </p:sp>
      <p:sp>
        <p:nvSpPr>
          <p:cNvPr id="1048579"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endParaRPr lang="zh-CN" altLang="en-US">
              <a:solidFill>
                <a:prstClr val="black">
                  <a:tint val="75000"/>
                </a:prstClr>
              </a:solidFill>
            </a:endParaRPr>
          </a:p>
        </p:txBody>
      </p:sp>
      <p:sp>
        <p:nvSpPr>
          <p:cNvPr id="1048580"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7D9BB5D0-35E4-459D-AEF3-FE4D7C45CC19}" type="slidenum">
              <a:rPr lang="zh-CN" altLang="en-US" smtClean="0">
                <a:solidFill>
                  <a:prstClr val="black">
                    <a:tint val="75000"/>
                  </a:prstClr>
                </a:solidFill>
              </a:rPr>
              <a:pPr fontAlgn="auto">
                <a:spcBef>
                  <a:spcPts val="0"/>
                </a:spcBef>
                <a:spcAft>
                  <a:spcPts val="0"/>
                </a:spcAft>
                <a:defRPr/>
              </a:pPr>
              <a:t>‹#›</a:t>
            </a:fld>
            <a:endParaRPr lang="zh-CN" altLang="en-US">
              <a:solidFill>
                <a:prstClr val="black">
                  <a:tint val="75000"/>
                </a:prstClr>
              </a:solidFill>
            </a:endParaRPr>
          </a:p>
        </p:txBody>
      </p:sp>
    </p:spTree>
    <p:extLst>
      <p:ext uri="{BB962C8B-B14F-4D97-AF65-F5344CB8AC3E}">
        <p14:creationId xmlns:p14="http://schemas.microsoft.com/office/powerpoint/2010/main" val="444606424"/>
      </p:ext>
    </p:extLst>
  </p:cSld>
  <p:clrMap bg1="lt1" tx1="dk1" bg2="lt2" tx2="dk2" accent1="accent1" accent2="accent2" accent3="accent3" accent4="accent4" accent5="accent5" accent6="accent6" hlink="hlink" folHlink="folHlink"/>
  <p:transition>
    <p:fade/>
  </p:transition>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78.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82F288E0-7875-42C4-84C8-98DBBD3BF4D2}" type="datetimeFigureOut">
              <a:rPr lang="zh-CN" altLang="en-US" smtClean="0">
                <a:solidFill>
                  <a:prstClr val="black">
                    <a:tint val="75000"/>
                  </a:prstClr>
                </a:solidFill>
              </a:rPr>
              <a:pPr fontAlgn="auto">
                <a:spcBef>
                  <a:spcPts val="0"/>
                </a:spcBef>
                <a:spcAft>
                  <a:spcPts val="0"/>
                </a:spcAft>
                <a:defRPr/>
              </a:pPr>
              <a:t>2019/5/20</a:t>
            </a:fld>
            <a:endParaRPr lang="zh-CN" altLang="en-US">
              <a:solidFill>
                <a:prstClr val="black">
                  <a:tint val="75000"/>
                </a:prstClr>
              </a:solidFill>
            </a:endParaRPr>
          </a:p>
        </p:txBody>
      </p:sp>
      <p:sp>
        <p:nvSpPr>
          <p:cNvPr id="1048579"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endParaRPr lang="zh-CN" altLang="en-US">
              <a:solidFill>
                <a:prstClr val="black">
                  <a:tint val="75000"/>
                </a:prstClr>
              </a:solidFill>
            </a:endParaRPr>
          </a:p>
        </p:txBody>
      </p:sp>
      <p:sp>
        <p:nvSpPr>
          <p:cNvPr id="1048580"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7D9BB5D0-35E4-459D-AEF3-FE4D7C45CC19}" type="slidenum">
              <a:rPr lang="zh-CN" altLang="en-US" smtClean="0">
                <a:solidFill>
                  <a:prstClr val="black">
                    <a:tint val="75000"/>
                  </a:prstClr>
                </a:solidFill>
              </a:rPr>
              <a:pPr fontAlgn="auto">
                <a:spcBef>
                  <a:spcPts val="0"/>
                </a:spcBef>
                <a:spcAft>
                  <a:spcPts val="0"/>
                </a:spcAft>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80815984"/>
      </p:ext>
    </p:extLst>
  </p:cSld>
  <p:clrMap bg1="lt1" tx1="dk1" bg2="lt2" tx2="dk2" accent1="accent1" accent2="accent2" accent3="accent3" accent4="accent4" accent5="accent5" accent6="accent6" hlink="hlink" folHlink="folHlink"/>
  <p:transition>
    <p:fade/>
  </p:transition>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79.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82F288E0-7875-42C4-84C8-98DBBD3BF4D2}" type="datetimeFigureOut">
              <a:rPr lang="zh-CN" altLang="en-US" smtClean="0">
                <a:solidFill>
                  <a:prstClr val="black">
                    <a:tint val="75000"/>
                  </a:prstClr>
                </a:solidFill>
              </a:rPr>
              <a:pPr fontAlgn="auto">
                <a:spcBef>
                  <a:spcPts val="0"/>
                </a:spcBef>
                <a:spcAft>
                  <a:spcPts val="0"/>
                </a:spcAft>
                <a:defRPr/>
              </a:pPr>
              <a:t>2019/5/20</a:t>
            </a:fld>
            <a:endParaRPr lang="zh-CN" altLang="en-US">
              <a:solidFill>
                <a:prstClr val="black">
                  <a:tint val="75000"/>
                </a:prstClr>
              </a:solidFill>
            </a:endParaRPr>
          </a:p>
        </p:txBody>
      </p:sp>
      <p:sp>
        <p:nvSpPr>
          <p:cNvPr id="1048579"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endParaRPr lang="zh-CN" altLang="en-US">
              <a:solidFill>
                <a:prstClr val="black">
                  <a:tint val="75000"/>
                </a:prstClr>
              </a:solidFill>
            </a:endParaRPr>
          </a:p>
        </p:txBody>
      </p:sp>
      <p:sp>
        <p:nvSpPr>
          <p:cNvPr id="1048580"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7D9BB5D0-35E4-459D-AEF3-FE4D7C45CC19}" type="slidenum">
              <a:rPr lang="zh-CN" altLang="en-US" smtClean="0">
                <a:solidFill>
                  <a:prstClr val="black">
                    <a:tint val="75000"/>
                  </a:prstClr>
                </a:solidFill>
              </a:rPr>
              <a:pPr fontAlgn="auto">
                <a:spcBef>
                  <a:spcPts val="0"/>
                </a:spcBef>
                <a:spcAft>
                  <a:spcPts val="0"/>
                </a:spcAft>
                <a:defRPr/>
              </a:pPr>
              <a:t>‹#›</a:t>
            </a:fld>
            <a:endParaRPr lang="zh-CN" altLang="en-US">
              <a:solidFill>
                <a:prstClr val="black">
                  <a:tint val="75000"/>
                </a:prstClr>
              </a:solidFill>
            </a:endParaRPr>
          </a:p>
        </p:txBody>
      </p:sp>
    </p:spTree>
    <p:extLst>
      <p:ext uri="{BB962C8B-B14F-4D97-AF65-F5344CB8AC3E}">
        <p14:creationId xmlns:p14="http://schemas.microsoft.com/office/powerpoint/2010/main" val="4245930077"/>
      </p:ext>
    </p:extLst>
  </p:cSld>
  <p:clrMap bg1="lt1" tx1="dk1" bg2="lt2" tx2="dk2" accent1="accent1" accent2="accent2" accent3="accent3" accent4="accent4" accent5="accent5" accent6="accent6" hlink="hlink" folHlink="folHlink"/>
  <p:transition>
    <p:fade/>
  </p:transition>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550"/>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5pPr>
      <a:lvl6pPr marL="55181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6pPr>
      <a:lvl7pPr marL="110363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7pPr>
      <a:lvl8pPr marL="165544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8pPr>
      <a:lvl9pPr marL="220726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9pPr>
    </p:titleStyle>
    <p:bodyStyle>
      <a:lvl1pPr marL="414020" indent="-41402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1pPr>
      <a:lvl2pPr marL="896620" indent="-344805"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2pPr>
      <a:lvl3pPr marL="1379220" indent="-275590"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3pPr>
      <a:lvl4pPr marL="1931670" indent="-275590"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4pPr>
      <a:lvl5pPr marL="2483485" indent="-275590"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5pPr>
      <a:lvl6pPr marL="3035300" indent="-275590" algn="l" defTabSz="11029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587115" indent="-275590" algn="l" defTabSz="11029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138930" indent="-275590" algn="l" defTabSz="11029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690745" indent="-275590" algn="l" defTabSz="110299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02995" rtl="0" eaLnBrk="1" latinLnBrk="0" hangingPunct="1">
        <a:defRPr sz="2200" kern="1200">
          <a:solidFill>
            <a:schemeClr val="tx1"/>
          </a:solidFill>
          <a:latin typeface="+mn-lt"/>
          <a:ea typeface="+mn-ea"/>
          <a:cs typeface="+mn-cs"/>
        </a:defRPr>
      </a:lvl1pPr>
      <a:lvl2pPr marL="551815" algn="l" defTabSz="1102995" rtl="0" eaLnBrk="1" latinLnBrk="0" hangingPunct="1">
        <a:defRPr sz="2200" kern="1200">
          <a:solidFill>
            <a:schemeClr val="tx1"/>
          </a:solidFill>
          <a:latin typeface="+mn-lt"/>
          <a:ea typeface="+mn-ea"/>
          <a:cs typeface="+mn-cs"/>
        </a:defRPr>
      </a:lvl2pPr>
      <a:lvl3pPr marL="1103630" algn="l" defTabSz="1102995" rtl="0" eaLnBrk="1" latinLnBrk="0" hangingPunct="1">
        <a:defRPr sz="2200" kern="1200">
          <a:solidFill>
            <a:schemeClr val="tx1"/>
          </a:solidFill>
          <a:latin typeface="+mn-lt"/>
          <a:ea typeface="+mn-ea"/>
          <a:cs typeface="+mn-cs"/>
        </a:defRPr>
      </a:lvl3pPr>
      <a:lvl4pPr marL="1655445" algn="l" defTabSz="1102995" rtl="0" eaLnBrk="1" latinLnBrk="0" hangingPunct="1">
        <a:defRPr sz="2200" kern="1200">
          <a:solidFill>
            <a:schemeClr val="tx1"/>
          </a:solidFill>
          <a:latin typeface="+mn-lt"/>
          <a:ea typeface="+mn-ea"/>
          <a:cs typeface="+mn-cs"/>
        </a:defRPr>
      </a:lvl4pPr>
      <a:lvl5pPr marL="2207260" algn="l" defTabSz="1102995" rtl="0" eaLnBrk="1" latinLnBrk="0" hangingPunct="1">
        <a:defRPr sz="2200" kern="1200">
          <a:solidFill>
            <a:schemeClr val="tx1"/>
          </a:solidFill>
          <a:latin typeface="+mn-lt"/>
          <a:ea typeface="+mn-ea"/>
          <a:cs typeface="+mn-cs"/>
        </a:defRPr>
      </a:lvl5pPr>
      <a:lvl6pPr marL="2759075" algn="l" defTabSz="1102995" rtl="0" eaLnBrk="1" latinLnBrk="0" hangingPunct="1">
        <a:defRPr sz="2200" kern="1200">
          <a:solidFill>
            <a:schemeClr val="tx1"/>
          </a:solidFill>
          <a:latin typeface="+mn-lt"/>
          <a:ea typeface="+mn-ea"/>
          <a:cs typeface="+mn-cs"/>
        </a:defRPr>
      </a:lvl6pPr>
      <a:lvl7pPr marL="3310890" algn="l" defTabSz="1102995" rtl="0" eaLnBrk="1" latinLnBrk="0" hangingPunct="1">
        <a:defRPr sz="2200" kern="1200">
          <a:solidFill>
            <a:schemeClr val="tx1"/>
          </a:solidFill>
          <a:latin typeface="+mn-lt"/>
          <a:ea typeface="+mn-ea"/>
          <a:cs typeface="+mn-cs"/>
        </a:defRPr>
      </a:lvl7pPr>
      <a:lvl8pPr marL="3862705" algn="l" defTabSz="1102995" rtl="0" eaLnBrk="1" latinLnBrk="0" hangingPunct="1">
        <a:defRPr sz="2200" kern="1200">
          <a:solidFill>
            <a:schemeClr val="tx1"/>
          </a:solidFill>
          <a:latin typeface="+mn-lt"/>
          <a:ea typeface="+mn-ea"/>
          <a:cs typeface="+mn-cs"/>
        </a:defRPr>
      </a:lvl8pPr>
      <a:lvl9pPr marL="4414520" algn="l" defTabSz="1102995" rtl="0" eaLnBrk="1" latinLnBrk="0" hangingPunct="1">
        <a:defRPr sz="2200" kern="1200">
          <a:solidFill>
            <a:schemeClr val="tx1"/>
          </a:solidFill>
          <a:latin typeface="+mn-lt"/>
          <a:ea typeface="+mn-ea"/>
          <a:cs typeface="+mn-cs"/>
        </a:defRPr>
      </a:lvl9pPr>
    </p:otherStyle>
  </p:txStyles>
</p:sldMaster>
</file>

<file path=ppt/slideMasters/slideMaster180.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1914356"/>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8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1411017327"/>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8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156862428"/>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8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553009829"/>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8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15347568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85.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354542250"/>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86.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842683371"/>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87.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4257817395"/>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88.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970611734"/>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89.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56566621"/>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3" name="直接连接符 2"/>
          <p:cNvCxnSpPr/>
          <p:nvPr/>
        </p:nvCxnSpPr>
        <p:spPr bwMode="auto">
          <a:xfrm>
            <a:off x="0" y="671385"/>
            <a:ext cx="10980738" cy="1357"/>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Lst>
  <p:txStyles>
    <p:titleStyle>
      <a:lvl1pPr algn="ctr" rtl="0" eaLnBrk="0" fontAlgn="base" hangingPunct="0">
        <a:spcBef>
          <a:spcPct val="0"/>
        </a:spcBef>
        <a:spcAft>
          <a:spcPct val="0"/>
        </a:spcAft>
        <a:defRPr sz="4530" kern="1200">
          <a:solidFill>
            <a:schemeClr val="tx1"/>
          </a:solidFill>
          <a:latin typeface="+mj-lt"/>
          <a:ea typeface="+mj-ea"/>
          <a:cs typeface="+mj-cs"/>
        </a:defRPr>
      </a:lvl1pPr>
      <a:lvl2pPr algn="ctr" rtl="0" eaLnBrk="0" fontAlgn="base" hangingPunct="0">
        <a:spcBef>
          <a:spcPct val="0"/>
        </a:spcBef>
        <a:spcAft>
          <a:spcPct val="0"/>
        </a:spcAft>
        <a:defRPr sz="453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53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53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530">
          <a:solidFill>
            <a:schemeClr val="tx1"/>
          </a:solidFill>
          <a:latin typeface="Calibri" panose="020F0502020204030204" pitchFamily="34" charset="0"/>
          <a:ea typeface="宋体" panose="02010600030101010101" pitchFamily="2" charset="-122"/>
        </a:defRPr>
      </a:lvl5pPr>
      <a:lvl6pPr marL="472440" algn="ctr" rtl="0" fontAlgn="base">
        <a:spcBef>
          <a:spcPct val="0"/>
        </a:spcBef>
        <a:spcAft>
          <a:spcPct val="0"/>
        </a:spcAft>
        <a:defRPr sz="4530">
          <a:solidFill>
            <a:schemeClr val="tx1"/>
          </a:solidFill>
          <a:latin typeface="Calibri" panose="020F0502020204030204" pitchFamily="34" charset="0"/>
          <a:ea typeface="宋体" panose="02010600030101010101" pitchFamily="2" charset="-122"/>
        </a:defRPr>
      </a:lvl6pPr>
      <a:lvl7pPr marL="944245" algn="ctr" rtl="0" fontAlgn="base">
        <a:spcBef>
          <a:spcPct val="0"/>
        </a:spcBef>
        <a:spcAft>
          <a:spcPct val="0"/>
        </a:spcAft>
        <a:defRPr sz="4530">
          <a:solidFill>
            <a:schemeClr val="tx1"/>
          </a:solidFill>
          <a:latin typeface="Calibri" panose="020F0502020204030204" pitchFamily="34" charset="0"/>
          <a:ea typeface="宋体" panose="02010600030101010101" pitchFamily="2" charset="-122"/>
        </a:defRPr>
      </a:lvl7pPr>
      <a:lvl8pPr marL="1416685" algn="ctr" rtl="0" fontAlgn="base">
        <a:spcBef>
          <a:spcPct val="0"/>
        </a:spcBef>
        <a:spcAft>
          <a:spcPct val="0"/>
        </a:spcAft>
        <a:defRPr sz="4530">
          <a:solidFill>
            <a:schemeClr val="tx1"/>
          </a:solidFill>
          <a:latin typeface="Calibri" panose="020F0502020204030204" pitchFamily="34" charset="0"/>
          <a:ea typeface="宋体" panose="02010600030101010101" pitchFamily="2" charset="-122"/>
        </a:defRPr>
      </a:lvl8pPr>
      <a:lvl9pPr marL="1888490" algn="ctr" rtl="0" fontAlgn="base">
        <a:spcBef>
          <a:spcPct val="0"/>
        </a:spcBef>
        <a:spcAft>
          <a:spcPct val="0"/>
        </a:spcAft>
        <a:defRPr sz="4530">
          <a:solidFill>
            <a:schemeClr val="tx1"/>
          </a:solidFill>
          <a:latin typeface="Calibri" panose="020F0502020204030204" pitchFamily="34" charset="0"/>
          <a:ea typeface="宋体" panose="02010600030101010101" pitchFamily="2" charset="-122"/>
        </a:defRPr>
      </a:lvl9pPr>
    </p:titleStyle>
    <p:bodyStyle>
      <a:lvl1pPr marL="354330" indent="-354330" algn="l" rtl="0" eaLnBrk="0" fontAlgn="base" hangingPunct="0">
        <a:spcBef>
          <a:spcPct val="20000"/>
        </a:spcBef>
        <a:spcAft>
          <a:spcPct val="0"/>
        </a:spcAft>
        <a:buFont typeface="Arial" panose="020B0604020202020204" pitchFamily="34" charset="0"/>
        <a:buChar char="•"/>
        <a:defRPr sz="3330" kern="1200">
          <a:solidFill>
            <a:schemeClr val="tx1"/>
          </a:solidFill>
          <a:latin typeface="+mn-lt"/>
          <a:ea typeface="+mn-ea"/>
          <a:cs typeface="+mn-cs"/>
        </a:defRPr>
      </a:lvl1pPr>
      <a:lvl2pPr marL="767080" indent="-295275" algn="l" rtl="0" eaLnBrk="0" fontAlgn="base" hangingPunct="0">
        <a:spcBef>
          <a:spcPct val="20000"/>
        </a:spcBef>
        <a:spcAft>
          <a:spcPct val="0"/>
        </a:spcAft>
        <a:buFont typeface="Arial" panose="020B0604020202020204" pitchFamily="34" charset="0"/>
        <a:buChar char="–"/>
        <a:defRPr sz="2905" kern="1200">
          <a:solidFill>
            <a:schemeClr val="tx1"/>
          </a:solidFill>
          <a:latin typeface="+mn-lt"/>
          <a:ea typeface="+mn-ea"/>
          <a:cs typeface="+mn-cs"/>
        </a:defRPr>
      </a:lvl2pPr>
      <a:lvl3pPr marL="1180465" indent="-236220" algn="l" rtl="0" eaLnBrk="0" fontAlgn="base" hangingPunct="0">
        <a:spcBef>
          <a:spcPct val="20000"/>
        </a:spcBef>
        <a:spcAft>
          <a:spcPct val="0"/>
        </a:spcAft>
        <a:buFont typeface="Arial" panose="020B0604020202020204" pitchFamily="34" charset="0"/>
        <a:buChar char="•"/>
        <a:defRPr sz="2475" kern="1200">
          <a:solidFill>
            <a:schemeClr val="tx1"/>
          </a:solidFill>
          <a:latin typeface="+mn-lt"/>
          <a:ea typeface="+mn-ea"/>
          <a:cs typeface="+mn-cs"/>
        </a:defRPr>
      </a:lvl3pPr>
      <a:lvl4pPr marL="1652905" indent="-236220" algn="l" rtl="0" eaLnBrk="0" fontAlgn="base" hangingPunct="0">
        <a:spcBef>
          <a:spcPct val="20000"/>
        </a:spcBef>
        <a:spcAft>
          <a:spcPct val="0"/>
        </a:spcAft>
        <a:buFont typeface="Arial" panose="020B0604020202020204" pitchFamily="34" charset="0"/>
        <a:buChar char="–"/>
        <a:defRPr sz="2050" kern="1200">
          <a:solidFill>
            <a:schemeClr val="tx1"/>
          </a:solidFill>
          <a:latin typeface="+mn-lt"/>
          <a:ea typeface="+mn-ea"/>
          <a:cs typeface="+mn-cs"/>
        </a:defRPr>
      </a:lvl4pPr>
      <a:lvl5pPr marL="2124710" indent="-236220" algn="l" rtl="0" eaLnBrk="0" fontAlgn="base" hangingPunct="0">
        <a:spcBef>
          <a:spcPct val="20000"/>
        </a:spcBef>
        <a:spcAft>
          <a:spcPct val="0"/>
        </a:spcAft>
        <a:buFont typeface="Arial" panose="020B0604020202020204" pitchFamily="34" charset="0"/>
        <a:buChar char="»"/>
        <a:defRPr sz="2050" kern="1200">
          <a:solidFill>
            <a:schemeClr val="tx1"/>
          </a:solidFill>
          <a:latin typeface="+mn-lt"/>
          <a:ea typeface="+mn-ea"/>
          <a:cs typeface="+mn-cs"/>
        </a:defRPr>
      </a:lvl5pPr>
      <a:lvl6pPr marL="2597150" indent="-236220" algn="l" defTabSz="944245" rtl="0" eaLnBrk="1" latinLnBrk="0" hangingPunct="1">
        <a:spcBef>
          <a:spcPct val="20000"/>
        </a:spcBef>
        <a:buFont typeface="Arial" panose="020B0604020202020204" pitchFamily="34" charset="0"/>
        <a:buChar char="•"/>
        <a:defRPr sz="2050" kern="1200">
          <a:solidFill>
            <a:schemeClr val="tx1"/>
          </a:solidFill>
          <a:latin typeface="+mn-lt"/>
          <a:ea typeface="+mn-ea"/>
          <a:cs typeface="+mn-cs"/>
        </a:defRPr>
      </a:lvl6pPr>
      <a:lvl7pPr marL="3068955" indent="-236220" algn="l" defTabSz="944245" rtl="0" eaLnBrk="1" latinLnBrk="0" hangingPunct="1">
        <a:spcBef>
          <a:spcPct val="20000"/>
        </a:spcBef>
        <a:buFont typeface="Arial" panose="020B0604020202020204" pitchFamily="34" charset="0"/>
        <a:buChar char="•"/>
        <a:defRPr sz="2050" kern="1200">
          <a:solidFill>
            <a:schemeClr val="tx1"/>
          </a:solidFill>
          <a:latin typeface="+mn-lt"/>
          <a:ea typeface="+mn-ea"/>
          <a:cs typeface="+mn-cs"/>
        </a:defRPr>
      </a:lvl7pPr>
      <a:lvl8pPr marL="3541395" indent="-236220" algn="l" defTabSz="944245" rtl="0" eaLnBrk="1" latinLnBrk="0" hangingPunct="1">
        <a:spcBef>
          <a:spcPct val="20000"/>
        </a:spcBef>
        <a:buFont typeface="Arial" panose="020B0604020202020204" pitchFamily="34" charset="0"/>
        <a:buChar char="•"/>
        <a:defRPr sz="2050" kern="1200">
          <a:solidFill>
            <a:schemeClr val="tx1"/>
          </a:solidFill>
          <a:latin typeface="+mn-lt"/>
          <a:ea typeface="+mn-ea"/>
          <a:cs typeface="+mn-cs"/>
        </a:defRPr>
      </a:lvl8pPr>
      <a:lvl9pPr marL="4013835" indent="-236220" algn="l" defTabSz="944245" rtl="0" eaLnBrk="1" latinLnBrk="0" hangingPunct="1">
        <a:spcBef>
          <a:spcPct val="20000"/>
        </a:spcBef>
        <a:buFont typeface="Arial" panose="020B0604020202020204" pitchFamily="34" charset="0"/>
        <a:buChar char="•"/>
        <a:defRPr sz="2050" kern="1200">
          <a:solidFill>
            <a:schemeClr val="tx1"/>
          </a:solidFill>
          <a:latin typeface="+mn-lt"/>
          <a:ea typeface="+mn-ea"/>
          <a:cs typeface="+mn-cs"/>
        </a:defRPr>
      </a:lvl9pPr>
    </p:bodyStyle>
    <p:otherStyle>
      <a:defPPr>
        <a:defRPr lang="zh-CN"/>
      </a:defPPr>
      <a:lvl1pPr marL="0" algn="l" defTabSz="944245" rtl="0" eaLnBrk="1" latinLnBrk="0" hangingPunct="1">
        <a:defRPr sz="1880" kern="1200">
          <a:solidFill>
            <a:schemeClr val="tx1"/>
          </a:solidFill>
          <a:latin typeface="+mn-lt"/>
          <a:ea typeface="+mn-ea"/>
          <a:cs typeface="+mn-cs"/>
        </a:defRPr>
      </a:lvl1pPr>
      <a:lvl2pPr marL="472440" algn="l" defTabSz="944245" rtl="0" eaLnBrk="1" latinLnBrk="0" hangingPunct="1">
        <a:defRPr sz="1880" kern="1200">
          <a:solidFill>
            <a:schemeClr val="tx1"/>
          </a:solidFill>
          <a:latin typeface="+mn-lt"/>
          <a:ea typeface="+mn-ea"/>
          <a:cs typeface="+mn-cs"/>
        </a:defRPr>
      </a:lvl2pPr>
      <a:lvl3pPr marL="944245" algn="l" defTabSz="944245" rtl="0" eaLnBrk="1" latinLnBrk="0" hangingPunct="1">
        <a:defRPr sz="1880" kern="1200">
          <a:solidFill>
            <a:schemeClr val="tx1"/>
          </a:solidFill>
          <a:latin typeface="+mn-lt"/>
          <a:ea typeface="+mn-ea"/>
          <a:cs typeface="+mn-cs"/>
        </a:defRPr>
      </a:lvl3pPr>
      <a:lvl4pPr marL="1416685" algn="l" defTabSz="944245" rtl="0" eaLnBrk="1" latinLnBrk="0" hangingPunct="1">
        <a:defRPr sz="1880" kern="1200">
          <a:solidFill>
            <a:schemeClr val="tx1"/>
          </a:solidFill>
          <a:latin typeface="+mn-lt"/>
          <a:ea typeface="+mn-ea"/>
          <a:cs typeface="+mn-cs"/>
        </a:defRPr>
      </a:lvl4pPr>
      <a:lvl5pPr marL="1888490" algn="l" defTabSz="944245" rtl="0" eaLnBrk="1" latinLnBrk="0" hangingPunct="1">
        <a:defRPr sz="1880" kern="1200">
          <a:solidFill>
            <a:schemeClr val="tx1"/>
          </a:solidFill>
          <a:latin typeface="+mn-lt"/>
          <a:ea typeface="+mn-ea"/>
          <a:cs typeface="+mn-cs"/>
        </a:defRPr>
      </a:lvl5pPr>
      <a:lvl6pPr marL="2360930" algn="l" defTabSz="944245" rtl="0" eaLnBrk="1" latinLnBrk="0" hangingPunct="1">
        <a:defRPr sz="1880" kern="1200">
          <a:solidFill>
            <a:schemeClr val="tx1"/>
          </a:solidFill>
          <a:latin typeface="+mn-lt"/>
          <a:ea typeface="+mn-ea"/>
          <a:cs typeface="+mn-cs"/>
        </a:defRPr>
      </a:lvl6pPr>
      <a:lvl7pPr marL="2833370" algn="l" defTabSz="944245" rtl="0" eaLnBrk="1" latinLnBrk="0" hangingPunct="1">
        <a:defRPr sz="1880" kern="1200">
          <a:solidFill>
            <a:schemeClr val="tx1"/>
          </a:solidFill>
          <a:latin typeface="+mn-lt"/>
          <a:ea typeface="+mn-ea"/>
          <a:cs typeface="+mn-cs"/>
        </a:defRPr>
      </a:lvl7pPr>
      <a:lvl8pPr marL="3305175" algn="l" defTabSz="944245" rtl="0" eaLnBrk="1" latinLnBrk="0" hangingPunct="1">
        <a:defRPr sz="1880" kern="1200">
          <a:solidFill>
            <a:schemeClr val="tx1"/>
          </a:solidFill>
          <a:latin typeface="+mn-lt"/>
          <a:ea typeface="+mn-ea"/>
          <a:cs typeface="+mn-cs"/>
        </a:defRPr>
      </a:lvl8pPr>
      <a:lvl9pPr marL="3777615" algn="l" defTabSz="944245" rtl="0" eaLnBrk="1" latinLnBrk="0" hangingPunct="1">
        <a:defRPr sz="1880" kern="1200">
          <a:solidFill>
            <a:schemeClr val="tx1"/>
          </a:solidFill>
          <a:latin typeface="+mn-lt"/>
          <a:ea typeface="+mn-ea"/>
          <a:cs typeface="+mn-cs"/>
        </a:defRPr>
      </a:lvl9pPr>
    </p:otherStyle>
  </p:txStyles>
</p:sldMaster>
</file>

<file path=ppt/slideMasters/slideMaster190.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857260030"/>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9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814048704"/>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9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623717977"/>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9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4129087380"/>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9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1577313282"/>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95.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638630301"/>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96.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486254890"/>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97.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477133979"/>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98.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200820261"/>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199.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180866155"/>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86"/>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5pPr>
      <a:lvl6pPr marL="54991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6pPr>
      <a:lvl7pPr marL="109982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7pPr>
      <a:lvl8pPr marL="164973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8pPr>
      <a:lvl9pPr marL="219964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9pPr>
    </p:titleStyle>
    <p:bodyStyle>
      <a:lvl1pPr marL="412750" indent="-4127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1pPr>
      <a:lvl2pPr marL="893445" indent="-343535"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2pPr>
      <a:lvl3pPr marL="1374775" indent="-274955"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3pPr>
      <a:lvl4pPr marL="1924685" indent="-27495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4pPr>
      <a:lvl5pPr marL="2474595" indent="-27495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5pPr>
      <a:lvl6pPr marL="302450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57441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12432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67423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099820" rtl="0" eaLnBrk="1" latinLnBrk="0" hangingPunct="1">
        <a:defRPr sz="2200" kern="1200">
          <a:solidFill>
            <a:schemeClr val="tx1"/>
          </a:solidFill>
          <a:latin typeface="+mn-lt"/>
          <a:ea typeface="+mn-ea"/>
          <a:cs typeface="+mn-cs"/>
        </a:defRPr>
      </a:lvl1pPr>
      <a:lvl2pPr marL="549910" algn="l" defTabSz="1099820" rtl="0" eaLnBrk="1" latinLnBrk="0" hangingPunct="1">
        <a:defRPr sz="2200" kern="1200">
          <a:solidFill>
            <a:schemeClr val="tx1"/>
          </a:solidFill>
          <a:latin typeface="+mn-lt"/>
          <a:ea typeface="+mn-ea"/>
          <a:cs typeface="+mn-cs"/>
        </a:defRPr>
      </a:lvl2pPr>
      <a:lvl3pPr marL="1099820" algn="l" defTabSz="1099820" rtl="0" eaLnBrk="1" latinLnBrk="0" hangingPunct="1">
        <a:defRPr sz="2200" kern="1200">
          <a:solidFill>
            <a:schemeClr val="tx1"/>
          </a:solidFill>
          <a:latin typeface="+mn-lt"/>
          <a:ea typeface="+mn-ea"/>
          <a:cs typeface="+mn-cs"/>
        </a:defRPr>
      </a:lvl3pPr>
      <a:lvl4pPr marL="1649730" algn="l" defTabSz="1099820" rtl="0" eaLnBrk="1" latinLnBrk="0" hangingPunct="1">
        <a:defRPr sz="2200" kern="1200">
          <a:solidFill>
            <a:schemeClr val="tx1"/>
          </a:solidFill>
          <a:latin typeface="+mn-lt"/>
          <a:ea typeface="+mn-ea"/>
          <a:cs typeface="+mn-cs"/>
        </a:defRPr>
      </a:lvl4pPr>
      <a:lvl5pPr marL="2199640" algn="l" defTabSz="1099820" rtl="0" eaLnBrk="1" latinLnBrk="0" hangingPunct="1">
        <a:defRPr sz="2200" kern="1200">
          <a:solidFill>
            <a:schemeClr val="tx1"/>
          </a:solidFill>
          <a:latin typeface="+mn-lt"/>
          <a:ea typeface="+mn-ea"/>
          <a:cs typeface="+mn-cs"/>
        </a:defRPr>
      </a:lvl5pPr>
      <a:lvl6pPr marL="2749550" algn="l" defTabSz="1099820" rtl="0" eaLnBrk="1" latinLnBrk="0" hangingPunct="1">
        <a:defRPr sz="2200" kern="1200">
          <a:solidFill>
            <a:schemeClr val="tx1"/>
          </a:solidFill>
          <a:latin typeface="+mn-lt"/>
          <a:ea typeface="+mn-ea"/>
          <a:cs typeface="+mn-cs"/>
        </a:defRPr>
      </a:lvl6pPr>
      <a:lvl7pPr marL="3299460" algn="l" defTabSz="1099820" rtl="0" eaLnBrk="1" latinLnBrk="0" hangingPunct="1">
        <a:defRPr sz="2200" kern="1200">
          <a:solidFill>
            <a:schemeClr val="tx1"/>
          </a:solidFill>
          <a:latin typeface="+mn-lt"/>
          <a:ea typeface="+mn-ea"/>
          <a:cs typeface="+mn-cs"/>
        </a:defRPr>
      </a:lvl7pPr>
      <a:lvl8pPr marL="3849370" algn="l" defTabSz="1099820" rtl="0" eaLnBrk="1" latinLnBrk="0" hangingPunct="1">
        <a:defRPr sz="2200" kern="1200">
          <a:solidFill>
            <a:schemeClr val="tx1"/>
          </a:solidFill>
          <a:latin typeface="+mn-lt"/>
          <a:ea typeface="+mn-ea"/>
          <a:cs typeface="+mn-cs"/>
        </a:defRPr>
      </a:lvl8pPr>
      <a:lvl9pPr marL="4399280" algn="l" defTabSz="1099820" rtl="0" eaLnBrk="1" latinLnBrk="0" hangingPunct="1">
        <a:defRPr sz="22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92"/>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9" r:id="rId4"/>
    <p:sldLayoutId id="2147484085" r:id="rId5"/>
  </p:sldLayoutIdLst>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200.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077095351"/>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0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031669860"/>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0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966329888"/>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0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034939725"/>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0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601904033"/>
      </p:ext>
    </p:extLst>
  </p:cSld>
  <p:clrMap bg1="lt1" tx1="dk1" bg2="lt2" tx2="dk2" accent1="accent1" accent2="accent2" accent3="accent3" accent4="accent4" accent5="accent5" accent6="accent6" hlink="hlink" folHlink="folHlink"/>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05.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82F288E0-7875-42C4-84C8-98DBBD3BF4D2}" type="datetimeFigureOut">
              <a:rPr lang="zh-CN" altLang="en-US" smtClean="0">
                <a:solidFill>
                  <a:prstClr val="black">
                    <a:tint val="75000"/>
                  </a:prstClr>
                </a:solidFill>
              </a:rPr>
              <a:pPr fontAlgn="auto">
                <a:spcBef>
                  <a:spcPts val="0"/>
                </a:spcBef>
                <a:spcAft>
                  <a:spcPts val="0"/>
                </a:spcAft>
                <a:defRPr/>
              </a:pPr>
              <a:t>2019/5/20</a:t>
            </a:fld>
            <a:endParaRPr lang="zh-CN" altLang="en-US">
              <a:solidFill>
                <a:prstClr val="black">
                  <a:tint val="75000"/>
                </a:prstClr>
              </a:solidFill>
            </a:endParaRPr>
          </a:p>
        </p:txBody>
      </p:sp>
      <p:sp>
        <p:nvSpPr>
          <p:cNvPr id="1048579"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endParaRPr lang="zh-CN" altLang="en-US">
              <a:solidFill>
                <a:prstClr val="black">
                  <a:tint val="75000"/>
                </a:prstClr>
              </a:solidFill>
            </a:endParaRPr>
          </a:p>
        </p:txBody>
      </p:sp>
      <p:sp>
        <p:nvSpPr>
          <p:cNvPr id="1048580"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7D9BB5D0-35E4-459D-AEF3-FE4D7C45CC19}" type="slidenum">
              <a:rPr lang="zh-CN" altLang="en-US" smtClean="0">
                <a:solidFill>
                  <a:prstClr val="black">
                    <a:tint val="75000"/>
                  </a:prstClr>
                </a:solidFill>
              </a:rPr>
              <a:pPr fontAlgn="auto">
                <a:spcBef>
                  <a:spcPts val="0"/>
                </a:spcBef>
                <a:spcAft>
                  <a:spcPts val="0"/>
                </a:spcAft>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69284445"/>
      </p:ext>
    </p:extLst>
  </p:cSld>
  <p:clrMap bg1="lt1" tx1="dk1" bg2="lt2" tx2="dk2" accent1="accent1" accent2="accent2" accent3="accent3" accent4="accent4" accent5="accent5" accent6="accent6" hlink="hlink" folHlink="folHlink"/>
  <p:sldLayoutIdLst>
    <p:sldLayoutId id="2147484221" r:id="rId1"/>
  </p:sldLayoutIdLst>
  <p:transition>
    <p:fade/>
  </p:transition>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06.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82F288E0-7875-42C4-84C8-98DBBD3BF4D2}" type="datetimeFigureOut">
              <a:rPr lang="zh-CN" altLang="en-US" smtClean="0">
                <a:solidFill>
                  <a:prstClr val="black">
                    <a:tint val="75000"/>
                  </a:prstClr>
                </a:solidFill>
              </a:rPr>
              <a:pPr fontAlgn="auto">
                <a:spcBef>
                  <a:spcPts val="0"/>
                </a:spcBef>
                <a:spcAft>
                  <a:spcPts val="0"/>
                </a:spcAft>
                <a:defRPr/>
              </a:pPr>
              <a:t>2019/5/20</a:t>
            </a:fld>
            <a:endParaRPr lang="zh-CN" altLang="en-US">
              <a:solidFill>
                <a:prstClr val="black">
                  <a:tint val="75000"/>
                </a:prstClr>
              </a:solidFill>
            </a:endParaRPr>
          </a:p>
        </p:txBody>
      </p:sp>
      <p:sp>
        <p:nvSpPr>
          <p:cNvPr id="1048579"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endParaRPr lang="zh-CN" altLang="en-US">
              <a:solidFill>
                <a:prstClr val="black">
                  <a:tint val="75000"/>
                </a:prstClr>
              </a:solidFill>
            </a:endParaRPr>
          </a:p>
        </p:txBody>
      </p:sp>
      <p:sp>
        <p:nvSpPr>
          <p:cNvPr id="1048580"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7D9BB5D0-35E4-459D-AEF3-FE4D7C45CC19}" type="slidenum">
              <a:rPr lang="zh-CN" altLang="en-US" smtClean="0">
                <a:solidFill>
                  <a:prstClr val="black">
                    <a:tint val="75000"/>
                  </a:prstClr>
                </a:solidFill>
              </a:rPr>
              <a:pPr fontAlgn="auto">
                <a:spcBef>
                  <a:spcPts val="0"/>
                </a:spcBef>
                <a:spcAft>
                  <a:spcPts val="0"/>
                </a:spcAft>
                <a:defRPr/>
              </a:pPr>
              <a:t>‹#›</a:t>
            </a:fld>
            <a:endParaRPr lang="zh-CN" altLang="en-US">
              <a:solidFill>
                <a:prstClr val="black">
                  <a:tint val="75000"/>
                </a:prstClr>
              </a:solidFill>
            </a:endParaRPr>
          </a:p>
        </p:txBody>
      </p:sp>
    </p:spTree>
    <p:extLst>
      <p:ext uri="{BB962C8B-B14F-4D97-AF65-F5344CB8AC3E}">
        <p14:creationId xmlns:p14="http://schemas.microsoft.com/office/powerpoint/2010/main" val="1023338341"/>
      </p:ext>
    </p:extLst>
  </p:cSld>
  <p:clrMap bg1="lt1" tx1="dk1" bg2="lt2" tx2="dk2" accent1="accent1" accent2="accent2" accent3="accent3" accent4="accent4" accent5="accent5" accent6="accent6" hlink="hlink" folHlink="folHlink"/>
  <p:sldLayoutIdLst>
    <p:sldLayoutId id="2147484223" r:id="rId1"/>
  </p:sldLayoutIdLst>
  <p:transition>
    <p:fade/>
  </p:transition>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07.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82F288E0-7875-42C4-84C8-98DBBD3BF4D2}" type="datetimeFigureOut">
              <a:rPr lang="zh-CN" altLang="en-US" smtClean="0">
                <a:solidFill>
                  <a:prstClr val="black">
                    <a:tint val="75000"/>
                  </a:prstClr>
                </a:solidFill>
              </a:rPr>
              <a:pPr fontAlgn="auto">
                <a:spcBef>
                  <a:spcPts val="0"/>
                </a:spcBef>
                <a:spcAft>
                  <a:spcPts val="0"/>
                </a:spcAft>
                <a:defRPr/>
              </a:pPr>
              <a:t>2019/5/20</a:t>
            </a:fld>
            <a:endParaRPr lang="zh-CN" altLang="en-US">
              <a:solidFill>
                <a:prstClr val="black">
                  <a:tint val="75000"/>
                </a:prstClr>
              </a:solidFill>
            </a:endParaRPr>
          </a:p>
        </p:txBody>
      </p:sp>
      <p:sp>
        <p:nvSpPr>
          <p:cNvPr id="1048579"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endParaRPr lang="zh-CN" altLang="en-US">
              <a:solidFill>
                <a:prstClr val="black">
                  <a:tint val="75000"/>
                </a:prstClr>
              </a:solidFill>
            </a:endParaRPr>
          </a:p>
        </p:txBody>
      </p:sp>
      <p:sp>
        <p:nvSpPr>
          <p:cNvPr id="1048580"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7D9BB5D0-35E4-459D-AEF3-FE4D7C45CC19}" type="slidenum">
              <a:rPr lang="zh-CN" altLang="en-US" smtClean="0">
                <a:solidFill>
                  <a:prstClr val="black">
                    <a:tint val="75000"/>
                  </a:prstClr>
                </a:solidFill>
              </a:rPr>
              <a:pPr fontAlgn="auto">
                <a:spcBef>
                  <a:spcPts val="0"/>
                </a:spcBef>
                <a:spcAft>
                  <a:spcPts val="0"/>
                </a:spcAft>
                <a:defRPr/>
              </a:pPr>
              <a:t>‹#›</a:t>
            </a:fld>
            <a:endParaRPr lang="zh-CN" altLang="en-US">
              <a:solidFill>
                <a:prstClr val="black">
                  <a:tint val="75000"/>
                </a:prstClr>
              </a:solidFill>
            </a:endParaRPr>
          </a:p>
        </p:txBody>
      </p:sp>
    </p:spTree>
    <p:extLst>
      <p:ext uri="{BB962C8B-B14F-4D97-AF65-F5344CB8AC3E}">
        <p14:creationId xmlns:p14="http://schemas.microsoft.com/office/powerpoint/2010/main" val="1826538993"/>
      </p:ext>
    </p:extLst>
  </p:cSld>
  <p:clrMap bg1="lt1" tx1="dk1" bg2="lt2" tx2="dk2" accent1="accent1" accent2="accent2" accent3="accent3" accent4="accent4" accent5="accent5" accent6="accent6" hlink="hlink" folHlink="folHlink"/>
  <p:sldLayoutIdLst>
    <p:sldLayoutId id="2147484225" r:id="rId1"/>
  </p:sldLayoutIdLst>
  <p:transition>
    <p:fade/>
  </p:transition>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08.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82F288E0-7875-42C4-84C8-98DBBD3BF4D2}" type="datetimeFigureOut">
              <a:rPr lang="zh-CN" altLang="en-US" smtClean="0">
                <a:solidFill>
                  <a:prstClr val="black">
                    <a:tint val="75000"/>
                  </a:prstClr>
                </a:solidFill>
              </a:rPr>
              <a:pPr fontAlgn="auto">
                <a:spcBef>
                  <a:spcPts val="0"/>
                </a:spcBef>
                <a:spcAft>
                  <a:spcPts val="0"/>
                </a:spcAft>
                <a:defRPr/>
              </a:pPr>
              <a:t>2019/5/20</a:t>
            </a:fld>
            <a:endParaRPr lang="zh-CN" altLang="en-US">
              <a:solidFill>
                <a:prstClr val="black">
                  <a:tint val="75000"/>
                </a:prstClr>
              </a:solidFill>
            </a:endParaRPr>
          </a:p>
        </p:txBody>
      </p:sp>
      <p:sp>
        <p:nvSpPr>
          <p:cNvPr id="1048579"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endParaRPr lang="zh-CN" altLang="en-US">
              <a:solidFill>
                <a:prstClr val="black">
                  <a:tint val="75000"/>
                </a:prstClr>
              </a:solidFill>
            </a:endParaRPr>
          </a:p>
        </p:txBody>
      </p:sp>
      <p:sp>
        <p:nvSpPr>
          <p:cNvPr id="1048580"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7D9BB5D0-35E4-459D-AEF3-FE4D7C45CC19}" type="slidenum">
              <a:rPr lang="zh-CN" altLang="en-US" smtClean="0">
                <a:solidFill>
                  <a:prstClr val="black">
                    <a:tint val="75000"/>
                  </a:prstClr>
                </a:solidFill>
              </a:rPr>
              <a:pPr fontAlgn="auto">
                <a:spcBef>
                  <a:spcPts val="0"/>
                </a:spcBef>
                <a:spcAft>
                  <a:spcPts val="0"/>
                </a:spcAft>
                <a:defRPr/>
              </a:pPr>
              <a:t>‹#›</a:t>
            </a:fld>
            <a:endParaRPr lang="zh-CN" altLang="en-US">
              <a:solidFill>
                <a:prstClr val="black">
                  <a:tint val="75000"/>
                </a:prstClr>
              </a:solidFill>
            </a:endParaRPr>
          </a:p>
        </p:txBody>
      </p:sp>
    </p:spTree>
    <p:extLst>
      <p:ext uri="{BB962C8B-B14F-4D97-AF65-F5344CB8AC3E}">
        <p14:creationId xmlns:p14="http://schemas.microsoft.com/office/powerpoint/2010/main" val="3570985902"/>
      </p:ext>
    </p:extLst>
  </p:cSld>
  <p:clrMap bg1="lt1" tx1="dk1" bg2="lt2" tx2="dk2" accent1="accent1" accent2="accent2" accent3="accent3" accent4="accent4" accent5="accent5" accent6="accent6" hlink="hlink" folHlink="folHlink"/>
  <p:sldLayoutIdLst>
    <p:sldLayoutId id="2147484227" r:id="rId1"/>
  </p:sldLayoutIdLst>
  <p:transition>
    <p:fade/>
  </p:transition>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09.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1048577"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578"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82F288E0-7875-42C4-84C8-98DBBD3BF4D2}" type="datetimeFigureOut">
              <a:rPr lang="zh-CN" altLang="en-US" smtClean="0">
                <a:solidFill>
                  <a:prstClr val="black">
                    <a:tint val="75000"/>
                  </a:prstClr>
                </a:solidFill>
              </a:rPr>
              <a:pPr fontAlgn="auto">
                <a:spcBef>
                  <a:spcPts val="0"/>
                </a:spcBef>
                <a:spcAft>
                  <a:spcPts val="0"/>
                </a:spcAft>
                <a:defRPr/>
              </a:pPr>
              <a:t>2019/5/20</a:t>
            </a:fld>
            <a:endParaRPr lang="zh-CN" altLang="en-US">
              <a:solidFill>
                <a:prstClr val="black">
                  <a:tint val="75000"/>
                </a:prstClr>
              </a:solidFill>
            </a:endParaRPr>
          </a:p>
        </p:txBody>
      </p:sp>
      <p:sp>
        <p:nvSpPr>
          <p:cNvPr id="1048579"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endParaRPr lang="zh-CN" altLang="en-US">
              <a:solidFill>
                <a:prstClr val="black">
                  <a:tint val="75000"/>
                </a:prstClr>
              </a:solidFill>
            </a:endParaRPr>
          </a:p>
        </p:txBody>
      </p:sp>
      <p:sp>
        <p:nvSpPr>
          <p:cNvPr id="1048580"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defRPr/>
            </a:pPr>
            <a:fld id="{7D9BB5D0-35E4-459D-AEF3-FE4D7C45CC19}" type="slidenum">
              <a:rPr lang="zh-CN" altLang="en-US" smtClean="0">
                <a:solidFill>
                  <a:prstClr val="black">
                    <a:tint val="75000"/>
                  </a:prstClr>
                </a:solidFill>
              </a:rPr>
              <a:pPr fontAlgn="auto">
                <a:spcBef>
                  <a:spcPts val="0"/>
                </a:spcBef>
                <a:spcAft>
                  <a:spcPts val="0"/>
                </a:spcAft>
                <a:defRPr/>
              </a:pPr>
              <a:t>‹#›</a:t>
            </a:fld>
            <a:endParaRPr lang="zh-CN" altLang="en-US">
              <a:solidFill>
                <a:prstClr val="black">
                  <a:tint val="75000"/>
                </a:prstClr>
              </a:solidFill>
            </a:endParaRPr>
          </a:p>
        </p:txBody>
      </p:sp>
    </p:spTree>
    <p:extLst>
      <p:ext uri="{BB962C8B-B14F-4D97-AF65-F5344CB8AC3E}">
        <p14:creationId xmlns:p14="http://schemas.microsoft.com/office/powerpoint/2010/main" val="1194274801"/>
      </p:ext>
    </p:extLst>
  </p:cSld>
  <p:clrMap bg1="lt1" tx1="dk1" bg2="lt2" tx2="dk2" accent1="accent1" accent2="accent2" accent3="accent3" accent4="accent4" accent5="accent5" accent6="accent6" hlink="hlink" folHlink="folHlink"/>
  <p:sldLayoutIdLst>
    <p:sldLayoutId id="2147484229" r:id="rId1"/>
  </p:sldLayoutIdLst>
  <p:transition>
    <p:fade/>
  </p:transition>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92"/>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Lst>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210.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1068302146"/>
      </p:ext>
    </p:extLst>
  </p:cSld>
  <p:clrMap bg1="lt1" tx1="dk1" bg2="lt2" tx2="dk2" accent1="accent1" accent2="accent2" accent3="accent3" accent4="accent4" accent5="accent5" accent6="accent6" hlink="hlink" folHlink="folHlink"/>
  <p:sldLayoutIdLst>
    <p:sldLayoutId id="2147484231"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1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929714960"/>
      </p:ext>
    </p:extLst>
  </p:cSld>
  <p:clrMap bg1="lt1" tx1="dk1" bg2="lt2" tx2="dk2" accent1="accent1" accent2="accent2" accent3="accent3" accent4="accent4" accent5="accent5" accent6="accent6" hlink="hlink" folHlink="folHlink"/>
  <p:sldLayoutIdLst>
    <p:sldLayoutId id="2147484233"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1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4182936921"/>
      </p:ext>
    </p:extLst>
  </p:cSld>
  <p:clrMap bg1="lt1" tx1="dk1" bg2="lt2" tx2="dk2" accent1="accent1" accent2="accent2" accent3="accent3" accent4="accent4" accent5="accent5" accent6="accent6" hlink="hlink" folHlink="folHlink"/>
  <p:sldLayoutIdLst>
    <p:sldLayoutId id="2147484235"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1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162222103"/>
      </p:ext>
    </p:extLst>
  </p:cSld>
  <p:clrMap bg1="lt1" tx1="dk1" bg2="lt2" tx2="dk2" accent1="accent1" accent2="accent2" accent3="accent3" accent4="accent4" accent5="accent5" accent6="accent6" hlink="hlink" folHlink="folHlink"/>
  <p:sldLayoutIdLst>
    <p:sldLayoutId id="2147484237"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1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70942711"/>
      </p:ext>
    </p:extLst>
  </p:cSld>
  <p:clrMap bg1="lt1" tx1="dk1" bg2="lt2" tx2="dk2" accent1="accent1" accent2="accent2" accent3="accent3" accent4="accent4" accent5="accent5" accent6="accent6" hlink="hlink" folHlink="folHlink"/>
  <p:sldLayoutIdLst>
    <p:sldLayoutId id="2147484239"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15.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1907358319"/>
      </p:ext>
    </p:extLst>
  </p:cSld>
  <p:clrMap bg1="lt1" tx1="dk1" bg2="lt2" tx2="dk2" accent1="accent1" accent2="accent2" accent3="accent3" accent4="accent4" accent5="accent5" accent6="accent6" hlink="hlink" folHlink="folHlink"/>
  <p:sldLayoutIdLst>
    <p:sldLayoutId id="2147484241"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16.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122531120"/>
      </p:ext>
    </p:extLst>
  </p:cSld>
  <p:clrMap bg1="lt1" tx1="dk1" bg2="lt2" tx2="dk2" accent1="accent1" accent2="accent2" accent3="accent3" accent4="accent4" accent5="accent5" accent6="accent6" hlink="hlink" folHlink="folHlink"/>
  <p:sldLayoutIdLst>
    <p:sldLayoutId id="2147484243"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17.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528361868"/>
      </p:ext>
    </p:extLst>
  </p:cSld>
  <p:clrMap bg1="lt1" tx1="dk1" bg2="lt2" tx2="dk2" accent1="accent1" accent2="accent2" accent3="accent3" accent4="accent4" accent5="accent5" accent6="accent6" hlink="hlink" folHlink="folHlink"/>
  <p:sldLayoutIdLst>
    <p:sldLayoutId id="2147484245"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18.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4028453495"/>
      </p:ext>
    </p:extLst>
  </p:cSld>
  <p:clrMap bg1="lt1" tx1="dk1" bg2="lt2" tx2="dk2" accent1="accent1" accent2="accent2" accent3="accent3" accent4="accent4" accent5="accent5" accent6="accent6" hlink="hlink" folHlink="folHlink"/>
  <p:sldLayoutIdLst>
    <p:sldLayoutId id="2147484247"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19.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252573976"/>
      </p:ext>
    </p:extLst>
  </p:cSld>
  <p:clrMap bg1="lt1" tx1="dk1" bg2="lt2" tx2="dk2" accent1="accent1" accent2="accent2" accent3="accent3" accent4="accent4" accent5="accent5" accent6="accent6" hlink="hlink" folHlink="folHlink"/>
  <p:sldLayoutIdLst>
    <p:sldLayoutId id="2147484249"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92"/>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46" r:id="rId2"/>
  </p:sldLayoutIdLst>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220.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998977383"/>
      </p:ext>
    </p:extLst>
  </p:cSld>
  <p:clrMap bg1="lt1" tx1="dk1" bg2="lt2" tx2="dk2" accent1="accent1" accent2="accent2" accent3="accent3" accent4="accent4" accent5="accent5" accent6="accent6" hlink="hlink" folHlink="folHlink"/>
  <p:sldLayoutIdLst>
    <p:sldLayoutId id="2147484251"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2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971831762"/>
      </p:ext>
    </p:extLst>
  </p:cSld>
  <p:clrMap bg1="lt1" tx1="dk1" bg2="lt2" tx2="dk2" accent1="accent1" accent2="accent2" accent3="accent3" accent4="accent4" accent5="accent5" accent6="accent6" hlink="hlink" folHlink="folHlink"/>
  <p:sldLayoutIdLst>
    <p:sldLayoutId id="2147484253"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2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213325633"/>
      </p:ext>
    </p:extLst>
  </p:cSld>
  <p:clrMap bg1="lt1" tx1="dk1" bg2="lt2" tx2="dk2" accent1="accent1" accent2="accent2" accent3="accent3" accent4="accent4" accent5="accent5" accent6="accent6" hlink="hlink" folHlink="folHlink"/>
  <p:sldLayoutIdLst>
    <p:sldLayoutId id="2147484255"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2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133285070"/>
      </p:ext>
    </p:extLst>
  </p:cSld>
  <p:clrMap bg1="lt1" tx1="dk1" bg2="lt2" tx2="dk2" accent1="accent1" accent2="accent2" accent3="accent3" accent4="accent4" accent5="accent5" accent6="accent6" hlink="hlink" folHlink="folHlink"/>
  <p:sldLayoutIdLst>
    <p:sldLayoutId id="2147484257"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2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931085545"/>
      </p:ext>
    </p:extLst>
  </p:cSld>
  <p:clrMap bg1="lt1" tx1="dk1" bg2="lt2" tx2="dk2" accent1="accent1" accent2="accent2" accent3="accent3" accent4="accent4" accent5="accent5" accent6="accent6" hlink="hlink" folHlink="folHlink"/>
  <p:sldLayoutIdLst>
    <p:sldLayoutId id="2147484259"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25.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427685651"/>
      </p:ext>
    </p:extLst>
  </p:cSld>
  <p:clrMap bg1="lt1" tx1="dk1" bg2="lt2" tx2="dk2" accent1="accent1" accent2="accent2" accent3="accent3" accent4="accent4" accent5="accent5" accent6="accent6" hlink="hlink" folHlink="folHlink"/>
  <p:sldLayoutIdLst>
    <p:sldLayoutId id="2147484261"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26.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928191329"/>
      </p:ext>
    </p:extLst>
  </p:cSld>
  <p:clrMap bg1="lt1" tx1="dk1" bg2="lt2" tx2="dk2" accent1="accent1" accent2="accent2" accent3="accent3" accent4="accent4" accent5="accent5" accent6="accent6" hlink="hlink" folHlink="folHlink"/>
  <p:sldLayoutIdLst>
    <p:sldLayoutId id="2147484263"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27.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1999306508"/>
      </p:ext>
    </p:extLst>
  </p:cSld>
  <p:clrMap bg1="lt1" tx1="dk1" bg2="lt2" tx2="dk2" accent1="accent1" accent2="accent2" accent3="accent3" accent4="accent4" accent5="accent5" accent6="accent6" hlink="hlink" folHlink="folHlink"/>
  <p:sldLayoutIdLst>
    <p:sldLayoutId id="2147484265"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28.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1511579025"/>
      </p:ext>
    </p:extLst>
  </p:cSld>
  <p:clrMap bg1="lt1" tx1="dk1" bg2="lt2" tx2="dk2" accent1="accent1" accent2="accent2" accent3="accent3" accent4="accent4" accent5="accent5" accent6="accent6" hlink="hlink" folHlink="folHlink"/>
  <p:sldLayoutIdLst>
    <p:sldLayoutId id="2147484267"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29.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603715086"/>
      </p:ext>
    </p:extLst>
  </p:cSld>
  <p:clrMap bg1="lt1" tx1="dk1" bg2="lt2" tx2="dk2" accent1="accent1" accent2="accent2" accent3="accent3" accent4="accent4" accent5="accent5" accent6="accent6" hlink="hlink" folHlink="folHlink"/>
  <p:sldLayoutIdLst>
    <p:sldLayoutId id="2147484269"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491"/>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5pPr>
      <a:lvl6pPr marL="55499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6pPr>
      <a:lvl7pPr marL="110934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7pPr>
      <a:lvl8pPr marL="166433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8pPr>
      <a:lvl9pPr marL="221869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9pPr>
    </p:titleStyle>
    <p:bodyStyle>
      <a:lvl1pPr marL="415925" indent="-415925"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1pPr>
      <a:lvl2pPr marL="901700" indent="-346710"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2pPr>
      <a:lvl3pPr marL="1386840" indent="-277495"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3pPr>
      <a:lvl4pPr marL="1941830" indent="-27749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4pPr>
      <a:lvl5pPr marL="2496185" indent="-27749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5pPr>
      <a:lvl6pPr marL="3051175" indent="-277495" algn="l" defTabSz="11093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605530" indent="-277495" algn="l" defTabSz="11093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160520" indent="-277495" algn="l" defTabSz="11093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714875" indent="-277495" algn="l" defTabSz="11093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09345" rtl="0" eaLnBrk="1" latinLnBrk="0" hangingPunct="1">
        <a:defRPr sz="2200" kern="1200">
          <a:solidFill>
            <a:schemeClr val="tx1"/>
          </a:solidFill>
          <a:latin typeface="+mn-lt"/>
          <a:ea typeface="+mn-ea"/>
          <a:cs typeface="+mn-cs"/>
        </a:defRPr>
      </a:lvl1pPr>
      <a:lvl2pPr marL="554990" algn="l" defTabSz="1109345" rtl="0" eaLnBrk="1" latinLnBrk="0" hangingPunct="1">
        <a:defRPr sz="2200" kern="1200">
          <a:solidFill>
            <a:schemeClr val="tx1"/>
          </a:solidFill>
          <a:latin typeface="+mn-lt"/>
          <a:ea typeface="+mn-ea"/>
          <a:cs typeface="+mn-cs"/>
        </a:defRPr>
      </a:lvl2pPr>
      <a:lvl3pPr marL="1109345" algn="l" defTabSz="1109345" rtl="0" eaLnBrk="1" latinLnBrk="0" hangingPunct="1">
        <a:defRPr sz="2200" kern="1200">
          <a:solidFill>
            <a:schemeClr val="tx1"/>
          </a:solidFill>
          <a:latin typeface="+mn-lt"/>
          <a:ea typeface="+mn-ea"/>
          <a:cs typeface="+mn-cs"/>
        </a:defRPr>
      </a:lvl3pPr>
      <a:lvl4pPr marL="1664335" algn="l" defTabSz="1109345" rtl="0" eaLnBrk="1" latinLnBrk="0" hangingPunct="1">
        <a:defRPr sz="2200" kern="1200">
          <a:solidFill>
            <a:schemeClr val="tx1"/>
          </a:solidFill>
          <a:latin typeface="+mn-lt"/>
          <a:ea typeface="+mn-ea"/>
          <a:cs typeface="+mn-cs"/>
        </a:defRPr>
      </a:lvl4pPr>
      <a:lvl5pPr marL="2218690" algn="l" defTabSz="1109345" rtl="0" eaLnBrk="1" latinLnBrk="0" hangingPunct="1">
        <a:defRPr sz="2200" kern="1200">
          <a:solidFill>
            <a:schemeClr val="tx1"/>
          </a:solidFill>
          <a:latin typeface="+mn-lt"/>
          <a:ea typeface="+mn-ea"/>
          <a:cs typeface="+mn-cs"/>
        </a:defRPr>
      </a:lvl5pPr>
      <a:lvl6pPr marL="2773680" algn="l" defTabSz="1109345" rtl="0" eaLnBrk="1" latinLnBrk="0" hangingPunct="1">
        <a:defRPr sz="2200" kern="1200">
          <a:solidFill>
            <a:schemeClr val="tx1"/>
          </a:solidFill>
          <a:latin typeface="+mn-lt"/>
          <a:ea typeface="+mn-ea"/>
          <a:cs typeface="+mn-cs"/>
        </a:defRPr>
      </a:lvl6pPr>
      <a:lvl7pPr marL="3328035" algn="l" defTabSz="1109345" rtl="0" eaLnBrk="1" latinLnBrk="0" hangingPunct="1">
        <a:defRPr sz="2200" kern="1200">
          <a:solidFill>
            <a:schemeClr val="tx1"/>
          </a:solidFill>
          <a:latin typeface="+mn-lt"/>
          <a:ea typeface="+mn-ea"/>
          <a:cs typeface="+mn-cs"/>
        </a:defRPr>
      </a:lvl7pPr>
      <a:lvl8pPr marL="3883025" algn="l" defTabSz="1109345" rtl="0" eaLnBrk="1" latinLnBrk="0" hangingPunct="1">
        <a:defRPr sz="2200" kern="1200">
          <a:solidFill>
            <a:schemeClr val="tx1"/>
          </a:solidFill>
          <a:latin typeface="+mn-lt"/>
          <a:ea typeface="+mn-ea"/>
          <a:cs typeface="+mn-cs"/>
        </a:defRPr>
      </a:lvl8pPr>
      <a:lvl9pPr marL="4438015" algn="l" defTabSz="1109345" rtl="0" eaLnBrk="1" latinLnBrk="0" hangingPunct="1">
        <a:defRPr sz="2200" kern="1200">
          <a:solidFill>
            <a:schemeClr val="tx1"/>
          </a:solidFill>
          <a:latin typeface="+mn-lt"/>
          <a:ea typeface="+mn-ea"/>
          <a:cs typeface="+mn-cs"/>
        </a:defRPr>
      </a:lvl9pPr>
    </p:otherStyle>
  </p:txStyles>
</p:sldMaster>
</file>

<file path=ppt/slideMasters/slideMaster230.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1005392227"/>
      </p:ext>
    </p:extLst>
  </p:cSld>
  <p:clrMap bg1="lt1" tx1="dk1" bg2="lt2" tx2="dk2" accent1="accent1" accent2="accent2" accent3="accent3" accent4="accent4" accent5="accent5" accent6="accent6" hlink="hlink" folHlink="folHlink"/>
  <p:sldLayoutIdLst>
    <p:sldLayoutId id="2147484271"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3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189463710"/>
      </p:ext>
    </p:extLst>
  </p:cSld>
  <p:clrMap bg1="lt1" tx1="dk1" bg2="lt2" tx2="dk2" accent1="accent1" accent2="accent2" accent3="accent3" accent4="accent4" accent5="accent5" accent6="accent6" hlink="hlink" folHlink="folHlink"/>
  <p:sldLayoutIdLst>
    <p:sldLayoutId id="2147484273"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3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2502980551"/>
      </p:ext>
    </p:extLst>
  </p:cSld>
  <p:clrMap bg1="lt1" tx1="dk1" bg2="lt2" tx2="dk2" accent1="accent1" accent2="accent2" accent3="accent3" accent4="accent4" accent5="accent5" accent6="accent6" hlink="hlink" folHlink="folHlink"/>
  <p:sldLayoutIdLst>
    <p:sldLayoutId id="2147484275"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3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1357989360"/>
      </p:ext>
    </p:extLst>
  </p:cSld>
  <p:clrMap bg1="lt1" tx1="dk1" bg2="lt2" tx2="dk2" accent1="accent1" accent2="accent2" accent3="accent3" accent4="accent4" accent5="accent5" accent6="accent6" hlink="hlink" folHlink="folHlink"/>
  <p:sldLayoutIdLst>
    <p:sldLayoutId id="2147484277"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34.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3638018103"/>
      </p:ext>
    </p:extLst>
  </p:cSld>
  <p:clrMap bg1="lt1" tx1="dk1" bg2="lt2" tx2="dk2" accent1="accent1" accent2="accent2" accent3="accent3" accent4="accent4" accent5="accent5" accent6="accent6" hlink="hlink" folHlink="folHlink"/>
  <p:sldLayoutIdLst>
    <p:sldLayoutId id="2147484279"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35.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1888928416"/>
      </p:ext>
    </p:extLst>
  </p:cSld>
  <p:clrMap bg1="lt1" tx1="dk1" bg2="lt2" tx2="dk2" accent1="accent1" accent2="accent2" accent3="accent3" accent4="accent4" accent5="accent5" accent6="accent6" hlink="hlink" folHlink="folHlink"/>
  <p:sldLayoutIdLst>
    <p:sldLayoutId id="2147484281"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36.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lumMod val="9500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4926" y="365210"/>
            <a:ext cx="9470887" cy="1325870"/>
          </a:xfrm>
          <a:prstGeom prst="rect">
            <a:avLst/>
          </a:prstGeom>
          <a:effectLst>
            <a:outerShdw blurRad="88900" dist="101600" dir="5400000" algn="ctr" rotWithShape="0">
              <a:srgbClr val="000000">
                <a:alpha val="2000"/>
              </a:srgbClr>
            </a:outerShdw>
          </a:effectLst>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4926" y="1826048"/>
            <a:ext cx="9470887" cy="435234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4926" y="6357822"/>
            <a:ext cx="2470666" cy="365210"/>
          </a:xfrm>
          <a:prstGeom prst="rect">
            <a:avLst/>
          </a:prstGeom>
        </p:spPr>
        <p:txBody>
          <a:bodyPr vert="horz" lIns="91440" tIns="45720" rIns="91440" bIns="45720" rtlCol="0" anchor="ctr"/>
          <a:lstStyle>
            <a:lvl1pPr algn="l">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82F288E0-7875-42C4-84C8-98DBBD3BF4D2}" type="datetimeFigureOut">
              <a:rPr lang="zh-CN" altLang="en-US" smtClean="0">
                <a:solidFill>
                  <a:prstClr val="black">
                    <a:tint val="75000"/>
                  </a:prstClr>
                </a:solidFill>
              </a:rPr>
              <a:pPr fontAlgn="auto">
                <a:spcBef>
                  <a:spcPts val="0"/>
                </a:spcBef>
                <a:spcAft>
                  <a:spcPts val="0"/>
                </a:spcAft>
              </a:pPr>
              <a:t>2019/5/20</a:t>
            </a:fld>
            <a:endParaRPr lang="zh-CN" altLang="en-US">
              <a:solidFill>
                <a:prstClr val="black">
                  <a:tint val="75000"/>
                </a:prstClr>
              </a:solidFill>
            </a:endParaRPr>
          </a:p>
        </p:txBody>
      </p:sp>
      <p:sp>
        <p:nvSpPr>
          <p:cNvPr id="5" name="页脚占位符 4"/>
          <p:cNvSpPr>
            <a:spLocks noGrp="1"/>
          </p:cNvSpPr>
          <p:nvPr>
            <p:ph type="ftr" sz="quarter" idx="3"/>
          </p:nvPr>
        </p:nvSpPr>
        <p:spPr>
          <a:xfrm>
            <a:off x="3637370" y="6357822"/>
            <a:ext cx="3705999" cy="365210"/>
          </a:xfrm>
          <a:prstGeom prst="rect">
            <a:avLst/>
          </a:prstGeom>
        </p:spPr>
        <p:txBody>
          <a:bodyPr vert="horz" lIns="91440" tIns="45720" rIns="91440" bIns="45720" rtlCol="0" anchor="ctr"/>
          <a:lstStyle>
            <a:lvl1pPr algn="ct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7755146" y="6357822"/>
            <a:ext cx="2470666" cy="365210"/>
          </a:xfrm>
          <a:prstGeom prst="rect">
            <a:avLst/>
          </a:prstGeom>
        </p:spPr>
        <p:txBody>
          <a:bodyPr vert="horz" lIns="91440" tIns="45720" rIns="91440" bIns="45720" rtlCol="0" anchor="ctr"/>
          <a:lstStyle>
            <a:lvl1pPr algn="r">
              <a:defRPr sz="1081">
                <a:solidFill>
                  <a:schemeClr val="tx1">
                    <a:tint val="75000"/>
                  </a:schemeClr>
                </a:solidFill>
                <a:latin typeface="微软雅黑 Light" panose="020B0502040204020203" charset="-122"/>
                <a:ea typeface="微软雅黑 Light" panose="020B0502040204020203" charset="-122"/>
              </a:defRPr>
            </a:lvl1pPr>
          </a:lstStyle>
          <a:p>
            <a:pPr fontAlgn="auto">
              <a:spcBef>
                <a:spcPts val="0"/>
              </a:spcBef>
              <a:spcAft>
                <a:spcPts val="0"/>
              </a:spcAft>
            </a:pPr>
            <a:fld id="{7D9BB5D0-35E4-459D-AEF3-FE4D7C45CC19}" type="slidenum">
              <a:rPr lang="zh-CN" altLang="en-US" smtClean="0">
                <a:solidFill>
                  <a:prstClr val="black">
                    <a:tint val="75000"/>
                  </a:prstClr>
                </a:solidFill>
              </a:rPr>
              <a:pPr fontAlgn="auto">
                <a:spcBef>
                  <a:spcPts val="0"/>
                </a:spcBef>
                <a:spcAft>
                  <a:spcPts val="0"/>
                </a:spcAft>
              </a:pPr>
              <a:t>‹#›</a:t>
            </a:fld>
            <a:endParaRPr lang="zh-CN" altLang="en-US">
              <a:solidFill>
                <a:prstClr val="black">
                  <a:tint val="75000"/>
                </a:prstClr>
              </a:solidFill>
            </a:endParaRPr>
          </a:p>
        </p:txBody>
      </p:sp>
    </p:spTree>
    <p:extLst>
      <p:ext uri="{BB962C8B-B14F-4D97-AF65-F5344CB8AC3E}">
        <p14:creationId xmlns:p14="http://schemas.microsoft.com/office/powerpoint/2010/main" val="1330556313"/>
      </p:ext>
    </p:extLst>
  </p:cSld>
  <p:clrMap bg1="lt1" tx1="dk1" bg2="lt2" tx2="dk2" accent1="accent1" accent2="accent2" accent3="accent3" accent4="accent4" accent5="accent5" accent6="accent6" hlink="hlink" folHlink="folHlink"/>
  <p:sldLayoutIdLst>
    <p:sldLayoutId id="2147484283"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823600" rtl="0" eaLnBrk="1" latinLnBrk="0" hangingPunct="1">
        <a:lnSpc>
          <a:spcPct val="90000"/>
        </a:lnSpc>
        <a:spcBef>
          <a:spcPct val="0"/>
        </a:spcBef>
        <a:buNone/>
        <a:defRPr sz="3603" kern="1200">
          <a:solidFill>
            <a:srgbClr val="202020"/>
          </a:solidFill>
          <a:effectLst>
            <a:outerShdw blurRad="50800" dist="38100" dir="5400000" algn="t" rotWithShape="0">
              <a:prstClr val="black">
                <a:alpha val="20000"/>
              </a:prstClr>
            </a:outerShdw>
          </a:effectLst>
          <a:latin typeface="微软雅黑" panose="020B0503020204020204" charset="-122"/>
          <a:ea typeface="微软雅黑" panose="020B0503020204020204" charset="-122"/>
          <a:cs typeface="+mj-cs"/>
        </a:defRPr>
      </a:lvl1pPr>
    </p:titleStyle>
    <p:bodyStyle>
      <a:lvl1pPr marL="205900" indent="-205900" algn="l" defTabSz="823600" rtl="0" eaLnBrk="1" latinLnBrk="0" hangingPunct="1">
        <a:lnSpc>
          <a:spcPct val="120000"/>
        </a:lnSpc>
        <a:spcBef>
          <a:spcPts val="901"/>
        </a:spcBef>
        <a:buSzPct val="75000"/>
        <a:buFont typeface="Arial" panose="020B0604020202020204" pitchFamily="34" charset="0"/>
        <a:buChar char="•"/>
        <a:defRPr sz="2522" kern="1200">
          <a:solidFill>
            <a:schemeClr val="tx1">
              <a:lumMod val="85000"/>
              <a:lumOff val="15000"/>
            </a:schemeClr>
          </a:solidFill>
          <a:latin typeface="微软雅黑" panose="020B0503020204020204" charset="-122"/>
          <a:ea typeface="微软雅黑" panose="020B0503020204020204" charset="-122"/>
          <a:cs typeface="+mn-cs"/>
        </a:defRPr>
      </a:lvl1pPr>
      <a:lvl2pPr marL="518754" indent="-205900" algn="l" defTabSz="823600" rtl="0" eaLnBrk="1" fontAlgn="auto" latinLnBrk="0" hangingPunct="1">
        <a:lnSpc>
          <a:spcPct val="120000"/>
        </a:lnSpc>
        <a:spcBef>
          <a:spcPts val="450"/>
        </a:spcBef>
        <a:buSzPct val="75000"/>
        <a:buFont typeface="Arial" panose="020B0604020202020204" pitchFamily="34" charset="0"/>
        <a:buChar char="•"/>
        <a:defRPr sz="1982" kern="1200">
          <a:solidFill>
            <a:schemeClr val="tx1">
              <a:lumMod val="75000"/>
              <a:lumOff val="25000"/>
            </a:schemeClr>
          </a:solidFill>
          <a:latin typeface="微软雅黑" panose="020B0503020204020204" charset="-122"/>
          <a:ea typeface="微软雅黑" panose="020B0503020204020204" charset="-122"/>
          <a:cs typeface="+mn-cs"/>
        </a:defRPr>
      </a:lvl2pPr>
      <a:lvl3pPr marL="907676" indent="-205900" algn="l" defTabSz="823600" rtl="0" eaLnBrk="1" fontAlgn="auto" latinLnBrk="0" hangingPunct="1">
        <a:lnSpc>
          <a:spcPct val="120000"/>
        </a:lnSpc>
        <a:spcBef>
          <a:spcPts val="450"/>
        </a:spcBef>
        <a:buSzPct val="75000"/>
        <a:buFont typeface="Arial" panose="020B0604020202020204" pitchFamily="34" charset="0"/>
        <a:buChar char="‒"/>
        <a:defRPr sz="1801" kern="1200">
          <a:solidFill>
            <a:schemeClr val="tx1">
              <a:lumMod val="65000"/>
              <a:lumOff val="35000"/>
            </a:schemeClr>
          </a:solidFill>
          <a:latin typeface="微软雅黑" panose="020B0503020204020204" charset="-122"/>
          <a:ea typeface="微软雅黑" panose="020B0503020204020204" charset="-122"/>
          <a:cs typeface="+mn-cs"/>
        </a:defRPr>
      </a:lvl3pPr>
      <a:lvl4pPr marL="1361800" indent="-205900" algn="l" defTabSz="823600" rtl="0" eaLnBrk="1" fontAlgn="auto" latinLnBrk="0" hangingPunct="1">
        <a:lnSpc>
          <a:spcPct val="10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4pPr>
      <a:lvl5pPr marL="1750722" indent="-205900" algn="l" defTabSz="823600" rtl="0" eaLnBrk="1" fontAlgn="auto" latinLnBrk="0" hangingPunct="1">
        <a:lnSpc>
          <a:spcPct val="90000"/>
        </a:lnSpc>
        <a:spcBef>
          <a:spcPts val="450"/>
        </a:spcBef>
        <a:buSzPct val="75000"/>
        <a:buFont typeface="Arial" panose="020B0604020202020204" pitchFamily="34" charset="0"/>
        <a:buChar char="˃"/>
        <a:defRPr sz="1621" kern="1200">
          <a:solidFill>
            <a:schemeClr val="tx1">
              <a:lumMod val="50000"/>
              <a:lumOff val="50000"/>
            </a:schemeClr>
          </a:solidFill>
          <a:latin typeface="微软雅黑" panose="020B0503020204020204" charset="-122"/>
          <a:ea typeface="微软雅黑" panose="020B0503020204020204" charset="-122"/>
          <a:cs typeface="+mn-cs"/>
        </a:defRPr>
      </a:lvl5pPr>
      <a:lvl6pPr marL="22649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6pPr>
      <a:lvl7pPr marL="26767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7pPr>
      <a:lvl8pPr marL="30885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8pPr>
      <a:lvl9pPr marL="3500300" indent="-205900" algn="l" defTabSz="823600" rtl="0" eaLnBrk="1" latinLnBrk="0" hangingPunct="1">
        <a:lnSpc>
          <a:spcPct val="90000"/>
        </a:lnSpc>
        <a:spcBef>
          <a:spcPts val="450"/>
        </a:spcBef>
        <a:buFont typeface="Arial" panose="020B0604020202020204" pitchFamily="34" charset="0"/>
        <a:buChar char="•"/>
        <a:defRPr sz="162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3474690525"/>
      </p:ext>
    </p:extLst>
  </p:cSld>
  <p:clrMap bg1="lt1" tx1="dk1" bg2="lt2" tx2="dk2" accent1="accent1" accent2="accent2" accent3="accent3" accent4="accent4" accent5="accent5" accent6="accent6" hlink="hlink" folHlink="folHlink"/>
  <p:sldLayoutIdLst>
    <p:sldLayoutId id="2147484285"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1322895286"/>
      </p:ext>
    </p:extLst>
  </p:cSld>
  <p:clrMap bg1="lt1" tx1="dk1" bg2="lt2" tx2="dk2" accent1="accent1" accent2="accent2" accent3="accent3" accent4="accent4" accent5="accent5" accent6="accent6" hlink="hlink" folHlink="folHlink"/>
  <p:sldLayoutIdLst>
    <p:sldLayoutId id="2147484287"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2082234929"/>
      </p:ext>
    </p:extLst>
  </p:cSld>
  <p:clrMap bg1="lt1" tx1="dk1" bg2="lt2" tx2="dk2" accent1="accent1" accent2="accent2" accent3="accent3" accent4="accent4" accent5="accent5" accent6="accent6" hlink="hlink" folHlink="folHlink"/>
  <p:sldLayoutIdLst>
    <p:sldLayoutId id="2147484289"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92"/>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4" r:id="rId1"/>
    <p:sldLayoutId id="2147483755" r:id="rId2"/>
  </p:sldLayoutIdLst>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2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1671071991"/>
      </p:ext>
    </p:extLst>
  </p:cSld>
  <p:clrMap bg1="lt1" tx1="dk1" bg2="lt2" tx2="dk2" accent1="accent1" accent2="accent2" accent3="accent3" accent4="accent4" accent5="accent5" accent6="accent6" hlink="hlink" folHlink="folHlink"/>
  <p:sldLayoutIdLst>
    <p:sldLayoutId id="2147484291"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2249136784"/>
      </p:ext>
    </p:extLst>
  </p:cSld>
  <p:clrMap bg1="lt1" tx1="dk1" bg2="lt2" tx2="dk2" accent1="accent1" accent2="accent2" accent3="accent3" accent4="accent4" accent5="accent5" accent6="accent6" hlink="hlink" folHlink="folHlink"/>
  <p:sldLayoutIdLst>
    <p:sldLayoutId id="2147484293"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2978733492"/>
      </p:ext>
    </p:extLst>
  </p:cSld>
  <p:clrMap bg1="lt1" tx1="dk1" bg2="lt2" tx2="dk2" accent1="accent1" accent2="accent2" accent3="accent3" accent4="accent4" accent5="accent5" accent6="accent6" hlink="hlink" folHlink="folHlink"/>
  <p:sldLayoutIdLst>
    <p:sldLayoutId id="2147484295"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4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836146171"/>
      </p:ext>
    </p:extLst>
  </p:cSld>
  <p:clrMap bg1="lt1" tx1="dk1" bg2="lt2" tx2="dk2" accent1="accent1" accent2="accent2" accent3="accent3" accent4="accent4" accent5="accent5" accent6="accent6" hlink="hlink" folHlink="folHlink"/>
  <p:sldLayoutIdLst>
    <p:sldLayoutId id="2147484297"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4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2869915433"/>
      </p:ext>
    </p:extLst>
  </p:cSld>
  <p:clrMap bg1="lt1" tx1="dk1" bg2="lt2" tx2="dk2" accent1="accent1" accent2="accent2" accent3="accent3" accent4="accent4" accent5="accent5" accent6="accent6" hlink="hlink" folHlink="folHlink"/>
  <p:sldLayoutIdLst>
    <p:sldLayoutId id="2147484299"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4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327938344"/>
      </p:ext>
    </p:extLst>
  </p:cSld>
  <p:clrMap bg1="lt1" tx1="dk1" bg2="lt2" tx2="dk2" accent1="accent1" accent2="accent2" accent3="accent3" accent4="accent4" accent5="accent5" accent6="accent6" hlink="hlink" folHlink="folHlink"/>
  <p:sldLayoutIdLst>
    <p:sldLayoutId id="2147484301"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4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2024562611"/>
      </p:ext>
    </p:extLst>
  </p:cSld>
  <p:clrMap bg1="lt1" tx1="dk1" bg2="lt2" tx2="dk2" accent1="accent1" accent2="accent2" accent3="accent3" accent4="accent4" accent5="accent5" accent6="accent6" hlink="hlink" folHlink="folHlink"/>
  <p:sldLayoutIdLst>
    <p:sldLayoutId id="2147484303"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4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3728745582"/>
      </p:ext>
    </p:extLst>
  </p:cSld>
  <p:clrMap bg1="lt1" tx1="dk1" bg2="lt2" tx2="dk2" accent1="accent1" accent2="accent2" accent3="accent3" accent4="accent4" accent5="accent5" accent6="accent6" hlink="hlink" folHlink="folHlink"/>
  <p:sldLayoutIdLst>
    <p:sldLayoutId id="2147484305"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4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1155311144"/>
      </p:ext>
    </p:extLst>
  </p:cSld>
  <p:clrMap bg1="lt1" tx1="dk1" bg2="lt2" tx2="dk2" accent1="accent1" accent2="accent2" accent3="accent3" accent4="accent4" accent5="accent5" accent6="accent6" hlink="hlink" folHlink="folHlink"/>
  <p:sldLayoutIdLst>
    <p:sldLayoutId id="2147484307"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4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692794857"/>
      </p:ext>
    </p:extLst>
  </p:cSld>
  <p:clrMap bg1="lt1" tx1="dk1" bg2="lt2" tx2="dk2" accent1="accent1" accent2="accent2" accent3="accent3" accent4="accent4" accent5="accent5" accent6="accent6" hlink="hlink" folHlink="folHlink"/>
  <p:sldLayoutIdLst>
    <p:sldLayoutId id="2147484309"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92"/>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Lst>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25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4122242013"/>
      </p:ext>
    </p:extLst>
  </p:cSld>
  <p:clrMap bg1="lt1" tx1="dk1" bg2="lt2" tx2="dk2" accent1="accent1" accent2="accent2" accent3="accent3" accent4="accent4" accent5="accent5" accent6="accent6" hlink="hlink" folHlink="folHlink"/>
  <p:sldLayoutIdLst>
    <p:sldLayoutId id="2147484311"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5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336983144"/>
      </p:ext>
    </p:extLst>
  </p:cSld>
  <p:clrMap bg1="lt1" tx1="dk1" bg2="lt2" tx2="dk2" accent1="accent1" accent2="accent2" accent3="accent3" accent4="accent4" accent5="accent5" accent6="accent6" hlink="hlink" folHlink="folHlink"/>
  <p:sldLayoutIdLst>
    <p:sldLayoutId id="2147484313"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5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1349804497"/>
      </p:ext>
    </p:extLst>
  </p:cSld>
  <p:clrMap bg1="lt1" tx1="dk1" bg2="lt2" tx2="dk2" accent1="accent1" accent2="accent2" accent3="accent3" accent4="accent4" accent5="accent5" accent6="accent6" hlink="hlink" folHlink="folHlink"/>
  <p:sldLayoutIdLst>
    <p:sldLayoutId id="2147484315"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5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1980860171"/>
      </p:ext>
    </p:extLst>
  </p:cSld>
  <p:clrMap bg1="lt1" tx1="dk1" bg2="lt2" tx2="dk2" accent1="accent1" accent2="accent2" accent3="accent3" accent4="accent4" accent5="accent5" accent6="accent6" hlink="hlink" folHlink="folHlink"/>
  <p:sldLayoutIdLst>
    <p:sldLayoutId id="2147484317"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5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1697190385"/>
      </p:ext>
    </p:extLst>
  </p:cSld>
  <p:clrMap bg1="lt1" tx1="dk1" bg2="lt2" tx2="dk2" accent1="accent1" accent2="accent2" accent3="accent3" accent4="accent4" accent5="accent5" accent6="accent6" hlink="hlink" folHlink="folHlink"/>
  <p:sldLayoutIdLst>
    <p:sldLayoutId id="2147484319"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5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2186563566"/>
      </p:ext>
    </p:extLst>
  </p:cSld>
  <p:clrMap bg1="lt1" tx1="dk1" bg2="lt2" tx2="dk2" accent1="accent1" accent2="accent2" accent3="accent3" accent4="accent4" accent5="accent5" accent6="accent6" hlink="hlink" folHlink="folHlink"/>
  <p:sldLayoutIdLst>
    <p:sldLayoutId id="2147484321"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5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3833005213"/>
      </p:ext>
    </p:extLst>
  </p:cSld>
  <p:clrMap bg1="lt1" tx1="dk1" bg2="lt2" tx2="dk2" accent1="accent1" accent2="accent2" accent3="accent3" accent4="accent4" accent5="accent5" accent6="accent6" hlink="hlink" folHlink="folHlink"/>
  <p:sldLayoutIdLst>
    <p:sldLayoutId id="2147484323"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5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2258549108"/>
      </p:ext>
    </p:extLst>
  </p:cSld>
  <p:clrMap bg1="lt1" tx1="dk1" bg2="lt2" tx2="dk2" accent1="accent1" accent2="accent2" accent3="accent3" accent4="accent4" accent5="accent5" accent6="accent6" hlink="hlink" folHlink="folHlink"/>
  <p:sldLayoutIdLst>
    <p:sldLayoutId id="2147484325"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5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2578732451"/>
      </p:ext>
    </p:extLst>
  </p:cSld>
  <p:clrMap bg1="lt1" tx1="dk1" bg2="lt2" tx2="dk2" accent1="accent1" accent2="accent2" accent3="accent3" accent4="accent4" accent5="accent5" accent6="accent6" hlink="hlink" folHlink="folHlink"/>
  <p:sldLayoutIdLst>
    <p:sldLayoutId id="2147484327"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5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799233879"/>
      </p:ext>
    </p:extLst>
  </p:cSld>
  <p:clrMap bg1="lt1" tx1="dk1" bg2="lt2" tx2="dk2" accent1="accent1" accent2="accent2" accent3="accent3" accent4="accent4" accent5="accent5" accent6="accent6" hlink="hlink" folHlink="folHlink"/>
  <p:sldLayoutIdLst>
    <p:sldLayoutId id="2147484329"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92"/>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Lst>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26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3951945357"/>
      </p:ext>
    </p:extLst>
  </p:cSld>
  <p:clrMap bg1="lt1" tx1="dk1" bg2="lt2" tx2="dk2" accent1="accent1" accent2="accent2" accent3="accent3" accent4="accent4" accent5="accent5" accent6="accent6" hlink="hlink" folHlink="folHlink"/>
  <p:sldLayoutIdLst>
    <p:sldLayoutId id="2147484331"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6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753021574"/>
      </p:ext>
    </p:extLst>
  </p:cSld>
  <p:clrMap bg1="lt1" tx1="dk1" bg2="lt2" tx2="dk2" accent1="accent1" accent2="accent2" accent3="accent3" accent4="accent4" accent5="accent5" accent6="accent6" hlink="hlink" folHlink="folHlink"/>
  <p:sldLayoutIdLst>
    <p:sldLayoutId id="2147484333"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6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1426186892"/>
      </p:ext>
    </p:extLst>
  </p:cSld>
  <p:clrMap bg1="lt1" tx1="dk1" bg2="lt2" tx2="dk2" accent1="accent1" accent2="accent2" accent3="accent3" accent4="accent4" accent5="accent5" accent6="accent6" hlink="hlink" folHlink="folHlink"/>
  <p:sldLayoutIdLst>
    <p:sldLayoutId id="2147484335"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6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1938392582"/>
      </p:ext>
    </p:extLst>
  </p:cSld>
  <p:clrMap bg1="lt1" tx1="dk1" bg2="lt2" tx2="dk2" accent1="accent1" accent2="accent2" accent3="accent3" accent4="accent4" accent5="accent5" accent6="accent6" hlink="hlink" folHlink="folHlink"/>
  <p:sldLayoutIdLst>
    <p:sldLayoutId id="2147484337"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6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030" y="-74190"/>
            <a:ext cx="11187682" cy="7021220"/>
          </a:xfrm>
          <a:prstGeom prst="rect">
            <a:avLst/>
          </a:prstGeom>
        </p:spPr>
      </p:pic>
    </p:spTree>
    <p:extLst>
      <p:ext uri="{BB962C8B-B14F-4D97-AF65-F5344CB8AC3E}">
        <p14:creationId xmlns:p14="http://schemas.microsoft.com/office/powerpoint/2010/main" val="2781695457"/>
      </p:ext>
    </p:extLst>
  </p:cSld>
  <p:clrMap bg1="lt1" tx1="dk1" bg2="lt2" tx2="dk2" accent1="accent1" accent2="accent2" accent3="accent3" accent4="accent4" accent5="accent5" accent6="accent6" hlink="hlink" folHlink="folHlink"/>
  <p:sldLayoutIdLst>
    <p:sldLayoutId id="2147484339" r:id="rId1"/>
  </p:sldLayoutIdLst>
  <p:txStyles>
    <p:titleStyle>
      <a:lvl1pPr algn="ctr" defTabSz="823600" rtl="0" eaLnBrk="1" latinLnBrk="0" hangingPunct="1">
        <a:spcBef>
          <a:spcPct val="0"/>
        </a:spcBef>
        <a:buNone/>
        <a:defRPr sz="3963" kern="1200">
          <a:solidFill>
            <a:schemeClr val="tx1"/>
          </a:solidFill>
          <a:latin typeface="+mj-lt"/>
          <a:ea typeface="+mj-ea"/>
          <a:cs typeface="+mj-cs"/>
        </a:defRPr>
      </a:lvl1pPr>
    </p:titleStyle>
    <p:bodyStyle>
      <a:lvl1pPr marL="308850" indent="-308850" algn="l" defTabSz="823600" rtl="0" eaLnBrk="1" latinLnBrk="0" hangingPunct="1">
        <a:spcBef>
          <a:spcPct val="20000"/>
        </a:spcBef>
        <a:buFont typeface="Arial" pitchFamily="34" charset="0"/>
        <a:buChar char="•"/>
        <a:defRPr sz="2882" kern="1200">
          <a:solidFill>
            <a:schemeClr val="tx1"/>
          </a:solidFill>
          <a:latin typeface="+mn-lt"/>
          <a:ea typeface="+mn-ea"/>
          <a:cs typeface="+mn-cs"/>
        </a:defRPr>
      </a:lvl1pPr>
      <a:lvl2pPr marL="669175" indent="-257375" algn="l" defTabSz="823600" rtl="0" eaLnBrk="1" latinLnBrk="0" hangingPunct="1">
        <a:spcBef>
          <a:spcPct val="20000"/>
        </a:spcBef>
        <a:buFont typeface="Arial" pitchFamily="34" charset="0"/>
        <a:buChar char="–"/>
        <a:defRPr sz="2522" kern="1200">
          <a:solidFill>
            <a:schemeClr val="tx1"/>
          </a:solidFill>
          <a:latin typeface="+mn-lt"/>
          <a:ea typeface="+mn-ea"/>
          <a:cs typeface="+mn-cs"/>
        </a:defRPr>
      </a:lvl2pPr>
      <a:lvl3pPr marL="1029500" indent="-205900" algn="l" defTabSz="823600" rtl="0" eaLnBrk="1" latinLnBrk="0" hangingPunct="1">
        <a:spcBef>
          <a:spcPct val="20000"/>
        </a:spcBef>
        <a:buFont typeface="Arial" pitchFamily="34" charset="0"/>
        <a:buChar char="•"/>
        <a:defRPr sz="2162" kern="1200">
          <a:solidFill>
            <a:schemeClr val="tx1"/>
          </a:solidFill>
          <a:latin typeface="+mn-lt"/>
          <a:ea typeface="+mn-ea"/>
          <a:cs typeface="+mn-cs"/>
        </a:defRPr>
      </a:lvl3pPr>
      <a:lvl4pPr marL="1441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4pPr>
      <a:lvl5pPr marL="18531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5pPr>
      <a:lvl6pPr marL="22649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6pPr>
      <a:lvl7pPr marL="26767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7pPr>
      <a:lvl8pPr marL="30885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8pPr>
      <a:lvl9pPr marL="3500300" indent="-205900" algn="l" defTabSz="823600" rtl="0" eaLnBrk="1" latinLnBrk="0" hangingPunct="1">
        <a:spcBef>
          <a:spcPct val="20000"/>
        </a:spcBef>
        <a:buFont typeface="Arial" pitchFamily="34" charset="0"/>
        <a:buChar char="•"/>
        <a:defRPr sz="1801" kern="1200">
          <a:solidFill>
            <a:schemeClr val="tx1"/>
          </a:solidFill>
          <a:latin typeface="+mn-lt"/>
          <a:ea typeface="+mn-ea"/>
          <a:cs typeface="+mn-cs"/>
        </a:defRPr>
      </a:lvl9pPr>
    </p:bodyStyle>
    <p:otherStyle>
      <a:defPPr>
        <a:defRPr lang="zh-CN"/>
      </a:defPPr>
      <a:lvl1pPr marL="0" algn="l" defTabSz="823600" rtl="0" eaLnBrk="1" latinLnBrk="0" hangingPunct="1">
        <a:defRPr sz="1621" kern="1200">
          <a:solidFill>
            <a:schemeClr val="tx1"/>
          </a:solidFill>
          <a:latin typeface="+mn-lt"/>
          <a:ea typeface="+mn-ea"/>
          <a:cs typeface="+mn-cs"/>
        </a:defRPr>
      </a:lvl1pPr>
      <a:lvl2pPr marL="411800" algn="l" defTabSz="823600" rtl="0" eaLnBrk="1" latinLnBrk="0" hangingPunct="1">
        <a:defRPr sz="1621" kern="1200">
          <a:solidFill>
            <a:schemeClr val="tx1"/>
          </a:solidFill>
          <a:latin typeface="+mn-lt"/>
          <a:ea typeface="+mn-ea"/>
          <a:cs typeface="+mn-cs"/>
        </a:defRPr>
      </a:lvl2pPr>
      <a:lvl3pPr marL="823600" algn="l" defTabSz="823600" rtl="0" eaLnBrk="1" latinLnBrk="0" hangingPunct="1">
        <a:defRPr sz="1621" kern="1200">
          <a:solidFill>
            <a:schemeClr val="tx1"/>
          </a:solidFill>
          <a:latin typeface="+mn-lt"/>
          <a:ea typeface="+mn-ea"/>
          <a:cs typeface="+mn-cs"/>
        </a:defRPr>
      </a:lvl3pPr>
      <a:lvl4pPr marL="1235400" algn="l" defTabSz="823600" rtl="0" eaLnBrk="1" latinLnBrk="0" hangingPunct="1">
        <a:defRPr sz="1621" kern="1200">
          <a:solidFill>
            <a:schemeClr val="tx1"/>
          </a:solidFill>
          <a:latin typeface="+mn-lt"/>
          <a:ea typeface="+mn-ea"/>
          <a:cs typeface="+mn-cs"/>
        </a:defRPr>
      </a:lvl4pPr>
      <a:lvl5pPr marL="1647200" algn="l" defTabSz="823600" rtl="0" eaLnBrk="1" latinLnBrk="0" hangingPunct="1">
        <a:defRPr sz="1621" kern="1200">
          <a:solidFill>
            <a:schemeClr val="tx1"/>
          </a:solidFill>
          <a:latin typeface="+mn-lt"/>
          <a:ea typeface="+mn-ea"/>
          <a:cs typeface="+mn-cs"/>
        </a:defRPr>
      </a:lvl5pPr>
      <a:lvl6pPr marL="2059000" algn="l" defTabSz="823600" rtl="0" eaLnBrk="1" latinLnBrk="0" hangingPunct="1">
        <a:defRPr sz="1621" kern="1200">
          <a:solidFill>
            <a:schemeClr val="tx1"/>
          </a:solidFill>
          <a:latin typeface="+mn-lt"/>
          <a:ea typeface="+mn-ea"/>
          <a:cs typeface="+mn-cs"/>
        </a:defRPr>
      </a:lvl6pPr>
      <a:lvl7pPr marL="2470800" algn="l" defTabSz="823600" rtl="0" eaLnBrk="1" latinLnBrk="0" hangingPunct="1">
        <a:defRPr sz="1621" kern="1200">
          <a:solidFill>
            <a:schemeClr val="tx1"/>
          </a:solidFill>
          <a:latin typeface="+mn-lt"/>
          <a:ea typeface="+mn-ea"/>
          <a:cs typeface="+mn-cs"/>
        </a:defRPr>
      </a:lvl7pPr>
      <a:lvl8pPr marL="2882600" algn="l" defTabSz="823600" rtl="0" eaLnBrk="1" latinLnBrk="0" hangingPunct="1">
        <a:defRPr sz="1621" kern="1200">
          <a:solidFill>
            <a:schemeClr val="tx1"/>
          </a:solidFill>
          <a:latin typeface="+mn-lt"/>
          <a:ea typeface="+mn-ea"/>
          <a:cs typeface="+mn-cs"/>
        </a:defRPr>
      </a:lvl8pPr>
      <a:lvl9pPr marL="3294400" algn="l" defTabSz="823600" rtl="0" eaLnBrk="1" latinLnBrk="0" hangingPunct="1">
        <a:defRPr sz="1621"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Lst>
  <p:txStyles>
    <p:titleStyle>
      <a:lvl1pPr algn="ctr" rtl="0" eaLnBrk="0" fontAlgn="base" hangingPunct="0">
        <a:spcBef>
          <a:spcPct val="0"/>
        </a:spcBef>
        <a:spcAft>
          <a:spcPct val="0"/>
        </a:spcAft>
        <a:defRPr sz="495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5pPr>
      <a:lvl6pPr marL="54991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6pPr>
      <a:lvl7pPr marL="109982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7pPr>
      <a:lvl8pPr marL="164973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8pPr>
      <a:lvl9pPr marL="219964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18000"/>
        </a:spcBef>
        <a:spcAft>
          <a:spcPct val="0"/>
        </a:spcAft>
        <a:buFont typeface="Arial" panose="020B0604020202020204" pitchFamily="34" charset="0"/>
        <a:buChar char="•"/>
        <a:defRPr sz="3600" kern="1200">
          <a:solidFill>
            <a:schemeClr val="tx1"/>
          </a:solidFill>
          <a:latin typeface="+mn-lt"/>
          <a:ea typeface="+mn-ea"/>
          <a:cs typeface="+mn-cs"/>
        </a:defRPr>
      </a:lvl1pPr>
      <a:lvl2pPr marL="804545" indent="-309245" algn="l" rtl="0" eaLnBrk="0" fontAlgn="base" hangingPunct="0">
        <a:spcBef>
          <a:spcPct val="18000"/>
        </a:spcBef>
        <a:spcAft>
          <a:spcPct val="0"/>
        </a:spcAft>
        <a:buFont typeface="Arial" panose="020B0604020202020204" pitchFamily="34" charset="0"/>
        <a:buChar char="–"/>
        <a:defRPr sz="3150" kern="1200">
          <a:solidFill>
            <a:schemeClr val="tx1"/>
          </a:solidFill>
          <a:latin typeface="+mn-lt"/>
          <a:ea typeface="+mn-ea"/>
          <a:cs typeface="+mn-cs"/>
        </a:defRPr>
      </a:lvl2pPr>
      <a:lvl3pPr marL="1237615" indent="-247650" algn="l" rtl="0" eaLnBrk="0" fontAlgn="base" hangingPunct="0">
        <a:spcBef>
          <a:spcPct val="18000"/>
        </a:spcBef>
        <a:spcAft>
          <a:spcPct val="0"/>
        </a:spcAft>
        <a:buFont typeface="Arial" panose="020B0604020202020204" pitchFamily="34" charset="0"/>
        <a:buChar char="•"/>
        <a:defRPr sz="2700" kern="1200">
          <a:solidFill>
            <a:schemeClr val="tx1"/>
          </a:solidFill>
          <a:latin typeface="+mn-lt"/>
          <a:ea typeface="+mn-ea"/>
          <a:cs typeface="+mn-cs"/>
        </a:defRPr>
      </a:lvl3pPr>
      <a:lvl4pPr marL="1732915" indent="-247650" algn="l" rtl="0" eaLnBrk="0" fontAlgn="base" hangingPunct="0">
        <a:spcBef>
          <a:spcPct val="18000"/>
        </a:spcBef>
        <a:spcAft>
          <a:spcPct val="0"/>
        </a:spcAft>
        <a:buFont typeface="Arial" panose="020B0604020202020204" pitchFamily="34" charset="0"/>
        <a:buChar char="–"/>
        <a:defRPr sz="2250" kern="1200">
          <a:solidFill>
            <a:schemeClr val="tx1"/>
          </a:solidFill>
          <a:latin typeface="+mn-lt"/>
          <a:ea typeface="+mn-ea"/>
          <a:cs typeface="+mn-cs"/>
        </a:defRPr>
      </a:lvl4pPr>
      <a:lvl5pPr marL="2228215" indent="-247650" algn="l" rtl="0" eaLnBrk="0" fontAlgn="base" hangingPunct="0">
        <a:spcBef>
          <a:spcPct val="18000"/>
        </a:spcBef>
        <a:spcAft>
          <a:spcPct val="0"/>
        </a:spcAft>
        <a:buFont typeface="Arial" panose="020B0604020202020204" pitchFamily="34" charset="0"/>
        <a:buChar char="»"/>
        <a:defRPr sz="2250" kern="1200">
          <a:solidFill>
            <a:schemeClr val="tx1"/>
          </a:solidFill>
          <a:latin typeface="+mn-lt"/>
          <a:ea typeface="+mn-ea"/>
          <a:cs typeface="+mn-cs"/>
        </a:defRPr>
      </a:lvl5pPr>
      <a:lvl6pPr marL="2723515" indent="-247650" algn="l" defTabSz="989965" rtl="0" eaLnBrk="1" latinLnBrk="0" hangingPunct="1">
        <a:spcBef>
          <a:spcPct val="18000"/>
        </a:spcBef>
        <a:buFont typeface="Arial" panose="020B0604020202020204" pitchFamily="34" charset="0"/>
        <a:buChar char="•"/>
        <a:defRPr sz="2250" kern="1200">
          <a:solidFill>
            <a:schemeClr val="tx1"/>
          </a:solidFill>
          <a:latin typeface="+mn-lt"/>
          <a:ea typeface="+mn-ea"/>
          <a:cs typeface="+mn-cs"/>
        </a:defRPr>
      </a:lvl6pPr>
      <a:lvl7pPr marL="3218180" indent="-247650" algn="l" defTabSz="989965" rtl="0" eaLnBrk="1" latinLnBrk="0" hangingPunct="1">
        <a:spcBef>
          <a:spcPct val="18000"/>
        </a:spcBef>
        <a:buFont typeface="Arial" panose="020B0604020202020204" pitchFamily="34" charset="0"/>
        <a:buChar char="•"/>
        <a:defRPr sz="2250" kern="1200">
          <a:solidFill>
            <a:schemeClr val="tx1"/>
          </a:solidFill>
          <a:latin typeface="+mn-lt"/>
          <a:ea typeface="+mn-ea"/>
          <a:cs typeface="+mn-cs"/>
        </a:defRPr>
      </a:lvl7pPr>
      <a:lvl8pPr marL="3713480" indent="-247650" algn="l" defTabSz="989965" rtl="0" eaLnBrk="1" latinLnBrk="0" hangingPunct="1">
        <a:spcBef>
          <a:spcPct val="18000"/>
        </a:spcBef>
        <a:buFont typeface="Arial" panose="020B0604020202020204" pitchFamily="34" charset="0"/>
        <a:buChar char="•"/>
        <a:defRPr sz="2250" kern="1200">
          <a:solidFill>
            <a:schemeClr val="tx1"/>
          </a:solidFill>
          <a:latin typeface="+mn-lt"/>
          <a:ea typeface="+mn-ea"/>
          <a:cs typeface="+mn-cs"/>
        </a:defRPr>
      </a:lvl8pPr>
      <a:lvl9pPr marL="4208780" indent="-247650" algn="l" defTabSz="989965" rtl="0" eaLnBrk="1" latinLnBrk="0" hangingPunct="1">
        <a:spcBef>
          <a:spcPct val="18000"/>
        </a:spcBef>
        <a:buFont typeface="Arial" panose="020B0604020202020204" pitchFamily="34" charset="0"/>
        <a:buChar char="•"/>
        <a:defRPr sz="2250" kern="1200">
          <a:solidFill>
            <a:schemeClr val="tx1"/>
          </a:solidFill>
          <a:latin typeface="+mn-lt"/>
          <a:ea typeface="+mn-ea"/>
          <a:cs typeface="+mn-cs"/>
        </a:defRPr>
      </a:lvl9pPr>
    </p:bodyStyle>
    <p:otherStyle>
      <a:defPPr>
        <a:defRPr lang="zh-CN"/>
      </a:defPPr>
      <a:lvl1pPr marL="0" algn="l" defTabSz="989965" rtl="0" eaLnBrk="1" latinLnBrk="0" hangingPunct="1">
        <a:defRPr sz="1980" kern="1200">
          <a:solidFill>
            <a:schemeClr val="tx1"/>
          </a:solidFill>
          <a:latin typeface="+mn-lt"/>
          <a:ea typeface="+mn-ea"/>
          <a:cs typeface="+mn-cs"/>
        </a:defRPr>
      </a:lvl1pPr>
      <a:lvl2pPr marL="495300" algn="l" defTabSz="989965" rtl="0" eaLnBrk="1" latinLnBrk="0" hangingPunct="1">
        <a:defRPr sz="1980" kern="1200">
          <a:solidFill>
            <a:schemeClr val="tx1"/>
          </a:solidFill>
          <a:latin typeface="+mn-lt"/>
          <a:ea typeface="+mn-ea"/>
          <a:cs typeface="+mn-cs"/>
        </a:defRPr>
      </a:lvl2pPr>
      <a:lvl3pPr marL="989965" algn="l" defTabSz="989965" rtl="0" eaLnBrk="1" latinLnBrk="0" hangingPunct="1">
        <a:defRPr sz="1980" kern="1200">
          <a:solidFill>
            <a:schemeClr val="tx1"/>
          </a:solidFill>
          <a:latin typeface="+mn-lt"/>
          <a:ea typeface="+mn-ea"/>
          <a:cs typeface="+mn-cs"/>
        </a:defRPr>
      </a:lvl3pPr>
      <a:lvl4pPr marL="1485265" algn="l" defTabSz="989965" rtl="0" eaLnBrk="1" latinLnBrk="0" hangingPunct="1">
        <a:defRPr sz="1980" kern="1200">
          <a:solidFill>
            <a:schemeClr val="tx1"/>
          </a:solidFill>
          <a:latin typeface="+mn-lt"/>
          <a:ea typeface="+mn-ea"/>
          <a:cs typeface="+mn-cs"/>
        </a:defRPr>
      </a:lvl4pPr>
      <a:lvl5pPr marL="1980565" algn="l" defTabSz="989965" rtl="0" eaLnBrk="1" latinLnBrk="0" hangingPunct="1">
        <a:defRPr sz="1980" kern="1200">
          <a:solidFill>
            <a:schemeClr val="tx1"/>
          </a:solidFill>
          <a:latin typeface="+mn-lt"/>
          <a:ea typeface="+mn-ea"/>
          <a:cs typeface="+mn-cs"/>
        </a:defRPr>
      </a:lvl5pPr>
      <a:lvl6pPr marL="2475865" algn="l" defTabSz="989965" rtl="0" eaLnBrk="1" latinLnBrk="0" hangingPunct="1">
        <a:defRPr sz="1980" kern="1200">
          <a:solidFill>
            <a:schemeClr val="tx1"/>
          </a:solidFill>
          <a:latin typeface="+mn-lt"/>
          <a:ea typeface="+mn-ea"/>
          <a:cs typeface="+mn-cs"/>
        </a:defRPr>
      </a:lvl6pPr>
      <a:lvl7pPr marL="2970530" algn="l" defTabSz="989965" rtl="0" eaLnBrk="1" latinLnBrk="0" hangingPunct="1">
        <a:defRPr sz="1980" kern="1200">
          <a:solidFill>
            <a:schemeClr val="tx1"/>
          </a:solidFill>
          <a:latin typeface="+mn-lt"/>
          <a:ea typeface="+mn-ea"/>
          <a:cs typeface="+mn-cs"/>
        </a:defRPr>
      </a:lvl7pPr>
      <a:lvl8pPr marL="3465830" algn="l" defTabSz="989965" rtl="0" eaLnBrk="1" latinLnBrk="0" hangingPunct="1">
        <a:defRPr sz="1980" kern="1200">
          <a:solidFill>
            <a:schemeClr val="tx1"/>
          </a:solidFill>
          <a:latin typeface="+mn-lt"/>
          <a:ea typeface="+mn-ea"/>
          <a:cs typeface="+mn-cs"/>
        </a:defRPr>
      </a:lvl8pPr>
      <a:lvl9pPr marL="3961130" algn="l" defTabSz="989965" rtl="0" eaLnBrk="1" latinLnBrk="0" hangingPunct="1">
        <a:defRPr sz="198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txStyles>
    <p:titleStyle>
      <a:lvl1pPr algn="ctr" rtl="0" eaLnBrk="0" fontAlgn="base" hangingPunct="0">
        <a:spcBef>
          <a:spcPct val="0"/>
        </a:spcBef>
        <a:spcAft>
          <a:spcPct val="0"/>
        </a:spcAft>
        <a:defRPr sz="495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5pPr>
      <a:lvl6pPr marL="54991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6pPr>
      <a:lvl7pPr marL="109982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7pPr>
      <a:lvl8pPr marL="164973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8pPr>
      <a:lvl9pPr marL="219964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18000"/>
        </a:spcBef>
        <a:spcAft>
          <a:spcPct val="0"/>
        </a:spcAft>
        <a:buFont typeface="Arial" panose="020B0604020202020204" pitchFamily="34" charset="0"/>
        <a:buChar char="•"/>
        <a:defRPr sz="3600" kern="1200">
          <a:solidFill>
            <a:schemeClr val="tx1"/>
          </a:solidFill>
          <a:latin typeface="+mn-lt"/>
          <a:ea typeface="+mn-ea"/>
          <a:cs typeface="+mn-cs"/>
        </a:defRPr>
      </a:lvl1pPr>
      <a:lvl2pPr marL="804545" indent="-309245" algn="l" rtl="0" eaLnBrk="0" fontAlgn="base" hangingPunct="0">
        <a:spcBef>
          <a:spcPct val="18000"/>
        </a:spcBef>
        <a:spcAft>
          <a:spcPct val="0"/>
        </a:spcAft>
        <a:buFont typeface="Arial" panose="020B0604020202020204" pitchFamily="34" charset="0"/>
        <a:buChar char="–"/>
        <a:defRPr sz="3150" kern="1200">
          <a:solidFill>
            <a:schemeClr val="tx1"/>
          </a:solidFill>
          <a:latin typeface="+mn-lt"/>
          <a:ea typeface="+mn-ea"/>
          <a:cs typeface="+mn-cs"/>
        </a:defRPr>
      </a:lvl2pPr>
      <a:lvl3pPr marL="1237615" indent="-247650" algn="l" rtl="0" eaLnBrk="0" fontAlgn="base" hangingPunct="0">
        <a:spcBef>
          <a:spcPct val="18000"/>
        </a:spcBef>
        <a:spcAft>
          <a:spcPct val="0"/>
        </a:spcAft>
        <a:buFont typeface="Arial" panose="020B0604020202020204" pitchFamily="34" charset="0"/>
        <a:buChar char="•"/>
        <a:defRPr sz="2700" kern="1200">
          <a:solidFill>
            <a:schemeClr val="tx1"/>
          </a:solidFill>
          <a:latin typeface="+mn-lt"/>
          <a:ea typeface="+mn-ea"/>
          <a:cs typeface="+mn-cs"/>
        </a:defRPr>
      </a:lvl3pPr>
      <a:lvl4pPr marL="1732915" indent="-247650" algn="l" rtl="0" eaLnBrk="0" fontAlgn="base" hangingPunct="0">
        <a:spcBef>
          <a:spcPct val="18000"/>
        </a:spcBef>
        <a:spcAft>
          <a:spcPct val="0"/>
        </a:spcAft>
        <a:buFont typeface="Arial" panose="020B0604020202020204" pitchFamily="34" charset="0"/>
        <a:buChar char="–"/>
        <a:defRPr sz="2250" kern="1200">
          <a:solidFill>
            <a:schemeClr val="tx1"/>
          </a:solidFill>
          <a:latin typeface="+mn-lt"/>
          <a:ea typeface="+mn-ea"/>
          <a:cs typeface="+mn-cs"/>
        </a:defRPr>
      </a:lvl4pPr>
      <a:lvl5pPr marL="2228215" indent="-247650" algn="l" rtl="0" eaLnBrk="0" fontAlgn="base" hangingPunct="0">
        <a:spcBef>
          <a:spcPct val="18000"/>
        </a:spcBef>
        <a:spcAft>
          <a:spcPct val="0"/>
        </a:spcAft>
        <a:buFont typeface="Arial" panose="020B0604020202020204" pitchFamily="34" charset="0"/>
        <a:buChar char="»"/>
        <a:defRPr sz="2250" kern="1200">
          <a:solidFill>
            <a:schemeClr val="tx1"/>
          </a:solidFill>
          <a:latin typeface="+mn-lt"/>
          <a:ea typeface="+mn-ea"/>
          <a:cs typeface="+mn-cs"/>
        </a:defRPr>
      </a:lvl5pPr>
      <a:lvl6pPr marL="2723515" indent="-247650" algn="l" defTabSz="989965" rtl="0" eaLnBrk="1" latinLnBrk="0" hangingPunct="1">
        <a:spcBef>
          <a:spcPct val="18000"/>
        </a:spcBef>
        <a:buFont typeface="Arial" panose="020B0604020202020204" pitchFamily="34" charset="0"/>
        <a:buChar char="•"/>
        <a:defRPr sz="2250" kern="1200">
          <a:solidFill>
            <a:schemeClr val="tx1"/>
          </a:solidFill>
          <a:latin typeface="+mn-lt"/>
          <a:ea typeface="+mn-ea"/>
          <a:cs typeface="+mn-cs"/>
        </a:defRPr>
      </a:lvl6pPr>
      <a:lvl7pPr marL="3218180" indent="-247650" algn="l" defTabSz="989965" rtl="0" eaLnBrk="1" latinLnBrk="0" hangingPunct="1">
        <a:spcBef>
          <a:spcPct val="18000"/>
        </a:spcBef>
        <a:buFont typeface="Arial" panose="020B0604020202020204" pitchFamily="34" charset="0"/>
        <a:buChar char="•"/>
        <a:defRPr sz="2250" kern="1200">
          <a:solidFill>
            <a:schemeClr val="tx1"/>
          </a:solidFill>
          <a:latin typeface="+mn-lt"/>
          <a:ea typeface="+mn-ea"/>
          <a:cs typeface="+mn-cs"/>
        </a:defRPr>
      </a:lvl7pPr>
      <a:lvl8pPr marL="3713480" indent="-247650" algn="l" defTabSz="989965" rtl="0" eaLnBrk="1" latinLnBrk="0" hangingPunct="1">
        <a:spcBef>
          <a:spcPct val="18000"/>
        </a:spcBef>
        <a:buFont typeface="Arial" panose="020B0604020202020204" pitchFamily="34" charset="0"/>
        <a:buChar char="•"/>
        <a:defRPr sz="2250" kern="1200">
          <a:solidFill>
            <a:schemeClr val="tx1"/>
          </a:solidFill>
          <a:latin typeface="+mn-lt"/>
          <a:ea typeface="+mn-ea"/>
          <a:cs typeface="+mn-cs"/>
        </a:defRPr>
      </a:lvl8pPr>
      <a:lvl9pPr marL="4208780" indent="-247650" algn="l" defTabSz="989965" rtl="0" eaLnBrk="1" latinLnBrk="0" hangingPunct="1">
        <a:spcBef>
          <a:spcPct val="18000"/>
        </a:spcBef>
        <a:buFont typeface="Arial" panose="020B0604020202020204" pitchFamily="34" charset="0"/>
        <a:buChar char="•"/>
        <a:defRPr sz="2250" kern="1200">
          <a:solidFill>
            <a:schemeClr val="tx1"/>
          </a:solidFill>
          <a:latin typeface="+mn-lt"/>
          <a:ea typeface="+mn-ea"/>
          <a:cs typeface="+mn-cs"/>
        </a:defRPr>
      </a:lvl9pPr>
    </p:bodyStyle>
    <p:otherStyle>
      <a:defPPr>
        <a:defRPr lang="zh-CN"/>
      </a:defPPr>
      <a:lvl1pPr marL="0" algn="l" defTabSz="989965" rtl="0" eaLnBrk="1" latinLnBrk="0" hangingPunct="1">
        <a:defRPr sz="1980" kern="1200">
          <a:solidFill>
            <a:schemeClr val="tx1"/>
          </a:solidFill>
          <a:latin typeface="+mn-lt"/>
          <a:ea typeface="+mn-ea"/>
          <a:cs typeface="+mn-cs"/>
        </a:defRPr>
      </a:lvl1pPr>
      <a:lvl2pPr marL="495300" algn="l" defTabSz="989965" rtl="0" eaLnBrk="1" latinLnBrk="0" hangingPunct="1">
        <a:defRPr sz="1980" kern="1200">
          <a:solidFill>
            <a:schemeClr val="tx1"/>
          </a:solidFill>
          <a:latin typeface="+mn-lt"/>
          <a:ea typeface="+mn-ea"/>
          <a:cs typeface="+mn-cs"/>
        </a:defRPr>
      </a:lvl2pPr>
      <a:lvl3pPr marL="989965" algn="l" defTabSz="989965" rtl="0" eaLnBrk="1" latinLnBrk="0" hangingPunct="1">
        <a:defRPr sz="1980" kern="1200">
          <a:solidFill>
            <a:schemeClr val="tx1"/>
          </a:solidFill>
          <a:latin typeface="+mn-lt"/>
          <a:ea typeface="+mn-ea"/>
          <a:cs typeface="+mn-cs"/>
        </a:defRPr>
      </a:lvl3pPr>
      <a:lvl4pPr marL="1485265" algn="l" defTabSz="989965" rtl="0" eaLnBrk="1" latinLnBrk="0" hangingPunct="1">
        <a:defRPr sz="1980" kern="1200">
          <a:solidFill>
            <a:schemeClr val="tx1"/>
          </a:solidFill>
          <a:latin typeface="+mn-lt"/>
          <a:ea typeface="+mn-ea"/>
          <a:cs typeface="+mn-cs"/>
        </a:defRPr>
      </a:lvl4pPr>
      <a:lvl5pPr marL="1980565" algn="l" defTabSz="989965" rtl="0" eaLnBrk="1" latinLnBrk="0" hangingPunct="1">
        <a:defRPr sz="1980" kern="1200">
          <a:solidFill>
            <a:schemeClr val="tx1"/>
          </a:solidFill>
          <a:latin typeface="+mn-lt"/>
          <a:ea typeface="+mn-ea"/>
          <a:cs typeface="+mn-cs"/>
        </a:defRPr>
      </a:lvl5pPr>
      <a:lvl6pPr marL="2475865" algn="l" defTabSz="989965" rtl="0" eaLnBrk="1" latinLnBrk="0" hangingPunct="1">
        <a:defRPr sz="1980" kern="1200">
          <a:solidFill>
            <a:schemeClr val="tx1"/>
          </a:solidFill>
          <a:latin typeface="+mn-lt"/>
          <a:ea typeface="+mn-ea"/>
          <a:cs typeface="+mn-cs"/>
        </a:defRPr>
      </a:lvl6pPr>
      <a:lvl7pPr marL="2970530" algn="l" defTabSz="989965" rtl="0" eaLnBrk="1" latinLnBrk="0" hangingPunct="1">
        <a:defRPr sz="1980" kern="1200">
          <a:solidFill>
            <a:schemeClr val="tx1"/>
          </a:solidFill>
          <a:latin typeface="+mn-lt"/>
          <a:ea typeface="+mn-ea"/>
          <a:cs typeface="+mn-cs"/>
        </a:defRPr>
      </a:lvl7pPr>
      <a:lvl8pPr marL="3465830" algn="l" defTabSz="989965" rtl="0" eaLnBrk="1" latinLnBrk="0" hangingPunct="1">
        <a:defRPr sz="1980" kern="1200">
          <a:solidFill>
            <a:schemeClr val="tx1"/>
          </a:solidFill>
          <a:latin typeface="+mn-lt"/>
          <a:ea typeface="+mn-ea"/>
          <a:cs typeface="+mn-cs"/>
        </a:defRPr>
      </a:lvl8pPr>
      <a:lvl9pPr marL="3961130" algn="l" defTabSz="989965" rtl="0" eaLnBrk="1" latinLnBrk="0" hangingPunct="1">
        <a:defRPr sz="198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5pPr>
      <a:lvl6pPr marL="54991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6pPr>
      <a:lvl7pPr marL="109982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7pPr>
      <a:lvl8pPr marL="164973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8pPr>
      <a:lvl9pPr marL="219964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9pPr>
    </p:titleStyle>
    <p:bodyStyle>
      <a:lvl1pPr marL="412750" indent="-4127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1pPr>
      <a:lvl2pPr marL="893445" indent="-343535"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2pPr>
      <a:lvl3pPr marL="1374775" indent="-274955"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3pPr>
      <a:lvl4pPr marL="1924685" indent="-27495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4pPr>
      <a:lvl5pPr marL="2474595" indent="-27495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5pPr>
      <a:lvl6pPr marL="302450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57441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12432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67423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099820" rtl="0" eaLnBrk="1" latinLnBrk="0" hangingPunct="1">
        <a:defRPr sz="2200" kern="1200">
          <a:solidFill>
            <a:schemeClr val="tx1"/>
          </a:solidFill>
          <a:latin typeface="+mn-lt"/>
          <a:ea typeface="+mn-ea"/>
          <a:cs typeface="+mn-cs"/>
        </a:defRPr>
      </a:lvl1pPr>
      <a:lvl2pPr marL="549910" algn="l" defTabSz="1099820" rtl="0" eaLnBrk="1" latinLnBrk="0" hangingPunct="1">
        <a:defRPr sz="2200" kern="1200">
          <a:solidFill>
            <a:schemeClr val="tx1"/>
          </a:solidFill>
          <a:latin typeface="+mn-lt"/>
          <a:ea typeface="+mn-ea"/>
          <a:cs typeface="+mn-cs"/>
        </a:defRPr>
      </a:lvl2pPr>
      <a:lvl3pPr marL="1099820" algn="l" defTabSz="1099820" rtl="0" eaLnBrk="1" latinLnBrk="0" hangingPunct="1">
        <a:defRPr sz="2200" kern="1200">
          <a:solidFill>
            <a:schemeClr val="tx1"/>
          </a:solidFill>
          <a:latin typeface="+mn-lt"/>
          <a:ea typeface="+mn-ea"/>
          <a:cs typeface="+mn-cs"/>
        </a:defRPr>
      </a:lvl3pPr>
      <a:lvl4pPr marL="1649730" algn="l" defTabSz="1099820" rtl="0" eaLnBrk="1" latinLnBrk="0" hangingPunct="1">
        <a:defRPr sz="2200" kern="1200">
          <a:solidFill>
            <a:schemeClr val="tx1"/>
          </a:solidFill>
          <a:latin typeface="+mn-lt"/>
          <a:ea typeface="+mn-ea"/>
          <a:cs typeface="+mn-cs"/>
        </a:defRPr>
      </a:lvl4pPr>
      <a:lvl5pPr marL="2199640" algn="l" defTabSz="1099820" rtl="0" eaLnBrk="1" latinLnBrk="0" hangingPunct="1">
        <a:defRPr sz="2200" kern="1200">
          <a:solidFill>
            <a:schemeClr val="tx1"/>
          </a:solidFill>
          <a:latin typeface="+mn-lt"/>
          <a:ea typeface="+mn-ea"/>
          <a:cs typeface="+mn-cs"/>
        </a:defRPr>
      </a:lvl5pPr>
      <a:lvl6pPr marL="2749550" algn="l" defTabSz="1099820" rtl="0" eaLnBrk="1" latinLnBrk="0" hangingPunct="1">
        <a:defRPr sz="2200" kern="1200">
          <a:solidFill>
            <a:schemeClr val="tx1"/>
          </a:solidFill>
          <a:latin typeface="+mn-lt"/>
          <a:ea typeface="+mn-ea"/>
          <a:cs typeface="+mn-cs"/>
        </a:defRPr>
      </a:lvl6pPr>
      <a:lvl7pPr marL="3299460" algn="l" defTabSz="1099820" rtl="0" eaLnBrk="1" latinLnBrk="0" hangingPunct="1">
        <a:defRPr sz="2200" kern="1200">
          <a:solidFill>
            <a:schemeClr val="tx1"/>
          </a:solidFill>
          <a:latin typeface="+mn-lt"/>
          <a:ea typeface="+mn-ea"/>
          <a:cs typeface="+mn-cs"/>
        </a:defRPr>
      </a:lvl7pPr>
      <a:lvl8pPr marL="3849370" algn="l" defTabSz="1099820" rtl="0" eaLnBrk="1" latinLnBrk="0" hangingPunct="1">
        <a:defRPr sz="2200" kern="1200">
          <a:solidFill>
            <a:schemeClr val="tx1"/>
          </a:solidFill>
          <a:latin typeface="+mn-lt"/>
          <a:ea typeface="+mn-ea"/>
          <a:cs typeface="+mn-cs"/>
        </a:defRPr>
      </a:lvl8pPr>
      <a:lvl9pPr marL="4399280" algn="l" defTabSz="1099820" rtl="0" eaLnBrk="1" latinLnBrk="0" hangingPunct="1">
        <a:defRPr sz="22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2530" name="图片 3" descr="长虹想象力实验室Icon [转换].png"/>
          <p:cNvSpPr>
            <a:spLocks noChangeAspect="1" noChangeArrowheads="1"/>
          </p:cNvSpPr>
          <p:nvPr userDrawn="1"/>
        </p:nvSpPr>
        <p:spPr bwMode="auto">
          <a:xfrm>
            <a:off x="18" y="0"/>
            <a:ext cx="685800" cy="520700"/>
          </a:xfrm>
          <a:prstGeom prst="rect">
            <a:avLst/>
          </a:prstGeom>
          <a:noFill/>
          <a:ln w="9525">
            <a:noFill/>
            <a:miter lim="800000"/>
          </a:ln>
        </p:spPr>
        <p:txBody>
          <a:bodyPr/>
          <a:lstStyle/>
          <a:p>
            <a:pPr eaLnBrk="0" hangingPunct="0">
              <a:buFont typeface="Arial" panose="020B0604020202020204" pitchFamily="34" charset="0"/>
              <a:buNone/>
              <a:defRPr/>
            </a:pPr>
            <a:endParaRPr lang="zh-CN" altLang="en-US">
              <a:solidFill>
                <a:prstClr val="black"/>
              </a:solidFill>
            </a:endParaRPr>
          </a:p>
        </p:txBody>
      </p:sp>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00" kern="1200">
          <a:solidFill>
            <a:schemeClr val="tx1"/>
          </a:solidFill>
          <a:latin typeface="+mj-lt"/>
          <a:ea typeface="+mj-ea"/>
          <a:cs typeface="+mj-cs"/>
        </a:defRPr>
      </a:lvl1pPr>
      <a:lvl2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0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00" kern="1200">
          <a:solidFill>
            <a:schemeClr val="tx1"/>
          </a:solidFill>
          <a:latin typeface="+mn-lt"/>
          <a:ea typeface="+mn-ea"/>
          <a:cs typeface="+mn-cs"/>
        </a:defRPr>
      </a:lvl2pPr>
      <a:lvl3pPr marL="1373505" indent="-27495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3pPr>
      <a:lvl4pPr marL="1920875" indent="-2730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150" indent="-2730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586"/>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5pPr>
      <a:lvl6pPr marL="54991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6pPr>
      <a:lvl7pPr marL="109982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7pPr>
      <a:lvl8pPr marL="164973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8pPr>
      <a:lvl9pPr marL="219964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9pPr>
    </p:titleStyle>
    <p:bodyStyle>
      <a:lvl1pPr marL="412750" indent="-4127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1pPr>
      <a:lvl2pPr marL="893445" indent="-343535"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2pPr>
      <a:lvl3pPr marL="1374775" indent="-274955"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3pPr>
      <a:lvl4pPr marL="1924685" indent="-27495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4pPr>
      <a:lvl5pPr marL="2474595" indent="-27495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5pPr>
      <a:lvl6pPr marL="302450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57441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12432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674235" indent="-274955" algn="l" defTabSz="109982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099820" rtl="0" eaLnBrk="1" latinLnBrk="0" hangingPunct="1">
        <a:defRPr sz="2200" kern="1200">
          <a:solidFill>
            <a:schemeClr val="tx1"/>
          </a:solidFill>
          <a:latin typeface="+mn-lt"/>
          <a:ea typeface="+mn-ea"/>
          <a:cs typeface="+mn-cs"/>
        </a:defRPr>
      </a:lvl1pPr>
      <a:lvl2pPr marL="549910" algn="l" defTabSz="1099820" rtl="0" eaLnBrk="1" latinLnBrk="0" hangingPunct="1">
        <a:defRPr sz="2200" kern="1200">
          <a:solidFill>
            <a:schemeClr val="tx1"/>
          </a:solidFill>
          <a:latin typeface="+mn-lt"/>
          <a:ea typeface="+mn-ea"/>
          <a:cs typeface="+mn-cs"/>
        </a:defRPr>
      </a:lvl2pPr>
      <a:lvl3pPr marL="1099820" algn="l" defTabSz="1099820" rtl="0" eaLnBrk="1" latinLnBrk="0" hangingPunct="1">
        <a:defRPr sz="2200" kern="1200">
          <a:solidFill>
            <a:schemeClr val="tx1"/>
          </a:solidFill>
          <a:latin typeface="+mn-lt"/>
          <a:ea typeface="+mn-ea"/>
          <a:cs typeface="+mn-cs"/>
        </a:defRPr>
      </a:lvl3pPr>
      <a:lvl4pPr marL="1649730" algn="l" defTabSz="1099820" rtl="0" eaLnBrk="1" latinLnBrk="0" hangingPunct="1">
        <a:defRPr sz="2200" kern="1200">
          <a:solidFill>
            <a:schemeClr val="tx1"/>
          </a:solidFill>
          <a:latin typeface="+mn-lt"/>
          <a:ea typeface="+mn-ea"/>
          <a:cs typeface="+mn-cs"/>
        </a:defRPr>
      </a:lvl4pPr>
      <a:lvl5pPr marL="2199640" algn="l" defTabSz="1099820" rtl="0" eaLnBrk="1" latinLnBrk="0" hangingPunct="1">
        <a:defRPr sz="2200" kern="1200">
          <a:solidFill>
            <a:schemeClr val="tx1"/>
          </a:solidFill>
          <a:latin typeface="+mn-lt"/>
          <a:ea typeface="+mn-ea"/>
          <a:cs typeface="+mn-cs"/>
        </a:defRPr>
      </a:lvl5pPr>
      <a:lvl6pPr marL="2749550" algn="l" defTabSz="1099820" rtl="0" eaLnBrk="1" latinLnBrk="0" hangingPunct="1">
        <a:defRPr sz="2200" kern="1200">
          <a:solidFill>
            <a:schemeClr val="tx1"/>
          </a:solidFill>
          <a:latin typeface="+mn-lt"/>
          <a:ea typeface="+mn-ea"/>
          <a:cs typeface="+mn-cs"/>
        </a:defRPr>
      </a:lvl6pPr>
      <a:lvl7pPr marL="3299460" algn="l" defTabSz="1099820" rtl="0" eaLnBrk="1" latinLnBrk="0" hangingPunct="1">
        <a:defRPr sz="2200" kern="1200">
          <a:solidFill>
            <a:schemeClr val="tx1"/>
          </a:solidFill>
          <a:latin typeface="+mn-lt"/>
          <a:ea typeface="+mn-ea"/>
          <a:cs typeface="+mn-cs"/>
        </a:defRPr>
      </a:lvl7pPr>
      <a:lvl8pPr marL="3849370" algn="l" defTabSz="1099820" rtl="0" eaLnBrk="1" latinLnBrk="0" hangingPunct="1">
        <a:defRPr sz="2200" kern="1200">
          <a:solidFill>
            <a:schemeClr val="tx1"/>
          </a:solidFill>
          <a:latin typeface="+mn-lt"/>
          <a:ea typeface="+mn-ea"/>
          <a:cs typeface="+mn-cs"/>
        </a:defRPr>
      </a:lvl8pPr>
      <a:lvl9pPr marL="4399280" algn="l" defTabSz="1099820" rtl="0" eaLnBrk="1" latinLnBrk="0" hangingPunct="1">
        <a:defRPr sz="22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92"/>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3" r:id="rId1"/>
  </p:sldLayoutIdLst>
  <p:txStyles>
    <p:titleStyle>
      <a:lvl1pPr algn="ctr" rtl="0" eaLnBrk="0" fontAlgn="base" hangingPunct="0">
        <a:spcBef>
          <a:spcPct val="0"/>
        </a:spcBef>
        <a:spcAft>
          <a:spcPct val="0"/>
        </a:spcAft>
        <a:defRPr sz="5285" kern="1200">
          <a:solidFill>
            <a:schemeClr val="tx1"/>
          </a:solidFill>
          <a:latin typeface="+mj-lt"/>
          <a:ea typeface="+mj-ea"/>
          <a:cs typeface="+mj-cs"/>
        </a:defRPr>
      </a:lvl1pPr>
      <a:lvl2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85">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45"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65" kern="1200">
          <a:solidFill>
            <a:schemeClr val="tx1"/>
          </a:solidFill>
          <a:latin typeface="+mn-lt"/>
          <a:ea typeface="+mn-ea"/>
          <a:cs typeface="+mn-cs"/>
        </a:defRPr>
      </a:lvl2pPr>
      <a:lvl3pPr marL="1372870" indent="-274320" algn="l" rtl="0" eaLnBrk="0" fontAlgn="base" hangingPunct="0">
        <a:spcBef>
          <a:spcPct val="20000"/>
        </a:spcBef>
        <a:spcAft>
          <a:spcPct val="0"/>
        </a:spcAft>
        <a:buFont typeface="Arial" panose="020B0604020202020204" pitchFamily="34" charset="0"/>
        <a:buChar char="•"/>
        <a:defRPr sz="2880" kern="1200">
          <a:solidFill>
            <a:schemeClr val="tx1"/>
          </a:solidFill>
          <a:latin typeface="+mn-lt"/>
          <a:ea typeface="+mn-ea"/>
          <a:cs typeface="+mn-cs"/>
        </a:defRPr>
      </a:lvl3pPr>
      <a:lvl4pPr marL="1921510"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785" indent="-27432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C:\Users\123123\Desktop\长虹vi\format1-01.png"/>
          <p:cNvPicPr>
            <a:picLocks noChangeAspect="1" noChangeArrowheads="1"/>
          </p:cNvPicPr>
          <p:nvPr userDrawn="1"/>
        </p:nvPicPr>
        <p:blipFill>
          <a:blip r:embed="rId2" cstate="print"/>
          <a:srcRect b="14705"/>
          <a:stretch>
            <a:fillRect/>
          </a:stretch>
        </p:blipFill>
        <p:spPr bwMode="auto">
          <a:xfrm>
            <a:off x="95" y="1047993"/>
            <a:ext cx="7911469" cy="228652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ransition>
    <p:wip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9435"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8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80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3" descr="长虹想象力实验室Icon [转换].png"/>
          <p:cNvPicPr>
            <a:picLocks noChangeAspect="1"/>
          </p:cNvPicPr>
          <p:nvPr userDrawn="1"/>
        </p:nvPicPr>
        <p:blipFill>
          <a:blip r:embed="rId2" cstate="print"/>
          <a:srcRect/>
          <a:stretch>
            <a:fillRect/>
          </a:stretch>
        </p:blipFill>
        <p:spPr bwMode="auto">
          <a:xfrm>
            <a:off x="95" y="0"/>
            <a:ext cx="659607" cy="6669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9435"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8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80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3" descr="长虹想象力实验室Icon [转换].png"/>
          <p:cNvPicPr>
            <a:picLocks noChangeAspect="1"/>
          </p:cNvPicPr>
          <p:nvPr userDrawn="1"/>
        </p:nvPicPr>
        <p:blipFill>
          <a:blip r:embed="rId2" cstate="print"/>
          <a:srcRect/>
          <a:stretch>
            <a:fillRect/>
          </a:stretch>
        </p:blipFill>
        <p:spPr bwMode="auto">
          <a:xfrm>
            <a:off x="95" y="0"/>
            <a:ext cx="659607" cy="6669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9435"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8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80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3" descr="长虹想象力实验室Icon [转换].png"/>
          <p:cNvPicPr>
            <a:picLocks noChangeAspect="1"/>
          </p:cNvPicPr>
          <p:nvPr userDrawn="1"/>
        </p:nvPicPr>
        <p:blipFill>
          <a:blip r:embed="rId2" cstate="print"/>
          <a:srcRect/>
          <a:stretch>
            <a:fillRect/>
          </a:stretch>
        </p:blipFill>
        <p:spPr bwMode="auto">
          <a:xfrm>
            <a:off x="95" y="0"/>
            <a:ext cx="659607" cy="6669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9435"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8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80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3" descr="长虹想象力实验室Icon [转换].png"/>
          <p:cNvPicPr>
            <a:picLocks noChangeAspect="1"/>
          </p:cNvPicPr>
          <p:nvPr userDrawn="1"/>
        </p:nvPicPr>
        <p:blipFill>
          <a:blip r:embed="rId2" cstate="print"/>
          <a:srcRect/>
          <a:stretch>
            <a:fillRect/>
          </a:stretch>
        </p:blipFill>
        <p:spPr bwMode="auto">
          <a:xfrm>
            <a:off x="95" y="0"/>
            <a:ext cx="659607" cy="6669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9435"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8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80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574"/>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5pPr>
      <a:lvl6pPr marL="55054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6pPr>
      <a:lvl7pPr marL="110109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7pPr>
      <a:lvl8pPr marL="165163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8pPr>
      <a:lvl9pPr marL="220218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9pPr>
    </p:titleStyle>
    <p:bodyStyle>
      <a:lvl1pPr marL="412750" indent="-412750"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1pPr>
      <a:lvl2pPr marL="894715" indent="-344170"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2pPr>
      <a:lvl3pPr marL="1376045" indent="-274955"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3pPr>
      <a:lvl4pPr marL="1926590" indent="-27495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4pPr>
      <a:lvl5pPr marL="2477135" indent="-27495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5pPr>
      <a:lvl6pPr marL="3027680" indent="-274955" algn="l" defTabSz="110045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578225" indent="-274955" algn="l" defTabSz="110045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128770" indent="-274955" algn="l" defTabSz="110045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679315" indent="-274955" algn="l" defTabSz="110045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00455" rtl="0" eaLnBrk="1" latinLnBrk="0" hangingPunct="1">
        <a:defRPr sz="2200" kern="1200">
          <a:solidFill>
            <a:schemeClr val="tx1"/>
          </a:solidFill>
          <a:latin typeface="+mn-lt"/>
          <a:ea typeface="+mn-ea"/>
          <a:cs typeface="+mn-cs"/>
        </a:defRPr>
      </a:lvl1pPr>
      <a:lvl2pPr marL="550545" algn="l" defTabSz="1100455" rtl="0" eaLnBrk="1" latinLnBrk="0" hangingPunct="1">
        <a:defRPr sz="2200" kern="1200">
          <a:solidFill>
            <a:schemeClr val="tx1"/>
          </a:solidFill>
          <a:latin typeface="+mn-lt"/>
          <a:ea typeface="+mn-ea"/>
          <a:cs typeface="+mn-cs"/>
        </a:defRPr>
      </a:lvl2pPr>
      <a:lvl3pPr marL="1101090" algn="l" defTabSz="1100455" rtl="0" eaLnBrk="1" latinLnBrk="0" hangingPunct="1">
        <a:defRPr sz="2200" kern="1200">
          <a:solidFill>
            <a:schemeClr val="tx1"/>
          </a:solidFill>
          <a:latin typeface="+mn-lt"/>
          <a:ea typeface="+mn-ea"/>
          <a:cs typeface="+mn-cs"/>
        </a:defRPr>
      </a:lvl3pPr>
      <a:lvl4pPr marL="1651635" algn="l" defTabSz="1100455" rtl="0" eaLnBrk="1" latinLnBrk="0" hangingPunct="1">
        <a:defRPr sz="2200" kern="1200">
          <a:solidFill>
            <a:schemeClr val="tx1"/>
          </a:solidFill>
          <a:latin typeface="+mn-lt"/>
          <a:ea typeface="+mn-ea"/>
          <a:cs typeface="+mn-cs"/>
        </a:defRPr>
      </a:lvl4pPr>
      <a:lvl5pPr marL="2202180" algn="l" defTabSz="1100455" rtl="0" eaLnBrk="1" latinLnBrk="0" hangingPunct="1">
        <a:defRPr sz="2200" kern="1200">
          <a:solidFill>
            <a:schemeClr val="tx1"/>
          </a:solidFill>
          <a:latin typeface="+mn-lt"/>
          <a:ea typeface="+mn-ea"/>
          <a:cs typeface="+mn-cs"/>
        </a:defRPr>
      </a:lvl5pPr>
      <a:lvl6pPr marL="2752090" algn="l" defTabSz="1100455" rtl="0" eaLnBrk="1" latinLnBrk="0" hangingPunct="1">
        <a:defRPr sz="2200" kern="1200">
          <a:solidFill>
            <a:schemeClr val="tx1"/>
          </a:solidFill>
          <a:latin typeface="+mn-lt"/>
          <a:ea typeface="+mn-ea"/>
          <a:cs typeface="+mn-cs"/>
        </a:defRPr>
      </a:lvl6pPr>
      <a:lvl7pPr marL="3302635" algn="l" defTabSz="1100455" rtl="0" eaLnBrk="1" latinLnBrk="0" hangingPunct="1">
        <a:defRPr sz="2200" kern="1200">
          <a:solidFill>
            <a:schemeClr val="tx1"/>
          </a:solidFill>
          <a:latin typeface="+mn-lt"/>
          <a:ea typeface="+mn-ea"/>
          <a:cs typeface="+mn-cs"/>
        </a:defRPr>
      </a:lvl7pPr>
      <a:lvl8pPr marL="3853180" algn="l" defTabSz="1100455" rtl="0" eaLnBrk="1" latinLnBrk="0" hangingPunct="1">
        <a:defRPr sz="2200" kern="1200">
          <a:solidFill>
            <a:schemeClr val="tx1"/>
          </a:solidFill>
          <a:latin typeface="+mn-lt"/>
          <a:ea typeface="+mn-ea"/>
          <a:cs typeface="+mn-cs"/>
        </a:defRPr>
      </a:lvl8pPr>
      <a:lvl9pPr marL="4403725" algn="l" defTabSz="1100455" rtl="0" eaLnBrk="1" latinLnBrk="0" hangingPunct="1">
        <a:defRPr sz="22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5" cstate="print"/>
          <a:srcRect/>
          <a:stretch>
            <a:fillRect/>
          </a:stretch>
        </p:blipFill>
        <p:spPr bwMode="auto">
          <a:xfrm>
            <a:off x="0" y="525"/>
            <a:ext cx="686296" cy="520821"/>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Lst>
  <p:txStyles>
    <p:titleStyle>
      <a:lvl1pPr algn="ctr" rtl="0" eaLnBrk="0" fontAlgn="base" hangingPunct="0">
        <a:spcBef>
          <a:spcPct val="0"/>
        </a:spcBef>
        <a:spcAft>
          <a:spcPct val="0"/>
        </a:spcAft>
        <a:defRPr sz="5500" kern="1200">
          <a:solidFill>
            <a:schemeClr val="tx1"/>
          </a:solidFill>
          <a:latin typeface="+mj-lt"/>
          <a:ea typeface="+mj-ea"/>
          <a:cs typeface="+mj-cs"/>
        </a:defRPr>
      </a:lvl1pPr>
      <a:lvl2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500">
          <a:solidFill>
            <a:schemeClr val="tx1"/>
          </a:solidFill>
          <a:latin typeface="Calibri" panose="020F0502020204030204" pitchFamily="34" charset="0"/>
          <a:ea typeface="宋体" panose="02010600030101010101" pitchFamily="2" charset="-122"/>
        </a:defRPr>
      </a:lvl5pPr>
      <a:lvl6pPr marL="55308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6pPr>
      <a:lvl7pPr marL="110617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7pPr>
      <a:lvl8pPr marL="1659255"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8pPr>
      <a:lvl9pPr marL="2212340" algn="ctr" rtl="0" fontAlgn="base">
        <a:spcBef>
          <a:spcPct val="0"/>
        </a:spcBef>
        <a:spcAft>
          <a:spcPct val="0"/>
        </a:spcAft>
        <a:defRPr sz="5500">
          <a:solidFill>
            <a:schemeClr val="tx1"/>
          </a:solidFill>
          <a:latin typeface="Calibri" panose="020F0502020204030204" pitchFamily="34" charset="0"/>
          <a:ea typeface="宋体" panose="02010600030101010101" pitchFamily="2" charset="-122"/>
        </a:defRPr>
      </a:lvl9pPr>
    </p:titleStyle>
    <p:bodyStyle>
      <a:lvl1pPr marL="414655" indent="-414655" algn="l" rtl="0" eaLnBrk="0" fontAlgn="base" hangingPunct="0">
        <a:spcBef>
          <a:spcPct val="20000"/>
        </a:spcBef>
        <a:spcAft>
          <a:spcPct val="0"/>
        </a:spcAft>
        <a:buFont typeface="Arial" panose="020B0604020202020204" pitchFamily="34" charset="0"/>
        <a:buChar char="•"/>
        <a:defRPr sz="4000" kern="1200">
          <a:solidFill>
            <a:schemeClr val="tx1"/>
          </a:solidFill>
          <a:latin typeface="+mn-lt"/>
          <a:ea typeface="+mn-ea"/>
          <a:cs typeface="+mn-cs"/>
        </a:defRPr>
      </a:lvl1pPr>
      <a:lvl2pPr marL="898525" indent="-345440"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2pPr>
      <a:lvl3pPr marL="1383030" indent="-276225" algn="l" rtl="0" eaLnBrk="0" fontAlgn="base" hangingPunct="0">
        <a:spcBef>
          <a:spcPct val="20000"/>
        </a:spcBef>
        <a:spcAft>
          <a:spcPct val="0"/>
        </a:spcAft>
        <a:buFont typeface="Arial" panose="020B0604020202020204" pitchFamily="34" charset="0"/>
        <a:buChar char="•"/>
        <a:defRPr sz="3000" kern="1200">
          <a:solidFill>
            <a:schemeClr val="tx1"/>
          </a:solidFill>
          <a:latin typeface="+mn-lt"/>
          <a:ea typeface="+mn-ea"/>
          <a:cs typeface="+mn-cs"/>
        </a:defRPr>
      </a:lvl3pPr>
      <a:lvl4pPr marL="1935480" indent="-27622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4pPr>
      <a:lvl5pPr marL="2489200" indent="-276225" algn="l"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5pPr>
      <a:lvl6pPr marL="3042285" indent="-276225" algn="l" defTabSz="110617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595370" indent="-276225" algn="l" defTabSz="110617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148455" indent="-276225" algn="l" defTabSz="110617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701540" indent="-276225" algn="l" defTabSz="110617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06170" rtl="0" eaLnBrk="1" latinLnBrk="0" hangingPunct="1">
        <a:defRPr sz="2200" kern="1200">
          <a:solidFill>
            <a:schemeClr val="tx1"/>
          </a:solidFill>
          <a:latin typeface="+mn-lt"/>
          <a:ea typeface="+mn-ea"/>
          <a:cs typeface="+mn-cs"/>
        </a:defRPr>
      </a:lvl1pPr>
      <a:lvl2pPr marL="553085" algn="l" defTabSz="1106170" rtl="0" eaLnBrk="1" latinLnBrk="0" hangingPunct="1">
        <a:defRPr sz="2200" kern="1200">
          <a:solidFill>
            <a:schemeClr val="tx1"/>
          </a:solidFill>
          <a:latin typeface="+mn-lt"/>
          <a:ea typeface="+mn-ea"/>
          <a:cs typeface="+mn-cs"/>
        </a:defRPr>
      </a:lvl2pPr>
      <a:lvl3pPr marL="1106170" algn="l" defTabSz="1106170" rtl="0" eaLnBrk="1" latinLnBrk="0" hangingPunct="1">
        <a:defRPr sz="2200" kern="1200">
          <a:solidFill>
            <a:schemeClr val="tx1"/>
          </a:solidFill>
          <a:latin typeface="+mn-lt"/>
          <a:ea typeface="+mn-ea"/>
          <a:cs typeface="+mn-cs"/>
        </a:defRPr>
      </a:lvl3pPr>
      <a:lvl4pPr marL="1659255" algn="l" defTabSz="1106170" rtl="0" eaLnBrk="1" latinLnBrk="0" hangingPunct="1">
        <a:defRPr sz="2200" kern="1200">
          <a:solidFill>
            <a:schemeClr val="tx1"/>
          </a:solidFill>
          <a:latin typeface="+mn-lt"/>
          <a:ea typeface="+mn-ea"/>
          <a:cs typeface="+mn-cs"/>
        </a:defRPr>
      </a:lvl4pPr>
      <a:lvl5pPr marL="2212340" algn="l" defTabSz="1106170" rtl="0" eaLnBrk="1" latinLnBrk="0" hangingPunct="1">
        <a:defRPr sz="2200" kern="1200">
          <a:solidFill>
            <a:schemeClr val="tx1"/>
          </a:solidFill>
          <a:latin typeface="+mn-lt"/>
          <a:ea typeface="+mn-ea"/>
          <a:cs typeface="+mn-cs"/>
        </a:defRPr>
      </a:lvl5pPr>
      <a:lvl6pPr marL="2765425" algn="l" defTabSz="1106170" rtl="0" eaLnBrk="1" latinLnBrk="0" hangingPunct="1">
        <a:defRPr sz="2200" kern="1200">
          <a:solidFill>
            <a:schemeClr val="tx1"/>
          </a:solidFill>
          <a:latin typeface="+mn-lt"/>
          <a:ea typeface="+mn-ea"/>
          <a:cs typeface="+mn-cs"/>
        </a:defRPr>
      </a:lvl6pPr>
      <a:lvl7pPr marL="3318510" algn="l" defTabSz="1106170" rtl="0" eaLnBrk="1" latinLnBrk="0" hangingPunct="1">
        <a:defRPr sz="2200" kern="1200">
          <a:solidFill>
            <a:schemeClr val="tx1"/>
          </a:solidFill>
          <a:latin typeface="+mn-lt"/>
          <a:ea typeface="+mn-ea"/>
          <a:cs typeface="+mn-cs"/>
        </a:defRPr>
      </a:lvl7pPr>
      <a:lvl8pPr marL="3871595" algn="l" defTabSz="1106170" rtl="0" eaLnBrk="1" latinLnBrk="0" hangingPunct="1">
        <a:defRPr sz="2200" kern="1200">
          <a:solidFill>
            <a:schemeClr val="tx1"/>
          </a:solidFill>
          <a:latin typeface="+mn-lt"/>
          <a:ea typeface="+mn-ea"/>
          <a:cs typeface="+mn-cs"/>
        </a:defRPr>
      </a:lvl8pPr>
      <a:lvl9pPr marL="4424680" algn="l" defTabSz="1106170" rtl="0" eaLnBrk="1" latinLnBrk="0" hangingPunct="1">
        <a:defRPr sz="22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图片 3" descr="长虹想象力实验室Icon [转换].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 y="1"/>
            <a:ext cx="686626" cy="520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ctr" rtl="0" eaLnBrk="0" fontAlgn="base" hangingPunct="0">
        <a:spcBef>
          <a:spcPct val="0"/>
        </a:spcBef>
        <a:spcAft>
          <a:spcPct val="0"/>
        </a:spcAft>
        <a:defRPr sz="4700" kern="1200">
          <a:solidFill>
            <a:schemeClr val="tx1"/>
          </a:solidFill>
          <a:latin typeface="+mj-lt"/>
          <a:ea typeface="+mj-ea"/>
          <a:cs typeface="+mj-cs"/>
        </a:defRPr>
      </a:lvl1pPr>
      <a:lvl2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5pPr>
      <a:lvl6pPr marL="48895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6pPr>
      <a:lvl7pPr marL="97790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7pPr>
      <a:lvl8pPr marL="146685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8pPr>
      <a:lvl9pPr marL="195580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9pPr>
    </p:titleStyle>
    <p:bodyStyle>
      <a:lvl1pPr marL="365125" indent="-365125"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1pPr>
      <a:lvl2pPr marL="793115" indent="-304165" algn="l"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21105" indent="-242570" algn="l"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710055" indent="-24257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199005" indent="-24257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689225" indent="-244475" algn="l" defTabSz="9779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178175" indent="-244475" algn="l" defTabSz="9779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667760" indent="-244475" algn="l" defTabSz="9779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156710" indent="-244475" algn="l" defTabSz="9779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977900" rtl="0" eaLnBrk="1" latinLnBrk="0" hangingPunct="1">
        <a:defRPr sz="2000" kern="1200">
          <a:solidFill>
            <a:schemeClr val="tx1"/>
          </a:solidFill>
          <a:latin typeface="+mn-lt"/>
          <a:ea typeface="+mn-ea"/>
          <a:cs typeface="+mn-cs"/>
        </a:defRPr>
      </a:lvl1pPr>
      <a:lvl2pPr marL="488950" algn="l" defTabSz="977900" rtl="0" eaLnBrk="1" latinLnBrk="0" hangingPunct="1">
        <a:defRPr sz="2000" kern="1200">
          <a:solidFill>
            <a:schemeClr val="tx1"/>
          </a:solidFill>
          <a:latin typeface="+mn-lt"/>
          <a:ea typeface="+mn-ea"/>
          <a:cs typeface="+mn-cs"/>
        </a:defRPr>
      </a:lvl2pPr>
      <a:lvl3pPr marL="977900" algn="l" defTabSz="977900" rtl="0" eaLnBrk="1" latinLnBrk="0" hangingPunct="1">
        <a:defRPr sz="2000" kern="1200">
          <a:solidFill>
            <a:schemeClr val="tx1"/>
          </a:solidFill>
          <a:latin typeface="+mn-lt"/>
          <a:ea typeface="+mn-ea"/>
          <a:cs typeface="+mn-cs"/>
        </a:defRPr>
      </a:lvl3pPr>
      <a:lvl4pPr marL="1466850" algn="l" defTabSz="977900" rtl="0" eaLnBrk="1" latinLnBrk="0" hangingPunct="1">
        <a:defRPr sz="2000" kern="1200">
          <a:solidFill>
            <a:schemeClr val="tx1"/>
          </a:solidFill>
          <a:latin typeface="+mn-lt"/>
          <a:ea typeface="+mn-ea"/>
          <a:cs typeface="+mn-cs"/>
        </a:defRPr>
      </a:lvl4pPr>
      <a:lvl5pPr marL="1955800" algn="l" defTabSz="977900" rtl="0" eaLnBrk="1" latinLnBrk="0" hangingPunct="1">
        <a:defRPr sz="2000" kern="1200">
          <a:solidFill>
            <a:schemeClr val="tx1"/>
          </a:solidFill>
          <a:latin typeface="+mn-lt"/>
          <a:ea typeface="+mn-ea"/>
          <a:cs typeface="+mn-cs"/>
        </a:defRPr>
      </a:lvl5pPr>
      <a:lvl6pPr marL="2444750" algn="l" defTabSz="977900" rtl="0" eaLnBrk="1" latinLnBrk="0" hangingPunct="1">
        <a:defRPr sz="2000" kern="1200">
          <a:solidFill>
            <a:schemeClr val="tx1"/>
          </a:solidFill>
          <a:latin typeface="+mn-lt"/>
          <a:ea typeface="+mn-ea"/>
          <a:cs typeface="+mn-cs"/>
        </a:defRPr>
      </a:lvl6pPr>
      <a:lvl7pPr marL="2933700" algn="l" defTabSz="977900" rtl="0" eaLnBrk="1" latinLnBrk="0" hangingPunct="1">
        <a:defRPr sz="2000" kern="1200">
          <a:solidFill>
            <a:schemeClr val="tx1"/>
          </a:solidFill>
          <a:latin typeface="+mn-lt"/>
          <a:ea typeface="+mn-ea"/>
          <a:cs typeface="+mn-cs"/>
        </a:defRPr>
      </a:lvl7pPr>
      <a:lvl8pPr marL="3422650" algn="l" defTabSz="977900" rtl="0" eaLnBrk="1" latinLnBrk="0" hangingPunct="1">
        <a:defRPr sz="2000" kern="1200">
          <a:solidFill>
            <a:schemeClr val="tx1"/>
          </a:solidFill>
          <a:latin typeface="+mn-lt"/>
          <a:ea typeface="+mn-ea"/>
          <a:cs typeface="+mn-cs"/>
        </a:defRPr>
      </a:lvl8pPr>
      <a:lvl9pPr marL="3912235" algn="l" defTabSz="977900" rtl="0" eaLnBrk="1" latinLnBrk="0" hangingPunct="1">
        <a:defRPr sz="20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7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7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755096" y="365865"/>
            <a:ext cx="9470548" cy="132494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55096" y="1826313"/>
            <a:ext cx="9470548" cy="435273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755096" y="6358311"/>
            <a:ext cx="2469988" cy="364359"/>
          </a:xfrm>
          <a:prstGeom prst="rect">
            <a:avLst/>
          </a:prstGeom>
        </p:spPr>
        <p:txBody>
          <a:bodyPr vert="horz" lIns="91440" tIns="45720" rIns="91440" bIns="45720" rtlCol="0" anchor="ctr"/>
          <a:lstStyle>
            <a:lvl1pPr algn="l">
              <a:defRPr sz="1025">
                <a:solidFill>
                  <a:schemeClr val="tx1">
                    <a:tint val="75000"/>
                  </a:schemeClr>
                </a:solidFill>
              </a:defRPr>
            </a:lvl1pPr>
          </a:lstStyle>
          <a:p>
            <a:fld id="{43A93E93-166D-47F5-9EF1-ACEABE24AEEA}" type="datetimeFigureOut">
              <a:rPr lang="zh-CN" altLang="en-US" smtClean="0">
                <a:solidFill>
                  <a:prstClr val="black">
                    <a:tint val="75000"/>
                  </a:prstClr>
                </a:solidFill>
                <a:latin typeface="Calibri" panose="020F0502020204030204" pitchFamily="34" charset="0"/>
              </a:rPr>
              <a:pPr/>
              <a:t>2019/5/20</a:t>
            </a:fld>
            <a:endParaRPr lang="zh-CN" altLang="en-US">
              <a:solidFill>
                <a:prstClr val="black">
                  <a:tint val="75000"/>
                </a:prstClr>
              </a:solidFill>
              <a:latin typeface="Calibri" panose="020F0502020204030204" pitchFamily="34" charset="0"/>
            </a:endParaRPr>
          </a:p>
        </p:txBody>
      </p:sp>
      <p:sp>
        <p:nvSpPr>
          <p:cNvPr id="5" name="页脚占位符 4"/>
          <p:cNvSpPr>
            <a:spLocks noGrp="1"/>
          </p:cNvSpPr>
          <p:nvPr>
            <p:ph type="ftr" sz="quarter" idx="3"/>
          </p:nvPr>
        </p:nvSpPr>
        <p:spPr>
          <a:xfrm>
            <a:off x="3637201" y="6358311"/>
            <a:ext cx="3706338" cy="364359"/>
          </a:xfrm>
          <a:prstGeom prst="rect">
            <a:avLst/>
          </a:prstGeom>
        </p:spPr>
        <p:txBody>
          <a:bodyPr vert="horz" lIns="91440" tIns="45720" rIns="91440" bIns="45720" rtlCol="0" anchor="ctr"/>
          <a:lstStyle>
            <a:lvl1pPr algn="ctr">
              <a:defRPr sz="1025">
                <a:solidFill>
                  <a:schemeClr val="tx1">
                    <a:tint val="75000"/>
                  </a:schemeClr>
                </a:solidFill>
              </a:defRPr>
            </a:lvl1pPr>
          </a:lstStyle>
          <a:p>
            <a:endParaRPr lang="zh-CN" altLang="en-US">
              <a:solidFill>
                <a:prstClr val="black">
                  <a:tint val="75000"/>
                </a:prstClr>
              </a:solidFill>
              <a:latin typeface="Calibri" panose="020F0502020204030204" pitchFamily="34" charset="0"/>
            </a:endParaRPr>
          </a:p>
        </p:txBody>
      </p:sp>
      <p:sp>
        <p:nvSpPr>
          <p:cNvPr id="6" name="灯片编号占位符 5"/>
          <p:cNvSpPr>
            <a:spLocks noGrp="1"/>
          </p:cNvSpPr>
          <p:nvPr>
            <p:ph type="sldNum" sz="quarter" idx="4"/>
          </p:nvPr>
        </p:nvSpPr>
        <p:spPr>
          <a:xfrm>
            <a:off x="7755656" y="6358311"/>
            <a:ext cx="2469988" cy="364359"/>
          </a:xfrm>
          <a:prstGeom prst="rect">
            <a:avLst/>
          </a:prstGeom>
        </p:spPr>
        <p:txBody>
          <a:bodyPr vert="horz" lIns="91440" tIns="45720" rIns="91440" bIns="45720" rtlCol="0" anchor="ctr"/>
          <a:lstStyle>
            <a:lvl1pPr algn="r">
              <a:defRPr sz="1025">
                <a:solidFill>
                  <a:schemeClr val="tx1">
                    <a:tint val="75000"/>
                  </a:schemeClr>
                </a:solidFill>
              </a:defRPr>
            </a:lvl1pPr>
          </a:lstStyle>
          <a:p>
            <a:fld id="{118D5ACA-62CA-46DB-AD6B-12EDD6D51A23}" type="slidenum">
              <a:rPr lang="zh-CN" altLang="en-US" smtClean="0">
                <a:solidFill>
                  <a:prstClr val="black">
                    <a:tint val="75000"/>
                  </a:prstClr>
                </a:solidFill>
                <a:latin typeface="Calibri" panose="020F0502020204030204" pitchFamily="34" charset="0"/>
              </a:rPr>
              <a:pPr/>
              <a:t>‹#›</a:t>
            </a:fld>
            <a:endParaRPr lang="zh-CN" altLang="en-US">
              <a:solidFill>
                <a:prstClr val="black">
                  <a:tint val="75000"/>
                </a:prstClr>
              </a:solidFill>
              <a:latin typeface="Calibri" panose="020F0502020204030204" pitchFamily="34" charset="0"/>
            </a:endParaRPr>
          </a:p>
        </p:txBody>
      </p:sp>
    </p:spTree>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l" defTabSz="780415" rtl="0" eaLnBrk="1" latinLnBrk="0" hangingPunct="1">
        <a:lnSpc>
          <a:spcPct val="90000"/>
        </a:lnSpc>
        <a:spcBef>
          <a:spcPct val="0"/>
        </a:spcBef>
        <a:buNone/>
        <a:defRPr sz="3760" kern="1200">
          <a:solidFill>
            <a:schemeClr val="tx1"/>
          </a:solidFill>
          <a:latin typeface="+mj-lt"/>
          <a:ea typeface="+mj-ea"/>
          <a:cs typeface="+mj-cs"/>
        </a:defRPr>
      </a:lvl1pPr>
    </p:titleStyle>
    <p:bodyStyle>
      <a:lvl1pPr marL="194945" indent="-194945" algn="l" defTabSz="780415" rtl="0" eaLnBrk="1" latinLnBrk="0" hangingPunct="1">
        <a:lnSpc>
          <a:spcPct val="90000"/>
        </a:lnSpc>
        <a:spcBef>
          <a:spcPts val="855"/>
        </a:spcBef>
        <a:buFont typeface="Arial" panose="020B0604020202020204" pitchFamily="34" charset="0"/>
        <a:buChar char="•"/>
        <a:defRPr sz="2390" kern="1200">
          <a:solidFill>
            <a:schemeClr val="tx1"/>
          </a:solidFill>
          <a:latin typeface="+mn-lt"/>
          <a:ea typeface="+mn-ea"/>
          <a:cs typeface="+mn-cs"/>
        </a:defRPr>
      </a:lvl1pPr>
      <a:lvl2pPr marL="585470" indent="-194945" algn="l" defTabSz="780415" rtl="0" eaLnBrk="1" latinLnBrk="0" hangingPunct="1">
        <a:lnSpc>
          <a:spcPct val="90000"/>
        </a:lnSpc>
        <a:spcBef>
          <a:spcPts val="425"/>
        </a:spcBef>
        <a:buFont typeface="Arial" panose="020B0604020202020204" pitchFamily="34" charset="0"/>
        <a:buChar char="•"/>
        <a:defRPr sz="2050" kern="1200">
          <a:solidFill>
            <a:schemeClr val="tx1"/>
          </a:solidFill>
          <a:latin typeface="+mn-lt"/>
          <a:ea typeface="+mn-ea"/>
          <a:cs typeface="+mn-cs"/>
        </a:defRPr>
      </a:lvl2pPr>
      <a:lvl3pPr marL="975995" indent="-194945" algn="l" defTabSz="780415" rtl="0" eaLnBrk="1" latinLnBrk="0" hangingPunct="1">
        <a:lnSpc>
          <a:spcPct val="90000"/>
        </a:lnSpc>
        <a:spcBef>
          <a:spcPts val="425"/>
        </a:spcBef>
        <a:buFont typeface="Arial" panose="020B0604020202020204" pitchFamily="34" charset="0"/>
        <a:buChar char="•"/>
        <a:defRPr sz="1710" kern="1200">
          <a:solidFill>
            <a:schemeClr val="tx1"/>
          </a:solidFill>
          <a:latin typeface="+mn-lt"/>
          <a:ea typeface="+mn-ea"/>
          <a:cs typeface="+mn-cs"/>
        </a:defRPr>
      </a:lvl3pPr>
      <a:lvl4pPr marL="13665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4pPr>
      <a:lvl5pPr marL="175704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5pPr>
      <a:lvl6pPr marL="214757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6pPr>
      <a:lvl7pPr marL="2538095"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7pPr>
      <a:lvl8pPr marL="292862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8pPr>
      <a:lvl9pPr marL="3318510" indent="-194945" algn="l" defTabSz="780415" rtl="0" eaLnBrk="1" latinLnBrk="0" hangingPunct="1">
        <a:lnSpc>
          <a:spcPct val="90000"/>
        </a:lnSpc>
        <a:spcBef>
          <a:spcPts val="425"/>
        </a:spcBef>
        <a:buFont typeface="Arial" panose="020B0604020202020204" pitchFamily="34" charset="0"/>
        <a:buChar char="•"/>
        <a:defRPr sz="1535" kern="1200">
          <a:solidFill>
            <a:schemeClr val="tx1"/>
          </a:solidFill>
          <a:latin typeface="+mn-lt"/>
          <a:ea typeface="+mn-ea"/>
          <a:cs typeface="+mn-cs"/>
        </a:defRPr>
      </a:lvl9pPr>
    </p:bodyStyle>
    <p:otherStyle>
      <a:defPPr>
        <a:defRPr lang="zh-CN"/>
      </a:defPPr>
      <a:lvl1pPr marL="0" algn="l" defTabSz="780415" rtl="0" eaLnBrk="1" latinLnBrk="0" hangingPunct="1">
        <a:defRPr sz="1535" kern="1200">
          <a:solidFill>
            <a:schemeClr val="tx1"/>
          </a:solidFill>
          <a:latin typeface="+mn-lt"/>
          <a:ea typeface="+mn-ea"/>
          <a:cs typeface="+mn-cs"/>
        </a:defRPr>
      </a:lvl1pPr>
      <a:lvl2pPr marL="390525" algn="l" defTabSz="780415" rtl="0" eaLnBrk="1" latinLnBrk="0" hangingPunct="1">
        <a:defRPr sz="1535" kern="1200">
          <a:solidFill>
            <a:schemeClr val="tx1"/>
          </a:solidFill>
          <a:latin typeface="+mn-lt"/>
          <a:ea typeface="+mn-ea"/>
          <a:cs typeface="+mn-cs"/>
        </a:defRPr>
      </a:lvl2pPr>
      <a:lvl3pPr marL="781050" algn="l" defTabSz="780415" rtl="0" eaLnBrk="1" latinLnBrk="0" hangingPunct="1">
        <a:defRPr sz="1535" kern="1200">
          <a:solidFill>
            <a:schemeClr val="tx1"/>
          </a:solidFill>
          <a:latin typeface="+mn-lt"/>
          <a:ea typeface="+mn-ea"/>
          <a:cs typeface="+mn-cs"/>
        </a:defRPr>
      </a:lvl3pPr>
      <a:lvl4pPr marL="1171575" algn="l" defTabSz="780415" rtl="0" eaLnBrk="1" latinLnBrk="0" hangingPunct="1">
        <a:defRPr sz="1535" kern="1200">
          <a:solidFill>
            <a:schemeClr val="tx1"/>
          </a:solidFill>
          <a:latin typeface="+mn-lt"/>
          <a:ea typeface="+mn-ea"/>
          <a:cs typeface="+mn-cs"/>
        </a:defRPr>
      </a:lvl4pPr>
      <a:lvl5pPr marL="1562100" algn="l" defTabSz="780415" rtl="0" eaLnBrk="1" latinLnBrk="0" hangingPunct="1">
        <a:defRPr sz="1535" kern="1200">
          <a:solidFill>
            <a:schemeClr val="tx1"/>
          </a:solidFill>
          <a:latin typeface="+mn-lt"/>
          <a:ea typeface="+mn-ea"/>
          <a:cs typeface="+mn-cs"/>
        </a:defRPr>
      </a:lvl5pPr>
      <a:lvl6pPr marL="1951990" algn="l" defTabSz="780415" rtl="0" eaLnBrk="1" latinLnBrk="0" hangingPunct="1">
        <a:defRPr sz="1535" kern="1200">
          <a:solidFill>
            <a:schemeClr val="tx1"/>
          </a:solidFill>
          <a:latin typeface="+mn-lt"/>
          <a:ea typeface="+mn-ea"/>
          <a:cs typeface="+mn-cs"/>
        </a:defRPr>
      </a:lvl6pPr>
      <a:lvl7pPr marL="2342515" algn="l" defTabSz="780415" rtl="0" eaLnBrk="1" latinLnBrk="0" hangingPunct="1">
        <a:defRPr sz="1535" kern="1200">
          <a:solidFill>
            <a:schemeClr val="tx1"/>
          </a:solidFill>
          <a:latin typeface="+mn-lt"/>
          <a:ea typeface="+mn-ea"/>
          <a:cs typeface="+mn-cs"/>
        </a:defRPr>
      </a:lvl7pPr>
      <a:lvl8pPr marL="2733040" algn="l" defTabSz="780415" rtl="0" eaLnBrk="1" latinLnBrk="0" hangingPunct="1">
        <a:defRPr sz="1535" kern="1200">
          <a:solidFill>
            <a:schemeClr val="tx1"/>
          </a:solidFill>
          <a:latin typeface="+mn-lt"/>
          <a:ea typeface="+mn-ea"/>
          <a:cs typeface="+mn-cs"/>
        </a:defRPr>
      </a:lvl8pPr>
      <a:lvl9pPr marL="3123565" algn="l" defTabSz="780415" rtl="0" eaLnBrk="1" latinLnBrk="0" hangingPunct="1">
        <a:defRPr sz="1535" kern="1200">
          <a:solidFill>
            <a:schemeClr val="tx1"/>
          </a:solidFill>
          <a:latin typeface="+mn-lt"/>
          <a:ea typeface="+mn-ea"/>
          <a:cs typeface="+mn-cs"/>
        </a:defRPr>
      </a:lvl9pPr>
    </p:otherStyle>
  </p:txStyles>
</p:sldMaster>
</file>

<file path=ppt/slideMasters/slideMaster7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3" descr="长虹想象力实验室Icon [转换].png"/>
          <p:cNvPicPr>
            <a:picLocks noChangeAspect="1"/>
          </p:cNvPicPr>
          <p:nvPr/>
        </p:nvPicPr>
        <p:blipFill>
          <a:blip r:embed="rId5"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xStyles>
    <p:titleStyle>
      <a:lvl1pPr algn="ctr" rtl="0" eaLnBrk="0" fontAlgn="base" hangingPunct="0">
        <a:spcBef>
          <a:spcPct val="0"/>
        </a:spcBef>
        <a:spcAft>
          <a:spcPct val="0"/>
        </a:spcAft>
        <a:defRPr sz="4700" kern="1200">
          <a:solidFill>
            <a:schemeClr val="tx1"/>
          </a:solidFill>
          <a:latin typeface="+mj-lt"/>
          <a:ea typeface="+mj-ea"/>
          <a:cs typeface="+mj-cs"/>
        </a:defRPr>
      </a:lvl1pPr>
      <a:lvl2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5pPr>
      <a:lvl6pPr marL="48641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6pPr>
      <a:lvl7pPr marL="972185"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7pPr>
      <a:lvl8pPr marL="1458595"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8pPr>
      <a:lvl9pPr marL="194437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9pPr>
    </p:titleStyle>
    <p:bodyStyle>
      <a:lvl1pPr marL="363220" indent="-363220" algn="l" rtl="0" eaLnBrk="0" fontAlgn="base" hangingPunct="0">
        <a:spcBef>
          <a:spcPct val="20000"/>
        </a:spcBef>
        <a:spcAft>
          <a:spcPct val="0"/>
        </a:spcAft>
        <a:buFont typeface="Arial" panose="020B0604020202020204" pitchFamily="34" charset="0"/>
        <a:buChar char="•"/>
        <a:defRPr sz="3500" kern="1200">
          <a:solidFill>
            <a:schemeClr val="tx1"/>
          </a:solidFill>
          <a:latin typeface="+mn-lt"/>
          <a:ea typeface="+mn-ea"/>
          <a:cs typeface="+mn-cs"/>
        </a:defRPr>
      </a:lvl1pPr>
      <a:lvl2pPr marL="788670" indent="-302260" algn="l"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13485" indent="-241300" algn="l" rtl="0" eaLnBrk="0" fontAlgn="base" hangingPunct="0">
        <a:spcBef>
          <a:spcPct val="20000"/>
        </a:spcBef>
        <a:spcAft>
          <a:spcPct val="0"/>
        </a:spcAft>
        <a:buFont typeface="Arial" panose="020B0604020202020204" pitchFamily="34" charset="0"/>
        <a:buChar char="•"/>
        <a:defRPr sz="2600" kern="1200">
          <a:solidFill>
            <a:schemeClr val="tx1"/>
          </a:solidFill>
          <a:latin typeface="+mn-lt"/>
          <a:ea typeface="+mn-ea"/>
          <a:cs typeface="+mn-cs"/>
        </a:defRPr>
      </a:lvl3pPr>
      <a:lvl4pPr marL="1699895" indent="-24130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186305" indent="-241300"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673985" indent="-243205" algn="l" defTabSz="97218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159760" indent="-243205" algn="l" defTabSz="97218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646170" indent="-243205" algn="l" defTabSz="97218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131945" indent="-243205" algn="l" defTabSz="972185"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972185" rtl="0" eaLnBrk="1" latinLnBrk="0" hangingPunct="1">
        <a:defRPr sz="2000" kern="1200">
          <a:solidFill>
            <a:schemeClr val="tx1"/>
          </a:solidFill>
          <a:latin typeface="+mn-lt"/>
          <a:ea typeface="+mn-ea"/>
          <a:cs typeface="+mn-cs"/>
        </a:defRPr>
      </a:lvl1pPr>
      <a:lvl2pPr marL="486410" algn="l" defTabSz="972185" rtl="0" eaLnBrk="1" latinLnBrk="0" hangingPunct="1">
        <a:defRPr sz="2000" kern="1200">
          <a:solidFill>
            <a:schemeClr val="tx1"/>
          </a:solidFill>
          <a:latin typeface="+mn-lt"/>
          <a:ea typeface="+mn-ea"/>
          <a:cs typeface="+mn-cs"/>
        </a:defRPr>
      </a:lvl2pPr>
      <a:lvl3pPr marL="972185" algn="l" defTabSz="972185" rtl="0" eaLnBrk="1" latinLnBrk="0" hangingPunct="1">
        <a:defRPr sz="2000" kern="1200">
          <a:solidFill>
            <a:schemeClr val="tx1"/>
          </a:solidFill>
          <a:latin typeface="+mn-lt"/>
          <a:ea typeface="+mn-ea"/>
          <a:cs typeface="+mn-cs"/>
        </a:defRPr>
      </a:lvl3pPr>
      <a:lvl4pPr marL="1458595" algn="l" defTabSz="972185" rtl="0" eaLnBrk="1" latinLnBrk="0" hangingPunct="1">
        <a:defRPr sz="2000" kern="1200">
          <a:solidFill>
            <a:schemeClr val="tx1"/>
          </a:solidFill>
          <a:latin typeface="+mn-lt"/>
          <a:ea typeface="+mn-ea"/>
          <a:cs typeface="+mn-cs"/>
        </a:defRPr>
      </a:lvl4pPr>
      <a:lvl5pPr marL="1944370" algn="l" defTabSz="972185" rtl="0" eaLnBrk="1" latinLnBrk="0" hangingPunct="1">
        <a:defRPr sz="2000" kern="1200">
          <a:solidFill>
            <a:schemeClr val="tx1"/>
          </a:solidFill>
          <a:latin typeface="+mn-lt"/>
          <a:ea typeface="+mn-ea"/>
          <a:cs typeface="+mn-cs"/>
        </a:defRPr>
      </a:lvl5pPr>
      <a:lvl6pPr marL="2430780" algn="l" defTabSz="972185" rtl="0" eaLnBrk="1" latinLnBrk="0" hangingPunct="1">
        <a:defRPr sz="2000" kern="1200">
          <a:solidFill>
            <a:schemeClr val="tx1"/>
          </a:solidFill>
          <a:latin typeface="+mn-lt"/>
          <a:ea typeface="+mn-ea"/>
          <a:cs typeface="+mn-cs"/>
        </a:defRPr>
      </a:lvl6pPr>
      <a:lvl7pPr marL="2916555" algn="l" defTabSz="972185" rtl="0" eaLnBrk="1" latinLnBrk="0" hangingPunct="1">
        <a:defRPr sz="2000" kern="1200">
          <a:solidFill>
            <a:schemeClr val="tx1"/>
          </a:solidFill>
          <a:latin typeface="+mn-lt"/>
          <a:ea typeface="+mn-ea"/>
          <a:cs typeface="+mn-cs"/>
        </a:defRPr>
      </a:lvl7pPr>
      <a:lvl8pPr marL="3402965" algn="l" defTabSz="972185" rtl="0" eaLnBrk="1" latinLnBrk="0" hangingPunct="1">
        <a:defRPr sz="2000" kern="1200">
          <a:solidFill>
            <a:schemeClr val="tx1"/>
          </a:solidFill>
          <a:latin typeface="+mn-lt"/>
          <a:ea typeface="+mn-ea"/>
          <a:cs typeface="+mn-cs"/>
        </a:defRPr>
      </a:lvl8pPr>
      <a:lvl9pPr marL="3889375" algn="l" defTabSz="972185" rtl="0" eaLnBrk="1" latinLnBrk="0" hangingPunct="1">
        <a:defRPr sz="2000" kern="1200">
          <a:solidFill>
            <a:schemeClr val="tx1"/>
          </a:solidFill>
          <a:latin typeface="+mn-lt"/>
          <a:ea typeface="+mn-ea"/>
          <a:cs typeface="+mn-cs"/>
        </a:defRPr>
      </a:lvl9pPr>
    </p:otherStyle>
  </p:txStyles>
</p:sldMaster>
</file>

<file path=ppt/slideMasters/slideMaster8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8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8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8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8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8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8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2530" name="图片 3" descr="长虹想象力实验室Icon [转换].png"/>
          <p:cNvSpPr>
            <a:spLocks noChangeAspect="1" noChangeArrowheads="1"/>
          </p:cNvSpPr>
          <p:nvPr userDrawn="1"/>
        </p:nvSpPr>
        <p:spPr bwMode="auto">
          <a:xfrm>
            <a:off x="18" y="0"/>
            <a:ext cx="685800" cy="520700"/>
          </a:xfrm>
          <a:prstGeom prst="rect">
            <a:avLst/>
          </a:prstGeom>
          <a:noFill/>
          <a:ln w="9525">
            <a:noFill/>
            <a:miter lim="800000"/>
          </a:ln>
        </p:spPr>
        <p:txBody>
          <a:bodyPr/>
          <a:lstStyle/>
          <a:p>
            <a:pPr eaLnBrk="0" hangingPunct="0">
              <a:buFont typeface="Arial" panose="020B0604020202020204" pitchFamily="34" charset="0"/>
              <a:buNone/>
              <a:defRPr/>
            </a:pPr>
            <a:endParaRPr lang="zh-CN" altLang="en-US">
              <a:solidFill>
                <a:prstClr val="black"/>
              </a:solidFill>
            </a:endParaRPr>
          </a:p>
        </p:txBody>
      </p:sp>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00" kern="1200">
          <a:solidFill>
            <a:schemeClr val="tx1"/>
          </a:solidFill>
          <a:latin typeface="+mj-lt"/>
          <a:ea typeface="+mj-ea"/>
          <a:cs typeface="+mj-cs"/>
        </a:defRPr>
      </a:lvl1pPr>
      <a:lvl2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0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00" kern="1200">
          <a:solidFill>
            <a:schemeClr val="tx1"/>
          </a:solidFill>
          <a:latin typeface="+mn-lt"/>
          <a:ea typeface="+mn-ea"/>
          <a:cs typeface="+mn-cs"/>
        </a:defRPr>
      </a:lvl2pPr>
      <a:lvl3pPr marL="1373505" indent="-27495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3pPr>
      <a:lvl4pPr marL="1920875" indent="-2730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150" indent="-2730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8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C:\Users\123123\Desktop\长虹vi\format1-01.png"/>
          <p:cNvPicPr>
            <a:picLocks noChangeAspect="1" noChangeArrowheads="1"/>
          </p:cNvPicPr>
          <p:nvPr userDrawn="1"/>
        </p:nvPicPr>
        <p:blipFill>
          <a:blip r:embed="rId2" cstate="print"/>
          <a:srcRect b="14705"/>
          <a:stretch>
            <a:fillRect/>
          </a:stretch>
        </p:blipFill>
        <p:spPr bwMode="auto">
          <a:xfrm>
            <a:off x="95" y="1047993"/>
            <a:ext cx="7911469" cy="228652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ransition>
    <p:wipe/>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9435"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8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80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8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3" descr="长虹想象力实验室Icon [转换].png"/>
          <p:cNvPicPr>
            <a:picLocks noChangeAspect="1"/>
          </p:cNvPicPr>
          <p:nvPr userDrawn="1"/>
        </p:nvPicPr>
        <p:blipFill>
          <a:blip r:embed="rId2" cstate="print"/>
          <a:srcRect/>
          <a:stretch>
            <a:fillRect/>
          </a:stretch>
        </p:blipFill>
        <p:spPr bwMode="auto">
          <a:xfrm>
            <a:off x="95" y="0"/>
            <a:ext cx="659607" cy="6669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9435"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8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80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8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3" descr="长虹想象力实验室Icon [转换].png"/>
          <p:cNvPicPr>
            <a:picLocks noChangeAspect="1"/>
          </p:cNvPicPr>
          <p:nvPr userDrawn="1"/>
        </p:nvPicPr>
        <p:blipFill>
          <a:blip r:embed="rId2" cstate="print"/>
          <a:srcRect/>
          <a:stretch>
            <a:fillRect/>
          </a:stretch>
        </p:blipFill>
        <p:spPr bwMode="auto">
          <a:xfrm>
            <a:off x="95" y="0"/>
            <a:ext cx="659607" cy="6669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9435"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8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80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513"/>
            <a:ext cx="686296" cy="52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Lst>
  <p:txStyles>
    <p:titleStyle>
      <a:lvl1pPr algn="ctr" rtl="0" eaLnBrk="0" fontAlgn="base" hangingPunct="0">
        <a:spcBef>
          <a:spcPct val="0"/>
        </a:spcBef>
        <a:spcAft>
          <a:spcPct val="0"/>
        </a:spcAft>
        <a:defRPr sz="4700" kern="1200">
          <a:solidFill>
            <a:schemeClr val="tx1"/>
          </a:solidFill>
          <a:latin typeface="+mj-lt"/>
          <a:ea typeface="+mj-ea"/>
          <a:cs typeface="+mj-cs"/>
        </a:defRPr>
      </a:lvl1pPr>
      <a:lvl2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00">
          <a:solidFill>
            <a:schemeClr val="tx1"/>
          </a:solidFill>
          <a:latin typeface="Calibri" panose="020F0502020204030204" pitchFamily="34" charset="0"/>
          <a:ea typeface="宋体" panose="02010600030101010101" pitchFamily="2" charset="-122"/>
        </a:defRPr>
      </a:lvl5pPr>
      <a:lvl6pPr marL="493395"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6pPr>
      <a:lvl7pPr marL="987425"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7pPr>
      <a:lvl8pPr marL="148082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8pPr>
      <a:lvl9pPr marL="1974850" algn="ctr" rtl="0" fontAlgn="base">
        <a:spcBef>
          <a:spcPct val="0"/>
        </a:spcBef>
        <a:spcAft>
          <a:spcPct val="0"/>
        </a:spcAft>
        <a:defRPr sz="4700">
          <a:solidFill>
            <a:schemeClr val="tx1"/>
          </a:solidFill>
          <a:latin typeface="Calibri" panose="020F0502020204030204" pitchFamily="34" charset="0"/>
          <a:ea typeface="宋体" panose="02010600030101010101" pitchFamily="2" charset="-122"/>
        </a:defRPr>
      </a:lvl9pPr>
    </p:titleStyle>
    <p:bodyStyle>
      <a:lvl1pPr marL="370205" indent="-370205" algn="l" rtl="0" eaLnBrk="0" fontAlgn="base" hangingPunct="0">
        <a:spcBef>
          <a:spcPct val="20000"/>
        </a:spcBef>
        <a:spcAft>
          <a:spcPct val="0"/>
        </a:spcAft>
        <a:buFont typeface="Arial" panose="020B0604020202020204" pitchFamily="34" charset="0"/>
        <a:buChar char="•"/>
        <a:defRPr sz="3600" kern="1200">
          <a:solidFill>
            <a:schemeClr val="tx1"/>
          </a:solidFill>
          <a:latin typeface="+mn-lt"/>
          <a:ea typeface="+mn-ea"/>
          <a:cs typeface="+mn-cs"/>
        </a:defRPr>
      </a:lvl1pPr>
      <a:lvl2pPr marL="802005" indent="-308610" algn="l" rtl="0" eaLnBrk="0" fontAlgn="base" hangingPunct="0">
        <a:spcBef>
          <a:spcPct val="20000"/>
        </a:spcBef>
        <a:spcAft>
          <a:spcPct val="0"/>
        </a:spcAft>
        <a:buFont typeface="Arial" panose="020B0604020202020204" pitchFamily="34" charset="0"/>
        <a:buChar char="–"/>
        <a:defRPr sz="3100" kern="1200">
          <a:solidFill>
            <a:schemeClr val="tx1"/>
          </a:solidFill>
          <a:latin typeface="+mn-lt"/>
          <a:ea typeface="+mn-ea"/>
          <a:cs typeface="+mn-cs"/>
        </a:defRPr>
      </a:lvl2pPr>
      <a:lvl3pPr marL="1234440" indent="-247015" algn="l" rtl="0" eaLnBrk="0" fontAlgn="base" hangingPunct="0">
        <a:spcBef>
          <a:spcPct val="20000"/>
        </a:spcBef>
        <a:spcAft>
          <a:spcPct val="0"/>
        </a:spcAft>
        <a:buFont typeface="Arial" panose="020B0604020202020204" pitchFamily="34" charset="0"/>
        <a:buChar char="•"/>
        <a:defRPr sz="2700" kern="1200">
          <a:solidFill>
            <a:schemeClr val="tx1"/>
          </a:solidFill>
          <a:latin typeface="+mn-lt"/>
          <a:ea typeface="+mn-ea"/>
          <a:cs typeface="+mn-cs"/>
        </a:defRPr>
      </a:lvl3pPr>
      <a:lvl4pPr marL="1727835" indent="-247015"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4pPr>
      <a:lvl5pPr marL="2221230" indent="-247015" algn="l"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5pPr>
      <a:lvl6pPr marL="2715260" indent="-247015" algn="l" defTabSz="9867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08655" indent="-247015" algn="l" defTabSz="9867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02685" indent="-247015" algn="l" defTabSz="9867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196080" indent="-247015" algn="l" defTabSz="9867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zh-CN"/>
      </a:defPPr>
      <a:lvl1pPr marL="0" algn="l" defTabSz="986790" rtl="0" eaLnBrk="1" latinLnBrk="0" hangingPunct="1">
        <a:defRPr sz="2000" kern="1200">
          <a:solidFill>
            <a:schemeClr val="tx1"/>
          </a:solidFill>
          <a:latin typeface="+mn-lt"/>
          <a:ea typeface="+mn-ea"/>
          <a:cs typeface="+mn-cs"/>
        </a:defRPr>
      </a:lvl1pPr>
      <a:lvl2pPr marL="493395" algn="l" defTabSz="986790" rtl="0" eaLnBrk="1" latinLnBrk="0" hangingPunct="1">
        <a:defRPr sz="2000" kern="1200">
          <a:solidFill>
            <a:schemeClr val="tx1"/>
          </a:solidFill>
          <a:latin typeface="+mn-lt"/>
          <a:ea typeface="+mn-ea"/>
          <a:cs typeface="+mn-cs"/>
        </a:defRPr>
      </a:lvl2pPr>
      <a:lvl3pPr marL="987425" algn="l" defTabSz="986790" rtl="0" eaLnBrk="1" latinLnBrk="0" hangingPunct="1">
        <a:defRPr sz="2000" kern="1200">
          <a:solidFill>
            <a:schemeClr val="tx1"/>
          </a:solidFill>
          <a:latin typeface="+mn-lt"/>
          <a:ea typeface="+mn-ea"/>
          <a:cs typeface="+mn-cs"/>
        </a:defRPr>
      </a:lvl3pPr>
      <a:lvl4pPr marL="1480820" algn="l" defTabSz="986790" rtl="0" eaLnBrk="1" latinLnBrk="0" hangingPunct="1">
        <a:defRPr sz="2000" kern="1200">
          <a:solidFill>
            <a:schemeClr val="tx1"/>
          </a:solidFill>
          <a:latin typeface="+mn-lt"/>
          <a:ea typeface="+mn-ea"/>
          <a:cs typeface="+mn-cs"/>
        </a:defRPr>
      </a:lvl4pPr>
      <a:lvl5pPr marL="1974850" algn="l" defTabSz="986790" rtl="0" eaLnBrk="1" latinLnBrk="0" hangingPunct="1">
        <a:defRPr sz="2000" kern="1200">
          <a:solidFill>
            <a:schemeClr val="tx1"/>
          </a:solidFill>
          <a:latin typeface="+mn-lt"/>
          <a:ea typeface="+mn-ea"/>
          <a:cs typeface="+mn-cs"/>
        </a:defRPr>
      </a:lvl5pPr>
      <a:lvl6pPr marL="2468245" algn="l" defTabSz="986790" rtl="0" eaLnBrk="1" latinLnBrk="0" hangingPunct="1">
        <a:defRPr sz="2000" kern="1200">
          <a:solidFill>
            <a:schemeClr val="tx1"/>
          </a:solidFill>
          <a:latin typeface="+mn-lt"/>
          <a:ea typeface="+mn-ea"/>
          <a:cs typeface="+mn-cs"/>
        </a:defRPr>
      </a:lvl6pPr>
      <a:lvl7pPr marL="2962275" algn="l" defTabSz="986790" rtl="0" eaLnBrk="1" latinLnBrk="0" hangingPunct="1">
        <a:defRPr sz="2000" kern="1200">
          <a:solidFill>
            <a:schemeClr val="tx1"/>
          </a:solidFill>
          <a:latin typeface="+mn-lt"/>
          <a:ea typeface="+mn-ea"/>
          <a:cs typeface="+mn-cs"/>
        </a:defRPr>
      </a:lvl7pPr>
      <a:lvl8pPr marL="3455670" algn="l" defTabSz="986790" rtl="0" eaLnBrk="1" latinLnBrk="0" hangingPunct="1">
        <a:defRPr sz="2000" kern="1200">
          <a:solidFill>
            <a:schemeClr val="tx1"/>
          </a:solidFill>
          <a:latin typeface="+mn-lt"/>
          <a:ea typeface="+mn-ea"/>
          <a:cs typeface="+mn-cs"/>
        </a:defRPr>
      </a:lvl8pPr>
      <a:lvl9pPr marL="3949065" algn="l" defTabSz="986790" rtl="0" eaLnBrk="1" latinLnBrk="0" hangingPunct="1">
        <a:defRPr sz="2000" kern="1200">
          <a:solidFill>
            <a:schemeClr val="tx1"/>
          </a:solidFill>
          <a:latin typeface="+mn-lt"/>
          <a:ea typeface="+mn-ea"/>
          <a:cs typeface="+mn-cs"/>
        </a:defRPr>
      </a:lvl9pPr>
    </p:otherStyle>
  </p:txStyles>
</p:sldMaster>
</file>

<file path=ppt/slideMasters/slideMaster9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3" descr="长虹想象力实验室Icon [转换].png"/>
          <p:cNvPicPr>
            <a:picLocks noChangeAspect="1"/>
          </p:cNvPicPr>
          <p:nvPr userDrawn="1"/>
        </p:nvPicPr>
        <p:blipFill>
          <a:blip r:embed="rId2" cstate="print"/>
          <a:srcRect/>
          <a:stretch>
            <a:fillRect/>
          </a:stretch>
        </p:blipFill>
        <p:spPr bwMode="auto">
          <a:xfrm>
            <a:off x="95" y="0"/>
            <a:ext cx="659607" cy="6669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9435"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8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80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9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3" descr="长虹想象力实验室Icon [转换].png"/>
          <p:cNvPicPr>
            <a:picLocks noChangeAspect="1"/>
          </p:cNvPicPr>
          <p:nvPr userDrawn="1"/>
        </p:nvPicPr>
        <p:blipFill>
          <a:blip r:embed="rId2" cstate="print"/>
          <a:srcRect/>
          <a:stretch>
            <a:fillRect/>
          </a:stretch>
        </p:blipFill>
        <p:spPr bwMode="auto">
          <a:xfrm>
            <a:off x="95" y="0"/>
            <a:ext cx="659607" cy="6669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9435"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8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80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9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3" descr="长虹想象力实验室Icon [转换].png"/>
          <p:cNvPicPr>
            <a:picLocks noChangeAspect="1"/>
          </p:cNvPicPr>
          <p:nvPr userDrawn="1"/>
        </p:nvPicPr>
        <p:blipFill>
          <a:blip r:embed="rId2" cstate="print"/>
          <a:srcRect/>
          <a:stretch>
            <a:fillRect/>
          </a:stretch>
        </p:blipFill>
        <p:spPr bwMode="auto">
          <a:xfrm>
            <a:off x="95" y="0"/>
            <a:ext cx="659607" cy="6669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9435"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8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80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9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图片 3" descr="长虹想象力实验室Icon [转换].png"/>
          <p:cNvPicPr>
            <a:picLocks noChangeAspect="1"/>
          </p:cNvPicPr>
          <p:nvPr userDrawn="1"/>
        </p:nvPicPr>
        <p:blipFill>
          <a:blip r:embed="rId2" cstate="print"/>
          <a:srcRect/>
          <a:stretch>
            <a:fillRect/>
          </a:stretch>
        </p:blipFill>
        <p:spPr bwMode="auto">
          <a:xfrm>
            <a:off x="95" y="0"/>
            <a:ext cx="659607" cy="66690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9435"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8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8035"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52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24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6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83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6635" algn="l" defTabSz="914400" rtl="0" eaLnBrk="1" latinLnBrk="0" hangingPunct="1">
        <a:defRPr sz="1800" kern="1200">
          <a:solidFill>
            <a:schemeClr val="tx1"/>
          </a:solidFill>
          <a:latin typeface="+mn-lt"/>
          <a:ea typeface="+mn-ea"/>
          <a:cs typeface="+mn-cs"/>
        </a:defRPr>
      </a:lvl6pPr>
      <a:lvl7pPr marL="2743835" algn="l" defTabSz="914400" rtl="0" eaLnBrk="1" latinLnBrk="0" hangingPunct="1">
        <a:defRPr sz="1800" kern="1200">
          <a:solidFill>
            <a:schemeClr val="tx1"/>
          </a:solidFill>
          <a:latin typeface="+mn-lt"/>
          <a:ea typeface="+mn-ea"/>
          <a:cs typeface="+mn-cs"/>
        </a:defRPr>
      </a:lvl7pPr>
      <a:lvl8pPr marL="3201035" algn="l" defTabSz="914400" rtl="0" eaLnBrk="1" latinLnBrk="0" hangingPunct="1">
        <a:defRPr sz="1800" kern="1200">
          <a:solidFill>
            <a:schemeClr val="tx1"/>
          </a:solidFill>
          <a:latin typeface="+mn-lt"/>
          <a:ea typeface="+mn-ea"/>
          <a:cs typeface="+mn-cs"/>
        </a:defRPr>
      </a:lvl8pPr>
      <a:lvl9pPr marL="3658235" algn="l" defTabSz="914400" rtl="0" eaLnBrk="1" latinLnBrk="0" hangingPunct="1">
        <a:defRPr sz="1800" kern="1200">
          <a:solidFill>
            <a:schemeClr val="tx1"/>
          </a:solidFill>
          <a:latin typeface="+mn-lt"/>
          <a:ea typeface="+mn-ea"/>
          <a:cs typeface="+mn-cs"/>
        </a:defRPr>
      </a:lvl9pPr>
    </p:otherStyle>
  </p:txStyles>
</p:sldMaster>
</file>

<file path=ppt/slideMasters/slideMaster9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9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9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9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Masters/slideMaster9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2530" name="图片 3" descr="长虹想象力实验室Icon [转换].png"/>
          <p:cNvSpPr>
            <a:spLocks noChangeAspect="1" noChangeArrowheads="1"/>
          </p:cNvSpPr>
          <p:nvPr/>
        </p:nvSpPr>
        <p:spPr bwMode="auto">
          <a:xfrm>
            <a:off x="18" y="0"/>
            <a:ext cx="685800" cy="520700"/>
          </a:xfrm>
          <a:prstGeom prst="rect">
            <a:avLst/>
          </a:prstGeom>
          <a:noFill/>
          <a:ln w="9525">
            <a:noFill/>
            <a:miter lim="800000"/>
          </a:ln>
        </p:spPr>
        <p:txBody>
          <a:bodyPr/>
          <a:lstStyle/>
          <a:p>
            <a:pPr eaLnBrk="0" hangingPunct="0">
              <a:buFont typeface="Arial" panose="020B0604020202020204" pitchFamily="34" charset="0"/>
              <a:buNone/>
              <a:defRPr/>
            </a:pPr>
            <a:endParaRPr lang="zh-CN" altLang="en-US">
              <a:solidFill>
                <a:prstClr val="black"/>
              </a:solidFill>
            </a:endParaRPr>
          </a:p>
        </p:txBody>
      </p:sp>
    </p:spTree>
  </p:cSld>
  <p:clrMap bg1="lt1" tx1="dk1" bg2="lt2" tx2="dk2" accent1="accent1" accent2="accent2" accent3="accent3" accent4="accent4" accent5="accent5" accent6="accent6" hlink="hlink" folHlink="folHlink"/>
  <p:txStyles>
    <p:titleStyle>
      <a:lvl1pPr algn="ctr" rtl="0" eaLnBrk="0" fontAlgn="base" hangingPunct="0">
        <a:spcBef>
          <a:spcPct val="0"/>
        </a:spcBef>
        <a:spcAft>
          <a:spcPct val="0"/>
        </a:spcAft>
        <a:defRPr sz="5200" kern="1200">
          <a:solidFill>
            <a:schemeClr val="tx1"/>
          </a:solidFill>
          <a:latin typeface="+mj-lt"/>
          <a:ea typeface="+mj-ea"/>
          <a:cs typeface="+mj-cs"/>
        </a:defRPr>
      </a:lvl1pPr>
      <a:lvl2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5200">
          <a:solidFill>
            <a:schemeClr val="tx1"/>
          </a:solidFill>
          <a:latin typeface="Calibri" panose="020F0502020204030204" pitchFamily="34" charset="0"/>
          <a:ea typeface="宋体" panose="02010600030101010101" pitchFamily="2" charset="-122"/>
        </a:defRPr>
      </a:lvl5pPr>
      <a:lvl6pPr marL="54927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6pPr>
      <a:lvl7pPr marL="109791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7pPr>
      <a:lvl8pPr marL="1647190"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8pPr>
      <a:lvl9pPr marL="2196465" algn="ctr" rtl="0" fontAlgn="base">
        <a:spcBef>
          <a:spcPct val="0"/>
        </a:spcBef>
        <a:spcAft>
          <a:spcPct val="0"/>
        </a:spcAft>
        <a:defRPr sz="5285">
          <a:solidFill>
            <a:schemeClr val="tx1"/>
          </a:solidFill>
          <a:latin typeface="Calibri" panose="020F0502020204030204" pitchFamily="34" charset="0"/>
          <a:ea typeface="宋体" panose="02010600030101010101" pitchFamily="2" charset="-122"/>
        </a:defRPr>
      </a:lvl9pPr>
    </p:titleStyle>
    <p:bodyStyle>
      <a:lvl1pPr marL="411480" indent="-411480" algn="l" rtl="0" eaLnBrk="0" fontAlgn="base" hangingPunct="0">
        <a:spcBef>
          <a:spcPct val="20000"/>
        </a:spcBef>
        <a:spcAft>
          <a:spcPct val="0"/>
        </a:spcAft>
        <a:buFont typeface="Arial" panose="020B0604020202020204" pitchFamily="34" charset="0"/>
        <a:buChar char="•"/>
        <a:defRPr sz="3800" kern="1200">
          <a:solidFill>
            <a:schemeClr val="tx1"/>
          </a:solidFill>
          <a:latin typeface="+mn-lt"/>
          <a:ea typeface="+mn-ea"/>
          <a:cs typeface="+mn-cs"/>
        </a:defRPr>
      </a:lvl1pPr>
      <a:lvl2pPr marL="892175" indent="-342900" algn="l" rtl="0" eaLnBrk="0" fontAlgn="base" hangingPunct="0">
        <a:spcBef>
          <a:spcPct val="20000"/>
        </a:spcBef>
        <a:spcAft>
          <a:spcPct val="0"/>
        </a:spcAft>
        <a:buFont typeface="Arial" panose="020B0604020202020204" pitchFamily="34" charset="0"/>
        <a:buChar char="–"/>
        <a:defRPr sz="3300" kern="1200">
          <a:solidFill>
            <a:schemeClr val="tx1"/>
          </a:solidFill>
          <a:latin typeface="+mn-lt"/>
          <a:ea typeface="+mn-ea"/>
          <a:cs typeface="+mn-cs"/>
        </a:defRPr>
      </a:lvl2pPr>
      <a:lvl3pPr marL="1373505" indent="-274955"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3pPr>
      <a:lvl4pPr marL="1920875" indent="-2730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4pPr>
      <a:lvl5pPr marL="2470150" indent="-27305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5pPr>
      <a:lvl6pPr marL="302006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870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7975"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7250" indent="-274320" algn="l" defTabSz="1097915"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915" rtl="0" eaLnBrk="1" latinLnBrk="0" hangingPunct="1">
        <a:defRPr sz="2160" kern="1200">
          <a:solidFill>
            <a:schemeClr val="tx1"/>
          </a:solidFill>
          <a:latin typeface="+mn-lt"/>
          <a:ea typeface="+mn-ea"/>
          <a:cs typeface="+mn-cs"/>
        </a:defRPr>
      </a:lvl1pPr>
      <a:lvl2pPr marL="549275" algn="l" defTabSz="1097915" rtl="0" eaLnBrk="1" latinLnBrk="0" hangingPunct="1">
        <a:defRPr sz="2160" kern="1200">
          <a:solidFill>
            <a:schemeClr val="tx1"/>
          </a:solidFill>
          <a:latin typeface="+mn-lt"/>
          <a:ea typeface="+mn-ea"/>
          <a:cs typeface="+mn-cs"/>
        </a:defRPr>
      </a:lvl2pPr>
      <a:lvl3pPr marL="1097915" algn="l" defTabSz="1097915" rtl="0" eaLnBrk="1" latinLnBrk="0" hangingPunct="1">
        <a:defRPr sz="2160" kern="1200">
          <a:solidFill>
            <a:schemeClr val="tx1"/>
          </a:solidFill>
          <a:latin typeface="+mn-lt"/>
          <a:ea typeface="+mn-ea"/>
          <a:cs typeface="+mn-cs"/>
        </a:defRPr>
      </a:lvl3pPr>
      <a:lvl4pPr marL="1647190" algn="l" defTabSz="1097915" rtl="0" eaLnBrk="1" latinLnBrk="0" hangingPunct="1">
        <a:defRPr sz="2160" kern="1200">
          <a:solidFill>
            <a:schemeClr val="tx1"/>
          </a:solidFill>
          <a:latin typeface="+mn-lt"/>
          <a:ea typeface="+mn-ea"/>
          <a:cs typeface="+mn-cs"/>
        </a:defRPr>
      </a:lvl4pPr>
      <a:lvl5pPr marL="2196465" algn="l" defTabSz="1097915" rtl="0" eaLnBrk="1" latinLnBrk="0" hangingPunct="1">
        <a:defRPr sz="2160" kern="1200">
          <a:solidFill>
            <a:schemeClr val="tx1"/>
          </a:solidFill>
          <a:latin typeface="+mn-lt"/>
          <a:ea typeface="+mn-ea"/>
          <a:cs typeface="+mn-cs"/>
        </a:defRPr>
      </a:lvl5pPr>
      <a:lvl6pPr marL="2745105" algn="l" defTabSz="1097915" rtl="0" eaLnBrk="1" latinLnBrk="0" hangingPunct="1">
        <a:defRPr sz="2160" kern="1200">
          <a:solidFill>
            <a:schemeClr val="tx1"/>
          </a:solidFill>
          <a:latin typeface="+mn-lt"/>
          <a:ea typeface="+mn-ea"/>
          <a:cs typeface="+mn-cs"/>
        </a:defRPr>
      </a:lvl6pPr>
      <a:lvl7pPr marL="3294380" algn="l" defTabSz="1097915" rtl="0" eaLnBrk="1" latinLnBrk="0" hangingPunct="1">
        <a:defRPr sz="2160" kern="1200">
          <a:solidFill>
            <a:schemeClr val="tx1"/>
          </a:solidFill>
          <a:latin typeface="+mn-lt"/>
          <a:ea typeface="+mn-ea"/>
          <a:cs typeface="+mn-cs"/>
        </a:defRPr>
      </a:lvl7pPr>
      <a:lvl8pPr marL="3843655" algn="l" defTabSz="1097915" rtl="0" eaLnBrk="1" latinLnBrk="0" hangingPunct="1">
        <a:defRPr sz="2160" kern="1200">
          <a:solidFill>
            <a:schemeClr val="tx1"/>
          </a:solidFill>
          <a:latin typeface="+mn-lt"/>
          <a:ea typeface="+mn-ea"/>
          <a:cs typeface="+mn-cs"/>
        </a:defRPr>
      </a:lvl8pPr>
      <a:lvl9pPr marL="4392295" algn="l" defTabSz="1097915" rtl="0" eaLnBrk="1" latinLnBrk="0" hangingPunct="1">
        <a:defRPr sz="2160" kern="1200">
          <a:solidFill>
            <a:schemeClr val="tx1"/>
          </a:solidFill>
          <a:latin typeface="+mn-lt"/>
          <a:ea typeface="+mn-ea"/>
          <a:cs typeface="+mn-cs"/>
        </a:defRPr>
      </a:lvl9pPr>
    </p:otherStyle>
  </p:txStyles>
</p:sldMaster>
</file>

<file path=ppt/slideMasters/slideMaster9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图片 3" descr="长虹想象力实验室Icon [转换].png"/>
          <p:cNvPicPr>
            <a:picLocks noChangeAspect="1"/>
          </p:cNvPicPr>
          <p:nvPr userDrawn="1"/>
        </p:nvPicPr>
        <p:blipFill>
          <a:blip r:embed="rId2" cstate="print"/>
          <a:srcRect/>
          <a:stretch>
            <a:fillRect/>
          </a:stretch>
        </p:blipFill>
        <p:spPr bwMode="auto">
          <a:xfrm>
            <a:off x="19" y="1"/>
            <a:ext cx="686626" cy="52021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hf hdr="0" ftr="0" dt="0"/>
  <p:txStyles>
    <p:titleStyle>
      <a:lvl1pPr algn="ctr" rtl="0" eaLnBrk="0" fontAlgn="base" hangingPunct="0">
        <a:spcBef>
          <a:spcPct val="0"/>
        </a:spcBef>
        <a:spcAft>
          <a:spcPct val="0"/>
        </a:spcAft>
        <a:defRPr sz="4790" kern="1200">
          <a:solidFill>
            <a:schemeClr val="tx1"/>
          </a:solidFill>
          <a:latin typeface="+mj-lt"/>
          <a:ea typeface="+mj-ea"/>
          <a:cs typeface="+mj-cs"/>
        </a:defRPr>
      </a:lvl1pPr>
      <a:lvl2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790">
          <a:solidFill>
            <a:schemeClr val="tx1"/>
          </a:solidFill>
          <a:latin typeface="Calibri" panose="020F0502020204030204" pitchFamily="34" charset="0"/>
          <a:ea typeface="宋体" panose="02010600030101010101" pitchFamily="2" charset="-122"/>
        </a:defRPr>
      </a:lvl5pPr>
      <a:lvl6pPr marL="49784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6pPr>
      <a:lvl7pPr marL="995680"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7pPr>
      <a:lvl8pPr marL="149288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8pPr>
      <a:lvl9pPr marL="1990725" algn="ctr" rtl="0" fontAlgn="base">
        <a:spcBef>
          <a:spcPct val="0"/>
        </a:spcBef>
        <a:spcAft>
          <a:spcPct val="0"/>
        </a:spcAft>
        <a:defRPr sz="4790">
          <a:solidFill>
            <a:schemeClr val="tx1"/>
          </a:solidFill>
          <a:latin typeface="Calibri" panose="020F0502020204030204" pitchFamily="34" charset="0"/>
          <a:ea typeface="宋体" panose="02010600030101010101" pitchFamily="2" charset="-122"/>
        </a:defRPr>
      </a:lvl9pPr>
    </p:titleStyle>
    <p:bodyStyle>
      <a:lvl1pPr marL="371475" indent="-371475" algn="l" rtl="0" eaLnBrk="0" fontAlgn="base" hangingPunct="0">
        <a:spcBef>
          <a:spcPct val="20000"/>
        </a:spcBef>
        <a:spcAft>
          <a:spcPct val="0"/>
        </a:spcAft>
        <a:buFont typeface="Arial" panose="020B0604020202020204" pitchFamily="34" charset="0"/>
        <a:buChar char="•"/>
        <a:defRPr sz="3485" kern="1200">
          <a:solidFill>
            <a:schemeClr val="tx1"/>
          </a:solidFill>
          <a:latin typeface="+mn-lt"/>
          <a:ea typeface="+mn-ea"/>
          <a:cs typeface="+mn-cs"/>
        </a:defRPr>
      </a:lvl1pPr>
      <a:lvl2pPr marL="807085" indent="-309245" algn="l" rtl="0" eaLnBrk="0" fontAlgn="base" hangingPunct="0">
        <a:spcBef>
          <a:spcPct val="20000"/>
        </a:spcBef>
        <a:spcAft>
          <a:spcPct val="0"/>
        </a:spcAft>
        <a:buFont typeface="Arial" panose="020B0604020202020204" pitchFamily="34" charset="0"/>
        <a:buChar char="–"/>
        <a:defRPr sz="3050" kern="1200">
          <a:solidFill>
            <a:schemeClr val="tx1"/>
          </a:solidFill>
          <a:latin typeface="+mn-lt"/>
          <a:ea typeface="+mn-ea"/>
          <a:cs typeface="+mn-cs"/>
        </a:defRPr>
      </a:lvl2pPr>
      <a:lvl3pPr marL="1242695" indent="-247015" algn="l" rtl="0" eaLnBrk="0" fontAlgn="base" hangingPunct="0">
        <a:spcBef>
          <a:spcPct val="20000"/>
        </a:spcBef>
        <a:spcAft>
          <a:spcPct val="0"/>
        </a:spcAft>
        <a:buFont typeface="Arial" panose="020B0604020202020204" pitchFamily="34" charset="0"/>
        <a:buChar char="•"/>
        <a:defRPr sz="2615" kern="1200">
          <a:solidFill>
            <a:schemeClr val="tx1"/>
          </a:solidFill>
          <a:latin typeface="+mn-lt"/>
          <a:ea typeface="+mn-ea"/>
          <a:cs typeface="+mn-cs"/>
        </a:defRPr>
      </a:lvl3pPr>
      <a:lvl4pPr marL="174053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4pPr>
      <a:lvl5pPr marL="2238375" indent="-247015" algn="l" rtl="0" eaLnBrk="0" fontAlgn="base" hangingPunct="0">
        <a:spcBef>
          <a:spcPct val="20000"/>
        </a:spcBef>
        <a:spcAft>
          <a:spcPct val="0"/>
        </a:spcAft>
        <a:buFont typeface="Arial" panose="020B0604020202020204" pitchFamily="34" charset="0"/>
        <a:buChar char="»"/>
        <a:defRPr sz="2175" kern="1200">
          <a:solidFill>
            <a:schemeClr val="tx1"/>
          </a:solidFill>
          <a:latin typeface="+mn-lt"/>
          <a:ea typeface="+mn-ea"/>
          <a:cs typeface="+mn-cs"/>
        </a:defRPr>
      </a:lvl5pPr>
      <a:lvl6pPr marL="273748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6pPr>
      <a:lvl7pPr marL="3235325"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7pPr>
      <a:lvl8pPr marL="373253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8pPr>
      <a:lvl9pPr marL="4230370" indent="-248920" algn="l" defTabSz="995045" rtl="0" eaLnBrk="1" latinLnBrk="0" hangingPunct="1">
        <a:spcBef>
          <a:spcPct val="20000"/>
        </a:spcBef>
        <a:buFont typeface="Arial" panose="020B0604020202020204" pitchFamily="34" charset="0"/>
        <a:buChar char="•"/>
        <a:defRPr sz="2175" kern="1200">
          <a:solidFill>
            <a:schemeClr val="tx1"/>
          </a:solidFill>
          <a:latin typeface="+mn-lt"/>
          <a:ea typeface="+mn-ea"/>
          <a:cs typeface="+mn-cs"/>
        </a:defRPr>
      </a:lvl9pPr>
    </p:bodyStyle>
    <p:otherStyle>
      <a:defPPr>
        <a:defRPr lang="zh-CN"/>
      </a:defPPr>
      <a:lvl1pPr marL="0" algn="l" defTabSz="995045" rtl="0" eaLnBrk="1" latinLnBrk="0" hangingPunct="1">
        <a:defRPr sz="1960" kern="1200">
          <a:solidFill>
            <a:schemeClr val="tx1"/>
          </a:solidFill>
          <a:latin typeface="+mn-lt"/>
          <a:ea typeface="+mn-ea"/>
          <a:cs typeface="+mn-cs"/>
        </a:defRPr>
      </a:lvl1pPr>
      <a:lvl2pPr marL="497840" algn="l" defTabSz="995045" rtl="0" eaLnBrk="1" latinLnBrk="0" hangingPunct="1">
        <a:defRPr sz="1960" kern="1200">
          <a:solidFill>
            <a:schemeClr val="tx1"/>
          </a:solidFill>
          <a:latin typeface="+mn-lt"/>
          <a:ea typeface="+mn-ea"/>
          <a:cs typeface="+mn-cs"/>
        </a:defRPr>
      </a:lvl2pPr>
      <a:lvl3pPr marL="995680" algn="l" defTabSz="995045" rtl="0" eaLnBrk="1" latinLnBrk="0" hangingPunct="1">
        <a:defRPr sz="1960" kern="1200">
          <a:solidFill>
            <a:schemeClr val="tx1"/>
          </a:solidFill>
          <a:latin typeface="+mn-lt"/>
          <a:ea typeface="+mn-ea"/>
          <a:cs typeface="+mn-cs"/>
        </a:defRPr>
      </a:lvl3pPr>
      <a:lvl4pPr marL="1492885" algn="l" defTabSz="995045" rtl="0" eaLnBrk="1" latinLnBrk="0" hangingPunct="1">
        <a:defRPr sz="1960" kern="1200">
          <a:solidFill>
            <a:schemeClr val="tx1"/>
          </a:solidFill>
          <a:latin typeface="+mn-lt"/>
          <a:ea typeface="+mn-ea"/>
          <a:cs typeface="+mn-cs"/>
        </a:defRPr>
      </a:lvl4pPr>
      <a:lvl5pPr marL="1990725" algn="l" defTabSz="995045" rtl="0" eaLnBrk="1" latinLnBrk="0" hangingPunct="1">
        <a:defRPr sz="1960" kern="1200">
          <a:solidFill>
            <a:schemeClr val="tx1"/>
          </a:solidFill>
          <a:latin typeface="+mn-lt"/>
          <a:ea typeface="+mn-ea"/>
          <a:cs typeface="+mn-cs"/>
        </a:defRPr>
      </a:lvl5pPr>
      <a:lvl6pPr marL="2488565" algn="l" defTabSz="995045" rtl="0" eaLnBrk="1" latinLnBrk="0" hangingPunct="1">
        <a:defRPr sz="1960" kern="1200">
          <a:solidFill>
            <a:schemeClr val="tx1"/>
          </a:solidFill>
          <a:latin typeface="+mn-lt"/>
          <a:ea typeface="+mn-ea"/>
          <a:cs typeface="+mn-cs"/>
        </a:defRPr>
      </a:lvl6pPr>
      <a:lvl7pPr marL="2986405" algn="l" defTabSz="995045" rtl="0" eaLnBrk="1" latinLnBrk="0" hangingPunct="1">
        <a:defRPr sz="1960" kern="1200">
          <a:solidFill>
            <a:schemeClr val="tx1"/>
          </a:solidFill>
          <a:latin typeface="+mn-lt"/>
          <a:ea typeface="+mn-ea"/>
          <a:cs typeface="+mn-cs"/>
        </a:defRPr>
      </a:lvl7pPr>
      <a:lvl8pPr marL="3484245" algn="l" defTabSz="995045" rtl="0" eaLnBrk="1" latinLnBrk="0" hangingPunct="1">
        <a:defRPr sz="1960" kern="1200">
          <a:solidFill>
            <a:schemeClr val="tx1"/>
          </a:solidFill>
          <a:latin typeface="+mn-lt"/>
          <a:ea typeface="+mn-ea"/>
          <a:cs typeface="+mn-cs"/>
        </a:defRPr>
      </a:lvl8pPr>
      <a:lvl9pPr marL="3981450" algn="l" defTabSz="995045" rtl="0" eaLnBrk="1" latinLnBrk="0" hangingPunct="1">
        <a:defRPr sz="1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0.xml"/><Relationship Id="rId2" Type="http://schemas.openxmlformats.org/officeDocument/2006/relationships/image" Target="../media/image1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9.xml"/><Relationship Id="rId2"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7.png"/><Relationship Id="rId1" Type="http://schemas.openxmlformats.org/officeDocument/2006/relationships/slideLayout" Target="../slideLayouts/slideLayout120.xml"/><Relationship Id="rId2" Type="http://schemas.openxmlformats.org/officeDocument/2006/relationships/image" Target="../media/image1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1.xml"/><Relationship Id="rId2" Type="http://schemas.openxmlformats.org/officeDocument/2006/relationships/image" Target="../media/image17.jpeg"/><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2.xml"/><Relationship Id="rId2"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3.xml"/><Relationship Id="rId2" Type="http://schemas.openxmlformats.org/officeDocument/2006/relationships/image" Target="../media/image1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4.xml"/><Relationship Id="rId2" Type="http://schemas.openxmlformats.org/officeDocument/2006/relationships/image" Target="../media/image1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5.xml"/><Relationship Id="rId2" Type="http://schemas.openxmlformats.org/officeDocument/2006/relationships/image" Target="../media/image17.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6.xml"/><Relationship Id="rId2"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7.xml"/><Relationship Id="rId2"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8.xml"/><Relationship Id="rId2"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1.xml"/><Relationship Id="rId2" Type="http://schemas.openxmlformats.org/officeDocument/2006/relationships/image" Target="../media/image1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9.xml"/><Relationship Id="rId2" Type="http://schemas.openxmlformats.org/officeDocument/2006/relationships/image" Target="../media/image1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0.xml"/><Relationship Id="rId2" Type="http://schemas.openxmlformats.org/officeDocument/2006/relationships/image" Target="../media/image17.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1.xml"/><Relationship Id="rId2" Type="http://schemas.openxmlformats.org/officeDocument/2006/relationships/image" Target="../media/image1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2.xml"/><Relationship Id="rId2" Type="http://schemas.openxmlformats.org/officeDocument/2006/relationships/image" Target="../media/image17.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3.xml"/><Relationship Id="rId2" Type="http://schemas.openxmlformats.org/officeDocument/2006/relationships/image" Target="../media/image1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4.xml"/><Relationship Id="rId2" Type="http://schemas.openxmlformats.org/officeDocument/2006/relationships/image" Target="../media/image17.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5.xml"/><Relationship Id="rId2" Type="http://schemas.openxmlformats.org/officeDocument/2006/relationships/image" Target="../media/image17.jpeg"/><Relationship Id="rId3" Type="http://schemas.openxmlformats.org/officeDocument/2006/relationships/image" Target="../media/image29.jpe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1" Type="http://schemas.openxmlformats.org/officeDocument/2006/relationships/slideLayout" Target="../slideLayouts/slideLayout136.xml"/><Relationship Id="rId2" Type="http://schemas.openxmlformats.org/officeDocument/2006/relationships/image" Target="../media/image17.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7.xml"/><Relationship Id="rId2" Type="http://schemas.openxmlformats.org/officeDocument/2006/relationships/image" Target="../media/image17.jpeg"/><Relationship Id="rId3" Type="http://schemas.openxmlformats.org/officeDocument/2006/relationships/image" Target="../media/image3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8.xml"/><Relationship Id="rId2"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2.xml"/><Relationship Id="rId2" Type="http://schemas.openxmlformats.org/officeDocument/2006/relationships/image" Target="../media/image17.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9.xml"/><Relationship Id="rId2" Type="http://schemas.openxmlformats.org/officeDocument/2006/relationships/image" Target="../media/image1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0.xml"/><Relationship Id="rId2" Type="http://schemas.openxmlformats.org/officeDocument/2006/relationships/image" Target="../media/image1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1.xml"/><Relationship Id="rId2" Type="http://schemas.openxmlformats.org/officeDocument/2006/relationships/image" Target="../media/image34.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4.xml"/><Relationship Id="rId2" Type="http://schemas.openxmlformats.org/officeDocument/2006/relationships/notesSlide" Target="../notesSlides/notesSlide1.xml"/><Relationship Id="rId3"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 Id="rId9" Type="http://schemas.openxmlformats.org/officeDocument/2006/relationships/image" Target="../media/image42.png"/><Relationship Id="rId10" Type="http://schemas.openxmlformats.org/officeDocument/2006/relationships/image" Target="../media/image43.png"/><Relationship Id="rId1" Type="http://schemas.openxmlformats.org/officeDocument/2006/relationships/slideLayout" Target="../slideLayouts/slideLayout145.xml"/><Relationship Id="rId2" Type="http://schemas.openxmlformats.org/officeDocument/2006/relationships/notesSlide" Target="../notesSlides/notesSlide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1" Type="http://schemas.openxmlformats.org/officeDocument/2006/relationships/slideLayout" Target="../slideLayouts/slideLayout146.xml"/><Relationship Id="rId2" Type="http://schemas.openxmlformats.org/officeDocument/2006/relationships/notesSlide" Target="../notesSlides/notesSlide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3.xml"/><Relationship Id="rId2" Type="http://schemas.openxmlformats.org/officeDocument/2006/relationships/image" Target="../media/image17.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0.xml"/><Relationship Id="rId2" Type="http://schemas.openxmlformats.org/officeDocument/2006/relationships/image" Target="../media/image47.png"/><Relationship Id="rId3" Type="http://schemas.openxmlformats.org/officeDocument/2006/relationships/image" Target="../media/image4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5.xml"/><Relationship Id="rId2" Type="http://schemas.openxmlformats.org/officeDocument/2006/relationships/notesSlide" Target="../notesSlides/notesSlid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7.xml"/><Relationship Id="rId2" Type="http://schemas.openxmlformats.org/officeDocument/2006/relationships/notesSlide" Target="../notesSlides/notesSlide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4.xml"/><Relationship Id="rId2" Type="http://schemas.openxmlformats.org/officeDocument/2006/relationships/image" Target="../media/image17.jpeg"/></Relationships>
</file>

<file path=ppt/slides/_rels/slide50.xml.rels><?xml version="1.0" encoding="UTF-8" standalone="yes"?>
<Relationships xmlns="http://schemas.openxmlformats.org/package/2006/relationships"><Relationship Id="rId9" Type="http://schemas.openxmlformats.org/officeDocument/2006/relationships/tags" Target="../tags/tag16.xml"/><Relationship Id="rId20" Type="http://schemas.openxmlformats.org/officeDocument/2006/relationships/tags" Target="../tags/tag27.xml"/><Relationship Id="rId21" Type="http://schemas.openxmlformats.org/officeDocument/2006/relationships/slideLayout" Target="../slideLayouts/slideLayout159.xml"/><Relationship Id="rId22" Type="http://schemas.openxmlformats.org/officeDocument/2006/relationships/chart" Target="../charts/chart5.xml"/><Relationship Id="rId10" Type="http://schemas.openxmlformats.org/officeDocument/2006/relationships/tags" Target="../tags/tag17.xml"/><Relationship Id="rId11" Type="http://schemas.openxmlformats.org/officeDocument/2006/relationships/tags" Target="../tags/tag18.xml"/><Relationship Id="rId12" Type="http://schemas.openxmlformats.org/officeDocument/2006/relationships/tags" Target="../tags/tag19.xml"/><Relationship Id="rId13" Type="http://schemas.openxmlformats.org/officeDocument/2006/relationships/tags" Target="../tags/tag20.xml"/><Relationship Id="rId14" Type="http://schemas.openxmlformats.org/officeDocument/2006/relationships/tags" Target="../tags/tag21.xml"/><Relationship Id="rId15" Type="http://schemas.openxmlformats.org/officeDocument/2006/relationships/tags" Target="../tags/tag22.xml"/><Relationship Id="rId16" Type="http://schemas.openxmlformats.org/officeDocument/2006/relationships/tags" Target="../tags/tag23.xml"/><Relationship Id="rId17" Type="http://schemas.openxmlformats.org/officeDocument/2006/relationships/tags" Target="../tags/tag24.xml"/><Relationship Id="rId18" Type="http://schemas.openxmlformats.org/officeDocument/2006/relationships/tags" Target="../tags/tag25.xml"/><Relationship Id="rId19" Type="http://schemas.openxmlformats.org/officeDocument/2006/relationships/tags" Target="../tags/tag26.xml"/><Relationship Id="rId1" Type="http://schemas.openxmlformats.org/officeDocument/2006/relationships/tags" Target="../tags/tag8.xml"/><Relationship Id="rId2" Type="http://schemas.openxmlformats.org/officeDocument/2006/relationships/tags" Target="../tags/tag9.xml"/><Relationship Id="rId3" Type="http://schemas.openxmlformats.org/officeDocument/2006/relationships/tags" Target="../tags/tag10.xml"/><Relationship Id="rId4" Type="http://schemas.openxmlformats.org/officeDocument/2006/relationships/tags" Target="../tags/tag11.xml"/><Relationship Id="rId5" Type="http://schemas.openxmlformats.org/officeDocument/2006/relationships/tags" Target="../tags/tag12.xml"/><Relationship Id="rId6" Type="http://schemas.openxmlformats.org/officeDocument/2006/relationships/tags" Target="../tags/tag13.xml"/><Relationship Id="rId7" Type="http://schemas.openxmlformats.org/officeDocument/2006/relationships/tags" Target="../tags/tag14.xml"/><Relationship Id="rId8" Type="http://schemas.openxmlformats.org/officeDocument/2006/relationships/tags" Target="../tags/tag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0.xml"/><Relationship Id="rId2" Type="http://schemas.openxmlformats.org/officeDocument/2006/relationships/chart" Target="../charts/chart6.xml"/><Relationship Id="rId3" Type="http://schemas.openxmlformats.org/officeDocument/2006/relationships/chart" Target="../charts/char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1.xml"/><Relationship Id="rId2" Type="http://schemas.openxmlformats.org/officeDocument/2006/relationships/image" Target="../media/image49.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5.xml"/><Relationship Id="rId2" Type="http://schemas.openxmlformats.org/officeDocument/2006/relationships/notesSlide" Target="../notesSlides/notesSlide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6.xml"/><Relationship Id="rId2" Type="http://schemas.openxmlformats.org/officeDocument/2006/relationships/notesSlide" Target="../notesSlides/notesSlide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8.xml"/><Relationship Id="rId2" Type="http://schemas.openxmlformats.org/officeDocument/2006/relationships/image" Target="../media/image50.jpeg"/><Relationship Id="rId3" Type="http://schemas.openxmlformats.org/officeDocument/2006/relationships/image" Target="../media/image51.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115.xml"/><Relationship Id="rId2" Type="http://schemas.openxmlformats.org/officeDocument/2006/relationships/image" Target="../media/image17.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9.xml"/></Relationships>
</file>

<file path=ppt/slides/_rels/slide61.xml.rels><?xml version="1.0" encoding="UTF-8" standalone="yes"?>
<Relationships xmlns="http://schemas.openxmlformats.org/package/2006/relationships"><Relationship Id="rId11" Type="http://schemas.openxmlformats.org/officeDocument/2006/relationships/notesSlide" Target="../notesSlides/notesSlide8.xml"/><Relationship Id="rId12" Type="http://schemas.openxmlformats.org/officeDocument/2006/relationships/image" Target="../media/image6.png"/><Relationship Id="rId13" Type="http://schemas.openxmlformats.org/officeDocument/2006/relationships/slide" Target="slide2.xml"/><Relationship Id="rId14" Type="http://schemas.openxmlformats.org/officeDocument/2006/relationships/image" Target="../media/image52.jpeg"/><Relationship Id="rId1" Type="http://schemas.openxmlformats.org/officeDocument/2006/relationships/tags" Target="../tags/tag28.xml"/><Relationship Id="rId2" Type="http://schemas.openxmlformats.org/officeDocument/2006/relationships/tags" Target="../tags/tag29.xml"/><Relationship Id="rId3" Type="http://schemas.openxmlformats.org/officeDocument/2006/relationships/tags" Target="../tags/tag30.xml"/><Relationship Id="rId4" Type="http://schemas.openxmlformats.org/officeDocument/2006/relationships/tags" Target="../tags/tag31.xml"/><Relationship Id="rId5" Type="http://schemas.openxmlformats.org/officeDocument/2006/relationships/tags" Target="../tags/tag32.xml"/><Relationship Id="rId6" Type="http://schemas.openxmlformats.org/officeDocument/2006/relationships/tags" Target="../tags/tag33.xml"/><Relationship Id="rId7" Type="http://schemas.openxmlformats.org/officeDocument/2006/relationships/tags" Target="../tags/tag34.xml"/><Relationship Id="rId8" Type="http://schemas.openxmlformats.org/officeDocument/2006/relationships/tags" Target="../tags/tag35.xml"/><Relationship Id="rId9" Type="http://schemas.openxmlformats.org/officeDocument/2006/relationships/tags" Target="../tags/tag36.xml"/><Relationship Id="rId10"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116.xml"/><Relationship Id="rId2" Type="http://schemas.openxmlformats.org/officeDocument/2006/relationships/image" Target="../media/image1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7.xml"/><Relationship Id="rId2" Type="http://schemas.openxmlformats.org/officeDocument/2006/relationships/image" Target="../media/image17.jpeg"/></Relationships>
</file>

<file path=ppt/slides/_rels/slide9.xml.rels><?xml version="1.0" encoding="UTF-8" standalone="yes"?>
<Relationships xmlns="http://schemas.openxmlformats.org/package/2006/relationships"><Relationship Id="rId11" Type="http://schemas.openxmlformats.org/officeDocument/2006/relationships/image" Target="../media/image20.png"/><Relationship Id="rId12" Type="http://schemas.openxmlformats.org/officeDocument/2006/relationships/image" Target="../media/image21.png"/><Relationship Id="rId13" Type="http://schemas.openxmlformats.org/officeDocument/2006/relationships/image" Target="../media/image22.png"/><Relationship Id="rId14" Type="http://schemas.openxmlformats.org/officeDocument/2006/relationships/image" Target="../media/image23.png"/><Relationship Id="rId15" Type="http://schemas.openxmlformats.org/officeDocument/2006/relationships/image" Target="../media/image24.png"/><Relationship Id="rId16" Type="http://schemas.openxmlformats.org/officeDocument/2006/relationships/image" Target="../media/image25.png"/><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tags" Target="../tags/tag7.xml"/><Relationship Id="rId7" Type="http://schemas.openxmlformats.org/officeDocument/2006/relationships/slideLayout" Target="../slideLayouts/slideLayout118.xml"/><Relationship Id="rId8" Type="http://schemas.openxmlformats.org/officeDocument/2006/relationships/image" Target="../media/image17.jpeg"/><Relationship Id="rId9" Type="http://schemas.openxmlformats.org/officeDocument/2006/relationships/image" Target="../media/image18.png"/><Relationship Id="rId10"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Rectangle 5"/>
          <p:cNvSpPr>
            <a:spLocks noChangeArrowheads="1"/>
          </p:cNvSpPr>
          <p:nvPr/>
        </p:nvSpPr>
        <p:spPr bwMode="auto">
          <a:xfrm>
            <a:off x="4829711" y="5172085"/>
            <a:ext cx="1338828" cy="369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fontAlgn="auto">
              <a:spcBef>
                <a:spcPct val="0"/>
              </a:spcBef>
              <a:spcAft>
                <a:spcPts val="0"/>
              </a:spcAft>
              <a:buNone/>
              <a:defRPr/>
            </a:pPr>
            <a:r>
              <a:rPr lang="zh-CN" altLang="en-US" sz="1801" dirty="0">
                <a:solidFill>
                  <a:prstClr val="white"/>
                </a:solidFill>
                <a:latin typeface="微软雅黑" panose="020B0503020204020204" pitchFamily="34" charset="-122"/>
                <a:ea typeface="微软雅黑" panose="020B0503020204020204" pitchFamily="34" charset="-122"/>
              </a:rPr>
              <a:t>产品企划部</a:t>
            </a:r>
            <a:endParaRPr lang="zh-CN" altLang="en-US" sz="1801" u="sng" dirty="0">
              <a:solidFill>
                <a:prstClr val="white"/>
              </a:solidFill>
              <a:latin typeface="微软雅黑" panose="020B0503020204020204" pitchFamily="34" charset="-122"/>
              <a:ea typeface="微软雅黑" panose="020B0503020204020204" pitchFamily="34" charset="-122"/>
            </a:endParaRPr>
          </a:p>
        </p:txBody>
      </p:sp>
      <p:sp>
        <p:nvSpPr>
          <p:cNvPr id="12" name="矩形 11"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65909" y="3104547"/>
            <a:ext cx="7248921" cy="824136"/>
          </a:xfrm>
          <a:prstGeom prst="rect">
            <a:avLst/>
          </a:prstGeom>
        </p:spPr>
        <p:txBody>
          <a:bodyPr wrap="square">
            <a:spAutoFit/>
          </a:bodyPr>
          <a:lstStyle/>
          <a:p>
            <a:pPr algn="ctr" defTabSz="1601645">
              <a:lnSpc>
                <a:spcPct val="110000"/>
              </a:lnSpc>
              <a:defRPr/>
            </a:pPr>
            <a:r>
              <a:rPr lang="zh-CN" altLang="en-US" sz="4323"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美菱冰箱型号效率提升汇报</a:t>
            </a:r>
          </a:p>
        </p:txBody>
      </p:sp>
    </p:spTree>
    <p:extLst>
      <p:ext uri="{BB962C8B-B14F-4D97-AF65-F5344CB8AC3E}">
        <p14:creationId xmlns:p14="http://schemas.microsoft.com/office/powerpoint/2010/main" val="157581470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grpSp>
        <p:nvGrpSpPr>
          <p:cNvPr id="59" name="08711b99-5076-42ab-8052-9c6e5b89f4ee">
            <a:extLst>
              <a:ext uri="{FF2B5EF4-FFF2-40B4-BE49-F238E27FC236}">
                <a16:creationId xmlns="" xmlns:a16="http://schemas.microsoft.com/office/drawing/2014/main" id="{43EC0B9D-23F2-427F-A96C-C8886C2BAEB6}"/>
              </a:ext>
            </a:extLst>
          </p:cNvPr>
          <p:cNvGrpSpPr>
            <a:grpSpLocks noChangeAspect="1"/>
          </p:cNvGrpSpPr>
          <p:nvPr/>
        </p:nvGrpSpPr>
        <p:grpSpPr>
          <a:xfrm>
            <a:off x="777567" y="1959769"/>
            <a:ext cx="9535339" cy="3582737"/>
            <a:chOff x="133248" y="1308654"/>
            <a:chExt cx="11655634" cy="4379402"/>
          </a:xfrm>
        </p:grpSpPr>
        <p:sp>
          <p:nvSpPr>
            <p:cNvPr id="60" name="iS1ide-Arc 12">
              <a:extLst>
                <a:ext uri="{FF2B5EF4-FFF2-40B4-BE49-F238E27FC236}">
                  <a16:creationId xmlns="" xmlns:a16="http://schemas.microsoft.com/office/drawing/2014/main" id="{7B19A821-4C28-4906-8C25-3F540D6C07A6}"/>
                </a:ext>
              </a:extLst>
            </p:cNvPr>
            <p:cNvSpPr/>
            <p:nvPr/>
          </p:nvSpPr>
          <p:spPr>
            <a:xfrm flipH="1" flipV="1">
              <a:off x="3950016" y="1447363"/>
              <a:ext cx="4240694" cy="4240693"/>
            </a:xfrm>
            <a:prstGeom prst="arc">
              <a:avLst>
                <a:gd name="adj1" fmla="val 12136914"/>
                <a:gd name="adj2" fmla="val 20239707"/>
              </a:avLst>
            </a:prstGeom>
            <a:ln w="762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defTabSz="1098106" fontAlgn="auto">
                <a:spcBef>
                  <a:spcPts val="0"/>
                </a:spcBef>
                <a:spcAft>
                  <a:spcPts val="0"/>
                </a:spcAft>
                <a:defRPr/>
              </a:pPr>
              <a:endParaRPr sz="2162">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61" name="Group 1">
              <a:extLst>
                <a:ext uri="{FF2B5EF4-FFF2-40B4-BE49-F238E27FC236}">
                  <a16:creationId xmlns="" xmlns:a16="http://schemas.microsoft.com/office/drawing/2014/main" id="{ADC9E2C2-25C5-454A-A62D-743B076C9D4C}"/>
                </a:ext>
              </a:extLst>
            </p:cNvPr>
            <p:cNvGrpSpPr/>
            <p:nvPr/>
          </p:nvGrpSpPr>
          <p:grpSpPr>
            <a:xfrm>
              <a:off x="133248" y="1308654"/>
              <a:ext cx="11655634" cy="4240693"/>
              <a:chOff x="133248" y="1586073"/>
              <a:chExt cx="11655634" cy="4240693"/>
            </a:xfrm>
          </p:grpSpPr>
          <p:sp>
            <p:nvSpPr>
              <p:cNvPr id="62" name="iS1ide-Oval 8">
                <a:extLst>
                  <a:ext uri="{FF2B5EF4-FFF2-40B4-BE49-F238E27FC236}">
                    <a16:creationId xmlns="" xmlns:a16="http://schemas.microsoft.com/office/drawing/2014/main" id="{DBC1E670-3507-49E7-807C-7A6D355BAC4A}"/>
                  </a:ext>
                </a:extLst>
              </p:cNvPr>
              <p:cNvSpPr/>
              <p:nvPr/>
            </p:nvSpPr>
            <p:spPr>
              <a:xfrm>
                <a:off x="4535521" y="2145942"/>
                <a:ext cx="3120960" cy="3120955"/>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bIns="432313" anchor="b" anchorCtr="1">
                <a:normAutofit/>
              </a:bodyPr>
              <a:lstStyle/>
              <a:p>
                <a:pPr algn="ctr" defTabSz="1098106" fontAlgn="auto">
                  <a:lnSpc>
                    <a:spcPct val="120000"/>
                  </a:lnSpc>
                  <a:spcBef>
                    <a:spcPts val="0"/>
                  </a:spcBef>
                  <a:spcAft>
                    <a:spcPts val="0"/>
                  </a:spcAft>
                  <a:defRPr/>
                </a:pPr>
                <a:endParaRPr lang="zh-CN" altLang="en-US" sz="144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iS1ide-Oval 9">
                <a:extLst>
                  <a:ext uri="{FF2B5EF4-FFF2-40B4-BE49-F238E27FC236}">
                    <a16:creationId xmlns="" xmlns:a16="http://schemas.microsoft.com/office/drawing/2014/main" id="{628A709D-D39B-4721-AECE-2D667A3FD4D6}"/>
                  </a:ext>
                </a:extLst>
              </p:cNvPr>
              <p:cNvSpPr/>
              <p:nvPr/>
            </p:nvSpPr>
            <p:spPr>
              <a:xfrm>
                <a:off x="3249860" y="2951703"/>
                <a:ext cx="1620039" cy="1620036"/>
              </a:xfrm>
              <a:prstGeom prst="ellipse">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98106" fontAlgn="auto">
                  <a:spcBef>
                    <a:spcPts val="0"/>
                  </a:spcBef>
                  <a:spcAft>
                    <a:spcPts val="0"/>
                  </a:spcAft>
                  <a:defRPr/>
                </a:pPr>
                <a:r>
                  <a:rPr lang="zh-CN" altLang="en-US" sz="2162" b="1" dirty="0">
                    <a:solidFill>
                      <a:prstClr val="white"/>
                    </a:solidFill>
                    <a:latin typeface="Arial" panose="020B0604020202020204" pitchFamily="34" charset="0"/>
                    <a:ea typeface="微软雅黑" panose="020B0503020204020204" pitchFamily="34" charset="-122"/>
                    <a:sym typeface="Arial" panose="020B0604020202020204" pitchFamily="34" charset="0"/>
                  </a:rPr>
                  <a:t>冷藏</a:t>
                </a:r>
                <a:endParaRPr sz="2162"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iS1ide-Oval 10">
                <a:extLst>
                  <a:ext uri="{FF2B5EF4-FFF2-40B4-BE49-F238E27FC236}">
                    <a16:creationId xmlns="" xmlns:a16="http://schemas.microsoft.com/office/drawing/2014/main" id="{5535710B-4AB9-4740-BCFB-56BEBFE584C2}"/>
                  </a:ext>
                </a:extLst>
              </p:cNvPr>
              <p:cNvSpPr/>
              <p:nvPr/>
            </p:nvSpPr>
            <p:spPr>
              <a:xfrm>
                <a:off x="7270920" y="2896402"/>
                <a:ext cx="1620039" cy="1620036"/>
              </a:xfrm>
              <a:prstGeom prst="ellipse">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98106" fontAlgn="auto">
                  <a:spcBef>
                    <a:spcPts val="0"/>
                  </a:spcBef>
                  <a:spcAft>
                    <a:spcPts val="0"/>
                  </a:spcAft>
                  <a:defRPr/>
                </a:pPr>
                <a:r>
                  <a:rPr lang="zh-CN" altLang="en-US" sz="2162" b="1" dirty="0">
                    <a:solidFill>
                      <a:prstClr val="white"/>
                    </a:solidFill>
                    <a:latin typeface="Arial" panose="020B0604020202020204" pitchFamily="34" charset="0"/>
                    <a:ea typeface="微软雅黑" panose="020B0503020204020204" pitchFamily="34" charset="-122"/>
                    <a:sym typeface="Arial" panose="020B0604020202020204" pitchFamily="34" charset="0"/>
                  </a:rPr>
                  <a:t>冷冻</a:t>
                </a:r>
                <a:endParaRPr sz="2162" b="1" dirty="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66" name="iS1ide-Arc 11">
                <a:extLst>
                  <a:ext uri="{FF2B5EF4-FFF2-40B4-BE49-F238E27FC236}">
                    <a16:creationId xmlns="" xmlns:a16="http://schemas.microsoft.com/office/drawing/2014/main" id="{3ACFA4EE-F74E-43E4-82DA-6636912114EF}"/>
                  </a:ext>
                </a:extLst>
              </p:cNvPr>
              <p:cNvSpPr/>
              <p:nvPr/>
            </p:nvSpPr>
            <p:spPr>
              <a:xfrm>
                <a:off x="3975654" y="1586073"/>
                <a:ext cx="4240694" cy="4240693"/>
              </a:xfrm>
              <a:prstGeom prst="arc">
                <a:avLst>
                  <a:gd name="adj1" fmla="val 12136914"/>
                  <a:gd name="adj2" fmla="val 20239707"/>
                </a:avLst>
              </a:prstGeom>
              <a:ln w="76200">
                <a:solidFill>
                  <a:schemeClr val="bg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txBody>
              <a:bodyPr anchor="ctr"/>
              <a:lstStyle/>
              <a:p>
                <a:pPr algn="ctr" defTabSz="1098106" fontAlgn="auto">
                  <a:spcBef>
                    <a:spcPts val="0"/>
                  </a:spcBef>
                  <a:spcAft>
                    <a:spcPts val="0"/>
                  </a:spcAft>
                  <a:defRPr/>
                </a:pPr>
                <a:endParaRPr sz="2162">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7" name="iS1ide-TextBox 22">
                <a:extLst>
                  <a:ext uri="{FF2B5EF4-FFF2-40B4-BE49-F238E27FC236}">
                    <a16:creationId xmlns="" xmlns:a16="http://schemas.microsoft.com/office/drawing/2014/main" id="{D8B5A23C-D57C-4BAB-AA2A-AFCC1C1B9B58}"/>
                  </a:ext>
                </a:extLst>
              </p:cNvPr>
              <p:cNvSpPr txBox="1">
                <a:spLocks/>
              </p:cNvSpPr>
              <p:nvPr/>
            </p:nvSpPr>
            <p:spPr bwMode="auto">
              <a:xfrm>
                <a:off x="4895536" y="3199865"/>
                <a:ext cx="2479595" cy="937442"/>
              </a:xfrm>
              <a:prstGeom prst="rect">
                <a:avLst/>
              </a:prstGeom>
              <a:noFill/>
              <a:scene3d>
                <a:camera prst="orthographicFront">
                  <a:rot lat="0" lon="0" rev="0"/>
                </a:camera>
                <a:lightRig rig="threePt" dir="t"/>
              </a:scene3d>
              <a:sp3d prstMaterial="matte">
                <a:bevelT w="1270" h="1270"/>
              </a:sp3d>
            </p:spPr>
            <p:txBody>
              <a:bodyPr wrap="none" lIns="0" tIns="0" rIns="0" bIns="0" anchor="t" anchorCtr="0">
                <a:noAutofit/>
                <a:sp3d/>
              </a:bodyPr>
              <a:lstStyle/>
              <a:p>
                <a:pPr algn="ctr" defTabSz="1098106" fontAlgn="auto">
                  <a:spcBef>
                    <a:spcPts val="0"/>
                  </a:spcBef>
                  <a:spcAft>
                    <a:spcPts val="0"/>
                  </a:spcAft>
                  <a:buClr>
                    <a:prstClr val="white"/>
                  </a:buClr>
                  <a:defRPr/>
                </a:pPr>
                <a:r>
                  <a:rPr lang="zh-CN" altLang="en-US" sz="2402" b="1" dirty="0">
                    <a:solidFill>
                      <a:prstClr val="white"/>
                    </a:solidFill>
                    <a:ea typeface="微软雅黑" panose="020B0503020204020204" pitchFamily="34" charset="-122"/>
                    <a:sym typeface="Arial" panose="020B0604020202020204" pitchFamily="34" charset="0"/>
                  </a:rPr>
                  <a:t>美菱树立行业</a:t>
                </a:r>
                <a:endParaRPr lang="en-US" altLang="zh-CN" sz="2402" b="1" dirty="0">
                  <a:solidFill>
                    <a:prstClr val="white"/>
                  </a:solidFill>
                  <a:ea typeface="微软雅黑" panose="020B0503020204020204" pitchFamily="34" charset="-122"/>
                  <a:sym typeface="Arial" panose="020B0604020202020204" pitchFamily="34" charset="0"/>
                </a:endParaRPr>
              </a:p>
              <a:p>
                <a:pPr algn="ctr" defTabSz="1098106" fontAlgn="auto">
                  <a:spcBef>
                    <a:spcPts val="0"/>
                  </a:spcBef>
                  <a:spcAft>
                    <a:spcPts val="0"/>
                  </a:spcAft>
                  <a:buClr>
                    <a:prstClr val="white"/>
                  </a:buClr>
                  <a:defRPr/>
                </a:pPr>
                <a:r>
                  <a:rPr lang="zh-CN" altLang="en-US" sz="2402" b="1" dirty="0">
                    <a:solidFill>
                      <a:prstClr val="white"/>
                    </a:solidFill>
                    <a:ea typeface="微软雅黑" panose="020B0503020204020204" pitchFamily="34" charset="-122"/>
                    <a:sym typeface="Arial" panose="020B0604020202020204" pitchFamily="34" charset="0"/>
                  </a:rPr>
                  <a:t>保鲜标杆</a:t>
                </a:r>
              </a:p>
            </p:txBody>
          </p:sp>
          <p:grpSp>
            <p:nvGrpSpPr>
              <p:cNvPr id="68" name="Group 24">
                <a:extLst>
                  <a:ext uri="{FF2B5EF4-FFF2-40B4-BE49-F238E27FC236}">
                    <a16:creationId xmlns="" xmlns:a16="http://schemas.microsoft.com/office/drawing/2014/main" id="{772D8EB4-792E-4009-9421-AA356377FD30}"/>
                  </a:ext>
                </a:extLst>
              </p:cNvPr>
              <p:cNvGrpSpPr/>
              <p:nvPr/>
            </p:nvGrpSpPr>
            <p:grpSpPr>
              <a:xfrm>
                <a:off x="625550" y="2531716"/>
                <a:ext cx="11163332" cy="2750715"/>
                <a:chOff x="8523255" y="1667621"/>
                <a:chExt cx="8360230" cy="2750715"/>
              </a:xfrm>
            </p:grpSpPr>
            <p:sp>
              <p:nvSpPr>
                <p:cNvPr id="81" name="iS1ide-TextBox 25">
                  <a:extLst>
                    <a:ext uri="{FF2B5EF4-FFF2-40B4-BE49-F238E27FC236}">
                      <a16:creationId xmlns="" xmlns:a16="http://schemas.microsoft.com/office/drawing/2014/main" id="{F39884E8-D1EA-4854-B2EA-23E687683CC2}"/>
                    </a:ext>
                  </a:extLst>
                </p:cNvPr>
                <p:cNvSpPr txBox="1"/>
                <p:nvPr/>
              </p:nvSpPr>
              <p:spPr>
                <a:xfrm>
                  <a:off x="8523255" y="3134749"/>
                  <a:ext cx="1804834" cy="388226"/>
                </a:xfrm>
                <a:prstGeom prst="rect">
                  <a:avLst/>
                </a:prstGeom>
                <a:noFill/>
              </p:spPr>
              <p:txBody>
                <a:bodyPr wrap="none" lIns="0" tIns="0" rIns="432313" bIns="0" anchor="b" anchorCtr="0">
                  <a:normAutofit/>
                </a:bodyPr>
                <a:lstStyle/>
                <a:p>
                  <a:pPr defTabSz="1098106" fontAlgn="auto">
                    <a:spcBef>
                      <a:spcPts val="0"/>
                    </a:spcBef>
                    <a:spcAft>
                      <a:spcPts val="0"/>
                    </a:spcAft>
                    <a:defRPr/>
                  </a:pPr>
                  <a:r>
                    <a:rPr lang="zh-CN" altLang="en-US" sz="1921" b="1" dirty="0">
                      <a:solidFill>
                        <a:prstClr val="black"/>
                      </a:solidFill>
                      <a:ea typeface="微软雅黑" panose="020B0503020204020204" pitchFamily="34" charset="-122"/>
                      <a:sym typeface="Arial" panose="020B0604020202020204" pitchFamily="34" charset="0"/>
                    </a:rPr>
                    <a:t>行业效仿跟风</a:t>
                  </a:r>
                </a:p>
              </p:txBody>
            </p:sp>
            <p:sp>
              <p:nvSpPr>
                <p:cNvPr id="82" name="iS1ide-TextBox 26">
                  <a:extLst>
                    <a:ext uri="{FF2B5EF4-FFF2-40B4-BE49-F238E27FC236}">
                      <a16:creationId xmlns="" xmlns:a16="http://schemas.microsoft.com/office/drawing/2014/main" id="{4D8D72D3-C41E-408A-86BD-49B21BAABB5E}"/>
                    </a:ext>
                  </a:extLst>
                </p:cNvPr>
                <p:cNvSpPr txBox="1">
                  <a:spLocks/>
                </p:cNvSpPr>
                <p:nvPr/>
              </p:nvSpPr>
              <p:spPr>
                <a:xfrm>
                  <a:off x="14994106" y="3799569"/>
                  <a:ext cx="1889379" cy="618767"/>
                </a:xfrm>
                <a:prstGeom prst="rect">
                  <a:avLst/>
                </a:prstGeom>
              </p:spPr>
              <p:txBody>
                <a:bodyPr vert="horz" wrap="square" lIns="0" tIns="0" rIns="432313" bIns="0" anchor="ctr">
                  <a:normAutofit/>
                </a:bodyPr>
                <a:lstStyle>
                  <a:defPPr>
                    <a:defRPr lang="zh-CN"/>
                  </a:defPPr>
                  <a:lvl1pPr algn="r" defTabSz="1219170">
                    <a:lnSpc>
                      <a:spcPct val="120000"/>
                    </a:lnSpc>
                    <a:defRPr sz="1467">
                      <a:solidFill>
                        <a:schemeClr val="bg1"/>
                      </a:solidFill>
                      <a:latin typeface="Arial" panose="020B0604020202020204" pitchFamily="34" charset="0"/>
                      <a:ea typeface="微软雅黑" panose="020B0503020204020204" pitchFamily="34" charset="-122"/>
                    </a:defRPr>
                  </a:lvl1pPr>
                </a:lstStyle>
                <a:p>
                  <a:pPr algn="l" fontAlgn="auto">
                    <a:spcBef>
                      <a:spcPts val="0"/>
                    </a:spcBef>
                    <a:spcAft>
                      <a:spcPts val="0"/>
                    </a:spcAft>
                  </a:pPr>
                  <a:r>
                    <a:rPr lang="zh-CN" altLang="en-US" sz="1321" dirty="0">
                      <a:solidFill>
                        <a:prstClr val="black"/>
                      </a:solidFill>
                      <a:sym typeface="Arial" panose="020B0604020202020204" pitchFamily="34" charset="0"/>
                    </a:rPr>
                    <a:t>美的：微晶一周鲜</a:t>
                  </a:r>
                  <a:endParaRPr lang="en-US" altLang="zh-CN" sz="1321" dirty="0">
                    <a:solidFill>
                      <a:prstClr val="black"/>
                    </a:solidFill>
                    <a:sym typeface="Arial" panose="020B0604020202020204" pitchFamily="34" charset="0"/>
                  </a:endParaRPr>
                </a:p>
                <a:p>
                  <a:pPr algn="l" fontAlgn="auto">
                    <a:spcBef>
                      <a:spcPts val="0"/>
                    </a:spcBef>
                    <a:spcAft>
                      <a:spcPts val="0"/>
                    </a:spcAft>
                  </a:pPr>
                  <a:r>
                    <a:rPr lang="zh-CN" altLang="en-US" sz="1321" dirty="0">
                      <a:solidFill>
                        <a:prstClr val="black"/>
                      </a:solidFill>
                      <a:sym typeface="Arial" panose="020B0604020202020204" pitchFamily="34" charset="0"/>
                    </a:rPr>
                    <a:t>晶弘：瞬冻（</a:t>
                  </a:r>
                  <a:r>
                    <a:rPr lang="en-US" altLang="zh-CN" sz="1321" dirty="0">
                      <a:solidFill>
                        <a:prstClr val="black"/>
                      </a:solidFill>
                      <a:sym typeface="Arial" panose="020B0604020202020204" pitchFamily="34" charset="0"/>
                    </a:rPr>
                    <a:t>-5</a:t>
                  </a:r>
                  <a:r>
                    <a:rPr lang="zh-CN" altLang="en-US" sz="1321" dirty="0">
                      <a:solidFill>
                        <a:prstClr val="black"/>
                      </a:solidFill>
                      <a:sym typeface="Arial" panose="020B0604020202020204" pitchFamily="34" charset="0"/>
                    </a:rPr>
                    <a:t>℃）</a:t>
                  </a:r>
                </a:p>
              </p:txBody>
            </p:sp>
            <p:sp>
              <p:nvSpPr>
                <p:cNvPr id="83" name="iS1ide-TextBox 17">
                  <a:extLst>
                    <a:ext uri="{FF2B5EF4-FFF2-40B4-BE49-F238E27FC236}">
                      <a16:creationId xmlns="" xmlns:a16="http://schemas.microsoft.com/office/drawing/2014/main" id="{11B630AB-C199-4EA2-8D1C-B9F720E1FD3B}"/>
                    </a:ext>
                  </a:extLst>
                </p:cNvPr>
                <p:cNvSpPr txBox="1"/>
                <p:nvPr/>
              </p:nvSpPr>
              <p:spPr>
                <a:xfrm>
                  <a:off x="8600117" y="1667621"/>
                  <a:ext cx="2198693" cy="388226"/>
                </a:xfrm>
                <a:prstGeom prst="rect">
                  <a:avLst/>
                </a:prstGeom>
                <a:noFill/>
              </p:spPr>
              <p:txBody>
                <a:bodyPr wrap="none" lIns="0" tIns="0" rIns="432313" bIns="0" anchor="b" anchorCtr="0">
                  <a:normAutofit/>
                </a:bodyPr>
                <a:lstStyle/>
                <a:p>
                  <a:pPr algn="ctr" defTabSz="1098106" fontAlgn="auto">
                    <a:spcBef>
                      <a:spcPts val="0"/>
                    </a:spcBef>
                    <a:spcAft>
                      <a:spcPts val="0"/>
                    </a:spcAft>
                    <a:defRPr/>
                  </a:pPr>
                  <a:r>
                    <a:rPr lang="zh-CN" altLang="en-US" sz="1921" b="1" dirty="0">
                      <a:solidFill>
                        <a:prstClr val="black"/>
                      </a:solidFill>
                      <a:ea typeface="微软雅黑" panose="020B0503020204020204" pitchFamily="34" charset="-122"/>
                      <a:sym typeface="Arial" panose="020B0604020202020204" pitchFamily="34" charset="0"/>
                    </a:rPr>
                    <a:t>水分子激活保鲜技术</a:t>
                  </a:r>
                </a:p>
              </p:txBody>
            </p:sp>
            <p:sp>
              <p:nvSpPr>
                <p:cNvPr id="84" name="iS1ide-TextBox 18">
                  <a:extLst>
                    <a:ext uri="{FF2B5EF4-FFF2-40B4-BE49-F238E27FC236}">
                      <a16:creationId xmlns="" xmlns:a16="http://schemas.microsoft.com/office/drawing/2014/main" id="{F5E32976-CF34-4DB7-BC93-466120BBC85A}"/>
                    </a:ext>
                  </a:extLst>
                </p:cNvPr>
                <p:cNvSpPr txBox="1">
                  <a:spLocks/>
                </p:cNvSpPr>
                <p:nvPr/>
              </p:nvSpPr>
              <p:spPr>
                <a:xfrm>
                  <a:off x="14990538" y="2239386"/>
                  <a:ext cx="1693479" cy="618767"/>
                </a:xfrm>
                <a:prstGeom prst="rect">
                  <a:avLst/>
                </a:prstGeom>
              </p:spPr>
              <p:txBody>
                <a:bodyPr vert="horz" wrap="square" lIns="0" tIns="0" rIns="432313" bIns="0" anchor="ctr">
                  <a:normAutofit/>
                </a:bodyPr>
                <a:lstStyle/>
                <a:p>
                  <a:pPr defTabSz="1098106" fontAlgn="auto">
                    <a:lnSpc>
                      <a:spcPct val="120000"/>
                    </a:lnSpc>
                    <a:spcBef>
                      <a:spcPts val="0"/>
                    </a:spcBef>
                    <a:spcAft>
                      <a:spcPts val="0"/>
                    </a:spcAft>
                    <a:defRPr/>
                  </a:pPr>
                  <a:r>
                    <a:rPr lang="zh-CN" altLang="en-US" sz="1321" dirty="0">
                      <a:solidFill>
                        <a:prstClr val="black"/>
                      </a:solidFill>
                      <a:ea typeface="微软雅黑" panose="020B0503020204020204" pitchFamily="34" charset="-122"/>
                      <a:sym typeface="Arial" panose="020B0604020202020204" pitchFamily="34" charset="0"/>
                    </a:rPr>
                    <a:t>冷冻：冻肉不变色</a:t>
                  </a:r>
                </a:p>
              </p:txBody>
            </p:sp>
          </p:grpSp>
          <p:grpSp>
            <p:nvGrpSpPr>
              <p:cNvPr id="69" name="Group 27">
                <a:extLst>
                  <a:ext uri="{FF2B5EF4-FFF2-40B4-BE49-F238E27FC236}">
                    <a16:creationId xmlns="" xmlns:a16="http://schemas.microsoft.com/office/drawing/2014/main" id="{AB7CAE73-3405-4845-BF28-06255F90F7D5}"/>
                  </a:ext>
                </a:extLst>
              </p:cNvPr>
              <p:cNvGrpSpPr/>
              <p:nvPr/>
            </p:nvGrpSpPr>
            <p:grpSpPr>
              <a:xfrm>
                <a:off x="133248" y="2510912"/>
                <a:ext cx="11337883" cy="2955060"/>
                <a:chOff x="-5621625" y="1873489"/>
                <a:chExt cx="8828672" cy="2955060"/>
              </a:xfrm>
            </p:grpSpPr>
            <p:sp>
              <p:nvSpPr>
                <p:cNvPr id="77" name="iS1ide-TextBox 28">
                  <a:extLst>
                    <a:ext uri="{FF2B5EF4-FFF2-40B4-BE49-F238E27FC236}">
                      <a16:creationId xmlns="" xmlns:a16="http://schemas.microsoft.com/office/drawing/2014/main" id="{978600CC-F683-4449-BEA5-A47231936523}"/>
                    </a:ext>
                  </a:extLst>
                </p:cNvPr>
                <p:cNvSpPr txBox="1"/>
                <p:nvPr/>
              </p:nvSpPr>
              <p:spPr>
                <a:xfrm>
                  <a:off x="1008354" y="3361421"/>
                  <a:ext cx="2198692" cy="388226"/>
                </a:xfrm>
                <a:prstGeom prst="rect">
                  <a:avLst/>
                </a:prstGeom>
                <a:noFill/>
              </p:spPr>
              <p:txBody>
                <a:bodyPr wrap="none" lIns="432313" tIns="0" rIns="0" bIns="0" anchor="b" anchorCtr="0">
                  <a:normAutofit/>
                </a:bodyPr>
                <a:lstStyle/>
                <a:p>
                  <a:pPr defTabSz="1098106" fontAlgn="auto">
                    <a:spcBef>
                      <a:spcPts val="0"/>
                    </a:spcBef>
                    <a:spcAft>
                      <a:spcPts val="0"/>
                    </a:spcAft>
                    <a:defRPr/>
                  </a:pPr>
                  <a:r>
                    <a:rPr lang="zh-CN" altLang="en-US" sz="1921" b="1" dirty="0">
                      <a:solidFill>
                        <a:prstClr val="black"/>
                      </a:solidFill>
                      <a:ea typeface="微软雅黑" panose="020B0503020204020204" pitchFamily="34" charset="-122"/>
                      <a:sym typeface="Arial" panose="020B0604020202020204" pitchFamily="34" charset="0"/>
                    </a:rPr>
                    <a:t>行业效仿跟风</a:t>
                  </a:r>
                </a:p>
              </p:txBody>
            </p:sp>
            <p:sp>
              <p:nvSpPr>
                <p:cNvPr id="78" name="iS1ide-TextBox 29">
                  <a:extLst>
                    <a:ext uri="{FF2B5EF4-FFF2-40B4-BE49-F238E27FC236}">
                      <a16:creationId xmlns="" xmlns:a16="http://schemas.microsoft.com/office/drawing/2014/main" id="{16DC8A8C-E157-4D2B-951F-C6563E3F2A2E}"/>
                    </a:ext>
                  </a:extLst>
                </p:cNvPr>
                <p:cNvSpPr txBox="1">
                  <a:spLocks/>
                </p:cNvSpPr>
                <p:nvPr/>
              </p:nvSpPr>
              <p:spPr>
                <a:xfrm>
                  <a:off x="-5621625" y="3934316"/>
                  <a:ext cx="2198692" cy="894233"/>
                </a:xfrm>
                <a:prstGeom prst="rect">
                  <a:avLst/>
                </a:prstGeom>
              </p:spPr>
              <p:txBody>
                <a:bodyPr vert="horz" wrap="square" lIns="432313" tIns="0" rIns="0" bIns="0" anchor="ctr" anchorCtr="0">
                  <a:normAutofit/>
                </a:bodyPr>
                <a:lstStyle/>
                <a:p>
                  <a:pPr defTabSz="1098106" fontAlgn="auto">
                    <a:lnSpc>
                      <a:spcPct val="120000"/>
                    </a:lnSpc>
                    <a:spcBef>
                      <a:spcPts val="0"/>
                    </a:spcBef>
                    <a:spcAft>
                      <a:spcPts val="0"/>
                    </a:spcAft>
                    <a:defRPr/>
                  </a:pPr>
                  <a:r>
                    <a:rPr lang="zh-CN" altLang="en-US" sz="1321" dirty="0">
                      <a:solidFill>
                        <a:prstClr val="black"/>
                      </a:solidFill>
                      <a:ea typeface="微软雅黑" panose="020B0503020204020204" pitchFamily="34" charset="-122"/>
                      <a:sym typeface="Arial" panose="020B0604020202020204" pitchFamily="34" charset="0"/>
                    </a:rPr>
                    <a:t>容声：生态养鲜</a:t>
                  </a:r>
                  <a:endParaRPr lang="en-US" altLang="zh-CN" sz="1321" dirty="0">
                    <a:solidFill>
                      <a:prstClr val="black"/>
                    </a:solidFill>
                    <a:ea typeface="微软雅黑" panose="020B0503020204020204" pitchFamily="34" charset="-122"/>
                    <a:sym typeface="Arial" panose="020B0604020202020204" pitchFamily="34" charset="0"/>
                  </a:endParaRPr>
                </a:p>
                <a:p>
                  <a:pPr defTabSz="1098106" fontAlgn="auto">
                    <a:lnSpc>
                      <a:spcPct val="120000"/>
                    </a:lnSpc>
                    <a:spcBef>
                      <a:spcPts val="0"/>
                    </a:spcBef>
                    <a:spcAft>
                      <a:spcPts val="0"/>
                    </a:spcAft>
                    <a:defRPr/>
                  </a:pPr>
                  <a:r>
                    <a:rPr lang="zh-CN" altLang="en-US" sz="1321" dirty="0">
                      <a:solidFill>
                        <a:prstClr val="black"/>
                      </a:solidFill>
                      <a:ea typeface="微软雅黑" panose="020B0503020204020204" pitchFamily="34" charset="-122"/>
                      <a:sym typeface="Arial" panose="020B0604020202020204" pitchFamily="34" charset="0"/>
                    </a:rPr>
                    <a:t>美的：铂金净味</a:t>
                  </a:r>
                  <a:endParaRPr lang="en-US" altLang="zh-CN" sz="1321" dirty="0">
                    <a:solidFill>
                      <a:prstClr val="black"/>
                    </a:solidFill>
                    <a:ea typeface="微软雅黑" panose="020B0503020204020204" pitchFamily="34" charset="-122"/>
                    <a:sym typeface="Arial" panose="020B0604020202020204" pitchFamily="34" charset="0"/>
                  </a:endParaRPr>
                </a:p>
              </p:txBody>
            </p:sp>
            <p:sp>
              <p:nvSpPr>
                <p:cNvPr id="79" name="iS1ide-TextBox 19">
                  <a:extLst>
                    <a:ext uri="{FF2B5EF4-FFF2-40B4-BE49-F238E27FC236}">
                      <a16:creationId xmlns="" xmlns:a16="http://schemas.microsoft.com/office/drawing/2014/main" id="{890B7C4F-0021-4804-86DE-BFC8CA50A3E5}"/>
                    </a:ext>
                  </a:extLst>
                </p:cNvPr>
                <p:cNvSpPr txBox="1"/>
                <p:nvPr/>
              </p:nvSpPr>
              <p:spPr>
                <a:xfrm>
                  <a:off x="1008354" y="1873489"/>
                  <a:ext cx="2198693" cy="388226"/>
                </a:xfrm>
                <a:prstGeom prst="rect">
                  <a:avLst/>
                </a:prstGeom>
                <a:noFill/>
              </p:spPr>
              <p:txBody>
                <a:bodyPr wrap="none" lIns="432313" tIns="0" rIns="0" bIns="0" anchor="b" anchorCtr="0">
                  <a:normAutofit/>
                </a:bodyPr>
                <a:lstStyle/>
                <a:p>
                  <a:pPr algn="r" defTabSz="1098106" fontAlgn="auto">
                    <a:spcBef>
                      <a:spcPts val="0"/>
                    </a:spcBef>
                    <a:spcAft>
                      <a:spcPts val="0"/>
                    </a:spcAft>
                    <a:defRPr/>
                  </a:pPr>
                  <a:r>
                    <a:rPr lang="zh-CN" altLang="en-US" sz="1921" b="1" dirty="0">
                      <a:solidFill>
                        <a:prstClr val="black"/>
                      </a:solidFill>
                      <a:ea typeface="微软雅黑" panose="020B0503020204020204" pitchFamily="34" charset="-122"/>
                      <a:sym typeface="Arial" panose="020B0604020202020204" pitchFamily="34" charset="0"/>
                    </a:rPr>
                    <a:t>水分子激活保鲜技术</a:t>
                  </a:r>
                </a:p>
              </p:txBody>
            </p:sp>
            <p:sp>
              <p:nvSpPr>
                <p:cNvPr id="80" name="iS1ide-TextBox 20">
                  <a:extLst>
                    <a:ext uri="{FF2B5EF4-FFF2-40B4-BE49-F238E27FC236}">
                      <a16:creationId xmlns="" xmlns:a16="http://schemas.microsoft.com/office/drawing/2014/main" id="{ABE102BF-1F9E-4F49-994E-DB19636D027E}"/>
                    </a:ext>
                  </a:extLst>
                </p:cNvPr>
                <p:cNvSpPr txBox="1">
                  <a:spLocks/>
                </p:cNvSpPr>
                <p:nvPr/>
              </p:nvSpPr>
              <p:spPr>
                <a:xfrm>
                  <a:off x="-5158362" y="2501151"/>
                  <a:ext cx="1868931" cy="618766"/>
                </a:xfrm>
                <a:prstGeom prst="rect">
                  <a:avLst/>
                </a:prstGeom>
              </p:spPr>
              <p:txBody>
                <a:bodyPr vert="horz" wrap="square" lIns="0" tIns="0" rIns="432313" bIns="0" anchor="ctr">
                  <a:normAutofit/>
                </a:bodyPr>
                <a:lstStyle>
                  <a:defPPr>
                    <a:defRPr lang="zh-CN"/>
                  </a:defPPr>
                  <a:lvl1pPr marR="0" lvl="0" indent="0" algn="r" defTabSz="914400" fontAlgn="auto">
                    <a:lnSpc>
                      <a:spcPct val="120000"/>
                    </a:lnSpc>
                    <a:spcBef>
                      <a:spcPts val="0"/>
                    </a:spcBef>
                    <a:spcAft>
                      <a:spcPts val="0"/>
                    </a:spcAft>
                    <a:buClrTx/>
                    <a:buSzTx/>
                    <a:buFontTx/>
                    <a:buNone/>
                    <a:tabLst/>
                    <a:defRPr sz="1100">
                      <a:solidFill>
                        <a:srgbClr val="000000">
                          <a:lumMod val="100000"/>
                        </a:srgbClr>
                      </a:solidFill>
                      <a:latin typeface="Arial" panose="020B0604020202020204" pitchFamily="34" charset="0"/>
                      <a:ea typeface="微软雅黑" panose="020B0503020204020204" pitchFamily="34" charset="-122"/>
                    </a:defRPr>
                  </a:lvl1pPr>
                </a:lstStyle>
                <a:p>
                  <a:pPr algn="l"/>
                  <a:r>
                    <a:rPr lang="zh-CN" altLang="en-US" sz="1321" dirty="0">
                      <a:solidFill>
                        <a:prstClr val="black"/>
                      </a:solidFill>
                      <a:sym typeface="Arial" panose="020B0604020202020204" pitchFamily="34" charset="0"/>
                    </a:rPr>
                    <a:t>冷藏：玫瑰保鲜</a:t>
                  </a:r>
                  <a:r>
                    <a:rPr lang="en-US" altLang="zh-CN" sz="1321" dirty="0">
                      <a:solidFill>
                        <a:prstClr val="black"/>
                      </a:solidFill>
                      <a:sym typeface="Arial" panose="020B0604020202020204" pitchFamily="34" charset="0"/>
                    </a:rPr>
                    <a:t>33</a:t>
                  </a:r>
                  <a:r>
                    <a:rPr lang="zh-CN" altLang="en-US" sz="1321" dirty="0">
                      <a:solidFill>
                        <a:prstClr val="black"/>
                      </a:solidFill>
                      <a:sym typeface="Arial" panose="020B0604020202020204" pitchFamily="34" charset="0"/>
                    </a:rPr>
                    <a:t>天</a:t>
                  </a:r>
                </a:p>
              </p:txBody>
            </p:sp>
          </p:grpSp>
        </p:grpSp>
      </p:grpSp>
      <p:sp>
        <p:nvSpPr>
          <p:cNvPr id="85" name="TextBox 11"/>
          <p:cNvSpPr txBox="1">
            <a:spLocks noChangeArrowheads="1"/>
          </p:cNvSpPr>
          <p:nvPr/>
        </p:nvSpPr>
        <p:spPr bwMode="auto">
          <a:xfrm>
            <a:off x="781327" y="1001823"/>
            <a:ext cx="9751513" cy="535788"/>
          </a:xfrm>
          <a:prstGeom prst="rect">
            <a:avLst/>
          </a:prstGeom>
          <a:noFill/>
          <a:ln w="9525">
            <a:noFill/>
            <a:miter lim="800000"/>
            <a:headEnd/>
            <a:tailEnd/>
          </a:ln>
        </p:spPr>
        <p:txBody>
          <a:bodyPr wrap="square">
            <a:spAutoFit/>
          </a:bodyPr>
          <a:lstStyle/>
          <a:p>
            <a:pPr marL="154425" lvl="1" indent="-154425" eaLnBrk="0" fontAlgn="auto" hangingPunct="0">
              <a:spcBef>
                <a:spcPts val="0"/>
              </a:spcBef>
              <a:spcAft>
                <a:spcPts val="0"/>
              </a:spcAft>
              <a:buFont typeface="Wingdings" panose="05000000000000000000" pitchFamily="2" charset="2"/>
              <a:buChar char="u"/>
            </a:pPr>
            <a:r>
              <a:rPr lang="zh-CN" altLang="en-US" sz="1441" dirty="0">
                <a:solidFill>
                  <a:prstClr val="black"/>
                </a:solidFill>
                <a:latin typeface="微软雅黑" pitchFamily="34" charset="-122"/>
                <a:ea typeface="微软雅黑" pitchFamily="34" charset="-122"/>
                <a:cs typeface="仿宋" pitchFamily="49" charset="-122"/>
              </a:rPr>
              <a:t>保鲜仍是当前行业热点。冰箱从冷藏保鲜功能→冷冻对食材的保鲜升级。美菱水分子激活技术同步解决冷藏、冷冻保鲜痛点，树立行业保鲜标杆。</a:t>
            </a:r>
          </a:p>
        </p:txBody>
      </p:sp>
      <p:sp>
        <p:nvSpPr>
          <p:cNvPr id="2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平台产品规划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趋势分析</a:t>
            </a:r>
            <a:r>
              <a:rPr lang="en-US" altLang="zh-CN" sz="1441"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保鲜趋势</a:t>
            </a: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7" name="矩形 46"/>
          <p:cNvSpPr/>
          <p:nvPr/>
        </p:nvSpPr>
        <p:spPr>
          <a:xfrm>
            <a:off x="3355676" y="1595231"/>
            <a:ext cx="2269641" cy="22696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pic>
        <p:nvPicPr>
          <p:cNvPr id="48" name="图片 47"/>
          <p:cNvPicPr>
            <a:picLocks noChangeAspect="1"/>
          </p:cNvPicPr>
          <p:nvPr/>
        </p:nvPicPr>
        <p:blipFill rotWithShape="1">
          <a:blip r:embed="rId3" cstate="print">
            <a:extLst>
              <a:ext uri="{28A0092B-C50C-407E-A947-70E740481C1C}">
                <a14:useLocalDpi xmlns:a14="http://schemas.microsoft.com/office/drawing/2010/main" val="0"/>
              </a:ext>
            </a:extLst>
          </a:blip>
          <a:srcRect l="28868" r="56627"/>
          <a:stretch/>
        </p:blipFill>
        <p:spPr>
          <a:xfrm>
            <a:off x="3267610" y="856155"/>
            <a:ext cx="2385202" cy="3982284"/>
          </a:xfrm>
          <a:prstGeom prst="rect">
            <a:avLst/>
          </a:prstGeom>
          <a:ln>
            <a:noFill/>
          </a:ln>
        </p:spPr>
      </p:pic>
      <p:grpSp>
        <p:nvGrpSpPr>
          <p:cNvPr id="23" name="Group 20">
            <a:extLst>
              <a:ext uri="{FF2B5EF4-FFF2-40B4-BE49-F238E27FC236}">
                <a16:creationId xmlns="" xmlns:a16="http://schemas.microsoft.com/office/drawing/2014/main" id="{255A926D-F208-47D1-B980-B94C7B668349}"/>
              </a:ext>
            </a:extLst>
          </p:cNvPr>
          <p:cNvGrpSpPr/>
          <p:nvPr/>
        </p:nvGrpSpPr>
        <p:grpSpPr>
          <a:xfrm>
            <a:off x="839231" y="4845998"/>
            <a:ext cx="9744620" cy="1409779"/>
            <a:chOff x="3808502" y="2161845"/>
            <a:chExt cx="9298705" cy="1173967"/>
          </a:xfrm>
        </p:grpSpPr>
        <p:grpSp>
          <p:nvGrpSpPr>
            <p:cNvPr id="24" name="Group 22">
              <a:extLst>
                <a:ext uri="{FF2B5EF4-FFF2-40B4-BE49-F238E27FC236}">
                  <a16:creationId xmlns="" xmlns:a16="http://schemas.microsoft.com/office/drawing/2014/main" id="{3E39A4D4-0FD8-4083-BA9C-6640A13C3D6A}"/>
                </a:ext>
              </a:extLst>
            </p:cNvPr>
            <p:cNvGrpSpPr/>
            <p:nvPr/>
          </p:nvGrpSpPr>
          <p:grpSpPr>
            <a:xfrm>
              <a:off x="3808502" y="2161845"/>
              <a:ext cx="2213143" cy="623186"/>
              <a:chOff x="1732858" y="5001250"/>
              <a:chExt cx="2213143" cy="623186"/>
            </a:xfrm>
          </p:grpSpPr>
          <p:sp>
            <p:nvSpPr>
              <p:cNvPr id="35" name="íślíḋè-TextBox 32">
                <a:extLst>
                  <a:ext uri="{FF2B5EF4-FFF2-40B4-BE49-F238E27FC236}">
                    <a16:creationId xmlns="" xmlns:a16="http://schemas.microsoft.com/office/drawing/2014/main" id="{B7E0DBB3-EB75-4758-9A25-6C86D87F593B}"/>
                  </a:ext>
                </a:extLst>
              </p:cNvPr>
              <p:cNvSpPr txBox="1">
                <a:spLocks/>
              </p:cNvSpPr>
              <p:nvPr/>
            </p:nvSpPr>
            <p:spPr bwMode="auto">
              <a:xfrm>
                <a:off x="1732858" y="5001250"/>
                <a:ext cx="2213143"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defTabSz="1098106" fontAlgn="auto">
                  <a:spcBef>
                    <a:spcPts val="0"/>
                  </a:spcBef>
                  <a:spcAft>
                    <a:spcPts val="0"/>
                  </a:spcAft>
                  <a:defRPr/>
                </a:pPr>
                <a:r>
                  <a:rPr lang="zh-CN" altLang="en-US" sz="1682" b="1" dirty="0">
                    <a:solidFill>
                      <a:prstClr val="black"/>
                    </a:solidFill>
                    <a:latin typeface="Arial"/>
                    <a:ea typeface="微软雅黑"/>
                  </a:rPr>
                  <a:t>冰箱门体厚度</a:t>
                </a:r>
              </a:p>
            </p:txBody>
          </p:sp>
          <p:sp>
            <p:nvSpPr>
              <p:cNvPr id="36" name="íślíḋè-TextBox 33">
                <a:extLst>
                  <a:ext uri="{FF2B5EF4-FFF2-40B4-BE49-F238E27FC236}">
                    <a16:creationId xmlns="" xmlns:a16="http://schemas.microsoft.com/office/drawing/2014/main" id="{36FA2641-EB8A-49A6-947C-139854181F18}"/>
                  </a:ext>
                </a:extLst>
              </p:cNvPr>
              <p:cNvSpPr txBox="1">
                <a:spLocks/>
              </p:cNvSpPr>
              <p:nvPr/>
            </p:nvSpPr>
            <p:spPr bwMode="auto">
              <a:xfrm>
                <a:off x="1963046" y="5390362"/>
                <a:ext cx="1757695" cy="234074"/>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defTabSz="1098106" fontAlgn="auto">
                  <a:lnSpc>
                    <a:spcPct val="120000"/>
                  </a:lnSpc>
                  <a:spcBef>
                    <a:spcPts val="0"/>
                  </a:spcBef>
                  <a:spcAft>
                    <a:spcPts val="0"/>
                  </a:spcAft>
                  <a:defRPr/>
                </a:pPr>
                <a:r>
                  <a:rPr lang="en-US" altLang="zh-CN" sz="1201" b="1" dirty="0">
                    <a:solidFill>
                      <a:prstClr val="black"/>
                    </a:solidFill>
                    <a:latin typeface="微软雅黑" panose="020B0503020204020204" pitchFamily="34" charset="-122"/>
                    <a:ea typeface="微软雅黑" panose="020B0503020204020204" pitchFamily="34" charset="-122"/>
                  </a:rPr>
                  <a:t>80mm</a:t>
                </a:r>
                <a:r>
                  <a:rPr lang="zh-CN" altLang="en-US" sz="1201" b="1" dirty="0">
                    <a:solidFill>
                      <a:prstClr val="black"/>
                    </a:solidFill>
                    <a:latin typeface="微软雅黑" panose="020B0503020204020204" pitchFamily="34" charset="-122"/>
                    <a:ea typeface="微软雅黑" panose="020B0503020204020204" pitchFamily="34" charset="-122"/>
                  </a:rPr>
                  <a:t>→</a:t>
                </a:r>
                <a:r>
                  <a:rPr lang="en-US" altLang="zh-CN" sz="1201" b="1" dirty="0">
                    <a:solidFill>
                      <a:prstClr val="black"/>
                    </a:solidFill>
                    <a:latin typeface="微软雅黑" panose="020B0503020204020204" pitchFamily="34" charset="-122"/>
                    <a:ea typeface="微软雅黑" panose="020B0503020204020204" pitchFamily="34" charset="-122"/>
                  </a:rPr>
                  <a:t>45mm</a:t>
                </a:r>
                <a:endParaRPr lang="zh-CN" altLang="en-US" sz="1201" b="1" dirty="0">
                  <a:solidFill>
                    <a:prstClr val="black"/>
                  </a:solidFill>
                  <a:latin typeface="微软雅黑" panose="020B0503020204020204" pitchFamily="34" charset="-122"/>
                  <a:ea typeface="微软雅黑" panose="020B0503020204020204" pitchFamily="34" charset="-122"/>
                </a:endParaRPr>
              </a:p>
            </p:txBody>
          </p:sp>
        </p:grpSp>
        <p:grpSp>
          <p:nvGrpSpPr>
            <p:cNvPr id="25" name="Group 23">
              <a:extLst>
                <a:ext uri="{FF2B5EF4-FFF2-40B4-BE49-F238E27FC236}">
                  <a16:creationId xmlns="" xmlns:a16="http://schemas.microsoft.com/office/drawing/2014/main" id="{18D25E07-1FA7-4BF8-87C0-A17A34EEA55B}"/>
                </a:ext>
              </a:extLst>
            </p:cNvPr>
            <p:cNvGrpSpPr/>
            <p:nvPr/>
          </p:nvGrpSpPr>
          <p:grpSpPr>
            <a:xfrm>
              <a:off x="6170356" y="2161845"/>
              <a:ext cx="2213143" cy="1173967"/>
              <a:chOff x="1732858" y="5001250"/>
              <a:chExt cx="2213143" cy="1173967"/>
            </a:xfrm>
          </p:grpSpPr>
          <p:sp>
            <p:nvSpPr>
              <p:cNvPr id="32" name="íślíḋè-TextBox 30">
                <a:extLst>
                  <a:ext uri="{FF2B5EF4-FFF2-40B4-BE49-F238E27FC236}">
                    <a16:creationId xmlns="" xmlns:a16="http://schemas.microsoft.com/office/drawing/2014/main" id="{E0AB5A86-ED02-4B1B-8630-A06BB390FB58}"/>
                  </a:ext>
                </a:extLst>
              </p:cNvPr>
              <p:cNvSpPr txBox="1">
                <a:spLocks/>
              </p:cNvSpPr>
              <p:nvPr/>
            </p:nvSpPr>
            <p:spPr bwMode="auto">
              <a:xfrm>
                <a:off x="1732858" y="5001250"/>
                <a:ext cx="2213143"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defTabSz="1098106" fontAlgn="auto">
                  <a:spcBef>
                    <a:spcPts val="0"/>
                  </a:spcBef>
                  <a:spcAft>
                    <a:spcPts val="0"/>
                  </a:spcAft>
                  <a:defRPr/>
                </a:pPr>
                <a:r>
                  <a:rPr lang="zh-CN" altLang="en-US" sz="1682" b="1" dirty="0">
                    <a:solidFill>
                      <a:prstClr val="black"/>
                    </a:solidFill>
                    <a:latin typeface="Arial"/>
                    <a:ea typeface="微软雅黑"/>
                  </a:rPr>
                  <a:t>冷藏发泡厚度</a:t>
                </a:r>
              </a:p>
            </p:txBody>
          </p:sp>
          <p:sp>
            <p:nvSpPr>
              <p:cNvPr id="34" name="íślíḋè-TextBox 31">
                <a:extLst>
                  <a:ext uri="{FF2B5EF4-FFF2-40B4-BE49-F238E27FC236}">
                    <a16:creationId xmlns="" xmlns:a16="http://schemas.microsoft.com/office/drawing/2014/main" id="{FF8BF395-88CF-4B55-BF65-EACD8B000CCD}"/>
                  </a:ext>
                </a:extLst>
              </p:cNvPr>
              <p:cNvSpPr txBox="1">
                <a:spLocks/>
              </p:cNvSpPr>
              <p:nvPr/>
            </p:nvSpPr>
            <p:spPr bwMode="auto">
              <a:xfrm>
                <a:off x="1905638" y="5896926"/>
                <a:ext cx="1810371" cy="278291"/>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defTabSz="1098106" fontAlgn="auto">
                  <a:lnSpc>
                    <a:spcPct val="120000"/>
                  </a:lnSpc>
                  <a:spcBef>
                    <a:spcPts val="0"/>
                  </a:spcBef>
                  <a:spcAft>
                    <a:spcPts val="0"/>
                  </a:spcAft>
                  <a:defRPr/>
                </a:pPr>
                <a:r>
                  <a:rPr lang="en-US" altLang="zh-CN" sz="1201" b="1" dirty="0">
                    <a:solidFill>
                      <a:prstClr val="black"/>
                    </a:solidFill>
                    <a:latin typeface="微软雅黑" panose="020B0503020204020204" pitchFamily="34" charset="-122"/>
                    <a:ea typeface="微软雅黑" panose="020B0503020204020204" pitchFamily="34" charset="-122"/>
                  </a:rPr>
                  <a:t>82mm</a:t>
                </a:r>
                <a:r>
                  <a:rPr lang="zh-CN" altLang="en-US" sz="1201" b="1" dirty="0">
                    <a:solidFill>
                      <a:prstClr val="black"/>
                    </a:solidFill>
                    <a:latin typeface="微软雅黑" panose="020B0503020204020204" pitchFamily="34" charset="-122"/>
                    <a:ea typeface="微软雅黑" panose="020B0503020204020204" pitchFamily="34" charset="-122"/>
                  </a:rPr>
                  <a:t> →</a:t>
                </a:r>
                <a:r>
                  <a:rPr lang="en-US" altLang="zh-CN" sz="1201" b="1" dirty="0">
                    <a:solidFill>
                      <a:prstClr val="black"/>
                    </a:solidFill>
                    <a:latin typeface="微软雅黑" panose="020B0503020204020204" pitchFamily="34" charset="-122"/>
                    <a:ea typeface="微软雅黑" panose="020B0503020204020204" pitchFamily="34" charset="-122"/>
                  </a:rPr>
                  <a:t>35mm</a:t>
                </a:r>
                <a:endParaRPr lang="zh-CN" altLang="en-US" sz="1201" b="1" dirty="0">
                  <a:solidFill>
                    <a:prstClr val="black"/>
                  </a:solidFill>
                  <a:latin typeface="微软雅黑" panose="020B0503020204020204" pitchFamily="34" charset="-122"/>
                  <a:ea typeface="微软雅黑" panose="020B0503020204020204" pitchFamily="34" charset="-122"/>
                </a:endParaRPr>
              </a:p>
            </p:txBody>
          </p:sp>
        </p:grpSp>
        <p:grpSp>
          <p:nvGrpSpPr>
            <p:cNvPr id="26" name="Group 24">
              <a:extLst>
                <a:ext uri="{FF2B5EF4-FFF2-40B4-BE49-F238E27FC236}">
                  <a16:creationId xmlns="" xmlns:a16="http://schemas.microsoft.com/office/drawing/2014/main" id="{97476457-5F0F-409B-A7C0-A4F557258EDC}"/>
                </a:ext>
              </a:extLst>
            </p:cNvPr>
            <p:cNvGrpSpPr/>
            <p:nvPr/>
          </p:nvGrpSpPr>
          <p:grpSpPr>
            <a:xfrm>
              <a:off x="6170355" y="2503502"/>
              <a:ext cx="2213143" cy="564559"/>
              <a:chOff x="-628997" y="5342907"/>
              <a:chExt cx="2213143" cy="564559"/>
            </a:xfrm>
          </p:grpSpPr>
          <p:sp>
            <p:nvSpPr>
              <p:cNvPr id="30" name="íślíḋè-TextBox 28">
                <a:extLst>
                  <a:ext uri="{FF2B5EF4-FFF2-40B4-BE49-F238E27FC236}">
                    <a16:creationId xmlns="" xmlns:a16="http://schemas.microsoft.com/office/drawing/2014/main" id="{28331E8C-46DB-4C72-B67C-463A44388CB6}"/>
                  </a:ext>
                </a:extLst>
              </p:cNvPr>
              <p:cNvSpPr txBox="1">
                <a:spLocks/>
              </p:cNvSpPr>
              <p:nvPr/>
            </p:nvSpPr>
            <p:spPr bwMode="auto">
              <a:xfrm>
                <a:off x="-628997" y="5624436"/>
                <a:ext cx="2213143"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defTabSz="1098106" fontAlgn="auto">
                  <a:spcBef>
                    <a:spcPts val="0"/>
                  </a:spcBef>
                  <a:spcAft>
                    <a:spcPts val="0"/>
                  </a:spcAft>
                  <a:defRPr/>
                </a:pPr>
                <a:r>
                  <a:rPr lang="zh-CN" altLang="en-US" sz="1682" b="1" dirty="0">
                    <a:solidFill>
                      <a:prstClr val="black"/>
                    </a:solidFill>
                    <a:latin typeface="Arial"/>
                    <a:ea typeface="微软雅黑"/>
                  </a:rPr>
                  <a:t>冷冻发泡厚度</a:t>
                </a:r>
              </a:p>
            </p:txBody>
          </p:sp>
          <p:sp>
            <p:nvSpPr>
              <p:cNvPr id="31" name="íślíḋè-TextBox 29">
                <a:extLst>
                  <a:ext uri="{FF2B5EF4-FFF2-40B4-BE49-F238E27FC236}">
                    <a16:creationId xmlns="" xmlns:a16="http://schemas.microsoft.com/office/drawing/2014/main" id="{00AE48F4-721C-4474-A567-44A8A019ACE1}"/>
                  </a:ext>
                </a:extLst>
              </p:cNvPr>
              <p:cNvSpPr txBox="1">
                <a:spLocks/>
              </p:cNvSpPr>
              <p:nvPr/>
            </p:nvSpPr>
            <p:spPr bwMode="auto">
              <a:xfrm>
                <a:off x="-254830" y="5342907"/>
                <a:ext cx="1407598" cy="316415"/>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defTabSz="1098106" fontAlgn="auto">
                  <a:lnSpc>
                    <a:spcPct val="120000"/>
                  </a:lnSpc>
                  <a:spcBef>
                    <a:spcPts val="0"/>
                  </a:spcBef>
                  <a:spcAft>
                    <a:spcPts val="0"/>
                  </a:spcAft>
                  <a:defRPr/>
                </a:pPr>
                <a:r>
                  <a:rPr lang="en-US" altLang="zh-CN" sz="1201" b="1" dirty="0">
                    <a:solidFill>
                      <a:prstClr val="black"/>
                    </a:solidFill>
                    <a:latin typeface="微软雅黑" panose="020B0503020204020204" pitchFamily="34" charset="-122"/>
                    <a:ea typeface="微软雅黑" panose="020B0503020204020204" pitchFamily="34" charset="-122"/>
                  </a:rPr>
                  <a:t>80mm</a:t>
                </a:r>
                <a:r>
                  <a:rPr lang="zh-CN" altLang="en-US" sz="1201" b="1" dirty="0">
                    <a:solidFill>
                      <a:prstClr val="black"/>
                    </a:solidFill>
                    <a:latin typeface="微软雅黑" panose="020B0503020204020204" pitchFamily="34" charset="-122"/>
                    <a:ea typeface="微软雅黑" panose="020B0503020204020204" pitchFamily="34" charset="-122"/>
                  </a:rPr>
                  <a:t>→</a:t>
                </a:r>
                <a:r>
                  <a:rPr lang="en-US" altLang="zh-CN" sz="1201" b="1" dirty="0">
                    <a:solidFill>
                      <a:prstClr val="black"/>
                    </a:solidFill>
                    <a:latin typeface="微软雅黑" panose="020B0503020204020204" pitchFamily="34" charset="-122"/>
                    <a:ea typeface="微软雅黑" panose="020B0503020204020204" pitchFamily="34" charset="-122"/>
                  </a:rPr>
                  <a:t>45mm</a:t>
                </a:r>
                <a:endParaRPr lang="zh-CN" altLang="en-US" sz="1201" b="1" dirty="0">
                  <a:solidFill>
                    <a:prstClr val="black"/>
                  </a:solidFill>
                  <a:latin typeface="微软雅黑" panose="020B0503020204020204" pitchFamily="34" charset="-122"/>
                  <a:ea typeface="微软雅黑" panose="020B0503020204020204" pitchFamily="34" charset="-122"/>
                </a:endParaRPr>
              </a:p>
            </p:txBody>
          </p:sp>
        </p:grpSp>
        <p:grpSp>
          <p:nvGrpSpPr>
            <p:cNvPr id="27" name="Group 25">
              <a:extLst>
                <a:ext uri="{FF2B5EF4-FFF2-40B4-BE49-F238E27FC236}">
                  <a16:creationId xmlns="" xmlns:a16="http://schemas.microsoft.com/office/drawing/2014/main" id="{CB477418-9BF9-4768-86EA-512D7E51AE50}"/>
                </a:ext>
              </a:extLst>
            </p:cNvPr>
            <p:cNvGrpSpPr/>
            <p:nvPr/>
          </p:nvGrpSpPr>
          <p:grpSpPr>
            <a:xfrm>
              <a:off x="10894064" y="2161845"/>
              <a:ext cx="2213143" cy="655543"/>
              <a:chOff x="1732858" y="5001250"/>
              <a:chExt cx="2213143" cy="655543"/>
            </a:xfrm>
          </p:grpSpPr>
          <p:sp>
            <p:nvSpPr>
              <p:cNvPr id="28" name="íślíḋè-TextBox 26">
                <a:extLst>
                  <a:ext uri="{FF2B5EF4-FFF2-40B4-BE49-F238E27FC236}">
                    <a16:creationId xmlns="" xmlns:a16="http://schemas.microsoft.com/office/drawing/2014/main" id="{70AB784B-E1FF-486D-9C3F-5739F0030054}"/>
                  </a:ext>
                </a:extLst>
              </p:cNvPr>
              <p:cNvSpPr txBox="1">
                <a:spLocks/>
              </p:cNvSpPr>
              <p:nvPr/>
            </p:nvSpPr>
            <p:spPr bwMode="auto">
              <a:xfrm>
                <a:off x="1732858" y="5001250"/>
                <a:ext cx="2213143" cy="283030"/>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defTabSz="1098106" fontAlgn="auto">
                  <a:spcBef>
                    <a:spcPts val="0"/>
                  </a:spcBef>
                  <a:spcAft>
                    <a:spcPts val="0"/>
                  </a:spcAft>
                  <a:defRPr/>
                </a:pPr>
                <a:r>
                  <a:rPr lang="zh-CN" altLang="en-US" sz="1682" b="1" dirty="0">
                    <a:solidFill>
                      <a:prstClr val="black"/>
                    </a:solidFill>
                    <a:latin typeface="Arial"/>
                    <a:ea typeface="微软雅黑"/>
                  </a:rPr>
                  <a:t>调节显示宽度</a:t>
                </a:r>
              </a:p>
            </p:txBody>
          </p:sp>
          <p:sp>
            <p:nvSpPr>
              <p:cNvPr id="29" name="íślíḋè-TextBox 27">
                <a:extLst>
                  <a:ext uri="{FF2B5EF4-FFF2-40B4-BE49-F238E27FC236}">
                    <a16:creationId xmlns="" xmlns:a16="http://schemas.microsoft.com/office/drawing/2014/main" id="{16958DD7-AC50-4DEB-9238-B1A29D0B3F7C}"/>
                  </a:ext>
                </a:extLst>
              </p:cNvPr>
              <p:cNvSpPr txBox="1">
                <a:spLocks/>
              </p:cNvSpPr>
              <p:nvPr/>
            </p:nvSpPr>
            <p:spPr bwMode="auto">
              <a:xfrm>
                <a:off x="1942942" y="5298622"/>
                <a:ext cx="1744500" cy="358171"/>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defTabSz="1098106" fontAlgn="auto">
                  <a:lnSpc>
                    <a:spcPct val="120000"/>
                  </a:lnSpc>
                  <a:spcBef>
                    <a:spcPts val="0"/>
                  </a:spcBef>
                  <a:spcAft>
                    <a:spcPts val="0"/>
                  </a:spcAft>
                  <a:defRPr/>
                </a:pPr>
                <a:r>
                  <a:rPr lang="en-US" altLang="zh-CN" sz="1201" b="1" dirty="0">
                    <a:solidFill>
                      <a:prstClr val="black"/>
                    </a:solidFill>
                    <a:latin typeface="微软雅黑" panose="020B0503020204020204" pitchFamily="34" charset="-122"/>
                    <a:ea typeface="微软雅黑" panose="020B0503020204020204" pitchFamily="34" charset="-122"/>
                  </a:rPr>
                  <a:t>45mm</a:t>
                </a:r>
                <a:r>
                  <a:rPr lang="zh-CN" altLang="en-US" sz="1201" b="1" dirty="0">
                    <a:solidFill>
                      <a:prstClr val="black"/>
                    </a:solidFill>
                    <a:latin typeface="微软雅黑" panose="020B0503020204020204" pitchFamily="34" charset="-122"/>
                    <a:ea typeface="微软雅黑" panose="020B0503020204020204" pitchFamily="34" charset="-122"/>
                  </a:rPr>
                  <a:t>→</a:t>
                </a:r>
                <a:r>
                  <a:rPr lang="en-US" altLang="zh-CN" sz="1201" b="1" dirty="0">
                    <a:solidFill>
                      <a:prstClr val="black"/>
                    </a:solidFill>
                    <a:latin typeface="微软雅黑" panose="020B0503020204020204" pitchFamily="34" charset="-122"/>
                    <a:ea typeface="微软雅黑" panose="020B0503020204020204" pitchFamily="34" charset="-122"/>
                  </a:rPr>
                  <a:t>27mm </a:t>
                </a:r>
                <a:endParaRPr lang="zh-CN" altLang="en-US" sz="1201" b="1" dirty="0">
                  <a:solidFill>
                    <a:prstClr val="black"/>
                  </a:solidFill>
                  <a:latin typeface="微软雅黑" panose="020B0503020204020204" pitchFamily="34" charset="-122"/>
                  <a:ea typeface="微软雅黑" panose="020B0503020204020204" pitchFamily="34" charset="-122"/>
                </a:endParaRPr>
              </a:p>
            </p:txBody>
          </p:sp>
        </p:grpSp>
      </p:grpSp>
      <p:sp>
        <p:nvSpPr>
          <p:cNvPr id="38" name="TextBox 11"/>
          <p:cNvSpPr txBox="1">
            <a:spLocks noChangeArrowheads="1"/>
          </p:cNvSpPr>
          <p:nvPr/>
        </p:nvSpPr>
        <p:spPr bwMode="auto">
          <a:xfrm>
            <a:off x="781327" y="1001824"/>
            <a:ext cx="9531566" cy="314060"/>
          </a:xfrm>
          <a:prstGeom prst="rect">
            <a:avLst/>
          </a:prstGeom>
          <a:noFill/>
          <a:ln w="9525">
            <a:noFill/>
            <a:miter lim="800000"/>
            <a:headEnd/>
            <a:tailEnd/>
          </a:ln>
        </p:spPr>
        <p:txBody>
          <a:bodyPr wrap="square">
            <a:spAutoFit/>
          </a:bodyPr>
          <a:lstStyle/>
          <a:p>
            <a:pPr marL="154425" lvl="1" indent="-154425" eaLnBrk="0" fontAlgn="auto" hangingPunct="0">
              <a:spcBef>
                <a:spcPts val="0"/>
              </a:spcBef>
              <a:spcAft>
                <a:spcPts val="0"/>
              </a:spcAft>
              <a:buFont typeface="Wingdings" panose="05000000000000000000" pitchFamily="2" charset="2"/>
              <a:buChar char="u"/>
            </a:pPr>
            <a:r>
              <a:rPr lang="zh-CN" altLang="en-US" sz="1441" dirty="0">
                <a:solidFill>
                  <a:prstClr val="black"/>
                </a:solidFill>
                <a:latin typeface="微软雅黑" pitchFamily="34" charset="-122"/>
                <a:ea typeface="微软雅黑" pitchFamily="34" charset="-122"/>
                <a:cs typeface="仿宋" pitchFamily="49" charset="-122"/>
              </a:rPr>
              <a:t>“薄”已成为设计的主流趋势，也是高端产品的代名词。从电脑、手机到电视，再到冰箱，蔓延到生活各处。</a:t>
            </a:r>
          </a:p>
        </p:txBody>
      </p:sp>
      <p:pic>
        <p:nvPicPr>
          <p:cNvPr id="39" name="Picture 14"/>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41907" r="38495"/>
          <a:stretch/>
        </p:blipFill>
        <p:spPr bwMode="auto">
          <a:xfrm>
            <a:off x="8577655" y="1510394"/>
            <a:ext cx="1553676" cy="321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矩形 39"/>
          <p:cNvSpPr/>
          <p:nvPr/>
        </p:nvSpPr>
        <p:spPr>
          <a:xfrm>
            <a:off x="9326867" y="1565013"/>
            <a:ext cx="55251" cy="104430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61767" tIns="30883" rIns="61767" bIns="30883" rtlCol="0" anchor="ctr"/>
          <a:lstStyle/>
          <a:p>
            <a:pPr algn="ctr" fontAlgn="auto">
              <a:spcBef>
                <a:spcPts val="0"/>
              </a:spcBef>
              <a:spcAft>
                <a:spcPts val="0"/>
              </a:spcAft>
            </a:pPr>
            <a:endParaRPr lang="zh-CN" altLang="en-US">
              <a:ln>
                <a:solidFill>
                  <a:srgbClr val="FF0000"/>
                </a:solidFill>
              </a:ln>
              <a:solidFill>
                <a:prstClr val="black"/>
              </a:solidFill>
            </a:endParaRPr>
          </a:p>
        </p:txBody>
      </p:sp>
      <p:sp>
        <p:nvSpPr>
          <p:cNvPr id="42" name="任意多边形 41"/>
          <p:cNvSpPr/>
          <p:nvPr/>
        </p:nvSpPr>
        <p:spPr bwMode="auto">
          <a:xfrm rot="5582479">
            <a:off x="5035472" y="3348768"/>
            <a:ext cx="819701" cy="2053771"/>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rgbClr val="00B0F0"/>
            </a:solidFill>
            <a:headEnd type="oval"/>
            <a:tailEnd type="oval"/>
          </a:ln>
        </p:spPr>
        <p:style>
          <a:lnRef idx="1">
            <a:schemeClr val="dk1"/>
          </a:lnRef>
          <a:fillRef idx="0">
            <a:schemeClr val="dk1"/>
          </a:fillRef>
          <a:effectRef idx="0">
            <a:schemeClr val="dk1"/>
          </a:effectRef>
          <a:fontRef idx="minor">
            <a:schemeClr val="tx1"/>
          </a:fontRef>
        </p:style>
        <p:txBody>
          <a:bodyPr lIns="55947" tIns="27972" rIns="55947" bIns="27972" anchor="ctr"/>
          <a:lstStyle/>
          <a:p>
            <a:pPr algn="ctr" eaLnBrk="0" fontAlgn="ctr" hangingPunct="0">
              <a:spcBef>
                <a:spcPts val="0"/>
              </a:spcBef>
              <a:spcAft>
                <a:spcPts val="0"/>
              </a:spcAft>
              <a:buClr>
                <a:srgbClr val="FF0000"/>
              </a:buClr>
              <a:buSzPct val="70000"/>
              <a:defRPr/>
            </a:pPr>
            <a:endParaRPr lang="zh-CN" altLang="en-US" sz="991" b="1" dirty="0">
              <a:solidFill>
                <a:prstClr val="black"/>
              </a:solidFill>
              <a:latin typeface="微软雅黑" panose="020B0503020204020204" pitchFamily="34" charset="-122"/>
              <a:ea typeface="微软雅黑" panose="020B0503020204020204" pitchFamily="34" charset="-122"/>
            </a:endParaRPr>
          </a:p>
        </p:txBody>
      </p:sp>
      <p:sp>
        <p:nvSpPr>
          <p:cNvPr id="43" name="任意多边形 42"/>
          <p:cNvSpPr/>
          <p:nvPr/>
        </p:nvSpPr>
        <p:spPr bwMode="auto">
          <a:xfrm rot="5652267" flipV="1">
            <a:off x="2650056" y="3208243"/>
            <a:ext cx="1136772" cy="2356983"/>
          </a:xfrm>
          <a:custGeom>
            <a:avLst/>
            <a:gdLst>
              <a:gd name="connsiteX0" fmla="*/ 0 w 1092530"/>
              <a:gd name="connsiteY0" fmla="*/ 1068780 h 1068780"/>
              <a:gd name="connsiteX1" fmla="*/ 1092530 w 1092530"/>
              <a:gd name="connsiteY1" fmla="*/ 0 h 1068780"/>
            </a:gdLst>
            <a:ahLst/>
            <a:cxnLst>
              <a:cxn ang="0">
                <a:pos x="connsiteX0" y="connsiteY0"/>
              </a:cxn>
              <a:cxn ang="0">
                <a:pos x="connsiteX1" y="connsiteY1"/>
              </a:cxn>
            </a:cxnLst>
            <a:rect l="l" t="t" r="r" b="b"/>
            <a:pathLst>
              <a:path w="1092530" h="1068780">
                <a:moveTo>
                  <a:pt x="0" y="1068780"/>
                </a:moveTo>
                <a:lnTo>
                  <a:pt x="1092530" y="0"/>
                </a:lnTo>
              </a:path>
            </a:pathLst>
          </a:custGeom>
          <a:ln>
            <a:solidFill>
              <a:srgbClr val="00B0F0"/>
            </a:solidFill>
            <a:headEnd type="oval"/>
            <a:tailEnd type="oval"/>
          </a:ln>
        </p:spPr>
        <p:style>
          <a:lnRef idx="1">
            <a:schemeClr val="dk1"/>
          </a:lnRef>
          <a:fillRef idx="0">
            <a:schemeClr val="dk1"/>
          </a:fillRef>
          <a:effectRef idx="0">
            <a:schemeClr val="dk1"/>
          </a:effectRef>
          <a:fontRef idx="minor">
            <a:schemeClr val="tx1"/>
          </a:fontRef>
        </p:style>
        <p:txBody>
          <a:bodyPr lIns="55947" tIns="27972" rIns="55947" bIns="27972" anchor="ctr"/>
          <a:lstStyle/>
          <a:p>
            <a:pPr algn="ctr" eaLnBrk="0" fontAlgn="ctr" hangingPunct="0">
              <a:spcBef>
                <a:spcPts val="0"/>
              </a:spcBef>
              <a:spcAft>
                <a:spcPts val="0"/>
              </a:spcAft>
              <a:buClr>
                <a:srgbClr val="FF0000"/>
              </a:buClr>
              <a:buSzPct val="70000"/>
              <a:defRPr/>
            </a:pPr>
            <a:endParaRPr lang="zh-CN" altLang="en-US" sz="991" b="1" dirty="0">
              <a:solidFill>
                <a:prstClr val="black"/>
              </a:solidFill>
              <a:latin typeface="微软雅黑" panose="020B0503020204020204" pitchFamily="34" charset="-122"/>
              <a:ea typeface="微软雅黑" panose="020B0503020204020204" pitchFamily="34" charset="-122"/>
            </a:endParaRPr>
          </a:p>
        </p:txBody>
      </p:sp>
      <p:cxnSp>
        <p:nvCxnSpPr>
          <p:cNvPr id="44" name="直接连接符 43"/>
          <p:cNvCxnSpPr/>
          <p:nvPr/>
        </p:nvCxnSpPr>
        <p:spPr bwMode="auto">
          <a:xfrm>
            <a:off x="4429663" y="3899228"/>
            <a:ext cx="4930" cy="922494"/>
          </a:xfrm>
          <a:prstGeom prst="line">
            <a:avLst/>
          </a:prstGeom>
          <a:ln>
            <a:solidFill>
              <a:srgbClr val="00B0F0"/>
            </a:solidFill>
            <a:headEnd type="oval"/>
            <a:tailEnd type="oval"/>
          </a:ln>
        </p:spPr>
        <p:style>
          <a:lnRef idx="1">
            <a:schemeClr val="dk1"/>
          </a:lnRef>
          <a:fillRef idx="0">
            <a:schemeClr val="dk1"/>
          </a:fillRef>
          <a:effectRef idx="0">
            <a:schemeClr val="dk1"/>
          </a:effectRef>
          <a:fontRef idx="minor">
            <a:schemeClr val="tx1"/>
          </a:fontRef>
        </p:style>
      </p:cxnSp>
      <p:sp>
        <p:nvSpPr>
          <p:cNvPr id="45" name="íślíḋè-TextBox 30">
            <a:extLst>
              <a:ext uri="{FF2B5EF4-FFF2-40B4-BE49-F238E27FC236}">
                <a16:creationId xmlns="" xmlns:a16="http://schemas.microsoft.com/office/drawing/2014/main" id="{E0AB5A86-ED02-4B1B-8630-A06BB390FB58}"/>
              </a:ext>
            </a:extLst>
          </p:cNvPr>
          <p:cNvSpPr txBox="1">
            <a:spLocks/>
          </p:cNvSpPr>
          <p:nvPr/>
        </p:nvSpPr>
        <p:spPr bwMode="auto">
          <a:xfrm>
            <a:off x="5392599" y="4863221"/>
            <a:ext cx="2319273" cy="339881"/>
          </a:xfrm>
          <a:prstGeom prst="rect">
            <a:avLst/>
          </a:prstGeom>
          <a:noFill/>
          <a:ln w="9525">
            <a:noFill/>
            <a:miter lim="800000"/>
            <a:headEnd/>
            <a:tailEnd/>
          </a:ln>
        </p:spPr>
        <p:txBody>
          <a:bodyPr wrap="none" lIns="0" tIns="0" rIns="0" bIns="0" anchor="ctr" anchorCtr="1">
            <a:normAutofit/>
            <a:scene3d>
              <a:camera prst="orthographicFront"/>
              <a:lightRig rig="threePt" dir="t"/>
            </a:scene3d>
            <a:sp3d>
              <a:bevelT w="0" h="0"/>
            </a:sp3d>
          </a:bodyPr>
          <a:lstStyle/>
          <a:p>
            <a:pPr marL="0" lvl="1" algn="ctr" defTabSz="1098106" fontAlgn="auto">
              <a:spcBef>
                <a:spcPts val="0"/>
              </a:spcBef>
              <a:spcAft>
                <a:spcPts val="0"/>
              </a:spcAft>
              <a:defRPr/>
            </a:pPr>
            <a:r>
              <a:rPr lang="zh-CN" altLang="en-US" sz="1682" b="1" dirty="0">
                <a:solidFill>
                  <a:prstClr val="black"/>
                </a:solidFill>
                <a:latin typeface="Arial"/>
                <a:ea typeface="微软雅黑"/>
              </a:rPr>
              <a:t>冰箱箱体深度</a:t>
            </a:r>
          </a:p>
        </p:txBody>
      </p:sp>
      <p:sp>
        <p:nvSpPr>
          <p:cNvPr id="46" name="íślíḋè-TextBox 29">
            <a:extLst>
              <a:ext uri="{FF2B5EF4-FFF2-40B4-BE49-F238E27FC236}">
                <a16:creationId xmlns="" xmlns:a16="http://schemas.microsoft.com/office/drawing/2014/main" id="{00AE48F4-721C-4474-A567-44A8A019ACE1}"/>
              </a:ext>
            </a:extLst>
          </p:cNvPr>
          <p:cNvSpPr txBox="1">
            <a:spLocks/>
          </p:cNvSpPr>
          <p:nvPr/>
        </p:nvSpPr>
        <p:spPr bwMode="auto">
          <a:xfrm>
            <a:off x="5814686" y="5253245"/>
            <a:ext cx="1475098" cy="379973"/>
          </a:xfrm>
          <a:prstGeom prst="rect">
            <a:avLst/>
          </a:prstGeom>
          <a:noFill/>
          <a:ln w="9525">
            <a:noFill/>
            <a:miter lim="800000"/>
            <a:headEnd/>
            <a:tailEnd/>
          </a:ln>
        </p:spPr>
        <p:txBody>
          <a:bodyPr wrap="square" lIns="0" tIns="0" rIns="0" bIns="0" anchor="ctr" anchorCtr="1">
            <a:normAutofit/>
            <a:scene3d>
              <a:camera prst="orthographicFront"/>
              <a:lightRig rig="threePt" dir="t"/>
            </a:scene3d>
            <a:sp3d>
              <a:bevelT w="0" h="0"/>
            </a:sp3d>
          </a:bodyPr>
          <a:lstStyle/>
          <a:p>
            <a:pPr algn="ctr" defTabSz="1098106" fontAlgn="auto">
              <a:lnSpc>
                <a:spcPct val="120000"/>
              </a:lnSpc>
              <a:spcBef>
                <a:spcPts val="0"/>
              </a:spcBef>
              <a:spcAft>
                <a:spcPts val="0"/>
              </a:spcAft>
              <a:defRPr/>
            </a:pPr>
            <a:r>
              <a:rPr lang="en-US" altLang="zh-CN" sz="1201" b="1" dirty="0">
                <a:solidFill>
                  <a:prstClr val="black"/>
                </a:solidFill>
                <a:latin typeface="微软雅黑" panose="020B0503020204020204" pitchFamily="34" charset="-122"/>
                <a:ea typeface="微软雅黑" panose="020B0503020204020204" pitchFamily="34" charset="-122"/>
              </a:rPr>
              <a:t>600mm</a:t>
            </a:r>
            <a:r>
              <a:rPr lang="zh-CN" altLang="en-US" sz="1201" b="1" dirty="0">
                <a:solidFill>
                  <a:prstClr val="black"/>
                </a:solidFill>
                <a:latin typeface="微软雅黑" panose="020B0503020204020204" pitchFamily="34" charset="-122"/>
                <a:ea typeface="微软雅黑" panose="020B0503020204020204" pitchFamily="34" charset="-122"/>
              </a:rPr>
              <a:t>→</a:t>
            </a:r>
            <a:r>
              <a:rPr lang="en-US" altLang="zh-CN" sz="1201" b="1" dirty="0">
                <a:solidFill>
                  <a:prstClr val="black"/>
                </a:solidFill>
                <a:latin typeface="微软雅黑" panose="020B0503020204020204" pitchFamily="34" charset="-122"/>
                <a:ea typeface="微软雅黑" panose="020B0503020204020204" pitchFamily="34" charset="-122"/>
              </a:rPr>
              <a:t>550mm</a:t>
            </a:r>
            <a:endParaRPr lang="zh-CN" altLang="en-US" sz="1201" b="1" dirty="0">
              <a:solidFill>
                <a:prstClr val="black"/>
              </a:solidFill>
              <a:latin typeface="微软雅黑" panose="020B0503020204020204" pitchFamily="34" charset="-122"/>
              <a:ea typeface="微软雅黑" panose="020B0503020204020204" pitchFamily="34" charset="-122"/>
            </a:endParaRPr>
          </a:p>
        </p:txBody>
      </p:sp>
      <p:sp>
        <p:nvSpPr>
          <p:cNvPr id="41"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平台产品规划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趋势分析</a:t>
            </a:r>
            <a:r>
              <a:rPr lang="en-US" altLang="zh-CN" sz="1441"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超薄趋势</a:t>
            </a: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8" name="矩形 32"/>
          <p:cNvSpPr>
            <a:spLocks noChangeArrowheads="1"/>
          </p:cNvSpPr>
          <p:nvPr/>
        </p:nvSpPr>
        <p:spPr bwMode="auto">
          <a:xfrm>
            <a:off x="0" y="3315839"/>
            <a:ext cx="10980738" cy="939433"/>
          </a:xfrm>
          <a:prstGeom prst="rect">
            <a:avLst/>
          </a:prstGeom>
          <a:solidFill>
            <a:schemeClr val="bg1">
              <a:lumMod val="85000"/>
            </a:schemeClr>
          </a:solidFill>
          <a:ln>
            <a:noFill/>
          </a:ln>
        </p:spPr>
        <p:txBody>
          <a:bodyPr lIns="74555" tIns="37277" rIns="74555" bIns="37277"/>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None/>
            </a:pPr>
            <a:endParaRPr lang="zh-CN" altLang="en-US" sz="1441">
              <a:solidFill>
                <a:prstClr val="black"/>
              </a:solidFill>
              <a:latin typeface="微软雅黑" panose="020B0503020204020204" pitchFamily="34" charset="-122"/>
            </a:endParaRPr>
          </a:p>
        </p:txBody>
      </p:sp>
      <p:sp>
        <p:nvSpPr>
          <p:cNvPr id="19" name="TextBox 46"/>
          <p:cNvSpPr txBox="1">
            <a:spLocks noChangeArrowheads="1"/>
          </p:cNvSpPr>
          <p:nvPr/>
        </p:nvSpPr>
        <p:spPr bwMode="auto">
          <a:xfrm>
            <a:off x="672962" y="1774872"/>
            <a:ext cx="1433836" cy="352409"/>
          </a:xfrm>
          <a:prstGeom prst="rect">
            <a:avLst/>
          </a:prstGeom>
          <a:noFill/>
          <a:ln>
            <a:noFill/>
          </a:ln>
        </p:spPr>
        <p:txBody>
          <a:bodyPr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0"/>
              </a:spcBef>
              <a:spcAft>
                <a:spcPts val="0"/>
              </a:spcAft>
              <a:buNone/>
            </a:pPr>
            <a:r>
              <a:rPr lang="zh-CN" altLang="en-US" sz="1801" b="1" dirty="0">
                <a:solidFill>
                  <a:srgbClr val="E0B07E"/>
                </a:solidFill>
                <a:latin typeface="Segoe UI" panose="020B0502040204020203" pitchFamily="34" charset="0"/>
                <a:cs typeface="Segoe UI" panose="020B0502040204020203" pitchFamily="34" charset="0"/>
              </a:rPr>
              <a:t>“薄”</a:t>
            </a:r>
            <a:endParaRPr lang="en-US" altLang="zh-CN" sz="2162" b="1" dirty="0">
              <a:solidFill>
                <a:srgbClr val="FF0000"/>
              </a:solidFill>
              <a:latin typeface="微软雅黑" panose="020B0503020204020204" pitchFamily="34" charset="-122"/>
            </a:endParaRPr>
          </a:p>
        </p:txBody>
      </p:sp>
      <p:sp>
        <p:nvSpPr>
          <p:cNvPr id="20" name="TextBox 46"/>
          <p:cNvSpPr txBox="1">
            <a:spLocks noChangeArrowheads="1"/>
          </p:cNvSpPr>
          <p:nvPr/>
        </p:nvSpPr>
        <p:spPr bwMode="auto">
          <a:xfrm>
            <a:off x="694556" y="1285154"/>
            <a:ext cx="1433836" cy="334135"/>
          </a:xfrm>
          <a:prstGeom prst="rect">
            <a:avLst/>
          </a:prstGeom>
          <a:noFill/>
          <a:ln>
            <a:noFill/>
          </a:ln>
        </p:spPr>
        <p:txBody>
          <a:bodyPr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0"/>
              </a:spcBef>
              <a:spcAft>
                <a:spcPts val="0"/>
              </a:spcAft>
              <a:buNone/>
            </a:pPr>
            <a:r>
              <a:rPr lang="zh-CN" altLang="en-US" sz="1682" b="1" dirty="0">
                <a:solidFill>
                  <a:prstClr val="black"/>
                </a:solidFill>
                <a:latin typeface="微软雅黑" panose="020B0503020204020204" pitchFamily="34" charset="-122"/>
              </a:rPr>
              <a:t>全面薄扩展</a:t>
            </a:r>
            <a:endParaRPr lang="en-US" altLang="zh-CN" sz="1682" b="1" dirty="0">
              <a:solidFill>
                <a:prstClr val="black"/>
              </a:solidFill>
              <a:latin typeface="微软雅黑" panose="020B0503020204020204" pitchFamily="34" charset="-122"/>
            </a:endParaRPr>
          </a:p>
        </p:txBody>
      </p:sp>
      <p:sp>
        <p:nvSpPr>
          <p:cNvPr id="21" name="TextBox 47"/>
          <p:cNvSpPr txBox="1">
            <a:spLocks noChangeArrowheads="1"/>
          </p:cNvSpPr>
          <p:nvPr/>
        </p:nvSpPr>
        <p:spPr bwMode="auto">
          <a:xfrm>
            <a:off x="2146959" y="1357743"/>
            <a:ext cx="1798737" cy="773871"/>
          </a:xfrm>
          <a:prstGeom prst="rect">
            <a:avLst/>
          </a:prstGeom>
          <a:noFill/>
          <a:ln>
            <a:noFill/>
          </a:ln>
        </p:spPr>
        <p:txBody>
          <a:bodyPr wrap="square"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auto">
              <a:spcAft>
                <a:spcPts val="0"/>
              </a:spcAft>
              <a:buNone/>
            </a:pPr>
            <a:r>
              <a:rPr lang="en-US" altLang="zh-CN" sz="1081" dirty="0">
                <a:solidFill>
                  <a:prstClr val="black"/>
                </a:solidFill>
                <a:latin typeface="微软雅黑" pitchFamily="34" charset="-122"/>
              </a:rPr>
              <a:t>830MM</a:t>
            </a:r>
            <a:r>
              <a:rPr lang="zh-CN" altLang="en-US" sz="1081" dirty="0">
                <a:solidFill>
                  <a:prstClr val="black"/>
                </a:solidFill>
                <a:latin typeface="微软雅黑" pitchFamily="34" charset="-122"/>
              </a:rPr>
              <a:t>宽全面薄产品向万元扩展；</a:t>
            </a:r>
            <a:endParaRPr lang="en-US" altLang="zh-CN" sz="1081" dirty="0">
              <a:solidFill>
                <a:prstClr val="black"/>
              </a:solidFill>
              <a:latin typeface="微软雅黑" pitchFamily="34" charset="-122"/>
            </a:endParaRPr>
          </a:p>
          <a:p>
            <a:pPr fontAlgn="auto">
              <a:spcAft>
                <a:spcPts val="0"/>
              </a:spcAft>
              <a:buNone/>
            </a:pPr>
            <a:r>
              <a:rPr lang="en-US" altLang="zh-CN" sz="1081" dirty="0">
                <a:solidFill>
                  <a:prstClr val="black"/>
                </a:solidFill>
                <a:latin typeface="微软雅黑" pitchFamily="34" charset="-122"/>
              </a:rPr>
              <a:t>700MM</a:t>
            </a:r>
            <a:r>
              <a:rPr lang="zh-CN" altLang="en-US" sz="1081" dirty="0">
                <a:solidFill>
                  <a:prstClr val="black"/>
                </a:solidFill>
                <a:latin typeface="微软雅黑" pitchFamily="34" charset="-122"/>
              </a:rPr>
              <a:t>宽布局</a:t>
            </a:r>
            <a:r>
              <a:rPr lang="en-US" altLang="zh-CN" sz="1081" dirty="0">
                <a:solidFill>
                  <a:prstClr val="black"/>
                </a:solidFill>
                <a:latin typeface="微软雅黑" pitchFamily="34" charset="-122"/>
              </a:rPr>
              <a:t>8000</a:t>
            </a:r>
            <a:r>
              <a:rPr lang="zh-CN" altLang="en-US" sz="1081" dirty="0">
                <a:solidFill>
                  <a:prstClr val="black"/>
                </a:solidFill>
                <a:latin typeface="微软雅黑" pitchFamily="34" charset="-122"/>
              </a:rPr>
              <a:t>元段全面薄产品。</a:t>
            </a:r>
          </a:p>
        </p:txBody>
      </p:sp>
      <p:sp>
        <p:nvSpPr>
          <p:cNvPr id="22" name="Freeform 42"/>
          <p:cNvSpPr/>
          <p:nvPr/>
        </p:nvSpPr>
        <p:spPr bwMode="auto">
          <a:xfrm flipH="1">
            <a:off x="738935" y="1670060"/>
            <a:ext cx="1374754" cy="688757"/>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p:spPr>
        <p:txBody>
          <a:bodyPr lIns="74555" tIns="37277" rIns="74555" bIns="37277"/>
          <a:lstStyle/>
          <a:p>
            <a:pPr fontAlgn="auto">
              <a:spcBef>
                <a:spcPts val="0"/>
              </a:spcBef>
              <a:spcAft>
                <a:spcPts val="0"/>
              </a:spcAft>
            </a:pPr>
            <a:endParaRPr lang="zh-CN" altLang="en-US" sz="2162">
              <a:solidFill>
                <a:prstClr val="black"/>
              </a:solidFill>
              <a:latin typeface="微软雅黑" panose="020B0503020204020204" pitchFamily="34" charset="-122"/>
              <a:ea typeface="微软雅黑" panose="020B0503020204020204" pitchFamily="34" charset="-122"/>
            </a:endParaRPr>
          </a:p>
        </p:txBody>
      </p:sp>
      <p:pic>
        <p:nvPicPr>
          <p:cNvPr id="23" name="图片 22"/>
          <p:cNvPicPr>
            <a:picLocks noChangeAspect="1"/>
          </p:cNvPicPr>
          <p:nvPr/>
        </p:nvPicPr>
        <p:blipFill>
          <a:blip r:embed="rId3" cstate="print"/>
          <a:stretch>
            <a:fillRect/>
          </a:stretch>
        </p:blipFill>
        <p:spPr>
          <a:xfrm>
            <a:off x="1517084" y="2335472"/>
            <a:ext cx="1191514" cy="1191514"/>
          </a:xfrm>
          <a:prstGeom prst="rect">
            <a:avLst/>
          </a:prstGeom>
        </p:spPr>
      </p:pic>
      <p:grpSp>
        <p:nvGrpSpPr>
          <p:cNvPr id="2" name="组合 40"/>
          <p:cNvGrpSpPr/>
          <p:nvPr/>
        </p:nvGrpSpPr>
        <p:grpSpPr bwMode="auto">
          <a:xfrm>
            <a:off x="5097533" y="2439073"/>
            <a:ext cx="942087" cy="943321"/>
            <a:chOff x="0" y="0"/>
            <a:chExt cx="1155700" cy="1155698"/>
          </a:xfrm>
          <a:solidFill>
            <a:schemeClr val="bg1">
              <a:lumMod val="65000"/>
            </a:schemeClr>
          </a:solidFill>
        </p:grpSpPr>
        <p:sp>
          <p:nvSpPr>
            <p:cNvPr id="25" name="Oval 33"/>
            <p:cNvSpPr>
              <a:spLocks noChangeArrowheads="1"/>
            </p:cNvSpPr>
            <p:nvPr/>
          </p:nvSpPr>
          <p:spPr bwMode="auto">
            <a:xfrm>
              <a:off x="0" y="0"/>
              <a:ext cx="1155700" cy="1155698"/>
            </a:xfrm>
            <a:prstGeom prst="ellipse">
              <a:avLst/>
            </a:prstGeom>
            <a:solidFill>
              <a:schemeClr val="accent3"/>
            </a:solidFill>
            <a:ln w="63500">
              <a:solidFill>
                <a:schemeClr val="bg1"/>
              </a:solidFill>
              <a:rou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None/>
              </a:pPr>
              <a:endParaRPr lang="zh-CN" altLang="en-US" sz="1441">
                <a:solidFill>
                  <a:prstClr val="black"/>
                </a:solidFill>
                <a:latin typeface="微软雅黑" panose="020B0503020204020204" pitchFamily="34" charset="-122"/>
              </a:endParaRPr>
            </a:p>
          </p:txBody>
        </p:sp>
        <p:sp>
          <p:nvSpPr>
            <p:cNvPr id="26"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p:spPr>
          <p:txBody>
            <a:bodyPr/>
            <a:lstStyle/>
            <a:p>
              <a:pPr fontAlgn="auto">
                <a:spcBef>
                  <a:spcPts val="0"/>
                </a:spcBef>
                <a:spcAft>
                  <a:spcPts val="0"/>
                </a:spcAft>
              </a:pPr>
              <a:endParaRPr lang="zh-CN" altLang="en-US" sz="2162">
                <a:solidFill>
                  <a:prstClr val="black"/>
                </a:solidFill>
                <a:latin typeface="微软雅黑" panose="020B0503020204020204" pitchFamily="34" charset="-122"/>
                <a:ea typeface="微软雅黑" panose="020B0503020204020204" pitchFamily="34" charset="-122"/>
              </a:endParaRPr>
            </a:p>
          </p:txBody>
        </p:sp>
      </p:grpSp>
      <p:sp>
        <p:nvSpPr>
          <p:cNvPr id="27" name="Freeform 42"/>
          <p:cNvSpPr/>
          <p:nvPr/>
        </p:nvSpPr>
        <p:spPr bwMode="auto">
          <a:xfrm rot="10800000" flipV="1">
            <a:off x="4213106" y="1674096"/>
            <a:ext cx="1374754" cy="603076"/>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p:spPr>
        <p:txBody>
          <a:bodyPr lIns="74555" tIns="37277" rIns="74555" bIns="37277"/>
          <a:lstStyle/>
          <a:p>
            <a:pPr fontAlgn="auto">
              <a:spcBef>
                <a:spcPts val="0"/>
              </a:spcBef>
              <a:spcAft>
                <a:spcPts val="0"/>
              </a:spcAft>
            </a:pPr>
            <a:endParaRPr lang="zh-CN" altLang="en-US" sz="2162">
              <a:solidFill>
                <a:prstClr val="black"/>
              </a:solidFill>
              <a:latin typeface="微软雅黑" panose="020B0503020204020204" pitchFamily="34" charset="-122"/>
              <a:ea typeface="微软雅黑" panose="020B0503020204020204" pitchFamily="34" charset="-122"/>
            </a:endParaRPr>
          </a:p>
        </p:txBody>
      </p:sp>
      <p:sp>
        <p:nvSpPr>
          <p:cNvPr id="28" name="TextBox 46"/>
          <p:cNvSpPr txBox="1">
            <a:spLocks noChangeArrowheads="1"/>
          </p:cNvSpPr>
          <p:nvPr/>
        </p:nvSpPr>
        <p:spPr bwMode="auto">
          <a:xfrm>
            <a:off x="4148128" y="1777474"/>
            <a:ext cx="1433836" cy="352409"/>
          </a:xfrm>
          <a:prstGeom prst="rect">
            <a:avLst/>
          </a:prstGeom>
          <a:noFill/>
          <a:ln>
            <a:noFill/>
          </a:ln>
        </p:spPr>
        <p:txBody>
          <a:bodyPr lIns="74555" tIns="37277" rIns="74555" bIns="37277">
            <a:spAutoFit/>
          </a:bodyPr>
          <a:lstStyle>
            <a:defPPr>
              <a:defRPr lang="zh-CN"/>
            </a:defPPr>
            <a:lvl1pPr algn="ctr">
              <a:spcBef>
                <a:spcPct val="0"/>
              </a:spcBef>
              <a:buFontTx/>
              <a:buNone/>
              <a:defRPr sz="2000" b="1">
                <a:solidFill>
                  <a:srgbClr val="E0B07E"/>
                </a:solidFill>
                <a:latin typeface="Segoe UI" panose="020B0502040204020203" pitchFamily="34" charset="0"/>
                <a:ea typeface="Segoe UI Symbol" panose="020B0502040204020203" pitchFamily="34" charset="0"/>
                <a:cs typeface="Segoe UI" panose="020B0502040204020203" pitchFamily="34" charset="0"/>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latin typeface="Arial" panose="020B0604020202020204" pitchFamily="34" charset="0"/>
                <a:ea typeface="宋体" panose="02010600030101010101" pitchFamily="2" charset="-122"/>
              </a:defRPr>
            </a:lvl3pPr>
            <a:lvl4pPr marL="1600200" indent="-228600" eaLnBrk="0" hangingPunct="0">
              <a:spcBef>
                <a:spcPct val="20000"/>
              </a:spcBef>
              <a:buChar char="–"/>
              <a:defRPr sz="2000">
                <a:latin typeface="Arial" panose="020B0604020202020204" pitchFamily="34" charset="0"/>
                <a:ea typeface="宋体" panose="02010600030101010101" pitchFamily="2" charset="-122"/>
              </a:defRPr>
            </a:lvl4pPr>
            <a:lvl5pPr marL="2057400" indent="-228600" eaLnBrk="0" hangingPunct="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pPr fontAlgn="auto">
              <a:spcAft>
                <a:spcPts val="0"/>
              </a:spcAft>
            </a:pPr>
            <a:r>
              <a:rPr lang="zh-CN" altLang="en-US" sz="1801" dirty="0"/>
              <a:t>“鲜”</a:t>
            </a:r>
            <a:endParaRPr lang="en-US" altLang="zh-CN" sz="1801" dirty="0"/>
          </a:p>
        </p:txBody>
      </p:sp>
      <p:sp>
        <p:nvSpPr>
          <p:cNvPr id="29" name="TextBox 46"/>
          <p:cNvSpPr txBox="1">
            <a:spLocks noChangeArrowheads="1"/>
          </p:cNvSpPr>
          <p:nvPr/>
        </p:nvSpPr>
        <p:spPr bwMode="auto">
          <a:xfrm>
            <a:off x="4241830" y="1272012"/>
            <a:ext cx="1433836" cy="334135"/>
          </a:xfrm>
          <a:prstGeom prst="rect">
            <a:avLst/>
          </a:prstGeom>
          <a:noFill/>
          <a:ln>
            <a:noFill/>
          </a:ln>
        </p:spPr>
        <p:txBody>
          <a:bodyPr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None/>
            </a:pPr>
            <a:r>
              <a:rPr lang="en-US" altLang="zh-CN" sz="1682" b="1" dirty="0">
                <a:solidFill>
                  <a:prstClr val="black"/>
                </a:solidFill>
                <a:latin typeface="微软雅黑" panose="020B0503020204020204" pitchFamily="34" charset="-122"/>
              </a:rPr>
              <a:t>M</a:t>
            </a:r>
            <a:r>
              <a:rPr lang="zh-CN" altLang="en-US" sz="1682" b="1" dirty="0">
                <a:solidFill>
                  <a:prstClr val="black"/>
                </a:solidFill>
                <a:latin typeface="微软雅黑" panose="020B0503020204020204" pitchFamily="34" charset="-122"/>
              </a:rPr>
              <a:t>鲜生</a:t>
            </a:r>
            <a:r>
              <a:rPr lang="en-US" altLang="zh-CN" sz="1682" b="1" dirty="0">
                <a:solidFill>
                  <a:prstClr val="black"/>
                </a:solidFill>
                <a:latin typeface="微软雅黑" panose="020B0503020204020204" pitchFamily="34" charset="-122"/>
              </a:rPr>
              <a:t>2</a:t>
            </a:r>
            <a:r>
              <a:rPr lang="zh-CN" altLang="en-US" sz="1682" b="1" dirty="0">
                <a:solidFill>
                  <a:prstClr val="black"/>
                </a:solidFill>
                <a:latin typeface="微软雅黑" panose="020B0503020204020204" pitchFamily="34" charset="-122"/>
              </a:rPr>
              <a:t>代</a:t>
            </a:r>
            <a:endParaRPr lang="en-US" altLang="zh-CN" sz="1682" b="1" dirty="0">
              <a:solidFill>
                <a:prstClr val="black"/>
              </a:solidFill>
              <a:latin typeface="微软雅黑" panose="020B0503020204020204" pitchFamily="34" charset="-122"/>
            </a:endParaRPr>
          </a:p>
        </p:txBody>
      </p:sp>
      <p:sp>
        <p:nvSpPr>
          <p:cNvPr id="30" name="TextBox 47"/>
          <p:cNvSpPr txBox="1">
            <a:spLocks noChangeArrowheads="1"/>
          </p:cNvSpPr>
          <p:nvPr/>
        </p:nvSpPr>
        <p:spPr bwMode="auto">
          <a:xfrm>
            <a:off x="5675666" y="1381866"/>
            <a:ext cx="1518940" cy="574265"/>
          </a:xfrm>
          <a:prstGeom prst="rect">
            <a:avLst/>
          </a:prstGeom>
          <a:noFill/>
          <a:ln>
            <a:noFill/>
          </a:ln>
        </p:spPr>
        <p:txBody>
          <a:bodyPr wrap="square"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auto">
              <a:spcAft>
                <a:spcPts val="0"/>
              </a:spcAft>
              <a:buNone/>
            </a:pPr>
            <a:r>
              <a:rPr lang="zh-CN" altLang="en-US" sz="1081" dirty="0">
                <a:solidFill>
                  <a:prstClr val="black"/>
                </a:solidFill>
                <a:latin typeface="微软雅黑" pitchFamily="34" charset="-122"/>
              </a:rPr>
              <a:t>搭载气味检测技术</a:t>
            </a:r>
            <a:r>
              <a:rPr lang="en-US" altLang="zh-CN" sz="1081" dirty="0">
                <a:solidFill>
                  <a:prstClr val="black"/>
                </a:solidFill>
                <a:latin typeface="微软雅黑" pitchFamily="34" charset="-122"/>
              </a:rPr>
              <a:t>+</a:t>
            </a:r>
            <a:r>
              <a:rPr lang="zh-CN" altLang="en-US" sz="1081" dirty="0">
                <a:solidFill>
                  <a:prstClr val="black"/>
                </a:solidFill>
                <a:latin typeface="微软雅黑" pitchFamily="34" charset="-122"/>
              </a:rPr>
              <a:t>恒温微冻技术为载体的</a:t>
            </a:r>
            <a:r>
              <a:rPr lang="en-US" altLang="zh-CN" sz="1081" dirty="0">
                <a:solidFill>
                  <a:prstClr val="black"/>
                </a:solidFill>
                <a:latin typeface="微软雅黑" pitchFamily="34" charset="-122"/>
              </a:rPr>
              <a:t>M</a:t>
            </a:r>
            <a:r>
              <a:rPr lang="zh-CN" altLang="en-US" sz="1081" dirty="0">
                <a:solidFill>
                  <a:prstClr val="black"/>
                </a:solidFill>
                <a:latin typeface="微软雅黑" pitchFamily="34" charset="-122"/>
              </a:rPr>
              <a:t>鲜生</a:t>
            </a:r>
            <a:r>
              <a:rPr lang="en-US" altLang="zh-CN" sz="1081" dirty="0">
                <a:solidFill>
                  <a:prstClr val="black"/>
                </a:solidFill>
                <a:latin typeface="微软雅黑" pitchFamily="34" charset="-122"/>
              </a:rPr>
              <a:t>2</a:t>
            </a:r>
            <a:r>
              <a:rPr lang="zh-CN" altLang="en-US" sz="1081" dirty="0">
                <a:solidFill>
                  <a:prstClr val="black"/>
                </a:solidFill>
                <a:latin typeface="微软雅黑" pitchFamily="34" charset="-122"/>
              </a:rPr>
              <a:t>代产品孵化。</a:t>
            </a:r>
          </a:p>
        </p:txBody>
      </p:sp>
      <p:sp>
        <p:nvSpPr>
          <p:cNvPr id="31" name="TextBox 48"/>
          <p:cNvSpPr txBox="1">
            <a:spLocks noChangeArrowheads="1"/>
          </p:cNvSpPr>
          <p:nvPr/>
        </p:nvSpPr>
        <p:spPr bwMode="auto">
          <a:xfrm>
            <a:off x="7523344" y="1790524"/>
            <a:ext cx="1435129" cy="352409"/>
          </a:xfrm>
          <a:prstGeom prst="rect">
            <a:avLst/>
          </a:prstGeom>
          <a:noFill/>
          <a:ln>
            <a:noFill/>
          </a:ln>
        </p:spPr>
        <p:txBody>
          <a:bodyPr lIns="74555" tIns="37277" rIns="74555" bIns="37277">
            <a:spAutoFit/>
          </a:bodyPr>
          <a:lstStyle>
            <a:defPPr>
              <a:defRPr lang="zh-CN"/>
            </a:defPPr>
            <a:lvl1pPr algn="ctr">
              <a:spcBef>
                <a:spcPct val="0"/>
              </a:spcBef>
              <a:buFontTx/>
              <a:buNone/>
              <a:defRPr sz="2000" b="1">
                <a:solidFill>
                  <a:srgbClr val="E0B07E"/>
                </a:solidFill>
                <a:latin typeface="Segoe UI" panose="020B0502040204020203" pitchFamily="34" charset="0"/>
                <a:ea typeface="Segoe UI Symbol" panose="020B0502040204020203" pitchFamily="34" charset="0"/>
                <a:cs typeface="Segoe UI" panose="020B0502040204020203" pitchFamily="34" charset="0"/>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latin typeface="Arial" panose="020B0604020202020204" pitchFamily="34" charset="0"/>
                <a:ea typeface="宋体" panose="02010600030101010101" pitchFamily="2" charset="-122"/>
              </a:defRPr>
            </a:lvl3pPr>
            <a:lvl4pPr marL="1600200" indent="-228600" eaLnBrk="0" hangingPunct="0">
              <a:spcBef>
                <a:spcPct val="20000"/>
              </a:spcBef>
              <a:buChar char="–"/>
              <a:defRPr sz="2000">
                <a:latin typeface="Arial" panose="020B0604020202020204" pitchFamily="34" charset="0"/>
                <a:ea typeface="宋体" panose="02010600030101010101" pitchFamily="2" charset="-122"/>
              </a:defRPr>
            </a:lvl4pPr>
            <a:lvl5pPr marL="2057400" indent="-228600" eaLnBrk="0" hangingPunct="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pPr fontAlgn="auto">
              <a:spcAft>
                <a:spcPts val="0"/>
              </a:spcAft>
            </a:pPr>
            <a:r>
              <a:rPr lang="zh-CN" altLang="en-US" sz="1801" dirty="0"/>
              <a:t>“嵌”</a:t>
            </a:r>
            <a:endParaRPr lang="en-US" altLang="zh-CN" sz="1801" dirty="0"/>
          </a:p>
        </p:txBody>
      </p:sp>
      <p:sp>
        <p:nvSpPr>
          <p:cNvPr id="32" name="Freeform 42"/>
          <p:cNvSpPr/>
          <p:nvPr/>
        </p:nvSpPr>
        <p:spPr bwMode="auto">
          <a:xfrm rot="5400000">
            <a:off x="7886248" y="1362649"/>
            <a:ext cx="709323" cy="1274487"/>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p:spPr>
        <p:txBody>
          <a:bodyPr lIns="74555" tIns="37277" rIns="74555" bIns="37277"/>
          <a:lstStyle/>
          <a:p>
            <a:pPr fontAlgn="auto">
              <a:spcBef>
                <a:spcPts val="0"/>
              </a:spcBef>
              <a:spcAft>
                <a:spcPts val="0"/>
              </a:spcAft>
            </a:pPr>
            <a:endParaRPr lang="zh-CN" altLang="en-US" sz="2162">
              <a:solidFill>
                <a:prstClr val="black"/>
              </a:solidFill>
              <a:latin typeface="微软雅黑" panose="020B0503020204020204" pitchFamily="34" charset="-122"/>
              <a:ea typeface="微软雅黑" panose="020B0503020204020204" pitchFamily="34" charset="-122"/>
            </a:endParaRPr>
          </a:p>
        </p:txBody>
      </p:sp>
      <p:grpSp>
        <p:nvGrpSpPr>
          <p:cNvPr id="3" name="组合 34"/>
          <p:cNvGrpSpPr/>
          <p:nvPr/>
        </p:nvGrpSpPr>
        <p:grpSpPr bwMode="auto">
          <a:xfrm>
            <a:off x="8428554" y="2439073"/>
            <a:ext cx="940792" cy="943321"/>
            <a:chOff x="1452417" y="-76463"/>
            <a:chExt cx="1154113" cy="1155699"/>
          </a:xfrm>
          <a:solidFill>
            <a:schemeClr val="bg1">
              <a:lumMod val="65000"/>
            </a:schemeClr>
          </a:solidFill>
        </p:grpSpPr>
        <p:sp>
          <p:nvSpPr>
            <p:cNvPr id="35" name="Oval 30"/>
            <p:cNvSpPr>
              <a:spLocks noChangeArrowheads="1"/>
            </p:cNvSpPr>
            <p:nvPr/>
          </p:nvSpPr>
          <p:spPr bwMode="auto">
            <a:xfrm>
              <a:off x="1452417" y="-76463"/>
              <a:ext cx="1154113" cy="1155699"/>
            </a:xfrm>
            <a:prstGeom prst="ellipse">
              <a:avLst/>
            </a:prstGeom>
            <a:solidFill>
              <a:srgbClr val="FFC000"/>
            </a:solidFill>
            <a:ln w="63500">
              <a:solidFill>
                <a:schemeClr val="bg1"/>
              </a:solidFill>
              <a:rou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None/>
              </a:pPr>
              <a:endParaRPr lang="zh-CN" altLang="en-US" sz="1441" dirty="0">
                <a:solidFill>
                  <a:prstClr val="black"/>
                </a:solidFill>
                <a:latin typeface="微软雅黑" panose="020B0503020204020204" pitchFamily="34" charset="-122"/>
              </a:endParaRPr>
            </a:p>
          </p:txBody>
        </p:sp>
        <p:sp>
          <p:nvSpPr>
            <p:cNvPr id="36" name="Freeform 34"/>
            <p:cNvSpPr>
              <a:spLocks noEditPoints="1"/>
            </p:cNvSpPr>
            <p:nvPr/>
          </p:nvSpPr>
          <p:spPr bwMode="auto">
            <a:xfrm>
              <a:off x="1684874" y="72859"/>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p:spPr>
          <p:txBody>
            <a:bodyPr/>
            <a:lstStyle/>
            <a:p>
              <a:pPr fontAlgn="auto">
                <a:spcBef>
                  <a:spcPts val="0"/>
                </a:spcBef>
                <a:spcAft>
                  <a:spcPts val="0"/>
                </a:spcAft>
              </a:pPr>
              <a:endParaRPr lang="zh-CN" altLang="en-US" sz="2162">
                <a:solidFill>
                  <a:prstClr val="black"/>
                </a:solidFill>
                <a:latin typeface="微软雅黑" panose="020B0503020204020204" pitchFamily="34" charset="-122"/>
                <a:ea typeface="微软雅黑" panose="020B0503020204020204" pitchFamily="34" charset="-122"/>
              </a:endParaRPr>
            </a:p>
          </p:txBody>
        </p:sp>
      </p:grpSp>
      <p:sp>
        <p:nvSpPr>
          <p:cNvPr id="37" name="TextBox 48"/>
          <p:cNvSpPr txBox="1">
            <a:spLocks noChangeArrowheads="1"/>
          </p:cNvSpPr>
          <p:nvPr/>
        </p:nvSpPr>
        <p:spPr bwMode="auto">
          <a:xfrm>
            <a:off x="7496459" y="1208928"/>
            <a:ext cx="1435129" cy="334135"/>
          </a:xfrm>
          <a:prstGeom prst="rect">
            <a:avLst/>
          </a:prstGeom>
          <a:noFill/>
          <a:ln>
            <a:noFill/>
          </a:ln>
        </p:spPr>
        <p:txBody>
          <a:bodyPr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fontAlgn="auto" hangingPunct="1">
              <a:spcBef>
                <a:spcPct val="0"/>
              </a:spcBef>
              <a:spcAft>
                <a:spcPts val="0"/>
              </a:spcAft>
              <a:buNone/>
            </a:pPr>
            <a:r>
              <a:rPr lang="zh-CN" altLang="en-US" sz="1682" b="1" dirty="0">
                <a:solidFill>
                  <a:prstClr val="black"/>
                </a:solidFill>
                <a:latin typeface="微软雅黑" panose="020B0503020204020204" pitchFamily="34" charset="-122"/>
              </a:rPr>
              <a:t>嵌入系列上市</a:t>
            </a:r>
            <a:endParaRPr lang="en-US" altLang="zh-CN" sz="1682" b="1" dirty="0">
              <a:solidFill>
                <a:prstClr val="black"/>
              </a:solidFill>
              <a:latin typeface="微软雅黑" panose="020B0503020204020204" pitchFamily="34" charset="-122"/>
            </a:endParaRPr>
          </a:p>
        </p:txBody>
      </p:sp>
      <p:sp>
        <p:nvSpPr>
          <p:cNvPr id="38" name="TextBox 49"/>
          <p:cNvSpPr txBox="1">
            <a:spLocks noChangeArrowheads="1"/>
          </p:cNvSpPr>
          <p:nvPr/>
        </p:nvSpPr>
        <p:spPr bwMode="auto">
          <a:xfrm>
            <a:off x="9009469" y="1362578"/>
            <a:ext cx="1558824" cy="906920"/>
          </a:xfrm>
          <a:prstGeom prst="rect">
            <a:avLst/>
          </a:prstGeom>
          <a:noFill/>
          <a:ln>
            <a:noFill/>
          </a:ln>
        </p:spPr>
        <p:txBody>
          <a:bodyPr wrap="square"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None/>
            </a:pPr>
            <a:r>
              <a:rPr lang="zh-CN" altLang="en-US" sz="1081" dirty="0">
                <a:solidFill>
                  <a:prstClr val="black"/>
                </a:solidFill>
                <a:latin typeface="微软雅黑" pitchFamily="34" charset="-122"/>
              </a:rPr>
              <a:t>浅箱体系列化扩展（全面薄产品、对开</a:t>
            </a:r>
            <a:r>
              <a:rPr lang="en-US" altLang="zh-CN" sz="1081" dirty="0">
                <a:solidFill>
                  <a:prstClr val="black"/>
                </a:solidFill>
                <a:latin typeface="微软雅黑" pitchFamily="34" charset="-122"/>
              </a:rPr>
              <a:t>500L</a:t>
            </a:r>
            <a:r>
              <a:rPr lang="zh-CN" altLang="en-US" sz="1081" dirty="0">
                <a:solidFill>
                  <a:prstClr val="black"/>
                </a:solidFill>
                <a:latin typeface="微软雅黑" pitchFamily="34" charset="-122"/>
              </a:rPr>
              <a:t>、多门</a:t>
            </a:r>
            <a:r>
              <a:rPr lang="en-US" altLang="zh-CN" sz="1081" dirty="0">
                <a:solidFill>
                  <a:prstClr val="black"/>
                </a:solidFill>
                <a:latin typeface="微软雅黑" pitchFamily="34" charset="-122"/>
              </a:rPr>
              <a:t>400L</a:t>
            </a:r>
            <a:r>
              <a:rPr lang="zh-CN" altLang="en-US" sz="1081" dirty="0">
                <a:solidFill>
                  <a:prstClr val="black"/>
                </a:solidFill>
                <a:latin typeface="微软雅黑" pitchFamily="34" charset="-122"/>
              </a:rPr>
              <a:t>）；</a:t>
            </a:r>
            <a:endParaRPr lang="en-US" altLang="zh-CN" sz="1081" dirty="0">
              <a:solidFill>
                <a:prstClr val="black"/>
              </a:solidFill>
              <a:latin typeface="微软雅黑" pitchFamily="34" charset="-122"/>
            </a:endParaRPr>
          </a:p>
          <a:p>
            <a:pPr eaLnBrk="1" fontAlgn="auto" hangingPunct="1">
              <a:spcBef>
                <a:spcPct val="0"/>
              </a:spcBef>
              <a:spcAft>
                <a:spcPts val="0"/>
              </a:spcAft>
              <a:buNone/>
            </a:pPr>
            <a:r>
              <a:rPr lang="zh-CN" altLang="en-US" sz="1081" dirty="0">
                <a:solidFill>
                  <a:prstClr val="black"/>
                </a:solidFill>
                <a:latin typeface="微软雅黑" pitchFamily="34" charset="-122"/>
              </a:rPr>
              <a:t>通过薄至</a:t>
            </a:r>
            <a:r>
              <a:rPr lang="en-US" altLang="zh-CN" sz="1081" dirty="0">
                <a:solidFill>
                  <a:prstClr val="black"/>
                </a:solidFill>
                <a:latin typeface="微软雅黑" pitchFamily="34" charset="-122"/>
              </a:rPr>
              <a:t>1CM</a:t>
            </a:r>
            <a:r>
              <a:rPr lang="zh-CN" altLang="en-US" sz="1081" dirty="0">
                <a:solidFill>
                  <a:prstClr val="black"/>
                </a:solidFill>
                <a:latin typeface="微软雅黑" pitchFamily="34" charset="-122"/>
              </a:rPr>
              <a:t>、底部散热，盖帽竞争对手。</a:t>
            </a:r>
          </a:p>
        </p:txBody>
      </p:sp>
      <p:sp>
        <p:nvSpPr>
          <p:cNvPr id="39" name="TextBox 46"/>
          <p:cNvSpPr txBox="1">
            <a:spLocks noChangeArrowheads="1"/>
          </p:cNvSpPr>
          <p:nvPr/>
        </p:nvSpPr>
        <p:spPr bwMode="auto">
          <a:xfrm>
            <a:off x="600036" y="5997921"/>
            <a:ext cx="1433836" cy="352409"/>
          </a:xfrm>
          <a:prstGeom prst="rect">
            <a:avLst/>
          </a:prstGeom>
          <a:noFill/>
          <a:ln>
            <a:noFill/>
          </a:ln>
        </p:spPr>
        <p:txBody>
          <a:bodyPr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0"/>
              </a:spcBef>
              <a:spcAft>
                <a:spcPts val="0"/>
              </a:spcAft>
              <a:buNone/>
            </a:pPr>
            <a:r>
              <a:rPr lang="zh-CN" altLang="en-US" sz="1801" b="1" dirty="0">
                <a:solidFill>
                  <a:srgbClr val="E0B07E"/>
                </a:solidFill>
                <a:latin typeface="Segoe UI" panose="020B0502040204020203" pitchFamily="34" charset="0"/>
                <a:ea typeface="Segoe UI Symbol" panose="020B0502040204020203" pitchFamily="34" charset="0"/>
                <a:cs typeface="Segoe UI" panose="020B0502040204020203" pitchFamily="34" charset="0"/>
              </a:rPr>
              <a:t>外观升级</a:t>
            </a:r>
            <a:endParaRPr lang="en-US" altLang="zh-CN" sz="1801" b="1" dirty="0">
              <a:solidFill>
                <a:srgbClr val="E0B07E"/>
              </a:solidFill>
              <a:latin typeface="Segoe UI" panose="020B0502040204020203" pitchFamily="34" charset="0"/>
              <a:ea typeface="Segoe UI Symbol" panose="020B0502040204020203" pitchFamily="34" charset="0"/>
              <a:cs typeface="Segoe UI" panose="020B0502040204020203" pitchFamily="34" charset="0"/>
            </a:endParaRPr>
          </a:p>
        </p:txBody>
      </p:sp>
      <p:sp>
        <p:nvSpPr>
          <p:cNvPr id="40" name="TextBox 46"/>
          <p:cNvSpPr txBox="1">
            <a:spLocks noChangeArrowheads="1"/>
          </p:cNvSpPr>
          <p:nvPr/>
        </p:nvSpPr>
        <p:spPr bwMode="auto">
          <a:xfrm>
            <a:off x="629729" y="5432822"/>
            <a:ext cx="1433836" cy="334135"/>
          </a:xfrm>
          <a:prstGeom prst="rect">
            <a:avLst/>
          </a:prstGeom>
          <a:noFill/>
          <a:ln>
            <a:noFill/>
          </a:ln>
        </p:spPr>
        <p:txBody>
          <a:bodyPr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None/>
            </a:pPr>
            <a:r>
              <a:rPr lang="zh-CN" altLang="en-US" sz="1682" b="1" dirty="0">
                <a:solidFill>
                  <a:prstClr val="black"/>
                </a:solidFill>
                <a:latin typeface="微软雅黑" panose="020B0503020204020204" pitchFamily="34" charset="-122"/>
              </a:rPr>
              <a:t>内外饰迭代</a:t>
            </a:r>
            <a:endParaRPr lang="en-US" altLang="zh-CN" sz="1682" b="1" dirty="0">
              <a:solidFill>
                <a:prstClr val="black"/>
              </a:solidFill>
              <a:latin typeface="微软雅黑" panose="020B0503020204020204" pitchFamily="34" charset="-122"/>
            </a:endParaRPr>
          </a:p>
        </p:txBody>
      </p:sp>
      <p:sp>
        <p:nvSpPr>
          <p:cNvPr id="41" name="TextBox 47"/>
          <p:cNvSpPr txBox="1">
            <a:spLocks noChangeArrowheads="1"/>
          </p:cNvSpPr>
          <p:nvPr/>
        </p:nvSpPr>
        <p:spPr bwMode="auto">
          <a:xfrm>
            <a:off x="2166698" y="5255723"/>
            <a:ext cx="1815868" cy="640822"/>
          </a:xfrm>
          <a:prstGeom prst="rect">
            <a:avLst/>
          </a:prstGeom>
          <a:noFill/>
          <a:ln>
            <a:noFill/>
          </a:ln>
        </p:spPr>
        <p:txBody>
          <a:bodyPr wrap="square"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auto">
              <a:spcAft>
                <a:spcPts val="0"/>
              </a:spcAft>
              <a:buNone/>
            </a:pPr>
            <a:r>
              <a:rPr lang="zh-CN" altLang="en-US" sz="1081" dirty="0">
                <a:solidFill>
                  <a:prstClr val="black"/>
                </a:solidFill>
                <a:latin typeface="微软雅黑" pitchFamily="34" charset="-122"/>
              </a:rPr>
              <a:t>全面薄产品超越</a:t>
            </a:r>
            <a:r>
              <a:rPr lang="en-US" altLang="zh-CN" sz="1081" dirty="0">
                <a:solidFill>
                  <a:prstClr val="black"/>
                </a:solidFill>
                <a:latin typeface="微软雅黑" pitchFamily="34" charset="-122"/>
              </a:rPr>
              <a:t>KSD</a:t>
            </a:r>
            <a:r>
              <a:rPr lang="zh-CN" altLang="en-US" sz="1081" dirty="0">
                <a:solidFill>
                  <a:prstClr val="black"/>
                </a:solidFill>
                <a:latin typeface="微软雅黑" pitchFamily="34" charset="-122"/>
              </a:rPr>
              <a:t>；</a:t>
            </a:r>
            <a:endParaRPr lang="en-US" altLang="zh-CN" sz="1081" dirty="0">
              <a:solidFill>
                <a:prstClr val="black"/>
              </a:solidFill>
              <a:latin typeface="微软雅黑" pitchFamily="34" charset="-122"/>
            </a:endParaRPr>
          </a:p>
          <a:p>
            <a:pPr fontAlgn="auto">
              <a:spcAft>
                <a:spcPts val="0"/>
              </a:spcAft>
              <a:buNone/>
            </a:pPr>
            <a:r>
              <a:rPr lang="zh-CN" altLang="en-US" sz="1081" dirty="0">
                <a:solidFill>
                  <a:prstClr val="black"/>
                </a:solidFill>
                <a:latin typeface="微软雅黑" pitchFamily="34" charset="-122"/>
              </a:rPr>
              <a:t>中端</a:t>
            </a:r>
            <a:r>
              <a:rPr lang="en-US" altLang="zh-CN" sz="1081" dirty="0">
                <a:solidFill>
                  <a:prstClr val="black"/>
                </a:solidFill>
                <a:latin typeface="微软雅黑" pitchFamily="34" charset="-122"/>
              </a:rPr>
              <a:t>400L</a:t>
            </a:r>
            <a:r>
              <a:rPr lang="zh-CN" altLang="en-US" sz="1081" dirty="0">
                <a:solidFill>
                  <a:prstClr val="black"/>
                </a:solidFill>
                <a:latin typeface="微软雅黑" pitchFamily="34" charset="-122"/>
              </a:rPr>
              <a:t>多门全面升级；</a:t>
            </a:r>
            <a:endParaRPr lang="en-US" altLang="zh-CN" sz="1081" dirty="0">
              <a:solidFill>
                <a:prstClr val="black"/>
              </a:solidFill>
              <a:latin typeface="微软雅黑" pitchFamily="34" charset="-122"/>
            </a:endParaRPr>
          </a:p>
          <a:p>
            <a:pPr fontAlgn="auto">
              <a:spcAft>
                <a:spcPts val="0"/>
              </a:spcAft>
              <a:buNone/>
            </a:pPr>
            <a:r>
              <a:rPr lang="zh-CN" altLang="en-US" sz="1081" dirty="0">
                <a:solidFill>
                  <a:prstClr val="black"/>
                </a:solidFill>
                <a:latin typeface="微软雅黑" pitchFamily="34" charset="-122"/>
              </a:rPr>
              <a:t>风三升级金属风罩。</a:t>
            </a:r>
          </a:p>
        </p:txBody>
      </p:sp>
      <p:sp>
        <p:nvSpPr>
          <p:cNvPr id="42" name="Freeform 42"/>
          <p:cNvSpPr/>
          <p:nvPr/>
        </p:nvSpPr>
        <p:spPr bwMode="auto">
          <a:xfrm rot="10800000">
            <a:off x="835157" y="5164873"/>
            <a:ext cx="1219168" cy="705029"/>
          </a:xfrm>
          <a:custGeom>
            <a:avLst/>
            <a:gdLst>
              <a:gd name="T0" fmla="*/ 0 w 4673"/>
              <a:gd name="T1" fmla="*/ 739775 h 1547"/>
              <a:gd name="T2" fmla="*/ 0 w 4673"/>
              <a:gd name="T3" fmla="*/ 0 h 1547"/>
              <a:gd name="T4" fmla="*/ 3246438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p:spPr>
        <p:txBody>
          <a:bodyPr lIns="74555" tIns="37277" rIns="74555" bIns="37277"/>
          <a:lstStyle/>
          <a:p>
            <a:pPr fontAlgn="auto">
              <a:spcBef>
                <a:spcPts val="0"/>
              </a:spcBef>
              <a:spcAft>
                <a:spcPts val="0"/>
              </a:spcAft>
            </a:pPr>
            <a:endParaRPr lang="zh-CN" altLang="en-US" sz="2162">
              <a:solidFill>
                <a:prstClr val="black"/>
              </a:solidFill>
              <a:latin typeface="微软雅黑" panose="020B0503020204020204" pitchFamily="34" charset="-122"/>
              <a:ea typeface="微软雅黑" panose="020B0503020204020204" pitchFamily="34" charset="-122"/>
            </a:endParaRPr>
          </a:p>
        </p:txBody>
      </p:sp>
      <p:pic>
        <p:nvPicPr>
          <p:cNvPr id="43" name="图片 42"/>
          <p:cNvPicPr>
            <a:picLocks noChangeAspect="1"/>
          </p:cNvPicPr>
          <p:nvPr/>
        </p:nvPicPr>
        <p:blipFill>
          <a:blip r:embed="rId3" cstate="print"/>
          <a:stretch>
            <a:fillRect/>
          </a:stretch>
        </p:blipFill>
        <p:spPr>
          <a:xfrm>
            <a:off x="1444741" y="4036612"/>
            <a:ext cx="1191514" cy="1191514"/>
          </a:xfrm>
          <a:prstGeom prst="rect">
            <a:avLst/>
          </a:prstGeom>
        </p:spPr>
      </p:pic>
      <p:grpSp>
        <p:nvGrpSpPr>
          <p:cNvPr id="4" name="组合 40"/>
          <p:cNvGrpSpPr/>
          <p:nvPr/>
        </p:nvGrpSpPr>
        <p:grpSpPr bwMode="auto">
          <a:xfrm>
            <a:off x="5107680" y="4142809"/>
            <a:ext cx="942087" cy="943321"/>
            <a:chOff x="0" y="0"/>
            <a:chExt cx="1155700" cy="1155698"/>
          </a:xfrm>
          <a:solidFill>
            <a:schemeClr val="bg1">
              <a:lumMod val="65000"/>
            </a:schemeClr>
          </a:solidFill>
        </p:grpSpPr>
        <p:sp>
          <p:nvSpPr>
            <p:cNvPr id="45" name="Oval 33"/>
            <p:cNvSpPr>
              <a:spLocks noChangeArrowheads="1"/>
            </p:cNvSpPr>
            <p:nvPr/>
          </p:nvSpPr>
          <p:spPr bwMode="auto">
            <a:xfrm>
              <a:off x="0" y="0"/>
              <a:ext cx="1155700" cy="1155698"/>
            </a:xfrm>
            <a:prstGeom prst="ellipse">
              <a:avLst/>
            </a:prstGeom>
            <a:solidFill>
              <a:schemeClr val="accent3"/>
            </a:solidFill>
            <a:ln w="63500">
              <a:solidFill>
                <a:schemeClr val="bg1"/>
              </a:solidFill>
              <a:rou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None/>
              </a:pPr>
              <a:endParaRPr lang="zh-CN" altLang="en-US" sz="1441">
                <a:solidFill>
                  <a:prstClr val="black"/>
                </a:solidFill>
                <a:latin typeface="微软雅黑" panose="020B0503020204020204" pitchFamily="34" charset="-122"/>
              </a:endParaRPr>
            </a:p>
          </p:txBody>
        </p:sp>
        <p:sp>
          <p:nvSpPr>
            <p:cNvPr id="46" name="Freeform 36"/>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p:spPr>
          <p:txBody>
            <a:bodyPr/>
            <a:lstStyle/>
            <a:p>
              <a:pPr fontAlgn="auto">
                <a:spcBef>
                  <a:spcPts val="0"/>
                </a:spcBef>
                <a:spcAft>
                  <a:spcPts val="0"/>
                </a:spcAft>
              </a:pPr>
              <a:endParaRPr lang="zh-CN" altLang="en-US" sz="2162">
                <a:solidFill>
                  <a:prstClr val="black"/>
                </a:solidFill>
                <a:latin typeface="微软雅黑" panose="020B0503020204020204" pitchFamily="34" charset="-122"/>
                <a:ea typeface="微软雅黑" panose="020B0503020204020204" pitchFamily="34" charset="-122"/>
              </a:endParaRPr>
            </a:p>
          </p:txBody>
        </p:sp>
      </p:grpSp>
      <p:sp>
        <p:nvSpPr>
          <p:cNvPr id="47" name="Freeform 42"/>
          <p:cNvSpPr/>
          <p:nvPr/>
        </p:nvSpPr>
        <p:spPr bwMode="auto">
          <a:xfrm rot="16200000" flipV="1">
            <a:off x="4661858" y="4856094"/>
            <a:ext cx="705029" cy="1322587"/>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p:spPr>
        <p:txBody>
          <a:bodyPr lIns="74555" tIns="37277" rIns="74555" bIns="37277"/>
          <a:lstStyle/>
          <a:p>
            <a:pPr fontAlgn="auto">
              <a:spcBef>
                <a:spcPts val="0"/>
              </a:spcBef>
              <a:spcAft>
                <a:spcPts val="0"/>
              </a:spcAft>
            </a:pPr>
            <a:endParaRPr lang="zh-CN" altLang="en-US" sz="2162">
              <a:solidFill>
                <a:prstClr val="black"/>
              </a:solidFill>
              <a:latin typeface="微软雅黑" panose="020B0503020204020204" pitchFamily="34" charset="-122"/>
              <a:ea typeface="微软雅黑" panose="020B0503020204020204" pitchFamily="34" charset="-122"/>
            </a:endParaRPr>
          </a:p>
        </p:txBody>
      </p:sp>
      <p:sp>
        <p:nvSpPr>
          <p:cNvPr id="48" name="TextBox 46"/>
          <p:cNvSpPr txBox="1">
            <a:spLocks noChangeArrowheads="1"/>
          </p:cNvSpPr>
          <p:nvPr/>
        </p:nvSpPr>
        <p:spPr bwMode="auto">
          <a:xfrm>
            <a:off x="4232474" y="5995730"/>
            <a:ext cx="1433836" cy="352409"/>
          </a:xfrm>
          <a:prstGeom prst="rect">
            <a:avLst/>
          </a:prstGeom>
          <a:noFill/>
          <a:ln>
            <a:noFill/>
          </a:ln>
        </p:spPr>
        <p:txBody>
          <a:bodyPr lIns="74555" tIns="37277" rIns="74555" bIns="37277">
            <a:spAutoFit/>
          </a:bodyPr>
          <a:lstStyle>
            <a:defPPr>
              <a:defRPr lang="zh-CN"/>
            </a:defPPr>
            <a:lvl1pPr algn="ctr">
              <a:spcBef>
                <a:spcPct val="0"/>
              </a:spcBef>
              <a:buFontTx/>
              <a:buNone/>
              <a:defRPr sz="2000" b="1">
                <a:solidFill>
                  <a:srgbClr val="E0B07E"/>
                </a:solidFill>
                <a:latin typeface="Segoe UI" panose="020B0502040204020203" pitchFamily="34" charset="0"/>
                <a:ea typeface="Segoe UI Symbol" panose="020B0502040204020203" pitchFamily="34" charset="0"/>
                <a:cs typeface="Segoe UI" panose="020B0502040204020203" pitchFamily="34" charset="0"/>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latin typeface="Arial" panose="020B0604020202020204" pitchFamily="34" charset="0"/>
                <a:ea typeface="宋体" panose="02010600030101010101" pitchFamily="2" charset="-122"/>
              </a:defRPr>
            </a:lvl3pPr>
            <a:lvl4pPr marL="1600200" indent="-228600" eaLnBrk="0" hangingPunct="0">
              <a:spcBef>
                <a:spcPct val="20000"/>
              </a:spcBef>
              <a:buChar char="–"/>
              <a:defRPr sz="2000">
                <a:latin typeface="Arial" panose="020B0604020202020204" pitchFamily="34" charset="0"/>
                <a:ea typeface="宋体" panose="02010600030101010101" pitchFamily="2" charset="-122"/>
              </a:defRPr>
            </a:lvl4pPr>
            <a:lvl5pPr marL="2057400" indent="-228600" eaLnBrk="0" hangingPunct="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pPr fontAlgn="auto">
              <a:spcAft>
                <a:spcPts val="0"/>
              </a:spcAft>
            </a:pPr>
            <a:r>
              <a:rPr lang="zh-CN" altLang="en-US" sz="1801" dirty="0"/>
              <a:t>精准存储</a:t>
            </a:r>
            <a:endParaRPr lang="en-US" altLang="zh-CN" sz="1801" dirty="0"/>
          </a:p>
        </p:txBody>
      </p:sp>
      <p:sp>
        <p:nvSpPr>
          <p:cNvPr id="49" name="TextBox 46"/>
          <p:cNvSpPr txBox="1">
            <a:spLocks noChangeArrowheads="1"/>
          </p:cNvSpPr>
          <p:nvPr/>
        </p:nvSpPr>
        <p:spPr bwMode="auto">
          <a:xfrm>
            <a:off x="4170189" y="5443688"/>
            <a:ext cx="1433836" cy="592988"/>
          </a:xfrm>
          <a:prstGeom prst="rect">
            <a:avLst/>
          </a:prstGeom>
          <a:noFill/>
          <a:ln>
            <a:noFill/>
          </a:ln>
        </p:spPr>
        <p:txBody>
          <a:bodyPr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eaLnBrk="1" fontAlgn="auto" hangingPunct="1">
              <a:spcBef>
                <a:spcPct val="0"/>
              </a:spcBef>
              <a:spcAft>
                <a:spcPts val="0"/>
              </a:spcAft>
              <a:buNone/>
            </a:pPr>
            <a:r>
              <a:rPr lang="zh-CN" altLang="en-US" sz="1682" b="1" dirty="0">
                <a:solidFill>
                  <a:prstClr val="black"/>
                </a:solidFill>
                <a:latin typeface="微软雅黑" panose="020B0503020204020204" pitchFamily="34" charset="-122"/>
              </a:rPr>
              <a:t>功能温度突破</a:t>
            </a:r>
            <a:endParaRPr lang="en-US" altLang="zh-CN" sz="1682" b="1" dirty="0">
              <a:solidFill>
                <a:prstClr val="black"/>
              </a:solidFill>
              <a:latin typeface="微软雅黑" panose="020B0503020204020204" pitchFamily="34" charset="-122"/>
            </a:endParaRPr>
          </a:p>
        </p:txBody>
      </p:sp>
      <p:sp>
        <p:nvSpPr>
          <p:cNvPr id="50" name="TextBox 47"/>
          <p:cNvSpPr txBox="1">
            <a:spLocks noChangeArrowheads="1"/>
          </p:cNvSpPr>
          <p:nvPr/>
        </p:nvSpPr>
        <p:spPr bwMode="auto">
          <a:xfrm>
            <a:off x="5738331" y="5293940"/>
            <a:ext cx="1696671" cy="574265"/>
          </a:xfrm>
          <a:prstGeom prst="rect">
            <a:avLst/>
          </a:prstGeom>
          <a:noFill/>
          <a:ln>
            <a:noFill/>
          </a:ln>
        </p:spPr>
        <p:txBody>
          <a:bodyPr wrap="square"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None/>
            </a:pPr>
            <a:r>
              <a:rPr lang="zh-CN" altLang="en-US" sz="1081" dirty="0">
                <a:solidFill>
                  <a:prstClr val="black"/>
                </a:solidFill>
                <a:latin typeface="微软雅黑" pitchFamily="34" charset="-122"/>
              </a:rPr>
              <a:t>恒温微冻专区；</a:t>
            </a:r>
            <a:endParaRPr lang="en-US" altLang="zh-CN" sz="1081" dirty="0">
              <a:solidFill>
                <a:prstClr val="black"/>
              </a:solidFill>
              <a:latin typeface="微软雅黑" pitchFamily="34" charset="-122"/>
            </a:endParaRPr>
          </a:p>
          <a:p>
            <a:pPr eaLnBrk="1" fontAlgn="auto" hangingPunct="1">
              <a:spcBef>
                <a:spcPct val="0"/>
              </a:spcBef>
              <a:spcAft>
                <a:spcPts val="0"/>
              </a:spcAft>
              <a:buNone/>
            </a:pPr>
            <a:r>
              <a:rPr lang="zh-CN" altLang="en-US" sz="1081" dirty="0">
                <a:solidFill>
                  <a:prstClr val="black"/>
                </a:solidFill>
                <a:latin typeface="微软雅黑" pitchFamily="34" charset="-122"/>
              </a:rPr>
              <a:t>熟食专区；</a:t>
            </a:r>
            <a:endParaRPr lang="en-US" altLang="zh-CN" sz="1081" dirty="0">
              <a:solidFill>
                <a:prstClr val="black"/>
              </a:solidFill>
              <a:latin typeface="微软雅黑" pitchFamily="34" charset="-122"/>
            </a:endParaRPr>
          </a:p>
          <a:p>
            <a:pPr eaLnBrk="1" fontAlgn="auto" hangingPunct="1">
              <a:spcBef>
                <a:spcPct val="0"/>
              </a:spcBef>
              <a:spcAft>
                <a:spcPts val="0"/>
              </a:spcAft>
              <a:buNone/>
            </a:pPr>
            <a:r>
              <a:rPr lang="zh-CN" altLang="en-US" sz="1081" dirty="0">
                <a:solidFill>
                  <a:prstClr val="black"/>
                </a:solidFill>
                <a:latin typeface="微软雅黑" pitchFamily="34" charset="-122"/>
              </a:rPr>
              <a:t>复式五门产品。</a:t>
            </a:r>
          </a:p>
        </p:txBody>
      </p:sp>
      <p:sp>
        <p:nvSpPr>
          <p:cNvPr id="51" name="TextBox 48"/>
          <p:cNvSpPr txBox="1">
            <a:spLocks noChangeArrowheads="1"/>
          </p:cNvSpPr>
          <p:nvPr/>
        </p:nvSpPr>
        <p:spPr bwMode="auto">
          <a:xfrm>
            <a:off x="7543226" y="5996569"/>
            <a:ext cx="1435129" cy="352409"/>
          </a:xfrm>
          <a:prstGeom prst="rect">
            <a:avLst/>
          </a:prstGeom>
          <a:noFill/>
          <a:ln>
            <a:noFill/>
          </a:ln>
        </p:spPr>
        <p:txBody>
          <a:bodyPr lIns="74555" tIns="37277" rIns="74555" bIns="37277">
            <a:spAutoFit/>
          </a:bodyPr>
          <a:lstStyle>
            <a:defPPr>
              <a:defRPr lang="zh-CN"/>
            </a:defPPr>
            <a:lvl1pPr algn="ctr">
              <a:spcBef>
                <a:spcPct val="0"/>
              </a:spcBef>
              <a:buFontTx/>
              <a:buNone/>
              <a:defRPr sz="2000" b="1">
                <a:solidFill>
                  <a:srgbClr val="E0B07E"/>
                </a:solidFill>
                <a:latin typeface="Segoe UI" panose="020B0502040204020203" pitchFamily="34" charset="0"/>
                <a:ea typeface="Segoe UI Symbol" panose="020B0502040204020203" pitchFamily="34" charset="0"/>
                <a:cs typeface="Segoe UI" panose="020B0502040204020203" pitchFamily="34" charset="0"/>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latin typeface="Arial" panose="020B0604020202020204" pitchFamily="34" charset="0"/>
                <a:ea typeface="宋体" panose="02010600030101010101" pitchFamily="2" charset="-122"/>
              </a:defRPr>
            </a:lvl3pPr>
            <a:lvl4pPr marL="1600200" indent="-228600" eaLnBrk="0" hangingPunct="0">
              <a:spcBef>
                <a:spcPct val="20000"/>
              </a:spcBef>
              <a:buChar char="–"/>
              <a:defRPr sz="2000">
                <a:latin typeface="Arial" panose="020B0604020202020204" pitchFamily="34" charset="0"/>
                <a:ea typeface="宋体" panose="02010600030101010101" pitchFamily="2" charset="-122"/>
              </a:defRPr>
            </a:lvl4pPr>
            <a:lvl5pPr marL="2057400" indent="-228600" eaLnBrk="0" hangingPunct="0">
              <a:spcBef>
                <a:spcPct val="20000"/>
              </a:spcBef>
              <a:buChar char="»"/>
              <a:defRPr sz="2000">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latin typeface="Arial" panose="020B0604020202020204" pitchFamily="34" charset="0"/>
                <a:ea typeface="宋体" panose="02010600030101010101" pitchFamily="2" charset="-122"/>
              </a:defRPr>
            </a:lvl9pPr>
          </a:lstStyle>
          <a:p>
            <a:pPr fontAlgn="auto">
              <a:spcAft>
                <a:spcPts val="0"/>
              </a:spcAft>
            </a:pPr>
            <a:r>
              <a:rPr lang="en-US" altLang="zh-CN" sz="1801" dirty="0"/>
              <a:t>2+</a:t>
            </a:r>
            <a:r>
              <a:rPr lang="zh-CN" altLang="en-US" sz="1801" dirty="0"/>
              <a:t>经济</a:t>
            </a:r>
            <a:endParaRPr lang="en-US" altLang="zh-CN" sz="1801" dirty="0"/>
          </a:p>
        </p:txBody>
      </p:sp>
      <p:sp>
        <p:nvSpPr>
          <p:cNvPr id="52" name="Freeform 42"/>
          <p:cNvSpPr/>
          <p:nvPr/>
        </p:nvSpPr>
        <p:spPr bwMode="auto">
          <a:xfrm rot="10800000">
            <a:off x="7580751" y="5220875"/>
            <a:ext cx="1318197" cy="649026"/>
          </a:xfrm>
          <a:custGeom>
            <a:avLst/>
            <a:gdLst>
              <a:gd name="T0" fmla="*/ 0 w 4673"/>
              <a:gd name="T1" fmla="*/ 739775 h 1547"/>
              <a:gd name="T2" fmla="*/ 0 w 4673"/>
              <a:gd name="T3" fmla="*/ 0 h 1547"/>
              <a:gd name="T4" fmla="*/ 3246437 w 4673"/>
              <a:gd name="T5" fmla="*/ 0 h 1547"/>
              <a:gd name="T6" fmla="*/ 0 60000 65536"/>
              <a:gd name="T7" fmla="*/ 0 60000 65536"/>
              <a:gd name="T8" fmla="*/ 0 60000 65536"/>
            </a:gdLst>
            <a:ahLst/>
            <a:cxnLst>
              <a:cxn ang="T6">
                <a:pos x="T0" y="T1"/>
              </a:cxn>
              <a:cxn ang="T7">
                <a:pos x="T2" y="T3"/>
              </a:cxn>
              <a:cxn ang="T8">
                <a:pos x="T4" y="T5"/>
              </a:cxn>
            </a:cxnLst>
            <a:rect l="0" t="0" r="r" b="b"/>
            <a:pathLst>
              <a:path w="4673" h="1547">
                <a:moveTo>
                  <a:pt x="0" y="1547"/>
                </a:moveTo>
                <a:lnTo>
                  <a:pt x="0" y="0"/>
                </a:lnTo>
                <a:lnTo>
                  <a:pt x="4673" y="0"/>
                </a:lnTo>
              </a:path>
            </a:pathLst>
          </a:custGeom>
          <a:noFill/>
          <a:ln w="9" cap="flat" cmpd="sng">
            <a:solidFill>
              <a:srgbClr val="7F7F7F"/>
            </a:solidFill>
            <a:prstDash val="dash"/>
            <a:round/>
            <a:headEnd type="oval" w="med" len="med"/>
            <a:tailEnd type="oval" w="med" len="med"/>
          </a:ln>
        </p:spPr>
        <p:txBody>
          <a:bodyPr lIns="74555" tIns="37277" rIns="74555" bIns="37277"/>
          <a:lstStyle/>
          <a:p>
            <a:pPr fontAlgn="auto">
              <a:spcBef>
                <a:spcPts val="0"/>
              </a:spcBef>
              <a:spcAft>
                <a:spcPts val="0"/>
              </a:spcAft>
            </a:pPr>
            <a:endParaRPr lang="zh-CN" altLang="en-US" sz="2162">
              <a:solidFill>
                <a:prstClr val="black"/>
              </a:solidFill>
              <a:latin typeface="微软雅黑" panose="020B0503020204020204" pitchFamily="34" charset="-122"/>
              <a:ea typeface="微软雅黑" panose="020B0503020204020204" pitchFamily="34" charset="-122"/>
            </a:endParaRPr>
          </a:p>
        </p:txBody>
      </p:sp>
      <p:grpSp>
        <p:nvGrpSpPr>
          <p:cNvPr id="5" name="组合 34"/>
          <p:cNvGrpSpPr/>
          <p:nvPr/>
        </p:nvGrpSpPr>
        <p:grpSpPr bwMode="auto">
          <a:xfrm>
            <a:off x="8428554" y="4203238"/>
            <a:ext cx="940792" cy="943321"/>
            <a:chOff x="1452417" y="-76463"/>
            <a:chExt cx="1154113" cy="1155699"/>
          </a:xfrm>
          <a:solidFill>
            <a:schemeClr val="bg1">
              <a:lumMod val="65000"/>
            </a:schemeClr>
          </a:solidFill>
        </p:grpSpPr>
        <p:sp>
          <p:nvSpPr>
            <p:cNvPr id="54" name="Oval 30"/>
            <p:cNvSpPr>
              <a:spLocks noChangeArrowheads="1"/>
            </p:cNvSpPr>
            <p:nvPr/>
          </p:nvSpPr>
          <p:spPr bwMode="auto">
            <a:xfrm>
              <a:off x="1452417" y="-76463"/>
              <a:ext cx="1154113" cy="1155699"/>
            </a:xfrm>
            <a:prstGeom prst="ellipse">
              <a:avLst/>
            </a:prstGeom>
            <a:solidFill>
              <a:srgbClr val="FFC000"/>
            </a:solidFill>
            <a:ln w="63500">
              <a:solidFill>
                <a:schemeClr val="bg1"/>
              </a:solidFill>
              <a:round/>
            </a:ln>
            <a:effectLst>
              <a:outerShdw blurRad="101600" dist="38100" dir="8100000" algn="tr" rotWithShape="0">
                <a:prstClr val="black">
                  <a:alpha val="40000"/>
                </a:prstClr>
              </a:outerShdw>
            </a:effectLst>
          </p:spPr>
          <p:txBody>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None/>
              </a:pPr>
              <a:endParaRPr lang="zh-CN" altLang="en-US" sz="1441" dirty="0">
                <a:solidFill>
                  <a:prstClr val="black"/>
                </a:solidFill>
                <a:latin typeface="微软雅黑" panose="020B0503020204020204" pitchFamily="34" charset="-122"/>
              </a:endParaRPr>
            </a:p>
          </p:txBody>
        </p:sp>
        <p:sp>
          <p:nvSpPr>
            <p:cNvPr id="55" name="Freeform 34"/>
            <p:cNvSpPr>
              <a:spLocks noEditPoints="1"/>
            </p:cNvSpPr>
            <p:nvPr/>
          </p:nvSpPr>
          <p:spPr bwMode="auto">
            <a:xfrm>
              <a:off x="1684874" y="72859"/>
              <a:ext cx="638175" cy="868362"/>
            </a:xfrm>
            <a:custGeom>
              <a:avLst/>
              <a:gdLst>
                <a:gd name="T0" fmla="*/ 128715 w 709"/>
                <a:gd name="T1" fmla="*/ 322149 h 965"/>
                <a:gd name="T2" fmla="*/ 196223 w 709"/>
                <a:gd name="T3" fmla="*/ 480524 h 965"/>
                <a:gd name="T4" fmla="*/ 251130 w 709"/>
                <a:gd name="T5" fmla="*/ 607403 h 965"/>
                <a:gd name="T6" fmla="*/ 374444 w 709"/>
                <a:gd name="T7" fmla="*/ 611003 h 965"/>
                <a:gd name="T8" fmla="*/ 401447 w 709"/>
                <a:gd name="T9" fmla="*/ 560611 h 965"/>
                <a:gd name="T10" fmla="*/ 469855 w 709"/>
                <a:gd name="T11" fmla="*/ 432831 h 965"/>
                <a:gd name="T12" fmla="*/ 319538 w 709"/>
                <a:gd name="T13" fmla="*/ 132279 h 965"/>
                <a:gd name="T14" fmla="*/ 264631 w 709"/>
                <a:gd name="T15" fmla="*/ 650597 h 965"/>
                <a:gd name="T16" fmla="*/ 201624 w 709"/>
                <a:gd name="T17" fmla="*/ 578608 h 965"/>
                <a:gd name="T18" fmla="*/ 135916 w 709"/>
                <a:gd name="T19" fmla="*/ 455328 h 965"/>
                <a:gd name="T20" fmla="*/ 319538 w 709"/>
                <a:gd name="T21" fmla="*/ 91785 h 965"/>
                <a:gd name="T22" fmla="*/ 503159 w 709"/>
                <a:gd name="T23" fmla="*/ 455328 h 965"/>
                <a:gd name="T24" fmla="*/ 436551 w 709"/>
                <a:gd name="T25" fmla="*/ 578608 h 965"/>
                <a:gd name="T26" fmla="*/ 374444 w 709"/>
                <a:gd name="T27" fmla="*/ 650597 h 965"/>
                <a:gd name="T28" fmla="*/ 228627 w 709"/>
                <a:gd name="T29" fmla="*/ 778376 h 965"/>
                <a:gd name="T30" fmla="*/ 383445 w 709"/>
                <a:gd name="T31" fmla="*/ 807172 h 965"/>
                <a:gd name="T32" fmla="*/ 383445 w 709"/>
                <a:gd name="T33" fmla="*/ 748681 h 965"/>
                <a:gd name="T34" fmla="*/ 246629 w 709"/>
                <a:gd name="T35" fmla="*/ 796373 h 965"/>
                <a:gd name="T36" fmla="*/ 395146 w 709"/>
                <a:gd name="T37" fmla="*/ 796373 h 965"/>
                <a:gd name="T38" fmla="*/ 413149 w 709"/>
                <a:gd name="T39" fmla="*/ 778376 h 965"/>
                <a:gd name="T40" fmla="*/ 228627 w 709"/>
                <a:gd name="T41" fmla="*/ 685691 h 965"/>
                <a:gd name="T42" fmla="*/ 413149 w 709"/>
                <a:gd name="T43" fmla="*/ 778376 h 965"/>
                <a:gd name="T44" fmla="*/ 411348 w 709"/>
                <a:gd name="T45" fmla="*/ 362642 h 965"/>
                <a:gd name="T46" fmla="*/ 349241 w 709"/>
                <a:gd name="T47" fmla="*/ 424733 h 965"/>
                <a:gd name="T48" fmla="*/ 288934 w 709"/>
                <a:gd name="T49" fmla="*/ 424733 h 965"/>
                <a:gd name="T50" fmla="*/ 226827 w 709"/>
                <a:gd name="T51" fmla="*/ 362642 h 965"/>
                <a:gd name="T52" fmla="*/ 226827 w 709"/>
                <a:gd name="T53" fmla="*/ 302352 h 965"/>
                <a:gd name="T54" fmla="*/ 288934 w 709"/>
                <a:gd name="T55" fmla="*/ 239362 h 965"/>
                <a:gd name="T56" fmla="*/ 349241 w 709"/>
                <a:gd name="T57" fmla="*/ 239362 h 965"/>
                <a:gd name="T58" fmla="*/ 411348 w 709"/>
                <a:gd name="T59" fmla="*/ 302352 h 965"/>
                <a:gd name="T60" fmla="*/ 612972 w 709"/>
                <a:gd name="T61" fmla="*/ 293353 h 965"/>
                <a:gd name="T62" fmla="*/ 580568 w 709"/>
                <a:gd name="T63" fmla="*/ 322149 h 965"/>
                <a:gd name="T64" fmla="*/ 612972 w 709"/>
                <a:gd name="T65" fmla="*/ 341046 h 965"/>
                <a:gd name="T66" fmla="*/ 612972 w 709"/>
                <a:gd name="T67" fmla="*/ 293353 h 965"/>
                <a:gd name="T68" fmla="*/ 542764 w 709"/>
                <a:gd name="T69" fmla="*/ 127780 h 965"/>
                <a:gd name="T70" fmla="*/ 509460 w 709"/>
                <a:gd name="T71" fmla="*/ 94485 h 965"/>
                <a:gd name="T72" fmla="*/ 518461 w 709"/>
                <a:gd name="T73" fmla="*/ 152976 h 965"/>
                <a:gd name="T74" fmla="*/ 342040 w 709"/>
                <a:gd name="T75" fmla="*/ 61190 h 965"/>
                <a:gd name="T76" fmla="*/ 318637 w 709"/>
                <a:gd name="T77" fmla="*/ 0 h 965"/>
                <a:gd name="T78" fmla="*/ 294335 w 709"/>
                <a:gd name="T79" fmla="*/ 61190 h 965"/>
                <a:gd name="T80" fmla="*/ 117014 w 709"/>
                <a:gd name="T81" fmla="*/ 155675 h 965"/>
                <a:gd name="T82" fmla="*/ 127815 w 709"/>
                <a:gd name="T83" fmla="*/ 98084 h 965"/>
                <a:gd name="T84" fmla="*/ 93611 w 709"/>
                <a:gd name="T85" fmla="*/ 132279 h 965"/>
                <a:gd name="T86" fmla="*/ 57607 w 709"/>
                <a:gd name="T87" fmla="*/ 322149 h 965"/>
                <a:gd name="T88" fmla="*/ 25203 w 709"/>
                <a:gd name="T89" fmla="*/ 293353 h 965"/>
                <a:gd name="T90" fmla="*/ 25203 w 709"/>
                <a:gd name="T91" fmla="*/ 341046 h 965"/>
                <a:gd name="T92" fmla="*/ 57607 w 709"/>
                <a:gd name="T93" fmla="*/ 322149 h 96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09" h="965">
                  <a:moveTo>
                    <a:pt x="355" y="147"/>
                  </a:moveTo>
                  <a:cubicBezTo>
                    <a:pt x="238" y="147"/>
                    <a:pt x="143" y="241"/>
                    <a:pt x="143" y="358"/>
                  </a:cubicBezTo>
                  <a:cubicBezTo>
                    <a:pt x="143" y="414"/>
                    <a:pt x="187" y="481"/>
                    <a:pt x="188" y="481"/>
                  </a:cubicBezTo>
                  <a:cubicBezTo>
                    <a:pt x="197" y="496"/>
                    <a:pt x="210" y="519"/>
                    <a:pt x="218" y="534"/>
                  </a:cubicBezTo>
                  <a:lnTo>
                    <a:pt x="264" y="623"/>
                  </a:lnTo>
                  <a:cubicBezTo>
                    <a:pt x="272" y="639"/>
                    <a:pt x="279" y="662"/>
                    <a:pt x="279" y="675"/>
                  </a:cubicBezTo>
                  <a:cubicBezTo>
                    <a:pt x="279" y="675"/>
                    <a:pt x="284" y="679"/>
                    <a:pt x="294" y="679"/>
                  </a:cubicBezTo>
                  <a:lnTo>
                    <a:pt x="416" y="679"/>
                  </a:lnTo>
                  <a:cubicBezTo>
                    <a:pt x="425" y="679"/>
                    <a:pt x="430" y="675"/>
                    <a:pt x="431" y="674"/>
                  </a:cubicBezTo>
                  <a:cubicBezTo>
                    <a:pt x="430" y="662"/>
                    <a:pt x="437" y="639"/>
                    <a:pt x="446" y="623"/>
                  </a:cubicBezTo>
                  <a:lnTo>
                    <a:pt x="491" y="534"/>
                  </a:lnTo>
                  <a:cubicBezTo>
                    <a:pt x="499" y="519"/>
                    <a:pt x="513" y="495"/>
                    <a:pt x="522" y="481"/>
                  </a:cubicBezTo>
                  <a:cubicBezTo>
                    <a:pt x="537" y="458"/>
                    <a:pt x="566" y="402"/>
                    <a:pt x="566" y="358"/>
                  </a:cubicBezTo>
                  <a:cubicBezTo>
                    <a:pt x="566" y="241"/>
                    <a:pt x="471" y="147"/>
                    <a:pt x="355" y="147"/>
                  </a:cubicBezTo>
                  <a:close/>
                  <a:moveTo>
                    <a:pt x="416" y="723"/>
                  </a:moveTo>
                  <a:lnTo>
                    <a:pt x="294" y="723"/>
                  </a:lnTo>
                  <a:cubicBezTo>
                    <a:pt x="261" y="723"/>
                    <a:pt x="235" y="702"/>
                    <a:pt x="235" y="675"/>
                  </a:cubicBezTo>
                  <a:cubicBezTo>
                    <a:pt x="235" y="671"/>
                    <a:pt x="231" y="656"/>
                    <a:pt x="224" y="643"/>
                  </a:cubicBezTo>
                  <a:lnTo>
                    <a:pt x="179" y="554"/>
                  </a:lnTo>
                  <a:cubicBezTo>
                    <a:pt x="172" y="540"/>
                    <a:pt x="159" y="519"/>
                    <a:pt x="151" y="506"/>
                  </a:cubicBezTo>
                  <a:cubicBezTo>
                    <a:pt x="145" y="498"/>
                    <a:pt x="99" y="425"/>
                    <a:pt x="99" y="358"/>
                  </a:cubicBezTo>
                  <a:cubicBezTo>
                    <a:pt x="99" y="217"/>
                    <a:pt x="214" y="102"/>
                    <a:pt x="355" y="102"/>
                  </a:cubicBezTo>
                  <a:cubicBezTo>
                    <a:pt x="495" y="102"/>
                    <a:pt x="610" y="217"/>
                    <a:pt x="610" y="358"/>
                  </a:cubicBezTo>
                  <a:cubicBezTo>
                    <a:pt x="610" y="425"/>
                    <a:pt x="564" y="498"/>
                    <a:pt x="559" y="506"/>
                  </a:cubicBezTo>
                  <a:cubicBezTo>
                    <a:pt x="550" y="518"/>
                    <a:pt x="537" y="541"/>
                    <a:pt x="530" y="554"/>
                  </a:cubicBezTo>
                  <a:lnTo>
                    <a:pt x="485" y="643"/>
                  </a:lnTo>
                  <a:cubicBezTo>
                    <a:pt x="478" y="656"/>
                    <a:pt x="475" y="671"/>
                    <a:pt x="475" y="675"/>
                  </a:cubicBezTo>
                  <a:cubicBezTo>
                    <a:pt x="475" y="702"/>
                    <a:pt x="449" y="723"/>
                    <a:pt x="416" y="723"/>
                  </a:cubicBezTo>
                  <a:close/>
                  <a:moveTo>
                    <a:pt x="287" y="832"/>
                  </a:moveTo>
                  <a:cubicBezTo>
                    <a:pt x="269" y="832"/>
                    <a:pt x="254" y="846"/>
                    <a:pt x="254" y="865"/>
                  </a:cubicBezTo>
                  <a:cubicBezTo>
                    <a:pt x="254" y="883"/>
                    <a:pt x="269" y="897"/>
                    <a:pt x="287" y="897"/>
                  </a:cubicBezTo>
                  <a:lnTo>
                    <a:pt x="426" y="897"/>
                  </a:lnTo>
                  <a:cubicBezTo>
                    <a:pt x="444" y="897"/>
                    <a:pt x="459" y="883"/>
                    <a:pt x="459" y="865"/>
                  </a:cubicBezTo>
                  <a:cubicBezTo>
                    <a:pt x="459" y="846"/>
                    <a:pt x="444" y="832"/>
                    <a:pt x="426" y="832"/>
                  </a:cubicBezTo>
                  <a:lnTo>
                    <a:pt x="287" y="832"/>
                  </a:lnTo>
                  <a:close/>
                  <a:moveTo>
                    <a:pt x="274" y="885"/>
                  </a:moveTo>
                  <a:cubicBezTo>
                    <a:pt x="276" y="929"/>
                    <a:pt x="312" y="965"/>
                    <a:pt x="356" y="965"/>
                  </a:cubicBezTo>
                  <a:cubicBezTo>
                    <a:pt x="401" y="965"/>
                    <a:pt x="437" y="929"/>
                    <a:pt x="439" y="885"/>
                  </a:cubicBezTo>
                  <a:lnTo>
                    <a:pt x="274" y="885"/>
                  </a:lnTo>
                  <a:close/>
                  <a:moveTo>
                    <a:pt x="459" y="865"/>
                  </a:moveTo>
                  <a:lnTo>
                    <a:pt x="254" y="865"/>
                  </a:lnTo>
                  <a:lnTo>
                    <a:pt x="254" y="762"/>
                  </a:lnTo>
                  <a:lnTo>
                    <a:pt x="459" y="762"/>
                  </a:lnTo>
                  <a:lnTo>
                    <a:pt x="459" y="865"/>
                  </a:lnTo>
                  <a:close/>
                  <a:moveTo>
                    <a:pt x="491" y="369"/>
                  </a:moveTo>
                  <a:cubicBezTo>
                    <a:pt x="491" y="388"/>
                    <a:pt x="476" y="403"/>
                    <a:pt x="457" y="403"/>
                  </a:cubicBezTo>
                  <a:lnTo>
                    <a:pt x="388" y="403"/>
                  </a:lnTo>
                  <a:lnTo>
                    <a:pt x="388" y="472"/>
                  </a:lnTo>
                  <a:cubicBezTo>
                    <a:pt x="388" y="491"/>
                    <a:pt x="373" y="506"/>
                    <a:pt x="355" y="506"/>
                  </a:cubicBezTo>
                  <a:cubicBezTo>
                    <a:pt x="336" y="506"/>
                    <a:pt x="321" y="491"/>
                    <a:pt x="321" y="472"/>
                  </a:cubicBezTo>
                  <a:lnTo>
                    <a:pt x="321" y="403"/>
                  </a:lnTo>
                  <a:lnTo>
                    <a:pt x="252" y="403"/>
                  </a:lnTo>
                  <a:cubicBezTo>
                    <a:pt x="233" y="403"/>
                    <a:pt x="218" y="388"/>
                    <a:pt x="218" y="369"/>
                  </a:cubicBezTo>
                  <a:cubicBezTo>
                    <a:pt x="218" y="351"/>
                    <a:pt x="233" y="336"/>
                    <a:pt x="252" y="336"/>
                  </a:cubicBezTo>
                  <a:lnTo>
                    <a:pt x="321" y="336"/>
                  </a:lnTo>
                  <a:lnTo>
                    <a:pt x="321" y="266"/>
                  </a:lnTo>
                  <a:cubicBezTo>
                    <a:pt x="321" y="248"/>
                    <a:pt x="336" y="233"/>
                    <a:pt x="355" y="233"/>
                  </a:cubicBezTo>
                  <a:cubicBezTo>
                    <a:pt x="373" y="233"/>
                    <a:pt x="388" y="248"/>
                    <a:pt x="388" y="266"/>
                  </a:cubicBezTo>
                  <a:lnTo>
                    <a:pt x="388" y="336"/>
                  </a:lnTo>
                  <a:lnTo>
                    <a:pt x="457" y="336"/>
                  </a:lnTo>
                  <a:cubicBezTo>
                    <a:pt x="476" y="336"/>
                    <a:pt x="491" y="351"/>
                    <a:pt x="491" y="369"/>
                  </a:cubicBezTo>
                  <a:close/>
                  <a:moveTo>
                    <a:pt x="681" y="326"/>
                  </a:moveTo>
                  <a:lnTo>
                    <a:pt x="643" y="326"/>
                  </a:lnTo>
                  <a:cubicBezTo>
                    <a:pt x="644" y="336"/>
                    <a:pt x="645" y="347"/>
                    <a:pt x="645" y="358"/>
                  </a:cubicBezTo>
                  <a:cubicBezTo>
                    <a:pt x="645" y="365"/>
                    <a:pt x="644" y="372"/>
                    <a:pt x="643" y="379"/>
                  </a:cubicBezTo>
                  <a:lnTo>
                    <a:pt x="681" y="379"/>
                  </a:lnTo>
                  <a:cubicBezTo>
                    <a:pt x="696" y="379"/>
                    <a:pt x="709" y="367"/>
                    <a:pt x="709" y="352"/>
                  </a:cubicBezTo>
                  <a:cubicBezTo>
                    <a:pt x="709" y="338"/>
                    <a:pt x="696" y="326"/>
                    <a:pt x="681" y="326"/>
                  </a:cubicBezTo>
                  <a:close/>
                  <a:moveTo>
                    <a:pt x="576" y="170"/>
                  </a:moveTo>
                  <a:lnTo>
                    <a:pt x="603" y="142"/>
                  </a:lnTo>
                  <a:cubicBezTo>
                    <a:pt x="614" y="131"/>
                    <a:pt x="614" y="114"/>
                    <a:pt x="604" y="104"/>
                  </a:cubicBezTo>
                  <a:cubicBezTo>
                    <a:pt x="594" y="94"/>
                    <a:pt x="577" y="94"/>
                    <a:pt x="566" y="105"/>
                  </a:cubicBezTo>
                  <a:lnTo>
                    <a:pt x="538" y="132"/>
                  </a:lnTo>
                  <a:cubicBezTo>
                    <a:pt x="552" y="144"/>
                    <a:pt x="564" y="156"/>
                    <a:pt x="576" y="170"/>
                  </a:cubicBezTo>
                  <a:close/>
                  <a:moveTo>
                    <a:pt x="354" y="67"/>
                  </a:moveTo>
                  <a:cubicBezTo>
                    <a:pt x="363" y="67"/>
                    <a:pt x="372" y="68"/>
                    <a:pt x="380" y="68"/>
                  </a:cubicBezTo>
                  <a:lnTo>
                    <a:pt x="380" y="27"/>
                  </a:lnTo>
                  <a:cubicBezTo>
                    <a:pt x="380" y="12"/>
                    <a:pt x="368" y="0"/>
                    <a:pt x="354" y="0"/>
                  </a:cubicBezTo>
                  <a:cubicBezTo>
                    <a:pt x="339" y="0"/>
                    <a:pt x="327" y="12"/>
                    <a:pt x="327" y="27"/>
                  </a:cubicBezTo>
                  <a:lnTo>
                    <a:pt x="327" y="68"/>
                  </a:lnTo>
                  <a:cubicBezTo>
                    <a:pt x="336" y="68"/>
                    <a:pt x="345" y="67"/>
                    <a:pt x="354" y="67"/>
                  </a:cubicBezTo>
                  <a:close/>
                  <a:moveTo>
                    <a:pt x="130" y="173"/>
                  </a:moveTo>
                  <a:cubicBezTo>
                    <a:pt x="142" y="159"/>
                    <a:pt x="154" y="147"/>
                    <a:pt x="168" y="135"/>
                  </a:cubicBezTo>
                  <a:lnTo>
                    <a:pt x="142" y="109"/>
                  </a:lnTo>
                  <a:cubicBezTo>
                    <a:pt x="131" y="99"/>
                    <a:pt x="114" y="98"/>
                    <a:pt x="104" y="109"/>
                  </a:cubicBezTo>
                  <a:cubicBezTo>
                    <a:pt x="93" y="119"/>
                    <a:pt x="94" y="136"/>
                    <a:pt x="104" y="147"/>
                  </a:cubicBezTo>
                  <a:lnTo>
                    <a:pt x="130" y="173"/>
                  </a:lnTo>
                  <a:close/>
                  <a:moveTo>
                    <a:pt x="64" y="358"/>
                  </a:moveTo>
                  <a:cubicBezTo>
                    <a:pt x="64" y="347"/>
                    <a:pt x="64" y="336"/>
                    <a:pt x="66" y="326"/>
                  </a:cubicBezTo>
                  <a:lnTo>
                    <a:pt x="28" y="326"/>
                  </a:lnTo>
                  <a:cubicBezTo>
                    <a:pt x="13" y="326"/>
                    <a:pt x="0" y="338"/>
                    <a:pt x="0" y="352"/>
                  </a:cubicBezTo>
                  <a:cubicBezTo>
                    <a:pt x="0" y="367"/>
                    <a:pt x="13" y="379"/>
                    <a:pt x="28" y="379"/>
                  </a:cubicBezTo>
                  <a:lnTo>
                    <a:pt x="65" y="379"/>
                  </a:lnTo>
                  <a:cubicBezTo>
                    <a:pt x="64" y="372"/>
                    <a:pt x="64" y="365"/>
                    <a:pt x="64" y="358"/>
                  </a:cubicBezTo>
                  <a:close/>
                </a:path>
              </a:pathLst>
            </a:custGeom>
            <a:solidFill>
              <a:schemeClr val="bg1"/>
            </a:solidFill>
            <a:ln>
              <a:noFill/>
            </a:ln>
          </p:spPr>
          <p:txBody>
            <a:bodyPr/>
            <a:lstStyle/>
            <a:p>
              <a:pPr fontAlgn="auto">
                <a:spcBef>
                  <a:spcPts val="0"/>
                </a:spcBef>
                <a:spcAft>
                  <a:spcPts val="0"/>
                </a:spcAft>
              </a:pPr>
              <a:endParaRPr lang="zh-CN" altLang="en-US" sz="2162">
                <a:solidFill>
                  <a:prstClr val="black"/>
                </a:solidFill>
                <a:latin typeface="微软雅黑" panose="020B0503020204020204" pitchFamily="34" charset="-122"/>
                <a:ea typeface="微软雅黑" panose="020B0503020204020204" pitchFamily="34" charset="-122"/>
              </a:endParaRPr>
            </a:p>
          </p:txBody>
        </p:sp>
      </p:grpSp>
      <p:sp>
        <p:nvSpPr>
          <p:cNvPr id="56" name="TextBox 48"/>
          <p:cNvSpPr txBox="1">
            <a:spLocks noChangeArrowheads="1"/>
          </p:cNvSpPr>
          <p:nvPr/>
        </p:nvSpPr>
        <p:spPr bwMode="auto">
          <a:xfrm>
            <a:off x="7483585" y="5432146"/>
            <a:ext cx="1435129" cy="334135"/>
          </a:xfrm>
          <a:prstGeom prst="rect">
            <a:avLst/>
          </a:prstGeom>
          <a:noFill/>
          <a:ln>
            <a:noFill/>
          </a:ln>
        </p:spPr>
        <p:txBody>
          <a:bodyPr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fontAlgn="auto" hangingPunct="1">
              <a:spcBef>
                <a:spcPct val="0"/>
              </a:spcBef>
              <a:spcAft>
                <a:spcPts val="0"/>
              </a:spcAft>
              <a:buNone/>
            </a:pPr>
            <a:r>
              <a:rPr lang="zh-CN" altLang="en-US" sz="1682" b="1" dirty="0">
                <a:solidFill>
                  <a:prstClr val="black"/>
                </a:solidFill>
                <a:latin typeface="微软雅黑" panose="020B0503020204020204" pitchFamily="34" charset="-122"/>
              </a:rPr>
              <a:t>第二台冰箱</a:t>
            </a:r>
            <a:endParaRPr lang="en-US" altLang="zh-CN" sz="1682" b="1" dirty="0">
              <a:solidFill>
                <a:prstClr val="black"/>
              </a:solidFill>
              <a:latin typeface="微软雅黑" panose="020B0503020204020204" pitchFamily="34" charset="-122"/>
            </a:endParaRPr>
          </a:p>
        </p:txBody>
      </p:sp>
      <p:sp>
        <p:nvSpPr>
          <p:cNvPr id="57" name="TextBox 49"/>
          <p:cNvSpPr txBox="1">
            <a:spLocks noChangeArrowheads="1"/>
          </p:cNvSpPr>
          <p:nvPr/>
        </p:nvSpPr>
        <p:spPr bwMode="auto">
          <a:xfrm>
            <a:off x="8978355" y="5255722"/>
            <a:ext cx="1948851" cy="441216"/>
          </a:xfrm>
          <a:prstGeom prst="rect">
            <a:avLst/>
          </a:prstGeom>
          <a:noFill/>
          <a:ln>
            <a:noFill/>
          </a:ln>
        </p:spPr>
        <p:txBody>
          <a:bodyPr wrap="square"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fontAlgn="auto">
              <a:spcAft>
                <a:spcPts val="0"/>
              </a:spcAft>
              <a:buNone/>
            </a:pPr>
            <a:r>
              <a:rPr lang="zh-CN" altLang="en-US" sz="1081" dirty="0">
                <a:solidFill>
                  <a:prstClr val="black"/>
                </a:solidFill>
                <a:latin typeface="微软雅黑" pitchFamily="34" charset="-122"/>
              </a:rPr>
              <a:t>青年冰箱多色扩展；</a:t>
            </a:r>
            <a:endParaRPr lang="en-US" altLang="zh-CN" sz="1081" dirty="0">
              <a:solidFill>
                <a:prstClr val="black"/>
              </a:solidFill>
              <a:latin typeface="微软雅黑" pitchFamily="34" charset="-122"/>
            </a:endParaRPr>
          </a:p>
          <a:p>
            <a:pPr fontAlgn="auto">
              <a:spcAft>
                <a:spcPts val="0"/>
              </a:spcAft>
              <a:buNone/>
            </a:pPr>
            <a:r>
              <a:rPr lang="zh-CN" altLang="en-US" sz="1081" dirty="0">
                <a:solidFill>
                  <a:prstClr val="black"/>
                </a:solidFill>
                <a:latin typeface="微软雅黑" pitchFamily="34" charset="-122"/>
              </a:rPr>
              <a:t>客厅冰箱预研开发。</a:t>
            </a:r>
          </a:p>
        </p:txBody>
      </p:sp>
      <p:sp>
        <p:nvSpPr>
          <p:cNvPr id="58" name="TextBox 33"/>
          <p:cNvSpPr txBox="1">
            <a:spLocks noChangeArrowheads="1"/>
          </p:cNvSpPr>
          <p:nvPr/>
        </p:nvSpPr>
        <p:spPr bwMode="auto">
          <a:xfrm>
            <a:off x="3847399" y="3582767"/>
            <a:ext cx="3228332" cy="444935"/>
          </a:xfrm>
          <a:prstGeom prst="rect">
            <a:avLst/>
          </a:prstGeom>
          <a:noFill/>
          <a:ln>
            <a:noFill/>
          </a:ln>
        </p:spPr>
        <p:txBody>
          <a:bodyPr wrap="none" lIns="74555" tIns="37277" rIns="74555" bIns="37277">
            <a:spAutoFit/>
          </a:bodyPr>
          <a:lstStyle>
            <a:lvl1pPr eaLnBrk="0" hangingPunct="0">
              <a:spcBef>
                <a:spcPct val="20000"/>
              </a:spcBef>
              <a:buChar char="•"/>
              <a:defRPr sz="2000">
                <a:solidFill>
                  <a:schemeClr val="accent1"/>
                </a:solidFill>
                <a:latin typeface="Arial" panose="020B0604020202020204" pitchFamily="34" charset="0"/>
                <a:ea typeface="微软雅黑" panose="020B0503020204020204" pitchFamily="34" charset="-122"/>
              </a:defRPr>
            </a:lvl1pPr>
            <a:lvl2pPr marL="742950" indent="-285750" eaLnBrk="0" hangingPunct="0">
              <a:spcBef>
                <a:spcPct val="20000"/>
              </a:spcBef>
              <a:buChar char="–"/>
              <a:defRPr sz="2000">
                <a:solidFill>
                  <a:schemeClr val="accent1"/>
                </a:solidFill>
                <a:latin typeface="Arial" panose="020B0604020202020204" pitchFamily="34" charset="0"/>
                <a:ea typeface="仿宋_GB2312" pitchFamily="1"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None/>
            </a:pPr>
            <a:r>
              <a:rPr lang="zh-CN" altLang="en-US" sz="2402" b="1" dirty="0">
                <a:solidFill>
                  <a:srgbClr val="090D0E"/>
                </a:solidFill>
                <a:latin typeface="微软雅黑" panose="020B0503020204020204" pitchFamily="34" charset="-122"/>
              </a:rPr>
              <a:t>消费升级趋向消费分级</a:t>
            </a:r>
          </a:p>
        </p:txBody>
      </p:sp>
      <p:sp>
        <p:nvSpPr>
          <p:cNvPr id="44"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平台产品规划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趋势与应对</a:t>
            </a: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6" name="Rectangle 8"/>
          <p:cNvSpPr>
            <a:spLocks noChangeArrowheads="1"/>
          </p:cNvSpPr>
          <p:nvPr/>
        </p:nvSpPr>
        <p:spPr bwMode="auto">
          <a:xfrm>
            <a:off x="1067373" y="2051859"/>
            <a:ext cx="2689382" cy="3012553"/>
          </a:xfrm>
          <a:prstGeom prst="rect">
            <a:avLst/>
          </a:prstGeom>
          <a:noFill/>
          <a:ln w="12700">
            <a:solidFill>
              <a:srgbClr val="ADBACA"/>
            </a:solidFill>
            <a:miter lim="800000"/>
          </a:ln>
        </p:spPr>
        <p:txBody>
          <a:bodyPr anchor="ctr"/>
          <a:lstStyle/>
          <a:p>
            <a:pPr algn="ctr" fontAlgn="auto">
              <a:spcBef>
                <a:spcPts val="0"/>
              </a:spcBef>
              <a:spcAft>
                <a:spcPts val="0"/>
              </a:spcAft>
              <a:defRPr/>
            </a:pPr>
            <a:endParaRPr lang="en-US" altLang="zh-CN" sz="2792">
              <a:solidFill>
                <a:prstClr val="black"/>
              </a:solidFill>
              <a:latin typeface="等线"/>
              <a:ea typeface="等线" panose="02010600030101010101" pitchFamily="2" charset="-122"/>
            </a:endParaRPr>
          </a:p>
        </p:txBody>
      </p:sp>
      <p:sp>
        <p:nvSpPr>
          <p:cNvPr id="47" name="Pentagon 9@|1FFC:4308095|FBC:16777215|LFC:16777215|LBC:16777215"/>
          <p:cNvSpPr>
            <a:spLocks noChangeArrowheads="1"/>
          </p:cNvSpPr>
          <p:nvPr/>
        </p:nvSpPr>
        <p:spPr bwMode="auto">
          <a:xfrm rot="5400000">
            <a:off x="2015143" y="1661309"/>
            <a:ext cx="893615" cy="1096644"/>
          </a:xfrm>
          <a:prstGeom prst="homePlate">
            <a:avLst>
              <a:gd name="adj" fmla="val 31722"/>
            </a:avLst>
          </a:prstGeom>
          <a:solidFill>
            <a:schemeClr val="bg1">
              <a:lumMod val="65000"/>
            </a:schemeClr>
          </a:solidFill>
          <a:ln>
            <a:noFill/>
          </a:ln>
        </p:spPr>
        <p:txBody>
          <a:bodyPr anchor="ctr"/>
          <a:lstStyle/>
          <a:p>
            <a:pPr algn="ctr" fontAlgn="auto">
              <a:spcBef>
                <a:spcPts val="0"/>
              </a:spcBef>
              <a:spcAft>
                <a:spcPts val="0"/>
              </a:spcAft>
              <a:defRPr/>
            </a:pPr>
            <a:endParaRPr lang="en-US" altLang="zh-CN">
              <a:solidFill>
                <a:prstClr val="black"/>
              </a:solidFill>
              <a:ea typeface="微软雅黑" panose="020B0503020204020204" pitchFamily="34" charset="-122"/>
            </a:endParaRPr>
          </a:p>
        </p:txBody>
      </p:sp>
      <p:sp>
        <p:nvSpPr>
          <p:cNvPr id="48" name="Rectangle 15"/>
          <p:cNvSpPr>
            <a:spLocks noChangeArrowheads="1"/>
          </p:cNvSpPr>
          <p:nvPr/>
        </p:nvSpPr>
        <p:spPr bwMode="auto">
          <a:xfrm>
            <a:off x="4279343" y="2051859"/>
            <a:ext cx="2691145" cy="3012553"/>
          </a:xfrm>
          <a:prstGeom prst="rect">
            <a:avLst/>
          </a:prstGeom>
          <a:noFill/>
          <a:ln w="12700">
            <a:solidFill>
              <a:srgbClr val="ADBACA"/>
            </a:solidFill>
            <a:miter lim="800000"/>
          </a:ln>
        </p:spPr>
        <p:txBody>
          <a:bodyPr anchor="ctr"/>
          <a:lstStyle/>
          <a:p>
            <a:pPr algn="ctr" fontAlgn="auto">
              <a:spcBef>
                <a:spcPts val="0"/>
              </a:spcBef>
              <a:spcAft>
                <a:spcPts val="0"/>
              </a:spcAft>
              <a:defRPr/>
            </a:pPr>
            <a:endParaRPr lang="en-US" altLang="zh-CN" sz="2792">
              <a:solidFill>
                <a:prstClr val="black"/>
              </a:solidFill>
              <a:latin typeface="等线"/>
              <a:ea typeface="等线" panose="02010600030101010101" pitchFamily="2" charset="-122"/>
            </a:endParaRPr>
          </a:p>
        </p:txBody>
      </p:sp>
      <p:sp>
        <p:nvSpPr>
          <p:cNvPr id="49" name="Pentagon 18@|1FFC:1554685|FBC:16777215|LFC:16777215|LBC:16777215"/>
          <p:cNvSpPr>
            <a:spLocks noChangeArrowheads="1"/>
          </p:cNvSpPr>
          <p:nvPr/>
        </p:nvSpPr>
        <p:spPr bwMode="auto">
          <a:xfrm rot="5400000">
            <a:off x="5178108" y="1668016"/>
            <a:ext cx="893615" cy="1096644"/>
          </a:xfrm>
          <a:prstGeom prst="homePlate">
            <a:avLst>
              <a:gd name="adj" fmla="val 31722"/>
            </a:avLst>
          </a:prstGeom>
          <a:solidFill>
            <a:schemeClr val="bg1">
              <a:lumMod val="65000"/>
            </a:schemeClr>
          </a:solidFill>
          <a:ln>
            <a:noFill/>
          </a:ln>
        </p:spPr>
        <p:txBody>
          <a:bodyPr anchor="ctr"/>
          <a:lstStyle/>
          <a:p>
            <a:pPr algn="ctr" fontAlgn="auto">
              <a:spcBef>
                <a:spcPts val="0"/>
              </a:spcBef>
              <a:spcAft>
                <a:spcPts val="0"/>
              </a:spcAft>
              <a:defRPr/>
            </a:pPr>
            <a:endParaRPr lang="en-US" altLang="zh-CN">
              <a:solidFill>
                <a:prstClr val="black"/>
              </a:solidFill>
              <a:ea typeface="微软雅黑" panose="020B0503020204020204" pitchFamily="34" charset="-122"/>
            </a:endParaRPr>
          </a:p>
        </p:txBody>
      </p:sp>
      <p:sp>
        <p:nvSpPr>
          <p:cNvPr id="50" name="Rectangle 21"/>
          <p:cNvSpPr>
            <a:spLocks noChangeArrowheads="1"/>
          </p:cNvSpPr>
          <p:nvPr/>
        </p:nvSpPr>
        <p:spPr bwMode="auto">
          <a:xfrm>
            <a:off x="7538091" y="2051859"/>
            <a:ext cx="2691145" cy="3012553"/>
          </a:xfrm>
          <a:prstGeom prst="rect">
            <a:avLst/>
          </a:prstGeom>
          <a:noFill/>
          <a:ln w="12700">
            <a:solidFill>
              <a:srgbClr val="ADBACA"/>
            </a:solidFill>
            <a:miter lim="800000"/>
          </a:ln>
        </p:spPr>
        <p:txBody>
          <a:bodyPr anchor="ctr"/>
          <a:lstStyle/>
          <a:p>
            <a:pPr algn="ctr" fontAlgn="auto">
              <a:spcBef>
                <a:spcPts val="0"/>
              </a:spcBef>
              <a:spcAft>
                <a:spcPts val="0"/>
              </a:spcAft>
              <a:defRPr/>
            </a:pPr>
            <a:endParaRPr lang="en-US" altLang="zh-CN" sz="2792">
              <a:solidFill>
                <a:prstClr val="black"/>
              </a:solidFill>
              <a:latin typeface="等线"/>
              <a:ea typeface="等线" panose="02010600030101010101" pitchFamily="2" charset="-122"/>
            </a:endParaRPr>
          </a:p>
        </p:txBody>
      </p:sp>
      <p:sp>
        <p:nvSpPr>
          <p:cNvPr id="51" name="Pentagon 24@|1FFC:2381804|FBC:16777215|LFC:16777215|LBC:16777215"/>
          <p:cNvSpPr>
            <a:spLocks noChangeArrowheads="1"/>
          </p:cNvSpPr>
          <p:nvPr/>
        </p:nvSpPr>
        <p:spPr bwMode="auto">
          <a:xfrm rot="5400000">
            <a:off x="8479562" y="1668016"/>
            <a:ext cx="893615" cy="1096644"/>
          </a:xfrm>
          <a:prstGeom prst="homePlate">
            <a:avLst>
              <a:gd name="adj" fmla="val 31722"/>
            </a:avLst>
          </a:prstGeom>
          <a:solidFill>
            <a:schemeClr val="bg1">
              <a:lumMod val="65000"/>
            </a:schemeClr>
          </a:solidFill>
          <a:ln>
            <a:noFill/>
          </a:ln>
        </p:spPr>
        <p:txBody>
          <a:bodyPr anchor="ctr"/>
          <a:lstStyle/>
          <a:p>
            <a:pPr algn="ctr" fontAlgn="auto">
              <a:spcBef>
                <a:spcPts val="0"/>
              </a:spcBef>
              <a:spcAft>
                <a:spcPts val="0"/>
              </a:spcAft>
              <a:defRPr/>
            </a:pPr>
            <a:endParaRPr lang="en-US" altLang="zh-CN">
              <a:solidFill>
                <a:prstClr val="black"/>
              </a:solidFill>
              <a:ea typeface="微软雅黑" panose="020B0503020204020204" pitchFamily="34" charset="-122"/>
            </a:endParaRPr>
          </a:p>
        </p:txBody>
      </p:sp>
      <p:sp>
        <p:nvSpPr>
          <p:cNvPr id="52" name="Freeform 245"/>
          <p:cNvSpPr>
            <a:spLocks noChangeAspect="1"/>
          </p:cNvSpPr>
          <p:nvPr/>
        </p:nvSpPr>
        <p:spPr bwMode="auto">
          <a:xfrm>
            <a:off x="5361255" y="2099642"/>
            <a:ext cx="461820" cy="461820"/>
          </a:xfrm>
          <a:custGeom>
            <a:avLst/>
            <a:gdLst>
              <a:gd name="T0" fmla="*/ 512762 w 68"/>
              <a:gd name="T1" fmla="*/ 22622 h 68"/>
              <a:gd name="T2" fmla="*/ 437356 w 68"/>
              <a:gd name="T3" fmla="*/ 459978 h 68"/>
              <a:gd name="T4" fmla="*/ 429815 w 68"/>
              <a:gd name="T5" fmla="*/ 475059 h 68"/>
              <a:gd name="T6" fmla="*/ 422275 w 68"/>
              <a:gd name="T7" fmla="*/ 475059 h 68"/>
              <a:gd name="T8" fmla="*/ 414734 w 68"/>
              <a:gd name="T9" fmla="*/ 475059 h 68"/>
              <a:gd name="T10" fmla="*/ 286543 w 68"/>
              <a:gd name="T11" fmla="*/ 422275 h 68"/>
              <a:gd name="T12" fmla="*/ 211137 w 68"/>
              <a:gd name="T13" fmla="*/ 505221 h 68"/>
              <a:gd name="T14" fmla="*/ 196056 w 68"/>
              <a:gd name="T15" fmla="*/ 512762 h 68"/>
              <a:gd name="T16" fmla="*/ 196056 w 68"/>
              <a:gd name="T17" fmla="*/ 512762 h 68"/>
              <a:gd name="T18" fmla="*/ 180975 w 68"/>
              <a:gd name="T19" fmla="*/ 490140 h 68"/>
              <a:gd name="T20" fmla="*/ 180975 w 68"/>
              <a:gd name="T21" fmla="*/ 392112 h 68"/>
              <a:gd name="T22" fmla="*/ 429815 w 68"/>
              <a:gd name="T23" fmla="*/ 90487 h 68"/>
              <a:gd name="T24" fmla="*/ 120650 w 68"/>
              <a:gd name="T25" fmla="*/ 354409 h 68"/>
              <a:gd name="T26" fmla="*/ 7541 w 68"/>
              <a:gd name="T27" fmla="*/ 309165 h 68"/>
              <a:gd name="T28" fmla="*/ 0 w 68"/>
              <a:gd name="T29" fmla="*/ 294084 h 68"/>
              <a:gd name="T30" fmla="*/ 7541 w 68"/>
              <a:gd name="T31" fmla="*/ 271462 h 68"/>
              <a:gd name="T32" fmla="*/ 482600 w 68"/>
              <a:gd name="T33" fmla="*/ 0 h 68"/>
              <a:gd name="T34" fmla="*/ 490140 w 68"/>
              <a:gd name="T35" fmla="*/ 0 h 68"/>
              <a:gd name="T36" fmla="*/ 505221 w 68"/>
              <a:gd name="T37" fmla="*/ 0 h 68"/>
              <a:gd name="T38" fmla="*/ 512762 w 68"/>
              <a:gd name="T39" fmla="*/ 22622 h 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lumMod val="95000"/>
            </a:schemeClr>
          </a:solidFill>
          <a:ln>
            <a:noFill/>
          </a:ln>
        </p:spPr>
        <p:txBody>
          <a:bodyPr lIns="109593" tIns="54797" rIns="109593" bIns="54797"/>
          <a:lstStyle/>
          <a:p>
            <a:pPr fontAlgn="auto">
              <a:spcBef>
                <a:spcPts val="0"/>
              </a:spcBef>
              <a:spcAft>
                <a:spcPts val="0"/>
              </a:spcAft>
              <a:defRPr/>
            </a:pPr>
            <a:endParaRPr lang="zh-CN" altLang="en-US">
              <a:solidFill>
                <a:prstClr val="black"/>
              </a:solidFill>
              <a:latin typeface="等线"/>
              <a:ea typeface="等线" panose="02010600030101010101" pitchFamily="2" charset="-122"/>
            </a:endParaRPr>
          </a:p>
        </p:txBody>
      </p:sp>
      <p:sp>
        <p:nvSpPr>
          <p:cNvPr id="53" name="TextBox 13"/>
          <p:cNvSpPr txBox="1">
            <a:spLocks noChangeArrowheads="1"/>
          </p:cNvSpPr>
          <p:nvPr/>
        </p:nvSpPr>
        <p:spPr bwMode="auto">
          <a:xfrm>
            <a:off x="1299215" y="2797867"/>
            <a:ext cx="2326695" cy="295145"/>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18" b="1" dirty="0">
                <a:solidFill>
                  <a:prstClr val="black"/>
                </a:solidFill>
                <a:latin typeface="微软雅黑" panose="020B0503020204020204" pitchFamily="34" charset="-122"/>
                <a:ea typeface="微软雅黑" panose="020B0503020204020204" pitchFamily="34" charset="-122"/>
              </a:rPr>
              <a:t>淘汰直冷箱体</a:t>
            </a:r>
          </a:p>
        </p:txBody>
      </p:sp>
      <p:sp>
        <p:nvSpPr>
          <p:cNvPr id="54" name="TextBox 13"/>
          <p:cNvSpPr txBox="1">
            <a:spLocks noChangeArrowheads="1"/>
          </p:cNvSpPr>
          <p:nvPr/>
        </p:nvSpPr>
        <p:spPr bwMode="auto">
          <a:xfrm>
            <a:off x="4638365" y="2797867"/>
            <a:ext cx="1973101" cy="295145"/>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18" b="1" dirty="0">
                <a:solidFill>
                  <a:prstClr val="black"/>
                </a:solidFill>
                <a:latin typeface="微软雅黑" panose="020B0503020204020204" pitchFamily="34" charset="-122"/>
                <a:ea typeface="微软雅黑" panose="020B0503020204020204" pitchFamily="34" charset="-122"/>
              </a:rPr>
              <a:t>优化风冷箱体</a:t>
            </a:r>
          </a:p>
        </p:txBody>
      </p:sp>
      <p:sp>
        <p:nvSpPr>
          <p:cNvPr id="55" name="TextBox 13"/>
          <p:cNvSpPr txBox="1">
            <a:spLocks noChangeArrowheads="1"/>
          </p:cNvSpPr>
          <p:nvPr/>
        </p:nvSpPr>
        <p:spPr bwMode="auto">
          <a:xfrm>
            <a:off x="8271528" y="2797867"/>
            <a:ext cx="1488217" cy="295145"/>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18" b="1" dirty="0">
                <a:solidFill>
                  <a:prstClr val="black"/>
                </a:solidFill>
                <a:latin typeface="微软雅黑" panose="020B0503020204020204" pitchFamily="34" charset="-122"/>
                <a:ea typeface="微软雅黑" panose="020B0503020204020204" pitchFamily="34" charset="-122"/>
              </a:rPr>
              <a:t>加快嵌入布局</a:t>
            </a:r>
          </a:p>
        </p:txBody>
      </p:sp>
      <p:sp>
        <p:nvSpPr>
          <p:cNvPr id="56" name="矩形 55"/>
          <p:cNvSpPr/>
          <p:nvPr/>
        </p:nvSpPr>
        <p:spPr>
          <a:xfrm>
            <a:off x="1217909" y="3643278"/>
            <a:ext cx="2388310" cy="1090298"/>
          </a:xfrm>
          <a:prstGeom prst="rect">
            <a:avLst/>
          </a:prstGeom>
        </p:spPr>
        <p:txBody>
          <a:bodyPr wrap="square">
            <a:spAutoFit/>
          </a:bodyPr>
          <a:lstStyle/>
          <a:p>
            <a:pPr fontAlgn="auto">
              <a:spcBef>
                <a:spcPts val="0"/>
              </a:spcBef>
              <a:spcAft>
                <a:spcPts val="0"/>
              </a:spcAft>
            </a:pPr>
            <a:r>
              <a:rPr lang="zh-CN" altLang="en-US" sz="1081" dirty="0">
                <a:solidFill>
                  <a:prstClr val="black"/>
                </a:solidFill>
                <a:latin typeface="微软雅黑" pitchFamily="34" charset="-122"/>
                <a:ea typeface="微软雅黑" pitchFamily="34" charset="-122"/>
              </a:rPr>
              <a:t>直冷产品规模快速萎缩且毛利差；</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dirty="0">
                <a:solidFill>
                  <a:prstClr val="black"/>
                </a:solidFill>
                <a:latin typeface="微软雅黑" pitchFamily="34" charset="-122"/>
                <a:ea typeface="微软雅黑" pitchFamily="34" charset="-122"/>
              </a:rPr>
              <a:t>主销渠道大冰箱全面淘汰直冷箱体；</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dirty="0">
                <a:solidFill>
                  <a:prstClr val="black"/>
                </a:solidFill>
                <a:latin typeface="微软雅黑" pitchFamily="34" charset="-122"/>
                <a:ea typeface="微软雅黑" pitchFamily="34" charset="-122"/>
              </a:rPr>
              <a:t>直三保留</a:t>
            </a:r>
            <a:r>
              <a:rPr lang="en-US" altLang="zh-CN" sz="1081" dirty="0">
                <a:solidFill>
                  <a:prstClr val="black"/>
                </a:solidFill>
                <a:latin typeface="微软雅黑" pitchFamily="34" charset="-122"/>
                <a:ea typeface="微软雅黑" pitchFamily="34" charset="-122"/>
              </a:rPr>
              <a:t>1</a:t>
            </a:r>
            <a:r>
              <a:rPr lang="zh-CN" altLang="en-US" sz="1081" dirty="0">
                <a:solidFill>
                  <a:prstClr val="black"/>
                </a:solidFill>
                <a:latin typeface="微软雅黑" pitchFamily="34" charset="-122"/>
                <a:ea typeface="微软雅黑" pitchFamily="34" charset="-122"/>
              </a:rPr>
              <a:t>个，直二保留</a:t>
            </a:r>
            <a:r>
              <a:rPr lang="en-US" altLang="zh-CN" sz="1081" dirty="0">
                <a:solidFill>
                  <a:prstClr val="black"/>
                </a:solidFill>
                <a:latin typeface="微软雅黑" pitchFamily="34" charset="-122"/>
                <a:ea typeface="微软雅黑" pitchFamily="34" charset="-122"/>
              </a:rPr>
              <a:t>2</a:t>
            </a:r>
            <a:r>
              <a:rPr lang="zh-CN" altLang="en-US" sz="1081" dirty="0">
                <a:solidFill>
                  <a:prstClr val="black"/>
                </a:solidFill>
                <a:latin typeface="微软雅黑" pitchFamily="34" charset="-122"/>
                <a:ea typeface="微软雅黑" pitchFamily="34" charset="-122"/>
              </a:rPr>
              <a:t>个；</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zh-CN" altLang="en-US" sz="1081" dirty="0">
              <a:solidFill>
                <a:prstClr val="black"/>
              </a:solidFill>
              <a:latin typeface="微软雅黑" pitchFamily="34" charset="-122"/>
              <a:ea typeface="微软雅黑" pitchFamily="34" charset="-122"/>
            </a:endParaRPr>
          </a:p>
        </p:txBody>
      </p:sp>
      <p:sp>
        <p:nvSpPr>
          <p:cNvPr id="57" name="矩形 56"/>
          <p:cNvSpPr/>
          <p:nvPr/>
        </p:nvSpPr>
        <p:spPr>
          <a:xfrm flipH="1">
            <a:off x="7646432" y="3680155"/>
            <a:ext cx="2559877" cy="923971"/>
          </a:xfrm>
          <a:prstGeom prst="rect">
            <a:avLst/>
          </a:prstGeom>
        </p:spPr>
        <p:txBody>
          <a:bodyPr wrap="square">
            <a:spAutoFit/>
          </a:bodyPr>
          <a:lstStyle/>
          <a:p>
            <a:pPr fontAlgn="auto">
              <a:spcBef>
                <a:spcPts val="0"/>
              </a:spcBef>
              <a:spcAft>
                <a:spcPts val="0"/>
              </a:spcAft>
            </a:pPr>
            <a:r>
              <a:rPr lang="zh-CN" altLang="en-US" sz="1081" dirty="0">
                <a:solidFill>
                  <a:prstClr val="black"/>
                </a:solidFill>
                <a:latin typeface="微软雅黑" pitchFamily="34" charset="-122"/>
                <a:ea typeface="微软雅黑" pitchFamily="34" charset="-122"/>
              </a:rPr>
              <a:t>嵌入已成为大冰箱趋势；</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dirty="0">
                <a:solidFill>
                  <a:prstClr val="black"/>
                </a:solidFill>
                <a:latin typeface="微软雅黑" pitchFamily="34" charset="-122"/>
                <a:ea typeface="微软雅黑" pitchFamily="34" charset="-122"/>
              </a:rPr>
              <a:t>加快大冰箱箱体向嵌入升级；</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dirty="0">
                <a:solidFill>
                  <a:prstClr val="black"/>
                </a:solidFill>
                <a:latin typeface="微软雅黑" pitchFamily="34" charset="-122"/>
                <a:ea typeface="微软雅黑" pitchFamily="34" charset="-122"/>
              </a:rPr>
              <a:t>淘汰压缩原有箱体。</a:t>
            </a:r>
          </a:p>
        </p:txBody>
      </p:sp>
      <p:sp>
        <p:nvSpPr>
          <p:cNvPr id="58" name="Freeform 62"/>
          <p:cNvSpPr>
            <a:spLocks noChangeAspect="1" noEditPoints="1"/>
          </p:cNvSpPr>
          <p:nvPr/>
        </p:nvSpPr>
        <p:spPr bwMode="auto">
          <a:xfrm>
            <a:off x="2227467" y="2056246"/>
            <a:ext cx="468969" cy="473258"/>
          </a:xfrm>
          <a:custGeom>
            <a:avLst/>
            <a:gdLst>
              <a:gd name="T0" fmla="*/ 520700 w 58"/>
              <a:gd name="T1" fmla="*/ 298970 h 58"/>
              <a:gd name="T2" fmla="*/ 511722 w 58"/>
              <a:gd name="T3" fmla="*/ 308029 h 58"/>
              <a:gd name="T4" fmla="*/ 448879 w 58"/>
              <a:gd name="T5" fmla="*/ 317089 h 58"/>
              <a:gd name="T6" fmla="*/ 439902 w 58"/>
              <a:gd name="T7" fmla="*/ 353328 h 58"/>
              <a:gd name="T8" fmla="*/ 475812 w 58"/>
              <a:gd name="T9" fmla="*/ 398626 h 58"/>
              <a:gd name="T10" fmla="*/ 475812 w 58"/>
              <a:gd name="T11" fmla="*/ 407686 h 58"/>
              <a:gd name="T12" fmla="*/ 475812 w 58"/>
              <a:gd name="T13" fmla="*/ 416746 h 58"/>
              <a:gd name="T14" fmla="*/ 403991 w 58"/>
              <a:gd name="T15" fmla="*/ 480164 h 58"/>
              <a:gd name="T16" fmla="*/ 395014 w 58"/>
              <a:gd name="T17" fmla="*/ 471104 h 58"/>
              <a:gd name="T18" fmla="*/ 350126 w 58"/>
              <a:gd name="T19" fmla="*/ 434865 h 58"/>
              <a:gd name="T20" fmla="*/ 323193 w 58"/>
              <a:gd name="T21" fmla="*/ 452984 h 58"/>
              <a:gd name="T22" fmla="*/ 305238 w 58"/>
              <a:gd name="T23" fmla="*/ 516402 h 58"/>
              <a:gd name="T24" fmla="*/ 296260 w 58"/>
              <a:gd name="T25" fmla="*/ 525462 h 58"/>
              <a:gd name="T26" fmla="*/ 224440 w 58"/>
              <a:gd name="T27" fmla="*/ 525462 h 58"/>
              <a:gd name="T28" fmla="*/ 206484 w 58"/>
              <a:gd name="T29" fmla="*/ 516402 h 58"/>
              <a:gd name="T30" fmla="*/ 197507 w 58"/>
              <a:gd name="T31" fmla="*/ 452984 h 58"/>
              <a:gd name="T32" fmla="*/ 170574 w 58"/>
              <a:gd name="T33" fmla="*/ 434865 h 58"/>
              <a:gd name="T34" fmla="*/ 125686 w 58"/>
              <a:gd name="T35" fmla="*/ 471104 h 58"/>
              <a:gd name="T36" fmla="*/ 116709 w 58"/>
              <a:gd name="T37" fmla="*/ 480164 h 58"/>
              <a:gd name="T38" fmla="*/ 107731 w 58"/>
              <a:gd name="T39" fmla="*/ 471104 h 58"/>
              <a:gd name="T40" fmla="*/ 44888 w 58"/>
              <a:gd name="T41" fmla="*/ 416746 h 58"/>
              <a:gd name="T42" fmla="*/ 44888 w 58"/>
              <a:gd name="T43" fmla="*/ 407686 h 58"/>
              <a:gd name="T44" fmla="*/ 44888 w 58"/>
              <a:gd name="T45" fmla="*/ 398626 h 58"/>
              <a:gd name="T46" fmla="*/ 80798 w 58"/>
              <a:gd name="T47" fmla="*/ 353328 h 58"/>
              <a:gd name="T48" fmla="*/ 71821 w 58"/>
              <a:gd name="T49" fmla="*/ 317089 h 58"/>
              <a:gd name="T50" fmla="*/ 8978 w 58"/>
              <a:gd name="T51" fmla="*/ 308029 h 58"/>
              <a:gd name="T52" fmla="*/ 0 w 58"/>
              <a:gd name="T53" fmla="*/ 298970 h 58"/>
              <a:gd name="T54" fmla="*/ 0 w 58"/>
              <a:gd name="T55" fmla="*/ 217433 h 58"/>
              <a:gd name="T56" fmla="*/ 8978 w 58"/>
              <a:gd name="T57" fmla="*/ 208373 h 58"/>
              <a:gd name="T58" fmla="*/ 71821 w 58"/>
              <a:gd name="T59" fmla="*/ 199313 h 58"/>
              <a:gd name="T60" fmla="*/ 80798 w 58"/>
              <a:gd name="T61" fmla="*/ 163074 h 58"/>
              <a:gd name="T62" fmla="*/ 44888 w 58"/>
              <a:gd name="T63" fmla="*/ 117776 h 58"/>
              <a:gd name="T64" fmla="*/ 44888 w 58"/>
              <a:gd name="T65" fmla="*/ 108716 h 58"/>
              <a:gd name="T66" fmla="*/ 44888 w 58"/>
              <a:gd name="T67" fmla="*/ 99657 h 58"/>
              <a:gd name="T68" fmla="*/ 116709 w 58"/>
              <a:gd name="T69" fmla="*/ 45298 h 58"/>
              <a:gd name="T70" fmla="*/ 125686 w 58"/>
              <a:gd name="T71" fmla="*/ 45298 h 58"/>
              <a:gd name="T72" fmla="*/ 170574 w 58"/>
              <a:gd name="T73" fmla="*/ 81537 h 58"/>
              <a:gd name="T74" fmla="*/ 197507 w 58"/>
              <a:gd name="T75" fmla="*/ 72478 h 58"/>
              <a:gd name="T76" fmla="*/ 206484 w 58"/>
              <a:gd name="T77" fmla="*/ 9060 h 58"/>
              <a:gd name="T78" fmla="*/ 224440 w 58"/>
              <a:gd name="T79" fmla="*/ 0 h 58"/>
              <a:gd name="T80" fmla="*/ 296260 w 58"/>
              <a:gd name="T81" fmla="*/ 0 h 58"/>
              <a:gd name="T82" fmla="*/ 305238 w 58"/>
              <a:gd name="T83" fmla="*/ 9060 h 58"/>
              <a:gd name="T84" fmla="*/ 323193 w 58"/>
              <a:gd name="T85" fmla="*/ 72478 h 58"/>
              <a:gd name="T86" fmla="*/ 350126 w 58"/>
              <a:gd name="T87" fmla="*/ 81537 h 58"/>
              <a:gd name="T88" fmla="*/ 395014 w 58"/>
              <a:gd name="T89" fmla="*/ 45298 h 58"/>
              <a:gd name="T90" fmla="*/ 403991 w 58"/>
              <a:gd name="T91" fmla="*/ 45298 h 58"/>
              <a:gd name="T92" fmla="*/ 412969 w 58"/>
              <a:gd name="T93" fmla="*/ 45298 h 58"/>
              <a:gd name="T94" fmla="*/ 466834 w 58"/>
              <a:gd name="T95" fmla="*/ 108716 h 58"/>
              <a:gd name="T96" fmla="*/ 475812 w 58"/>
              <a:gd name="T97" fmla="*/ 108716 h 58"/>
              <a:gd name="T98" fmla="*/ 466834 w 58"/>
              <a:gd name="T99" fmla="*/ 117776 h 58"/>
              <a:gd name="T100" fmla="*/ 430924 w 58"/>
              <a:gd name="T101" fmla="*/ 163074 h 58"/>
              <a:gd name="T102" fmla="*/ 448879 w 58"/>
              <a:gd name="T103" fmla="*/ 199313 h 58"/>
              <a:gd name="T104" fmla="*/ 511722 w 58"/>
              <a:gd name="T105" fmla="*/ 208373 h 58"/>
              <a:gd name="T106" fmla="*/ 520700 w 58"/>
              <a:gd name="T107" fmla="*/ 226492 h 58"/>
              <a:gd name="T108" fmla="*/ 520700 w 58"/>
              <a:gd name="T109" fmla="*/ 298970 h 58"/>
              <a:gd name="T110" fmla="*/ 260350 w 58"/>
              <a:gd name="T111" fmla="*/ 172134 h 58"/>
              <a:gd name="T112" fmla="*/ 170574 w 58"/>
              <a:gd name="T113" fmla="*/ 262731 h 58"/>
              <a:gd name="T114" fmla="*/ 260350 w 58"/>
              <a:gd name="T115" fmla="*/ 344268 h 58"/>
              <a:gd name="T116" fmla="*/ 350126 w 58"/>
              <a:gd name="T117" fmla="*/ 262731 h 58"/>
              <a:gd name="T118" fmla="*/ 260350 w 58"/>
              <a:gd name="T119" fmla="*/ 172134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lumMod val="95000"/>
            </a:schemeClr>
          </a:solidFill>
          <a:ln>
            <a:noFill/>
          </a:ln>
        </p:spPr>
        <p:txBody>
          <a:bodyPr lIns="109593" tIns="54797" rIns="109593" bIns="54797"/>
          <a:lstStyle/>
          <a:p>
            <a:pPr fontAlgn="auto">
              <a:spcBef>
                <a:spcPts val="0"/>
              </a:spcBef>
              <a:spcAft>
                <a:spcPts val="0"/>
              </a:spcAft>
              <a:defRPr/>
            </a:pPr>
            <a:endParaRPr lang="zh-CN" altLang="en-US">
              <a:solidFill>
                <a:prstClr val="black"/>
              </a:solidFill>
              <a:latin typeface="等线"/>
              <a:ea typeface="等线" panose="02010600030101010101" pitchFamily="2" charset="-122"/>
            </a:endParaRPr>
          </a:p>
        </p:txBody>
      </p:sp>
      <p:sp>
        <p:nvSpPr>
          <p:cNvPr id="59" name="Freeform 132"/>
          <p:cNvSpPr>
            <a:spLocks noChangeAspect="1" noEditPoints="1"/>
          </p:cNvSpPr>
          <p:nvPr/>
        </p:nvSpPr>
        <p:spPr bwMode="auto">
          <a:xfrm>
            <a:off x="8652566" y="2059610"/>
            <a:ext cx="547608" cy="524730"/>
          </a:xfrm>
          <a:custGeom>
            <a:avLst/>
            <a:gdLst>
              <a:gd name="T0" fmla="*/ 589013 w 64"/>
              <a:gd name="T1" fmla="*/ 296082 h 61"/>
              <a:gd name="T2" fmla="*/ 589013 w 64"/>
              <a:gd name="T3" fmla="*/ 296082 h 61"/>
              <a:gd name="T4" fmla="*/ 513011 w 64"/>
              <a:gd name="T5" fmla="*/ 257877 h 61"/>
              <a:gd name="T6" fmla="*/ 427509 w 64"/>
              <a:gd name="T7" fmla="*/ 315184 h 61"/>
              <a:gd name="T8" fmla="*/ 418009 w 64"/>
              <a:gd name="T9" fmla="*/ 334286 h 61"/>
              <a:gd name="T10" fmla="*/ 408509 w 64"/>
              <a:gd name="T11" fmla="*/ 334286 h 61"/>
              <a:gd name="T12" fmla="*/ 399009 w 64"/>
              <a:gd name="T13" fmla="*/ 334286 h 61"/>
              <a:gd name="T14" fmla="*/ 389508 w 64"/>
              <a:gd name="T15" fmla="*/ 315184 h 61"/>
              <a:gd name="T16" fmla="*/ 304007 w 64"/>
              <a:gd name="T17" fmla="*/ 257877 h 61"/>
              <a:gd name="T18" fmla="*/ 218505 w 64"/>
              <a:gd name="T19" fmla="*/ 315184 h 61"/>
              <a:gd name="T20" fmla="*/ 209004 w 64"/>
              <a:gd name="T21" fmla="*/ 334286 h 61"/>
              <a:gd name="T22" fmla="*/ 199504 w 64"/>
              <a:gd name="T23" fmla="*/ 334286 h 61"/>
              <a:gd name="T24" fmla="*/ 190004 w 64"/>
              <a:gd name="T25" fmla="*/ 334286 h 61"/>
              <a:gd name="T26" fmla="*/ 180504 w 64"/>
              <a:gd name="T27" fmla="*/ 315184 h 61"/>
              <a:gd name="T28" fmla="*/ 95002 w 64"/>
              <a:gd name="T29" fmla="*/ 257877 h 61"/>
              <a:gd name="T30" fmla="*/ 28501 w 64"/>
              <a:gd name="T31" fmla="*/ 296082 h 61"/>
              <a:gd name="T32" fmla="*/ 19000 w 64"/>
              <a:gd name="T33" fmla="*/ 296082 h 61"/>
              <a:gd name="T34" fmla="*/ 0 w 64"/>
              <a:gd name="T35" fmla="*/ 286530 h 61"/>
              <a:gd name="T36" fmla="*/ 0 w 64"/>
              <a:gd name="T37" fmla="*/ 286530 h 61"/>
              <a:gd name="T38" fmla="*/ 304007 w 64"/>
              <a:gd name="T39" fmla="*/ 66857 h 61"/>
              <a:gd name="T40" fmla="*/ 608013 w 64"/>
              <a:gd name="T41" fmla="*/ 286530 h 61"/>
              <a:gd name="T42" fmla="*/ 608013 w 64"/>
              <a:gd name="T43" fmla="*/ 286530 h 61"/>
              <a:gd name="T44" fmla="*/ 589013 w 64"/>
              <a:gd name="T45" fmla="*/ 296082 h 61"/>
              <a:gd name="T46" fmla="*/ 323007 w 64"/>
              <a:gd name="T47" fmla="*/ 487102 h 61"/>
              <a:gd name="T48" fmla="*/ 237505 w 64"/>
              <a:gd name="T49" fmla="*/ 582612 h 61"/>
              <a:gd name="T50" fmla="*/ 142503 w 64"/>
              <a:gd name="T51" fmla="*/ 487102 h 61"/>
              <a:gd name="T52" fmla="*/ 161503 w 64"/>
              <a:gd name="T53" fmla="*/ 468000 h 61"/>
              <a:gd name="T54" fmla="*/ 190004 w 64"/>
              <a:gd name="T55" fmla="*/ 487102 h 61"/>
              <a:gd name="T56" fmla="*/ 237505 w 64"/>
              <a:gd name="T57" fmla="*/ 534857 h 61"/>
              <a:gd name="T58" fmla="*/ 285006 w 64"/>
              <a:gd name="T59" fmla="*/ 487102 h 61"/>
              <a:gd name="T60" fmla="*/ 285006 w 64"/>
              <a:gd name="T61" fmla="*/ 276979 h 61"/>
              <a:gd name="T62" fmla="*/ 304007 w 64"/>
              <a:gd name="T63" fmla="*/ 276979 h 61"/>
              <a:gd name="T64" fmla="*/ 323007 w 64"/>
              <a:gd name="T65" fmla="*/ 276979 h 61"/>
              <a:gd name="T66" fmla="*/ 323007 w 64"/>
              <a:gd name="T67" fmla="*/ 487102 h 61"/>
              <a:gd name="T68" fmla="*/ 323007 w 64"/>
              <a:gd name="T69" fmla="*/ 57306 h 61"/>
              <a:gd name="T70" fmla="*/ 304007 w 64"/>
              <a:gd name="T71" fmla="*/ 57306 h 61"/>
              <a:gd name="T72" fmla="*/ 285006 w 64"/>
              <a:gd name="T73" fmla="*/ 57306 h 61"/>
              <a:gd name="T74" fmla="*/ 285006 w 64"/>
              <a:gd name="T75" fmla="*/ 28653 h 61"/>
              <a:gd name="T76" fmla="*/ 304007 w 64"/>
              <a:gd name="T77" fmla="*/ 0 h 61"/>
              <a:gd name="T78" fmla="*/ 323007 w 64"/>
              <a:gd name="T79" fmla="*/ 28653 h 61"/>
              <a:gd name="T80" fmla="*/ 323007 w 64"/>
              <a:gd name="T81" fmla="*/ 57306 h 6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lumMod val="95000"/>
            </a:schemeClr>
          </a:solidFill>
          <a:ln>
            <a:noFill/>
          </a:ln>
        </p:spPr>
        <p:txBody>
          <a:bodyPr lIns="109593" tIns="54797" rIns="109593" bIns="54797"/>
          <a:lstStyle/>
          <a:p>
            <a:pPr fontAlgn="auto">
              <a:spcBef>
                <a:spcPts val="0"/>
              </a:spcBef>
              <a:spcAft>
                <a:spcPts val="0"/>
              </a:spcAft>
              <a:defRPr/>
            </a:pPr>
            <a:endParaRPr lang="zh-CN" altLang="en-US">
              <a:solidFill>
                <a:prstClr val="black"/>
              </a:solidFill>
              <a:latin typeface="等线"/>
              <a:ea typeface="等线" panose="02010600030101010101" pitchFamily="2" charset="-122"/>
            </a:endParaRPr>
          </a:p>
        </p:txBody>
      </p:sp>
      <p:sp>
        <p:nvSpPr>
          <p:cNvPr id="60" name="矩形 59"/>
          <p:cNvSpPr/>
          <p:nvPr/>
        </p:nvSpPr>
        <p:spPr>
          <a:xfrm flipH="1">
            <a:off x="4329615" y="3682200"/>
            <a:ext cx="2559877" cy="1256626"/>
          </a:xfrm>
          <a:prstGeom prst="rect">
            <a:avLst/>
          </a:prstGeom>
        </p:spPr>
        <p:txBody>
          <a:bodyPr wrap="square">
            <a:spAutoFit/>
          </a:bodyPr>
          <a:lstStyle/>
          <a:p>
            <a:pPr fontAlgn="auto">
              <a:spcBef>
                <a:spcPts val="0"/>
              </a:spcBef>
              <a:spcAft>
                <a:spcPts val="0"/>
              </a:spcAft>
            </a:pPr>
            <a:r>
              <a:rPr lang="zh-CN" altLang="en-US" sz="1081" dirty="0">
                <a:solidFill>
                  <a:prstClr val="black"/>
                </a:solidFill>
                <a:latin typeface="微软雅黑" pitchFamily="34" charset="-122"/>
                <a:ea typeface="微软雅黑" pitchFamily="34" charset="-122"/>
              </a:rPr>
              <a:t>小风冷完成普及后，销量向主要容积段聚焦；</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dirty="0">
                <a:solidFill>
                  <a:prstClr val="black"/>
                </a:solidFill>
                <a:latin typeface="微软雅黑" pitchFamily="34" charset="-122"/>
                <a:ea typeface="微软雅黑" pitchFamily="34" charset="-122"/>
              </a:rPr>
              <a:t>根据低效箱体规则，将低于</a:t>
            </a:r>
            <a:r>
              <a:rPr lang="en-US" altLang="zh-CN" sz="1081" dirty="0">
                <a:solidFill>
                  <a:prstClr val="black"/>
                </a:solidFill>
                <a:latin typeface="微软雅黑" pitchFamily="34" charset="-122"/>
                <a:ea typeface="微软雅黑" pitchFamily="34" charset="-122"/>
              </a:rPr>
              <a:t>2.5</a:t>
            </a:r>
            <a:r>
              <a:rPr lang="zh-CN" altLang="en-US" sz="1081" dirty="0">
                <a:solidFill>
                  <a:prstClr val="black"/>
                </a:solidFill>
                <a:latin typeface="微软雅黑" pitchFamily="34" charset="-122"/>
                <a:ea typeface="微软雅黑" pitchFamily="34" charset="-122"/>
              </a:rPr>
              <a:t>万台的箱体向相近容积箱体进行整合；</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dirty="0">
                <a:solidFill>
                  <a:prstClr val="black"/>
                </a:solidFill>
                <a:latin typeface="微软雅黑" pitchFamily="34" charset="-122"/>
                <a:ea typeface="微软雅黑" pitchFamily="34" charset="-122"/>
              </a:rPr>
              <a:t>整合</a:t>
            </a:r>
            <a:r>
              <a:rPr lang="en-US" altLang="zh-CN" sz="1081" dirty="0">
                <a:solidFill>
                  <a:prstClr val="black"/>
                </a:solidFill>
                <a:latin typeface="微软雅黑" pitchFamily="34" charset="-122"/>
                <a:ea typeface="微软雅黑" pitchFamily="34" charset="-122"/>
              </a:rPr>
              <a:t>3</a:t>
            </a:r>
            <a:r>
              <a:rPr lang="zh-CN" altLang="en-US" sz="1081" dirty="0">
                <a:solidFill>
                  <a:prstClr val="black"/>
                </a:solidFill>
                <a:latin typeface="微软雅黑" pitchFamily="34" charset="-122"/>
                <a:ea typeface="微软雅黑" pitchFamily="34" charset="-122"/>
              </a:rPr>
              <a:t>个低效箱体。</a:t>
            </a:r>
          </a:p>
        </p:txBody>
      </p:sp>
      <p:sp>
        <p:nvSpPr>
          <p:cNvPr id="61"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平台产品规划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规划思路</a:t>
            </a: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214561" y="1454472"/>
          <a:ext cx="8557473" cy="4553539"/>
        </p:xfrm>
        <a:graphic>
          <a:graphicData uri="http://schemas.openxmlformats.org/drawingml/2006/table">
            <a:tbl>
              <a:tblPr/>
              <a:tblGrid>
                <a:gridCol w="1224069">
                  <a:extLst>
                    <a:ext uri="{9D8B030D-6E8A-4147-A177-3AD203B41FA5}">
                      <a16:colId xmlns="" xmlns:a16="http://schemas.microsoft.com/office/drawing/2014/main" val="20000"/>
                    </a:ext>
                  </a:extLst>
                </a:gridCol>
                <a:gridCol w="1224069">
                  <a:extLst>
                    <a:ext uri="{9D8B030D-6E8A-4147-A177-3AD203B41FA5}">
                      <a16:colId xmlns="" xmlns:a16="http://schemas.microsoft.com/office/drawing/2014/main" val="20001"/>
                    </a:ext>
                  </a:extLst>
                </a:gridCol>
                <a:gridCol w="1224069">
                  <a:extLst>
                    <a:ext uri="{9D8B030D-6E8A-4147-A177-3AD203B41FA5}">
                      <a16:colId xmlns="" xmlns:a16="http://schemas.microsoft.com/office/drawing/2014/main" val="20002"/>
                    </a:ext>
                  </a:extLst>
                </a:gridCol>
                <a:gridCol w="1224069">
                  <a:extLst>
                    <a:ext uri="{9D8B030D-6E8A-4147-A177-3AD203B41FA5}">
                      <a16:colId xmlns="" xmlns:a16="http://schemas.microsoft.com/office/drawing/2014/main" val="20003"/>
                    </a:ext>
                  </a:extLst>
                </a:gridCol>
                <a:gridCol w="3661197">
                  <a:extLst>
                    <a:ext uri="{9D8B030D-6E8A-4147-A177-3AD203B41FA5}">
                      <a16:colId xmlns="" xmlns:a16="http://schemas.microsoft.com/office/drawing/2014/main" val="20004"/>
                    </a:ext>
                  </a:extLst>
                </a:gridCol>
              </a:tblGrid>
              <a:tr h="212013">
                <a:tc>
                  <a:txBody>
                    <a:bodyPr/>
                    <a:lstStyle/>
                    <a:p>
                      <a:pPr algn="ctr" fontAlgn="ctr"/>
                      <a:r>
                        <a:rPr lang="zh-CN" altLang="en-US" sz="1100" b="1" i="0" u="none" strike="noStrike" dirty="0">
                          <a:solidFill>
                            <a:schemeClr val="bg1"/>
                          </a:solidFill>
                          <a:latin typeface="微软雅黑" pitchFamily="34" charset="-122"/>
                          <a:ea typeface="微软雅黑" pitchFamily="34" charset="-122"/>
                        </a:rPr>
                        <a:t>产品类型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fontAlgn="ctr"/>
                      <a:r>
                        <a:rPr lang="zh-CN" altLang="en-US" sz="1100" b="1" i="0" u="none" strike="noStrike">
                          <a:solidFill>
                            <a:schemeClr val="bg1"/>
                          </a:solidFill>
                          <a:latin typeface="微软雅黑" pitchFamily="34" charset="-122"/>
                          <a:ea typeface="微软雅黑" pitchFamily="34" charset="-122"/>
                        </a:rPr>
                        <a:t>退市箱体</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fontAlgn="ctr"/>
                      <a:r>
                        <a:rPr lang="zh-CN" altLang="en-US" sz="1100" b="1" i="0" u="none" strike="noStrike">
                          <a:solidFill>
                            <a:schemeClr val="bg1"/>
                          </a:solidFill>
                          <a:latin typeface="微软雅黑" pitchFamily="34" charset="-122"/>
                          <a:ea typeface="微软雅黑" pitchFamily="34" charset="-122"/>
                        </a:rPr>
                        <a:t>新增箱体</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fontAlgn="ctr"/>
                      <a:r>
                        <a:rPr lang="zh-CN" altLang="en-US" sz="1100" b="1" i="0" u="none" strike="noStrike" dirty="0" smtClean="0">
                          <a:solidFill>
                            <a:schemeClr val="bg1"/>
                          </a:solidFill>
                          <a:latin typeface="微软雅黑" pitchFamily="34" charset="-122"/>
                          <a:ea typeface="微软雅黑" pitchFamily="34" charset="-122"/>
                        </a:rPr>
                        <a:t>集成订制箱体</a:t>
                      </a:r>
                      <a:endParaRPr lang="zh-CN" altLang="en-US" sz="1100" b="1" i="0" u="none" strike="noStrike" dirty="0">
                        <a:solidFill>
                          <a:schemeClr val="bg1"/>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l" fontAlgn="b"/>
                      <a:r>
                        <a:rPr lang="zh-CN" altLang="en-US" sz="1100" b="1" i="0" u="none" strike="noStrike" dirty="0">
                          <a:solidFill>
                            <a:schemeClr val="bg1"/>
                          </a:solidFill>
                          <a:latin typeface="微软雅黑" pitchFamily="34" charset="-122"/>
                          <a:ea typeface="微软雅黑" pitchFamily="34" charset="-122"/>
                        </a:rPr>
                        <a:t>说明</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extLst>
                  <a:ext uri="{0D108BD9-81ED-4DB2-BD59-A6C34878D82A}">
                    <a16:rowId xmlns="" xmlns:a16="http://schemas.microsoft.com/office/drawing/2014/main" val="10000"/>
                  </a:ext>
                </a:extLst>
              </a:tr>
              <a:tr h="188762">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对开</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565W</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同平台状态不同的两个箱体整合为一个；</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03"/>
                  </a:ext>
                </a:extLst>
              </a:tr>
              <a:tr h="188762">
                <a:tc rowSpan="2">
                  <a:txBody>
                    <a:bodyPr/>
                    <a:lstStyle/>
                    <a:p>
                      <a:pPr algn="ctr" fontAlgn="ctr"/>
                      <a:r>
                        <a:rPr lang="zh-CN" altLang="en-US" sz="1100" b="0" i="0" u="none" strike="noStrike" dirty="0">
                          <a:solidFill>
                            <a:srgbClr val="000000"/>
                          </a:solidFill>
                          <a:latin typeface="微软雅黑" pitchFamily="34" charset="-122"/>
                          <a:ea typeface="微软雅黑" pitchFamily="34" charset="-122"/>
                        </a:rPr>
                        <a:t>十字</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latin typeface="微软雅黑" pitchFamily="34" charset="-122"/>
                          <a:ea typeface="微软雅黑" pitchFamily="34" charset="-122"/>
                        </a:rPr>
                        <a:t>536W</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淘汰竞争力衰退的箱体；</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08"/>
                  </a:ext>
                </a:extLst>
              </a:tr>
              <a:tr h="188762">
                <a:tc vMerge="1">
                  <a:txBody>
                    <a:bodyPr/>
                    <a:lstStyle/>
                    <a:p>
                      <a:endParaRPr lang="zh-CN" altLang="en-US"/>
                    </a:p>
                  </a:txBody>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446</a:t>
                      </a:r>
                      <a:r>
                        <a:rPr lang="en-US" altLang="zh-CN" sz="1100" b="0" i="0" u="none" strike="noStrike" dirty="0">
                          <a:solidFill>
                            <a:srgbClr val="000000"/>
                          </a:solidFill>
                          <a:latin typeface="微软雅黑" pitchFamily="34" charset="-122"/>
                          <a:ea typeface="微软雅黑" pitchFamily="34" charset="-122"/>
                        </a:rPr>
                        <a:t>W</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420W</a:t>
                      </a:r>
                      <a:r>
                        <a:rPr lang="zh-CN" altLang="en-US" sz="1100" b="0" i="0" u="none" strike="noStrike" dirty="0">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升级浅箱体和外观内饰；</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10"/>
                  </a:ext>
                </a:extLst>
              </a:tr>
              <a:tr h="188762">
                <a:tc rowSpan="6">
                  <a:txBody>
                    <a:bodyPr/>
                    <a:lstStyle/>
                    <a:p>
                      <a:pPr algn="ctr" fontAlgn="ctr"/>
                      <a:r>
                        <a:rPr lang="zh-CN" altLang="en-US" sz="1100" b="0" i="0" u="none" strike="noStrike" dirty="0">
                          <a:solidFill>
                            <a:srgbClr val="000000"/>
                          </a:solidFill>
                          <a:latin typeface="微软雅黑" pitchFamily="34" charset="-122"/>
                          <a:ea typeface="微软雅黑" pitchFamily="34" charset="-122"/>
                        </a:rPr>
                        <a:t>法式</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latin typeface="微软雅黑" pitchFamily="34" charset="-122"/>
                          <a:ea typeface="微软雅黑" pitchFamily="34" charset="-122"/>
                        </a:rPr>
                        <a:t>510W</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弥补</a:t>
                      </a:r>
                      <a:r>
                        <a:rPr lang="en-US" altLang="zh-CN" sz="1100" b="0" i="0" u="none" strike="noStrike" dirty="0" smtClean="0">
                          <a:solidFill>
                            <a:srgbClr val="000000"/>
                          </a:solidFill>
                          <a:latin typeface="微软雅黑" pitchFamily="34" charset="-122"/>
                          <a:ea typeface="微软雅黑" pitchFamily="34" charset="-122"/>
                        </a:rPr>
                        <a:t>500L</a:t>
                      </a:r>
                      <a:r>
                        <a:rPr lang="zh-CN" altLang="en-US" sz="1100" b="0" i="0" u="none" strike="noStrike" dirty="0" smtClean="0">
                          <a:solidFill>
                            <a:srgbClr val="000000"/>
                          </a:solidFill>
                          <a:latin typeface="微软雅黑" pitchFamily="34" charset="-122"/>
                          <a:ea typeface="微软雅黑" pitchFamily="34" charset="-122"/>
                        </a:rPr>
                        <a:t>法式空白；</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88762">
                <a:tc vMerge="1">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sz="1100" b="0" i="0" u="none" strike="noStrike" dirty="0" smtClean="0">
                          <a:solidFill>
                            <a:srgbClr val="000000"/>
                          </a:solidFill>
                          <a:latin typeface="微软雅黑" pitchFamily="34" charset="-122"/>
                          <a:ea typeface="微软雅黑" pitchFamily="34" charset="-122"/>
                        </a:rPr>
                        <a:t>470W</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2">
                  <a:txBody>
                    <a:bodyPr/>
                    <a:lstStyle/>
                    <a:p>
                      <a:pPr algn="ctr" fontAlgn="ctr"/>
                      <a:r>
                        <a:rPr lang="en-US" sz="1100" b="0" i="0" u="none" strike="noStrike" dirty="0" smtClean="0">
                          <a:solidFill>
                            <a:srgbClr val="000000"/>
                          </a:solidFill>
                          <a:latin typeface="微软雅黑" pitchFamily="34" charset="-122"/>
                          <a:ea typeface="微软雅黑" pitchFamily="34" charset="-122"/>
                        </a:rPr>
                        <a:t>425W</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2">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升级浅箱体和外观内饰，且两个箱体整合为一个；</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88762">
                <a:tc vMerge="1">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sz="1100" b="0" i="0" u="none" strike="noStrike" dirty="0" smtClean="0">
                          <a:solidFill>
                            <a:srgbClr val="000000"/>
                          </a:solidFill>
                          <a:latin typeface="微软雅黑" pitchFamily="34" charset="-122"/>
                          <a:ea typeface="微软雅黑" pitchFamily="34" charset="-122"/>
                        </a:rPr>
                        <a:t>408W</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ctr" fontAlgn="ctr"/>
                      <a:endParaRPr 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l" fontAlgn="b"/>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88762">
                <a:tc vMerge="1">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sz="1100" b="0" i="0" u="none" strike="noStrike" dirty="0" smtClean="0">
                          <a:solidFill>
                            <a:srgbClr val="000000"/>
                          </a:solidFill>
                          <a:latin typeface="微软雅黑" pitchFamily="34" charset="-122"/>
                          <a:ea typeface="微软雅黑" pitchFamily="34" charset="-122"/>
                        </a:rPr>
                        <a:t>412W</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sz="1100" b="0" i="0" u="none" strike="noStrike" dirty="0" smtClean="0">
                          <a:solidFill>
                            <a:srgbClr val="000000"/>
                          </a:solidFill>
                          <a:latin typeface="微软雅黑" pitchFamily="34" charset="-122"/>
                          <a:ea typeface="微软雅黑" pitchFamily="34" charset="-122"/>
                        </a:rPr>
                        <a:t>406W</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升级浅箱体和外观内饰；</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88762">
                <a:tc vMerge="1">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sz="1100" b="0" i="0" u="none" strike="noStrike" dirty="0" smtClean="0">
                          <a:solidFill>
                            <a:srgbClr val="000000"/>
                          </a:solidFill>
                          <a:latin typeface="微软雅黑" pitchFamily="34" charset="-122"/>
                          <a:ea typeface="微软雅黑" pitchFamily="34" charset="-122"/>
                        </a:rPr>
                        <a:t>302</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淘汰竞争力衰退的直冷箱体；</a:t>
                      </a:r>
                      <a:endParaRPr lang="en-US" altLang="zh-CN"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12"/>
                  </a:ext>
                </a:extLst>
              </a:tr>
              <a:tr h="188762">
                <a:tc vMerge="1">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sz="1100" b="0" i="0" u="none" strike="noStrike" dirty="0" smtClean="0">
                          <a:solidFill>
                            <a:srgbClr val="000000"/>
                          </a:solidFill>
                          <a:latin typeface="微软雅黑" pitchFamily="34" charset="-122"/>
                          <a:ea typeface="微软雅黑" pitchFamily="34" charset="-122"/>
                        </a:rPr>
                        <a:t>460W</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云米订制；</a:t>
                      </a:r>
                      <a:endParaRPr lang="en-US" altLang="zh-CN"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88762">
                <a:tc>
                  <a:txBody>
                    <a:bodyPr/>
                    <a:lstStyle/>
                    <a:p>
                      <a:pPr algn="ctr" fontAlgn="ctr"/>
                      <a:r>
                        <a:rPr lang="zh-CN" altLang="en-US" sz="1100" b="0" i="0" u="none" strike="noStrike">
                          <a:solidFill>
                            <a:srgbClr val="000000"/>
                          </a:solidFill>
                          <a:latin typeface="微软雅黑" pitchFamily="34" charset="-122"/>
                          <a:ea typeface="微软雅黑" pitchFamily="34" charset="-122"/>
                        </a:rPr>
                        <a:t>风三</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sz="1100" b="0" i="0" u="none" strike="noStrike">
                          <a:solidFill>
                            <a:srgbClr val="000000"/>
                          </a:solidFill>
                          <a:latin typeface="微软雅黑" pitchFamily="34" charset="-122"/>
                          <a:ea typeface="微软雅黑" pitchFamily="34" charset="-122"/>
                        </a:rPr>
                        <a:t>298W</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年</a:t>
                      </a:r>
                      <a:r>
                        <a:rPr lang="zh-CN" altLang="en-US" sz="1100" b="0" i="0" u="none" strike="noStrike" dirty="0">
                          <a:solidFill>
                            <a:srgbClr val="000000"/>
                          </a:solidFill>
                          <a:latin typeface="微软雅黑" pitchFamily="34" charset="-122"/>
                          <a:ea typeface="微软雅黑" pitchFamily="34" charset="-122"/>
                        </a:rPr>
                        <a:t>销量未过万，淘汰低效箱体；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13"/>
                  </a:ext>
                </a:extLst>
              </a:tr>
              <a:tr h="188762">
                <a:tc rowSpan="6">
                  <a:txBody>
                    <a:bodyPr/>
                    <a:lstStyle/>
                    <a:p>
                      <a:pPr algn="ctr" fontAlgn="ctr"/>
                      <a:r>
                        <a:rPr lang="zh-CN" altLang="en-US" sz="1100" b="0" i="0" u="none" strike="noStrike" dirty="0">
                          <a:solidFill>
                            <a:srgbClr val="000000"/>
                          </a:solidFill>
                          <a:latin typeface="微软雅黑" pitchFamily="34" charset="-122"/>
                          <a:ea typeface="微软雅黑" pitchFamily="34" charset="-122"/>
                        </a:rPr>
                        <a:t>风二</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387W</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zh-CN" altLang="en-US" sz="1100" b="0" i="0" u="none" strike="noStrike">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客厅冰箱；</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88762">
                <a:tc vMerge="1">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sz="1100" b="0" i="0" u="none" strike="noStrike" dirty="0" smtClean="0">
                          <a:solidFill>
                            <a:srgbClr val="000000"/>
                          </a:solidFill>
                          <a:latin typeface="微软雅黑" pitchFamily="34" charset="-122"/>
                          <a:ea typeface="微软雅黑" pitchFamily="34" charset="-122"/>
                        </a:rPr>
                        <a:t>311W</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zh-CN" altLang="en-US" sz="1100" b="0" i="0" u="none" strike="noStrike">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年销量未过万，淘汰低效箱体；</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88762">
                <a:tc vMerge="1">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sz="1100" b="0" i="0" u="none" strike="noStrike" dirty="0" smtClean="0">
                          <a:solidFill>
                            <a:srgbClr val="000000"/>
                          </a:solidFill>
                          <a:latin typeface="微软雅黑" pitchFamily="34" charset="-122"/>
                          <a:ea typeface="微软雅黑" pitchFamily="34" charset="-122"/>
                        </a:rPr>
                        <a:t>241W</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2">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243W</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4">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解决原箱体性能风险，同时将容积相近的两个箱体整合为一个；</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14"/>
                  </a:ext>
                </a:extLst>
              </a:tr>
              <a:tr h="188762">
                <a:tc vMerge="1">
                  <a:txBody>
                    <a:bodyPr/>
                    <a:lstStyle/>
                    <a:p>
                      <a:endParaRPr lang="zh-CN" altLang="en-US"/>
                    </a:p>
                  </a:txBody>
                  <a:tcPr/>
                </a:tc>
                <a:tc>
                  <a:txBody>
                    <a:bodyPr/>
                    <a:lstStyle/>
                    <a:p>
                      <a:pPr algn="ctr" rtl="0" fontAlgn="ctr"/>
                      <a:r>
                        <a:rPr lang="en-US" sz="1100" b="0" i="0" u="none" strike="noStrike" dirty="0" smtClean="0">
                          <a:solidFill>
                            <a:srgbClr val="000000"/>
                          </a:solidFill>
                          <a:latin typeface="微软雅黑" pitchFamily="34" charset="-122"/>
                          <a:ea typeface="微软雅黑" pitchFamily="34" charset="-122"/>
                        </a:rPr>
                        <a:t>221W</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10015"/>
                  </a:ext>
                </a:extLst>
              </a:tr>
              <a:tr h="188762">
                <a:tc vMerge="1">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sz="1100" b="0" i="0" u="none" strike="noStrike" dirty="0" smtClean="0">
                          <a:solidFill>
                            <a:srgbClr val="000000"/>
                          </a:solidFill>
                          <a:latin typeface="微软雅黑" pitchFamily="34" charset="-122"/>
                          <a:ea typeface="微软雅黑" pitchFamily="34" charset="-122"/>
                        </a:rPr>
                        <a:t>187W</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2">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177W</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zh-CN" altLang="en-US" sz="1100" b="0" i="0" u="none" strike="noStrike">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l" fontAlgn="b"/>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88762">
                <a:tc vMerge="1">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sz="1100" b="0" i="0" u="none" strike="noStrike" dirty="0" smtClean="0">
                          <a:solidFill>
                            <a:srgbClr val="000000"/>
                          </a:solidFill>
                          <a:latin typeface="微软雅黑" pitchFamily="34" charset="-122"/>
                          <a:ea typeface="微软雅黑" pitchFamily="34" charset="-122"/>
                        </a:rPr>
                        <a:t>157W</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zh-CN" altLang="en-US" sz="1100" b="0" i="0" u="none" strike="noStrike">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l" fontAlgn="b"/>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88762">
                <a:tc rowSpan="2">
                  <a:txBody>
                    <a:bodyPr/>
                    <a:lstStyle/>
                    <a:p>
                      <a:pPr algn="ctr" fontAlgn="ctr"/>
                      <a:r>
                        <a:rPr lang="zh-CN" altLang="en-US" sz="1100" b="0" i="0" u="none" strike="noStrike" dirty="0">
                          <a:solidFill>
                            <a:srgbClr val="000000"/>
                          </a:solidFill>
                          <a:latin typeface="微软雅黑" pitchFamily="34" charset="-122"/>
                          <a:ea typeface="微软雅黑" pitchFamily="34" charset="-122"/>
                        </a:rPr>
                        <a:t>直三</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dirty="0" smtClean="0">
                          <a:solidFill>
                            <a:srgbClr val="000000"/>
                          </a:solidFill>
                          <a:latin typeface="微软雅黑" pitchFamily="34" charset="-122"/>
                          <a:ea typeface="微软雅黑" pitchFamily="34" charset="-122"/>
                        </a:rPr>
                        <a:t>216</a:t>
                      </a:r>
                      <a:endParaRPr lang="en-US" altLang="zh-CN"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细分市场萎缩且损益差，直三只保留</a:t>
                      </a:r>
                      <a:r>
                        <a:rPr lang="en-US" altLang="zh-CN" sz="1100" b="0" i="0" u="none" strike="noStrike" dirty="0" smtClean="0">
                          <a:solidFill>
                            <a:srgbClr val="000000"/>
                          </a:solidFill>
                          <a:latin typeface="微软雅黑" pitchFamily="34" charset="-122"/>
                          <a:ea typeface="微软雅黑" pitchFamily="34" charset="-122"/>
                        </a:rPr>
                        <a:t>206</a:t>
                      </a:r>
                      <a:r>
                        <a:rPr lang="zh-CN" altLang="en-US" sz="1100" b="0" i="0" u="none" strike="noStrike" dirty="0" smtClean="0">
                          <a:solidFill>
                            <a:srgbClr val="000000"/>
                          </a:solidFill>
                          <a:latin typeface="微软雅黑" pitchFamily="34" charset="-122"/>
                          <a:ea typeface="微软雅黑" pitchFamily="34" charset="-122"/>
                        </a:rPr>
                        <a:t>一个箱体操作；；</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16"/>
                  </a:ext>
                </a:extLst>
              </a:tr>
              <a:tr h="188762">
                <a:tc vMerge="1">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endParaRPr lang="en-US" altLang="zh-CN"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zh-CN" altLang="en-US" sz="1100" b="0" i="0" u="none" strike="noStrike">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221</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集成保留订制箱体</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88762">
                <a:tc rowSpan="3">
                  <a:txBody>
                    <a:bodyPr/>
                    <a:lstStyle/>
                    <a:p>
                      <a:pPr algn="ctr" fontAlgn="ctr"/>
                      <a:r>
                        <a:rPr lang="zh-CN" altLang="en-US" sz="1100" b="0" i="0" u="none" strike="noStrike" dirty="0">
                          <a:solidFill>
                            <a:srgbClr val="000000"/>
                          </a:solidFill>
                          <a:latin typeface="微软雅黑" pitchFamily="34" charset="-122"/>
                          <a:ea typeface="微软雅黑" pitchFamily="34" charset="-122"/>
                        </a:rPr>
                        <a:t>直二</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微软雅黑" pitchFamily="34" charset="-122"/>
                          <a:ea typeface="微软雅黑" pitchFamily="34" charset="-122"/>
                        </a:rPr>
                        <a:t>256</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endParaRPr lang="en-US" altLang="zh-CN"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2">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细分市场萎缩且损益差，直二只保留</a:t>
                      </a:r>
                      <a:r>
                        <a:rPr lang="en-US" altLang="zh-CN" sz="1100" b="0" i="0" u="none" strike="noStrike" dirty="0" smtClean="0">
                          <a:solidFill>
                            <a:srgbClr val="000000"/>
                          </a:solidFill>
                          <a:latin typeface="微软雅黑" pitchFamily="34" charset="-122"/>
                          <a:ea typeface="微软雅黑" pitchFamily="34" charset="-122"/>
                        </a:rPr>
                        <a:t>171</a:t>
                      </a:r>
                      <a:r>
                        <a:rPr lang="zh-CN" altLang="en-US" sz="1100" b="0" i="0" u="none" strike="noStrike" dirty="0" smtClean="0">
                          <a:solidFill>
                            <a:srgbClr val="000000"/>
                          </a:solidFill>
                          <a:latin typeface="微软雅黑" pitchFamily="34" charset="-122"/>
                          <a:ea typeface="微软雅黑" pitchFamily="34" charset="-122"/>
                        </a:rPr>
                        <a:t>、</a:t>
                      </a:r>
                      <a:r>
                        <a:rPr lang="en-US" altLang="zh-CN" sz="1100" b="0" i="0" u="none" strike="noStrike" dirty="0" smtClean="0">
                          <a:solidFill>
                            <a:srgbClr val="000000"/>
                          </a:solidFill>
                          <a:latin typeface="微软雅黑" pitchFamily="34" charset="-122"/>
                          <a:ea typeface="微软雅黑" pitchFamily="34" charset="-122"/>
                        </a:rPr>
                        <a:t>118</a:t>
                      </a:r>
                      <a:r>
                        <a:rPr lang="zh-CN" altLang="en-US" sz="1100" b="0" i="0" u="none" strike="noStrike" dirty="0" smtClean="0">
                          <a:solidFill>
                            <a:srgbClr val="000000"/>
                          </a:solidFill>
                          <a:latin typeface="微软雅黑" pitchFamily="34" charset="-122"/>
                          <a:ea typeface="微软雅黑" pitchFamily="34" charset="-122"/>
                        </a:rPr>
                        <a:t>两个箱体操作；</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18"/>
                  </a:ext>
                </a:extLst>
              </a:tr>
              <a:tr h="188762">
                <a:tc vMerge="1">
                  <a:txBody>
                    <a:bodyPr/>
                    <a:lstStyle/>
                    <a:p>
                      <a:endParaRPr lang="zh-CN" altLang="en-US"/>
                    </a:p>
                  </a:txBody>
                  <a:tcPr/>
                </a:tc>
                <a:tc>
                  <a:txBody>
                    <a:bodyPr/>
                    <a:lstStyle/>
                    <a:p>
                      <a:pPr algn="ctr" rtl="0" fontAlgn="ctr"/>
                      <a:r>
                        <a:rPr lang="en-US" sz="1100" b="0" i="0" u="none" strike="noStrike" dirty="0" smtClean="0">
                          <a:solidFill>
                            <a:srgbClr val="000000"/>
                          </a:solidFill>
                          <a:latin typeface="微软雅黑" pitchFamily="34" charset="-122"/>
                          <a:ea typeface="微软雅黑" pitchFamily="34" charset="-122"/>
                        </a:rPr>
                        <a:t>181</a:t>
                      </a:r>
                      <a:endParaRPr 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l" fontAlgn="b"/>
                      <a:endParaRPr lang="zh-CN" altLang="en-US" sz="1200" b="0" i="0" u="none" strike="noStrike" dirty="0">
                        <a:solidFill>
                          <a:srgbClr val="000000"/>
                        </a:solidFill>
                        <a:latin typeface="微软雅黑" pitchFamily="34" charset="-122"/>
                        <a:ea typeface="微软雅黑" pitchFamily="34" charset="-122"/>
                      </a:endParaRPr>
                    </a:p>
                  </a:txBody>
                  <a:tcPr marL="6912" marR="6912" marT="691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19"/>
                  </a:ext>
                </a:extLst>
              </a:tr>
              <a:tr h="188762">
                <a:tc vMerge="1">
                  <a:txBody>
                    <a:bodyPr/>
                    <a:lstStyle/>
                    <a:p>
                      <a:endParaRPr lang="zh-CN" altLang="en-US"/>
                    </a:p>
                  </a:txBody>
                  <a:tcPr/>
                </a:tc>
                <a:tc>
                  <a:txBody>
                    <a:bodyPr/>
                    <a:lstStyle/>
                    <a:p>
                      <a:pPr algn="ctr" rtl="0" fontAlgn="ctr"/>
                      <a:endParaRPr lang="en-US" altLang="zh-CN"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195</a:t>
                      </a:r>
                      <a:r>
                        <a:rPr lang="zh-CN" altLang="en-US" sz="1100" b="0" i="0" u="none" strike="noStrike" dirty="0">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集成保留订制箱体；</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23"/>
                  </a:ext>
                </a:extLst>
              </a:tr>
              <a:tr h="188762">
                <a:tc rowSpan="2">
                  <a:txBody>
                    <a:bodyPr/>
                    <a:lstStyle/>
                    <a:p>
                      <a:pPr algn="ctr" fontAlgn="ctr"/>
                      <a:r>
                        <a:rPr lang="zh-CN" altLang="en-US" sz="1100" b="0" i="0" u="none" strike="noStrike">
                          <a:solidFill>
                            <a:srgbClr val="000000"/>
                          </a:solidFill>
                          <a:latin typeface="微软雅黑" pitchFamily="34" charset="-122"/>
                          <a:ea typeface="微软雅黑" pitchFamily="34" charset="-122"/>
                        </a:rPr>
                        <a:t>单门</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endParaRPr lang="en-US" altLang="zh-CN"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微软雅黑" pitchFamily="34" charset="-122"/>
                          <a:ea typeface="微软雅黑" pitchFamily="34" charset="-122"/>
                        </a:rPr>
                        <a:t>86</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2">
                  <a:txBody>
                    <a:bodyPr/>
                    <a:lstStyle/>
                    <a:p>
                      <a:pPr algn="l" fontAlgn="b"/>
                      <a:r>
                        <a:rPr lang="zh-CN" altLang="en-US" sz="1100" b="0" i="0" u="none" strike="noStrike" dirty="0" smtClean="0">
                          <a:solidFill>
                            <a:srgbClr val="000000"/>
                          </a:solidFill>
                          <a:latin typeface="微软雅黑" pitchFamily="34" charset="-122"/>
                          <a:ea typeface="微软雅黑" pitchFamily="34" charset="-122"/>
                        </a:rPr>
                        <a:t>集成保留订制箱体；</a:t>
                      </a:r>
                      <a:endParaRPr lang="zh-CN" altLang="en-US" sz="1100" b="0" i="0" u="none" strike="noStrike" dirty="0">
                        <a:solidFill>
                          <a:srgbClr val="000000"/>
                        </a:solidFill>
                        <a:latin typeface="微软雅黑" pitchFamily="34" charset="-122"/>
                        <a:ea typeface="微软雅黑" pitchFamily="34" charset="-122"/>
                      </a:endParaRP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 xmlns:a16="http://schemas.microsoft.com/office/drawing/2014/main" val="10024"/>
                  </a:ext>
                </a:extLst>
              </a:tr>
              <a:tr h="188762">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dirty="0">
                          <a:solidFill>
                            <a:srgbClr val="000000"/>
                          </a:solidFill>
                          <a:latin typeface="微软雅黑" pitchFamily="34" charset="-122"/>
                          <a:ea typeface="微软雅黑" pitchFamily="34" charset="-122"/>
                        </a:rPr>
                        <a:t>46</a:t>
                      </a:r>
                    </a:p>
                  </a:txBody>
                  <a:tcPr marL="6225" marR="6225" marT="6225"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endParaRPr lang="zh-CN" altLang="en-US"/>
                    </a:p>
                  </a:txBody>
                  <a:tcPr/>
                </a:tc>
                <a:extLst>
                  <a:ext uri="{0D108BD9-81ED-4DB2-BD59-A6C34878D82A}">
                    <a16:rowId xmlns="" xmlns:a16="http://schemas.microsoft.com/office/drawing/2014/main" val="10025"/>
                  </a:ext>
                </a:extLst>
              </a:tr>
            </a:tbl>
          </a:graphicData>
        </a:graphic>
      </p:graphicFrame>
      <p:sp>
        <p:nvSpPr>
          <p:cNvPr id="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平台产品规划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推进计划</a:t>
            </a:r>
          </a:p>
        </p:txBody>
      </p:sp>
      <p:sp>
        <p:nvSpPr>
          <p:cNvPr id="4" name="圆角矩形 3"/>
          <p:cNvSpPr/>
          <p:nvPr/>
        </p:nvSpPr>
        <p:spPr>
          <a:xfrm>
            <a:off x="3650686" y="2025447"/>
            <a:ext cx="1266062" cy="97105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5" name="TextBox 4"/>
          <p:cNvSpPr txBox="1"/>
          <p:nvPr/>
        </p:nvSpPr>
        <p:spPr>
          <a:xfrm>
            <a:off x="4929040" y="2246702"/>
            <a:ext cx="835847" cy="286360"/>
          </a:xfrm>
          <a:prstGeom prst="rect">
            <a:avLst/>
          </a:prstGeom>
          <a:noFill/>
        </p:spPr>
        <p:txBody>
          <a:bodyPr wrap="square" rtlCol="0">
            <a:spAutoFit/>
          </a:bodyPr>
          <a:lstStyle/>
          <a:p>
            <a:pPr fontAlgn="auto">
              <a:spcBef>
                <a:spcPts val="0"/>
              </a:spcBef>
              <a:spcAft>
                <a:spcPts val="0"/>
              </a:spcAft>
            </a:pPr>
            <a:r>
              <a:rPr lang="zh-CN" altLang="en-US" sz="1261" dirty="0">
                <a:solidFill>
                  <a:srgbClr val="FF0000"/>
                </a:solidFill>
                <a:latin typeface="微软雅黑" pitchFamily="34" charset="-122"/>
                <a:ea typeface="微软雅黑" pitchFamily="34" charset="-122"/>
              </a:rPr>
              <a:t>升级嵌入</a:t>
            </a:r>
          </a:p>
        </p:txBody>
      </p:sp>
      <p:sp>
        <p:nvSpPr>
          <p:cNvPr id="6" name="圆角矩形 5"/>
          <p:cNvSpPr/>
          <p:nvPr/>
        </p:nvSpPr>
        <p:spPr>
          <a:xfrm>
            <a:off x="2435840" y="3367309"/>
            <a:ext cx="2456325" cy="13377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7" name="TextBox 6"/>
          <p:cNvSpPr txBox="1"/>
          <p:nvPr/>
        </p:nvSpPr>
        <p:spPr>
          <a:xfrm>
            <a:off x="4931086" y="3920472"/>
            <a:ext cx="1042763" cy="286360"/>
          </a:xfrm>
          <a:prstGeom prst="rect">
            <a:avLst/>
          </a:prstGeom>
          <a:noFill/>
        </p:spPr>
        <p:txBody>
          <a:bodyPr wrap="square" rtlCol="0">
            <a:spAutoFit/>
          </a:bodyPr>
          <a:lstStyle/>
          <a:p>
            <a:pPr fontAlgn="auto">
              <a:spcBef>
                <a:spcPts val="0"/>
              </a:spcBef>
              <a:spcAft>
                <a:spcPts val="0"/>
              </a:spcAft>
            </a:pPr>
            <a:r>
              <a:rPr lang="zh-CN" altLang="en-US" sz="1261" dirty="0">
                <a:solidFill>
                  <a:srgbClr val="FF0000"/>
                </a:solidFill>
                <a:latin typeface="微软雅黑" pitchFamily="34" charset="-122"/>
                <a:ea typeface="微软雅黑" pitchFamily="34" charset="-122"/>
              </a:rPr>
              <a:t>聚焦小风冷</a:t>
            </a:r>
          </a:p>
        </p:txBody>
      </p:sp>
      <p:sp>
        <p:nvSpPr>
          <p:cNvPr id="8" name="圆角矩形 7"/>
          <p:cNvSpPr/>
          <p:nvPr/>
        </p:nvSpPr>
        <p:spPr>
          <a:xfrm>
            <a:off x="2458374" y="4717368"/>
            <a:ext cx="1216895" cy="73751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9" name="TextBox 8"/>
          <p:cNvSpPr txBox="1"/>
          <p:nvPr/>
        </p:nvSpPr>
        <p:spPr>
          <a:xfrm>
            <a:off x="3728532" y="4979621"/>
            <a:ext cx="1042763" cy="286360"/>
          </a:xfrm>
          <a:prstGeom prst="rect">
            <a:avLst/>
          </a:prstGeom>
          <a:noFill/>
        </p:spPr>
        <p:txBody>
          <a:bodyPr wrap="square" rtlCol="0">
            <a:spAutoFit/>
          </a:bodyPr>
          <a:lstStyle/>
          <a:p>
            <a:pPr fontAlgn="auto">
              <a:spcBef>
                <a:spcPts val="0"/>
              </a:spcBef>
              <a:spcAft>
                <a:spcPts val="0"/>
              </a:spcAft>
            </a:pPr>
            <a:r>
              <a:rPr lang="zh-CN" altLang="en-US" sz="1261" dirty="0">
                <a:solidFill>
                  <a:srgbClr val="FF0000"/>
                </a:solidFill>
                <a:latin typeface="微软雅黑" pitchFamily="34" charset="-122"/>
                <a:ea typeface="微软雅黑" pitchFamily="34" charset="-122"/>
              </a:rPr>
              <a:t>淘汰直冷</a:t>
            </a: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792202DC-DA70-435A-9FB8-B20C787CFC1A}"/>
              </a:ext>
            </a:extLst>
          </p:cNvPr>
          <p:cNvSpPr/>
          <p:nvPr/>
        </p:nvSpPr>
        <p:spPr bwMode="auto">
          <a:xfrm>
            <a:off x="903709" y="1043975"/>
            <a:ext cx="9409171" cy="757515"/>
          </a:xfrm>
          <a:prstGeom prst="rect">
            <a:avLst/>
          </a:prstGeom>
        </p:spPr>
        <p:txBody>
          <a:bodyPr wrap="square">
            <a:spAutoFit/>
          </a:bodyPr>
          <a:lstStyle/>
          <a:p>
            <a:pPr marL="257375" indent="-257375" eaLnBrk="0" fontAlgn="ctr" hangingPunct="0">
              <a:spcBef>
                <a:spcPts val="0"/>
              </a:spcBef>
              <a:spcAft>
                <a:spcPts val="0"/>
              </a:spcAft>
              <a:buFont typeface="Wingdings" panose="05000000000000000000" pitchFamily="2" charset="2"/>
              <a:buChar char="u"/>
            </a:pPr>
            <a:r>
              <a:rPr lang="en-US" altLang="zh-CN" sz="1441" dirty="0">
                <a:solidFill>
                  <a:prstClr val="black"/>
                </a:solidFill>
                <a:latin typeface="微软雅黑" pitchFamily="34" charset="-122"/>
                <a:ea typeface="微软雅黑" pitchFamily="34" charset="-122"/>
                <a:cs typeface="仿宋" pitchFamily="49" charset="-122"/>
              </a:rPr>
              <a:t>2019</a:t>
            </a:r>
            <a:r>
              <a:rPr lang="zh-CN" altLang="en-US" sz="1441" dirty="0">
                <a:solidFill>
                  <a:prstClr val="black"/>
                </a:solidFill>
                <a:latin typeface="微软雅黑" pitchFamily="34" charset="-122"/>
                <a:ea typeface="微软雅黑" pitchFamily="34" charset="-122"/>
                <a:cs typeface="仿宋" pitchFamily="49" charset="-122"/>
              </a:rPr>
              <a:t>年冰箱平台箱体规划汇总：平台总数由</a:t>
            </a:r>
            <a:r>
              <a:rPr lang="en-US" altLang="zh-CN" sz="1441" dirty="0">
                <a:solidFill>
                  <a:prstClr val="black"/>
                </a:solidFill>
                <a:latin typeface="微软雅黑" pitchFamily="34" charset="-122"/>
                <a:ea typeface="微软雅黑" pitchFamily="34" charset="-122"/>
                <a:cs typeface="仿宋" pitchFamily="49" charset="-122"/>
              </a:rPr>
              <a:t>32</a:t>
            </a:r>
            <a:r>
              <a:rPr lang="zh-CN" altLang="en-US" sz="1441" dirty="0">
                <a:solidFill>
                  <a:prstClr val="black"/>
                </a:solidFill>
                <a:latin typeface="微软雅黑" pitchFamily="34" charset="-122"/>
                <a:ea typeface="微软雅黑" pitchFamily="34" charset="-122"/>
                <a:cs typeface="仿宋" pitchFamily="49" charset="-122"/>
              </a:rPr>
              <a:t>个→</a:t>
            </a:r>
            <a:r>
              <a:rPr lang="en-US" altLang="zh-CN" sz="1441" dirty="0">
                <a:solidFill>
                  <a:prstClr val="black"/>
                </a:solidFill>
                <a:latin typeface="微软雅黑" pitchFamily="34" charset="-122"/>
                <a:ea typeface="微软雅黑" pitchFamily="34" charset="-122"/>
                <a:cs typeface="仿宋" pitchFamily="49" charset="-122"/>
              </a:rPr>
              <a:t>28</a:t>
            </a:r>
            <a:r>
              <a:rPr lang="zh-CN" altLang="en-US" sz="1441" dirty="0">
                <a:solidFill>
                  <a:prstClr val="black"/>
                </a:solidFill>
                <a:latin typeface="微软雅黑" pitchFamily="34" charset="-122"/>
                <a:ea typeface="微软雅黑" pitchFamily="34" charset="-122"/>
                <a:cs typeface="仿宋" pitchFamily="49" charset="-122"/>
              </a:rPr>
              <a:t>个；箱体总数由</a:t>
            </a:r>
            <a:r>
              <a:rPr lang="en-US" altLang="zh-CN" sz="1441" dirty="0">
                <a:solidFill>
                  <a:prstClr val="black"/>
                </a:solidFill>
                <a:latin typeface="微软雅黑" pitchFamily="34" charset="-122"/>
                <a:ea typeface="微软雅黑" pitchFamily="34" charset="-122"/>
                <a:cs typeface="仿宋" pitchFamily="49" charset="-122"/>
              </a:rPr>
              <a:t>48</a:t>
            </a:r>
            <a:r>
              <a:rPr lang="zh-CN" altLang="en-US" sz="1441" dirty="0">
                <a:solidFill>
                  <a:prstClr val="black"/>
                </a:solidFill>
                <a:latin typeface="微软雅黑" pitchFamily="34" charset="-122"/>
                <a:ea typeface="微软雅黑" pitchFamily="34" charset="-122"/>
                <a:cs typeface="仿宋" pitchFamily="49" charset="-122"/>
              </a:rPr>
              <a:t>个→</a:t>
            </a:r>
            <a:r>
              <a:rPr lang="en-US" altLang="zh-CN" sz="1441" dirty="0">
                <a:solidFill>
                  <a:prstClr val="black"/>
                </a:solidFill>
                <a:latin typeface="微软雅黑" pitchFamily="34" charset="-122"/>
                <a:ea typeface="微软雅黑" pitchFamily="34" charset="-122"/>
                <a:cs typeface="仿宋" pitchFamily="49" charset="-122"/>
              </a:rPr>
              <a:t>39</a:t>
            </a:r>
            <a:r>
              <a:rPr lang="zh-CN" altLang="en-US" sz="1441" dirty="0">
                <a:solidFill>
                  <a:prstClr val="black"/>
                </a:solidFill>
                <a:latin typeface="微软雅黑" pitchFamily="34" charset="-122"/>
                <a:ea typeface="微软雅黑" pitchFamily="34" charset="-122"/>
                <a:cs typeface="仿宋" pitchFamily="49" charset="-122"/>
              </a:rPr>
              <a:t>个。</a:t>
            </a:r>
            <a:endParaRPr lang="en-US" altLang="zh-CN" sz="1441" dirty="0">
              <a:solidFill>
                <a:prstClr val="black"/>
              </a:solidFill>
              <a:latin typeface="微软雅黑" pitchFamily="34" charset="-122"/>
              <a:ea typeface="微软雅黑" pitchFamily="34" charset="-122"/>
              <a:cs typeface="仿宋" pitchFamily="49" charset="-122"/>
            </a:endParaRPr>
          </a:p>
          <a:p>
            <a:pPr marL="257375" indent="-257375" eaLnBrk="0" fontAlgn="ctr" hangingPunct="0">
              <a:spcBef>
                <a:spcPts val="0"/>
              </a:spcBef>
              <a:spcAft>
                <a:spcPts val="0"/>
              </a:spcAft>
              <a:buFont typeface="Wingdings" panose="05000000000000000000" pitchFamily="2" charset="2"/>
              <a:buChar char="u"/>
            </a:pPr>
            <a:r>
              <a:rPr lang="zh-CN" altLang="en-US" sz="1441" dirty="0">
                <a:solidFill>
                  <a:prstClr val="black"/>
                </a:solidFill>
                <a:latin typeface="微软雅黑" pitchFamily="34" charset="-122"/>
                <a:ea typeface="微软雅黑" pitchFamily="34" charset="-122"/>
                <a:cs typeface="仿宋" pitchFamily="49" charset="-122"/>
              </a:rPr>
              <a:t>包含集成保留工程箱体</a:t>
            </a:r>
            <a:r>
              <a:rPr lang="en-US" altLang="zh-CN" sz="1441" dirty="0">
                <a:solidFill>
                  <a:prstClr val="black"/>
                </a:solidFill>
                <a:latin typeface="微软雅黑" pitchFamily="34" charset="-122"/>
                <a:ea typeface="微软雅黑" pitchFamily="34" charset="-122"/>
                <a:cs typeface="仿宋" pitchFamily="49" charset="-122"/>
              </a:rPr>
              <a:t>221/195/46/92</a:t>
            </a:r>
            <a:r>
              <a:rPr lang="zh-CN" altLang="en-US" sz="1441" dirty="0">
                <a:solidFill>
                  <a:prstClr val="black"/>
                </a:solidFill>
                <a:latin typeface="微软雅黑" pitchFamily="34" charset="-122"/>
                <a:ea typeface="微软雅黑" pitchFamily="34" charset="-122"/>
                <a:cs typeface="仿宋" pitchFamily="49" charset="-122"/>
              </a:rPr>
              <a:t>，小米</a:t>
            </a:r>
            <a:r>
              <a:rPr lang="en-US" altLang="zh-CN" sz="1441" dirty="0">
                <a:solidFill>
                  <a:prstClr val="black"/>
                </a:solidFill>
                <a:latin typeface="微软雅黑" pitchFamily="34" charset="-122"/>
                <a:ea typeface="微软雅黑" pitchFamily="34" charset="-122"/>
                <a:cs typeface="仿宋" pitchFamily="49" charset="-122"/>
              </a:rPr>
              <a:t>ODM</a:t>
            </a:r>
            <a:r>
              <a:rPr lang="zh-CN" altLang="en-US" sz="1441" dirty="0">
                <a:solidFill>
                  <a:prstClr val="black"/>
                </a:solidFill>
                <a:latin typeface="微软雅黑" pitchFamily="34" charset="-122"/>
                <a:ea typeface="微软雅黑" pitchFamily="34" charset="-122"/>
                <a:cs typeface="仿宋" pitchFamily="49" charset="-122"/>
              </a:rPr>
              <a:t>箱体</a:t>
            </a:r>
            <a:r>
              <a:rPr lang="en-US" altLang="zh-CN" sz="1441" dirty="0">
                <a:solidFill>
                  <a:prstClr val="black"/>
                </a:solidFill>
                <a:latin typeface="微软雅黑" pitchFamily="34" charset="-122"/>
                <a:ea typeface="微软雅黑" pitchFamily="34" charset="-122"/>
                <a:cs typeface="仿宋" pitchFamily="49" charset="-122"/>
              </a:rPr>
              <a:t>460W</a:t>
            </a:r>
            <a:r>
              <a:rPr lang="zh-CN" altLang="en-US" sz="1441" dirty="0">
                <a:solidFill>
                  <a:prstClr val="black"/>
                </a:solidFill>
                <a:latin typeface="微软雅黑" pitchFamily="34" charset="-122"/>
                <a:ea typeface="微软雅黑" pitchFamily="34" charset="-122"/>
                <a:cs typeface="仿宋" pitchFamily="49" charset="-122"/>
              </a:rPr>
              <a:t>等</a:t>
            </a:r>
            <a:r>
              <a:rPr lang="en-US" altLang="zh-CN" sz="1441" dirty="0">
                <a:solidFill>
                  <a:prstClr val="black"/>
                </a:solidFill>
                <a:latin typeface="微软雅黑" pitchFamily="34" charset="-122"/>
                <a:ea typeface="微软雅黑" pitchFamily="34" charset="-122"/>
                <a:cs typeface="仿宋" pitchFamily="49" charset="-122"/>
              </a:rPr>
              <a:t>5</a:t>
            </a:r>
            <a:r>
              <a:rPr lang="zh-CN" altLang="en-US" sz="1441" dirty="0">
                <a:solidFill>
                  <a:prstClr val="black"/>
                </a:solidFill>
                <a:latin typeface="微软雅黑" pitchFamily="34" charset="-122"/>
                <a:ea typeface="微软雅黑" pitchFamily="34" charset="-122"/>
                <a:cs typeface="仿宋" pitchFamily="49" charset="-122"/>
              </a:rPr>
              <a:t>个内销主流渠道已不再操作改为订制的箱体；</a:t>
            </a:r>
            <a:endParaRPr lang="en-US" altLang="zh-CN" sz="1441" dirty="0">
              <a:solidFill>
                <a:prstClr val="black"/>
              </a:solidFill>
              <a:latin typeface="微软雅黑" pitchFamily="34" charset="-122"/>
              <a:ea typeface="微软雅黑" pitchFamily="34" charset="-122"/>
              <a:cs typeface="仿宋" pitchFamily="49" charset="-122"/>
            </a:endParaRPr>
          </a:p>
        </p:txBody>
      </p:sp>
      <p:graphicFrame>
        <p:nvGraphicFramePr>
          <p:cNvPr id="3" name="表格 2"/>
          <p:cNvGraphicFramePr>
            <a:graphicFrameLocks noGrp="1"/>
          </p:cNvGraphicFramePr>
          <p:nvPr/>
        </p:nvGraphicFramePr>
        <p:xfrm>
          <a:off x="921888" y="1804189"/>
          <a:ext cx="4547991" cy="7543800"/>
        </p:xfrm>
        <a:graphic>
          <a:graphicData uri="http://schemas.openxmlformats.org/drawingml/2006/table">
            <a:tbl>
              <a:tblPr/>
              <a:tblGrid>
                <a:gridCol w="964807"/>
                <a:gridCol w="964807"/>
                <a:gridCol w="943366"/>
                <a:gridCol w="943366"/>
                <a:gridCol w="731645"/>
              </a:tblGrid>
              <a:tr h="164711">
                <a:tc rowSpan="2">
                  <a:txBody>
                    <a:bodyPr/>
                    <a:lstStyle/>
                    <a:p>
                      <a:pPr algn="ctr" rtl="0" fontAlgn="ctr"/>
                      <a:r>
                        <a:rPr lang="zh-CN" altLang="en-US" sz="1100" b="1" i="0" u="none" strike="noStrike" dirty="0">
                          <a:solidFill>
                            <a:srgbClr val="FFFFFF"/>
                          </a:solidFill>
                          <a:latin typeface="微软雅黑" pitchFamily="34" charset="-122"/>
                          <a:ea typeface="微软雅黑" pitchFamily="34" charset="-122"/>
                        </a:rPr>
                        <a:t>结构</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gridSpan="2">
                  <a:txBody>
                    <a:bodyPr/>
                    <a:lstStyle/>
                    <a:p>
                      <a:pPr algn="ctr" rtl="0" fontAlgn="ctr"/>
                      <a:r>
                        <a:rPr lang="en-US" altLang="zh-CN" sz="1100" b="1" i="0" u="none" strike="noStrike" dirty="0" smtClean="0">
                          <a:solidFill>
                            <a:srgbClr val="FFFFFF"/>
                          </a:solidFill>
                          <a:latin typeface="微软雅黑" pitchFamily="34" charset="-122"/>
                          <a:ea typeface="微软雅黑" pitchFamily="34" charset="-122"/>
                        </a:rPr>
                        <a:t>2018</a:t>
                      </a:r>
                      <a:r>
                        <a:rPr lang="zh-CN" altLang="en-US" sz="1100" b="1" i="0" u="none" strike="noStrike" dirty="0" smtClean="0">
                          <a:solidFill>
                            <a:srgbClr val="FFFFFF"/>
                          </a:solidFill>
                          <a:latin typeface="微软雅黑" pitchFamily="34" charset="-122"/>
                          <a:ea typeface="微软雅黑" pitchFamily="34" charset="-122"/>
                        </a:rPr>
                        <a:t>年</a:t>
                      </a:r>
                      <a:endParaRPr lang="zh-CN" altLang="en-US" sz="1100" b="1" i="0" u="none" strike="noStrike" dirty="0">
                        <a:solidFill>
                          <a:srgbClr val="FFFFFF"/>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hMerge="1">
                  <a:txBody>
                    <a:bodyPr/>
                    <a:lstStyle/>
                    <a:p>
                      <a:endParaRPr lang="zh-CN" altLang="en-US"/>
                    </a:p>
                  </a:txBody>
                  <a:tcPr/>
                </a:tc>
                <a:tc gridSpan="2">
                  <a:txBody>
                    <a:bodyPr/>
                    <a:lstStyle/>
                    <a:p>
                      <a:pPr algn="ctr" rtl="0" fontAlgn="ctr"/>
                      <a:r>
                        <a:rPr lang="en-US" altLang="zh-CN" sz="1100" b="1" i="0" u="none" strike="noStrike" dirty="0" smtClean="0">
                          <a:solidFill>
                            <a:srgbClr val="FFFFFF"/>
                          </a:solidFill>
                          <a:latin typeface="微软雅黑" pitchFamily="34" charset="-122"/>
                          <a:ea typeface="微软雅黑" pitchFamily="34" charset="-122"/>
                        </a:rPr>
                        <a:t>2019</a:t>
                      </a:r>
                      <a:r>
                        <a:rPr lang="zh-CN" altLang="en-US" sz="1100" b="1" i="0" u="none" strike="noStrike" dirty="0" smtClean="0">
                          <a:solidFill>
                            <a:srgbClr val="FFFFFF"/>
                          </a:solidFill>
                          <a:latin typeface="微软雅黑" pitchFamily="34" charset="-122"/>
                          <a:ea typeface="微软雅黑" pitchFamily="34" charset="-122"/>
                        </a:rPr>
                        <a:t>年规</a:t>
                      </a:r>
                      <a:r>
                        <a:rPr lang="zh-CN" altLang="en-US" sz="1100" b="1" i="0" u="none" strike="noStrike" dirty="0">
                          <a:solidFill>
                            <a:srgbClr val="FFFFFF"/>
                          </a:solidFill>
                          <a:latin typeface="微软雅黑" pitchFamily="34" charset="-122"/>
                          <a:ea typeface="微软雅黑" pitchFamily="34" charset="-122"/>
                        </a:rPr>
                        <a:t>划</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hMerge="1">
                  <a:txBody>
                    <a:bodyPr/>
                    <a:lstStyle/>
                    <a:p>
                      <a:endParaRPr lang="zh-CN" altLang="en-US"/>
                    </a:p>
                  </a:txBody>
                  <a:tcPr/>
                </a:tc>
              </a:tr>
              <a:tr h="164711">
                <a:tc vMerge="1">
                  <a:txBody>
                    <a:bodyPr/>
                    <a:lstStyle/>
                    <a:p>
                      <a:endParaRPr lang="zh-CN" altLang="en-US"/>
                    </a:p>
                  </a:txBody>
                  <a:tcPr/>
                </a:tc>
                <a:tc>
                  <a:txBody>
                    <a:bodyPr/>
                    <a:lstStyle/>
                    <a:p>
                      <a:pPr algn="l" rtl="0" fontAlgn="ctr"/>
                      <a:r>
                        <a:rPr lang="zh-CN" altLang="en-US" sz="1100" b="1" i="0" u="none" strike="noStrike" dirty="0">
                          <a:solidFill>
                            <a:srgbClr val="FFFFFF"/>
                          </a:solidFill>
                          <a:latin typeface="微软雅黑" pitchFamily="34" charset="-122"/>
                          <a:ea typeface="微软雅黑" pitchFamily="34" charset="-122"/>
                        </a:rPr>
                        <a:t>平台</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l" rtl="0" fontAlgn="ctr"/>
                      <a:r>
                        <a:rPr lang="zh-CN" altLang="en-US" sz="1100" b="1" i="0" u="none" strike="noStrike" dirty="0">
                          <a:solidFill>
                            <a:srgbClr val="FFFFFF"/>
                          </a:solidFill>
                          <a:latin typeface="微软雅黑" pitchFamily="34" charset="-122"/>
                          <a:ea typeface="微软雅黑" pitchFamily="34" charset="-122"/>
                        </a:rPr>
                        <a:t>箱体</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l" rtl="0" fontAlgn="ctr"/>
                      <a:r>
                        <a:rPr lang="zh-CN" altLang="en-US" sz="1100" b="1" i="0" u="none" strike="noStrike" dirty="0">
                          <a:solidFill>
                            <a:srgbClr val="FFFFFF"/>
                          </a:solidFill>
                          <a:latin typeface="微软雅黑" pitchFamily="34" charset="-122"/>
                          <a:ea typeface="微软雅黑" pitchFamily="34" charset="-122"/>
                        </a:rPr>
                        <a:t>平台</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l" rtl="0" fontAlgn="ctr"/>
                      <a:r>
                        <a:rPr lang="zh-CN" altLang="en-US" sz="1100" b="1" i="0" u="none" strike="noStrike" dirty="0">
                          <a:solidFill>
                            <a:srgbClr val="FFFFFF"/>
                          </a:solidFill>
                          <a:latin typeface="微软雅黑" pitchFamily="34" charset="-122"/>
                          <a:ea typeface="微软雅黑" pitchFamily="34" charset="-122"/>
                        </a:rPr>
                        <a:t>箱体</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r>
              <a:tr h="164711">
                <a:tc rowSpan="5">
                  <a:txBody>
                    <a:bodyPr/>
                    <a:lstStyle/>
                    <a:p>
                      <a:pPr algn="ctr" rtl="0" fontAlgn="ctr"/>
                      <a:r>
                        <a:rPr lang="zh-CN" altLang="en-US" sz="1100" b="0" i="0" u="none" strike="noStrike">
                          <a:solidFill>
                            <a:srgbClr val="000000"/>
                          </a:solidFill>
                          <a:latin typeface="微软雅黑" pitchFamily="34" charset="-122"/>
                          <a:ea typeface="微软雅黑" pitchFamily="34" charset="-122"/>
                        </a:rPr>
                        <a:t>对开</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1915*905*650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639W</a:t>
                      </a:r>
                      <a:r>
                        <a:rPr lang="zh-CN" altLang="en-US" sz="1100" b="0" i="0" u="none" strike="noStrike">
                          <a:solidFill>
                            <a:srgbClr val="000000"/>
                          </a:solidFill>
                          <a:latin typeface="微软雅黑" pitchFamily="34" charset="-122"/>
                          <a:ea typeface="微软雅黑" pitchFamily="34" charset="-122"/>
                        </a:rPr>
                        <a:t>复式</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1915*905*650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639W</a:t>
                      </a:r>
                      <a:r>
                        <a:rPr lang="zh-CN" altLang="en-US" sz="1100" b="0" i="0" u="none" strike="noStrike">
                          <a:solidFill>
                            <a:srgbClr val="000000"/>
                          </a:solidFill>
                          <a:latin typeface="微软雅黑" pitchFamily="34" charset="-122"/>
                          <a:ea typeface="微软雅黑" pitchFamily="34" charset="-122"/>
                        </a:rPr>
                        <a:t>复式</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1855*905*650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dirty="0" smtClean="0">
                          <a:solidFill>
                            <a:srgbClr val="000000"/>
                          </a:solidFill>
                          <a:latin typeface="微软雅黑" pitchFamily="34" charset="-122"/>
                          <a:ea typeface="微软雅黑" pitchFamily="34" charset="-122"/>
                        </a:rPr>
                        <a:t>645W</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dirty="0" smtClean="0">
                          <a:solidFill>
                            <a:srgbClr val="000000"/>
                          </a:solidFill>
                          <a:latin typeface="微软雅黑" pitchFamily="34" charset="-122"/>
                          <a:ea typeface="微软雅黑" pitchFamily="34" charset="-122"/>
                        </a:rPr>
                        <a:t>1810*905*650</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dirty="0" smtClean="0">
                          <a:solidFill>
                            <a:srgbClr val="000000"/>
                          </a:solidFill>
                          <a:latin typeface="微软雅黑" pitchFamily="34" charset="-122"/>
                          <a:ea typeface="微软雅黑" pitchFamily="34" charset="-122"/>
                        </a:rPr>
                        <a:t>640W</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1810*905*550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552W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1810*905*550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552W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1770*905*600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568W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1770*905*600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568W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1770*905*600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sz="1100" b="0" i="0" u="none" strike="noStrike">
                          <a:solidFill>
                            <a:srgbClr val="000000"/>
                          </a:solidFill>
                          <a:latin typeface="微软雅黑" pitchFamily="34" charset="-122"/>
                          <a:ea typeface="微软雅黑" pitchFamily="34" charset="-122"/>
                        </a:rPr>
                        <a:t>565W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fontAlgn="ctr"/>
                      <a:r>
                        <a:rPr lang="zh-CN" altLang="en-US" sz="1100" b="0" i="0" u="none" strike="noStrike">
                          <a:solidFill>
                            <a:srgbClr val="000000"/>
                          </a:solidFill>
                          <a:latin typeface="微软雅黑" pitchFamily="34" charset="-122"/>
                          <a:ea typeface="微软雅黑" pitchFamily="34" charset="-122"/>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zh-CN" altLang="en-US" sz="1100" b="0" i="0" u="none" strike="noStrike">
                          <a:solidFill>
                            <a:srgbClr val="FF0000"/>
                          </a:solidFill>
                          <a:latin typeface="微软雅黑" pitchFamily="34" charset="-122"/>
                          <a:ea typeface="微软雅黑" pitchFamily="34" charset="-122"/>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rowSpan="8">
                  <a:txBody>
                    <a:bodyPr/>
                    <a:lstStyle/>
                    <a:p>
                      <a:pPr algn="ctr" rtl="0" fontAlgn="ctr"/>
                      <a:r>
                        <a:rPr lang="zh-CN" altLang="en-US" sz="1100" b="0" i="0" u="none" strike="noStrike">
                          <a:solidFill>
                            <a:srgbClr val="000000"/>
                          </a:solidFill>
                          <a:latin typeface="微软雅黑" pitchFamily="34" charset="-122"/>
                          <a:ea typeface="微软雅黑" pitchFamily="34" charset="-122"/>
                        </a:rPr>
                        <a:t>十字</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1905*905*650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1" i="0" u="none" strike="noStrike">
                          <a:solidFill>
                            <a:srgbClr val="000000"/>
                          </a:solidFill>
                          <a:latin typeface="微软雅黑" pitchFamily="34" charset="-122"/>
                          <a:ea typeface="微软雅黑" pitchFamily="34" charset="-122"/>
                        </a:rPr>
                        <a:t>681W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1905*905*650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1" i="0" u="none" strike="noStrike">
                          <a:solidFill>
                            <a:srgbClr val="000000"/>
                          </a:solidFill>
                          <a:latin typeface="微软雅黑" pitchFamily="34" charset="-122"/>
                          <a:ea typeface="微软雅黑" pitchFamily="34" charset="-122"/>
                        </a:rPr>
                        <a:t>681W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1905*830*550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1" i="0" u="none" strike="noStrike">
                          <a:solidFill>
                            <a:srgbClr val="000000"/>
                          </a:solidFill>
                          <a:latin typeface="微软雅黑" pitchFamily="34" charset="-122"/>
                          <a:ea typeface="微软雅黑" pitchFamily="34" charset="-122"/>
                        </a:rPr>
                        <a:t>501W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1905*830*550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1" i="0" u="none" strike="noStrike">
                          <a:solidFill>
                            <a:srgbClr val="000000"/>
                          </a:solidFill>
                          <a:latin typeface="微软雅黑" pitchFamily="34" charset="-122"/>
                          <a:ea typeface="微软雅黑" pitchFamily="34" charset="-122"/>
                        </a:rPr>
                        <a:t>501W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1810*905*700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660W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微软雅黑" pitchFamily="34" charset="-122"/>
                          <a:ea typeface="微软雅黑" pitchFamily="34" charset="-122"/>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微软雅黑" pitchFamily="34" charset="-122"/>
                          <a:ea typeface="微软雅黑" pitchFamily="34" charset="-122"/>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1915*850*600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520W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1915*850*600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520W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1915*850*600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sz="1100" b="0" i="0" u="none" strike="noStrike">
                          <a:solidFill>
                            <a:srgbClr val="000000"/>
                          </a:solidFill>
                          <a:latin typeface="微软雅黑" pitchFamily="34" charset="-122"/>
                          <a:ea typeface="微软雅黑" pitchFamily="34" charset="-122"/>
                        </a:rPr>
                        <a:t>536W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zh-CN" altLang="en-US" sz="1100" b="0" i="0" u="none" strike="noStrike">
                          <a:solidFill>
                            <a:srgbClr val="000000"/>
                          </a:solidFill>
                          <a:latin typeface="微软雅黑" pitchFamily="34" charset="-122"/>
                          <a:ea typeface="微软雅黑" pitchFamily="34" charset="-122"/>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zh-CN" altLang="en-US" sz="1100" b="0" i="0" u="none" strike="noStrike">
                          <a:solidFill>
                            <a:srgbClr val="000000"/>
                          </a:solidFill>
                          <a:latin typeface="微软雅黑" pitchFamily="34" charset="-122"/>
                          <a:ea typeface="微软雅黑" pitchFamily="34" charset="-122"/>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1810*780*600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506W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1810*780*600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506W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1810*780*600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451W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1810*780*600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451W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1810*780*600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448W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altLang="zh-CN" sz="1100" b="0" i="0" u="none" strike="noStrike">
                          <a:solidFill>
                            <a:srgbClr val="000000"/>
                          </a:solidFill>
                          <a:latin typeface="微软雅黑" pitchFamily="34" charset="-122"/>
                          <a:ea typeface="微软雅黑" pitchFamily="34" charset="-122"/>
                        </a:rPr>
                        <a:t>1810*780*550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en-US" sz="1100" b="0" i="0" u="none" strike="noStrike">
                          <a:solidFill>
                            <a:srgbClr val="000000"/>
                          </a:solidFill>
                          <a:latin typeface="微软雅黑" pitchFamily="34" charset="-122"/>
                          <a:ea typeface="微软雅黑" pitchFamily="34" charset="-122"/>
                        </a:rPr>
                        <a:t>420W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rowSpan="2">
                  <a:txBody>
                    <a:bodyPr/>
                    <a:lstStyle/>
                    <a:p>
                      <a:pPr algn="ctr" rtl="0" fontAlgn="ctr"/>
                      <a:r>
                        <a:rPr lang="zh-CN" altLang="en-US" sz="1100" b="0" i="0" u="none" strike="noStrike">
                          <a:solidFill>
                            <a:srgbClr val="000000"/>
                          </a:solidFill>
                          <a:latin typeface="微软雅黑" pitchFamily="34" charset="-122"/>
                          <a:ea typeface="微软雅黑" pitchFamily="34" charset="-122"/>
                        </a:rPr>
                        <a:t>六门</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1905*905*650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1" i="0" u="none" strike="noStrike">
                          <a:solidFill>
                            <a:srgbClr val="000000"/>
                          </a:solidFill>
                          <a:latin typeface="微软雅黑" pitchFamily="34" charset="-122"/>
                          <a:ea typeface="微软雅黑" pitchFamily="34" charset="-122"/>
                        </a:rPr>
                        <a:t>656W</a:t>
                      </a:r>
                      <a:r>
                        <a:rPr lang="zh-CN" altLang="en-US" sz="1100" b="1" i="0" u="none" strike="noStrike">
                          <a:solidFill>
                            <a:srgbClr val="000000"/>
                          </a:solidFill>
                          <a:latin typeface="微软雅黑" pitchFamily="34" charset="-122"/>
                          <a:ea typeface="微软雅黑" pitchFamily="34" charset="-122"/>
                        </a:rPr>
                        <a:t>六门</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1905*905*650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1" i="0" u="none" strike="noStrike">
                          <a:solidFill>
                            <a:srgbClr val="000000"/>
                          </a:solidFill>
                          <a:latin typeface="微软雅黑" pitchFamily="34" charset="-122"/>
                          <a:ea typeface="微软雅黑" pitchFamily="34" charset="-122"/>
                        </a:rPr>
                        <a:t>656W</a:t>
                      </a:r>
                      <a:r>
                        <a:rPr lang="zh-CN" altLang="en-US" sz="1100" b="1" i="0" u="none" strike="noStrike">
                          <a:solidFill>
                            <a:srgbClr val="000000"/>
                          </a:solidFill>
                          <a:latin typeface="微软雅黑" pitchFamily="34" charset="-122"/>
                          <a:ea typeface="微软雅黑" pitchFamily="34" charset="-122"/>
                        </a:rPr>
                        <a:t>六门</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1905*830*550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1" i="0" u="none" strike="noStrike">
                          <a:solidFill>
                            <a:srgbClr val="000000"/>
                          </a:solidFill>
                          <a:latin typeface="微软雅黑" pitchFamily="34" charset="-122"/>
                          <a:ea typeface="微软雅黑" pitchFamily="34" charset="-122"/>
                        </a:rPr>
                        <a:t>481W</a:t>
                      </a:r>
                      <a:r>
                        <a:rPr lang="zh-CN" altLang="en-US" sz="1100" b="1" i="0" u="none" strike="noStrike">
                          <a:solidFill>
                            <a:srgbClr val="000000"/>
                          </a:solidFill>
                          <a:latin typeface="微软雅黑" pitchFamily="34" charset="-122"/>
                          <a:ea typeface="微软雅黑" pitchFamily="34" charset="-122"/>
                        </a:rPr>
                        <a:t>六门</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1905*830*550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1" i="0" u="none" strike="noStrike">
                          <a:solidFill>
                            <a:srgbClr val="000000"/>
                          </a:solidFill>
                          <a:latin typeface="微软雅黑" pitchFamily="34" charset="-122"/>
                          <a:ea typeface="微软雅黑" pitchFamily="34" charset="-122"/>
                        </a:rPr>
                        <a:t>481W</a:t>
                      </a:r>
                      <a:r>
                        <a:rPr lang="zh-CN" altLang="en-US" sz="1100" b="1" i="0" u="none" strike="noStrike">
                          <a:solidFill>
                            <a:srgbClr val="000000"/>
                          </a:solidFill>
                          <a:latin typeface="微软雅黑" pitchFamily="34" charset="-122"/>
                          <a:ea typeface="微软雅黑" pitchFamily="34" charset="-122"/>
                        </a:rPr>
                        <a:t>六门</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rowSpan="9">
                  <a:txBody>
                    <a:bodyPr/>
                    <a:lstStyle/>
                    <a:p>
                      <a:pPr algn="ctr" rtl="0" fontAlgn="ctr"/>
                      <a:r>
                        <a:rPr lang="zh-CN" altLang="en-US" sz="1100" b="0" i="0" u="none" strike="noStrike">
                          <a:solidFill>
                            <a:srgbClr val="000000"/>
                          </a:solidFill>
                          <a:latin typeface="微软雅黑" pitchFamily="34" charset="-122"/>
                          <a:ea typeface="微软雅黑" pitchFamily="34" charset="-122"/>
                        </a:rPr>
                        <a:t>法式</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zh-CN" altLang="en-US" sz="1100" b="0" i="0" u="none" strike="noStrike">
                          <a:solidFill>
                            <a:srgbClr val="000000"/>
                          </a:solidFill>
                          <a:latin typeface="微软雅黑" pitchFamily="34" charset="-122"/>
                          <a:ea typeface="微软雅黑" pitchFamily="34" charset="-122"/>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zh-CN" altLang="en-US" sz="1100" b="1" i="0" u="none" strike="noStrike">
                          <a:solidFill>
                            <a:srgbClr val="000000"/>
                          </a:solidFill>
                          <a:latin typeface="微软雅黑" pitchFamily="34" charset="-122"/>
                          <a:ea typeface="微软雅黑" pitchFamily="34" charset="-122"/>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1905*830*550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l" rtl="0" fontAlgn="ctr"/>
                      <a:r>
                        <a:rPr lang="en-US" sz="1100" b="0" i="0" u="none" strike="noStrike" dirty="0">
                          <a:solidFill>
                            <a:srgbClr val="000000"/>
                          </a:solidFill>
                          <a:latin typeface="微软雅黑" pitchFamily="34" charset="-122"/>
                          <a:ea typeface="微软雅黑" pitchFamily="34" charset="-122"/>
                        </a:rPr>
                        <a:t>510W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1905*830*550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1" i="0" u="none" strike="noStrike">
                          <a:solidFill>
                            <a:srgbClr val="000000"/>
                          </a:solidFill>
                          <a:latin typeface="微软雅黑" pitchFamily="34" charset="-122"/>
                          <a:ea typeface="微软雅黑" pitchFamily="34" charset="-122"/>
                        </a:rPr>
                        <a:t>482W</a:t>
                      </a:r>
                      <a:r>
                        <a:rPr lang="zh-CN" altLang="en-US" sz="1100" b="1" i="0" u="none" strike="noStrike">
                          <a:solidFill>
                            <a:srgbClr val="000000"/>
                          </a:solidFill>
                          <a:latin typeface="微软雅黑" pitchFamily="34" charset="-122"/>
                          <a:ea typeface="微软雅黑" pitchFamily="34" charset="-122"/>
                        </a:rPr>
                        <a:t>五门</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1905*830*550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1" i="0" u="none" strike="noStrike">
                          <a:solidFill>
                            <a:srgbClr val="000000"/>
                          </a:solidFill>
                          <a:latin typeface="微软雅黑" pitchFamily="34" charset="-122"/>
                          <a:ea typeface="微软雅黑" pitchFamily="34" charset="-122"/>
                        </a:rPr>
                        <a:t>482W</a:t>
                      </a:r>
                      <a:r>
                        <a:rPr lang="zh-CN" altLang="en-US" sz="1100" b="1" i="0" u="none" strike="noStrike">
                          <a:solidFill>
                            <a:srgbClr val="000000"/>
                          </a:solidFill>
                          <a:latin typeface="微软雅黑" pitchFamily="34" charset="-122"/>
                          <a:ea typeface="微软雅黑" pitchFamily="34" charset="-122"/>
                        </a:rPr>
                        <a:t>五门</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1855*700*600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sz="1100" b="0" i="0" u="none" strike="noStrike">
                          <a:solidFill>
                            <a:srgbClr val="000000"/>
                          </a:solidFill>
                          <a:latin typeface="微软雅黑" pitchFamily="34" charset="-122"/>
                          <a:ea typeface="微软雅黑" pitchFamily="34" charset="-122"/>
                        </a:rPr>
                        <a:t>412W</a:t>
                      </a:r>
                      <a:r>
                        <a:rPr lang="zh-CN" altLang="en-US" sz="1100" b="0" i="0" u="none" strike="noStrike">
                          <a:solidFill>
                            <a:srgbClr val="000000"/>
                          </a:solidFill>
                          <a:latin typeface="微软雅黑" pitchFamily="34" charset="-122"/>
                          <a:ea typeface="微软雅黑" pitchFamily="34" charset="-122"/>
                        </a:rPr>
                        <a:t>五门</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1905*700*550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l" rtl="0" fontAlgn="ctr"/>
                      <a:r>
                        <a:rPr lang="en-US" sz="1100" b="0" i="0" u="none" strike="noStrike">
                          <a:solidFill>
                            <a:srgbClr val="000000"/>
                          </a:solidFill>
                          <a:latin typeface="微软雅黑" pitchFamily="34" charset="-122"/>
                          <a:ea typeface="微软雅黑" pitchFamily="34" charset="-122"/>
                        </a:rPr>
                        <a:t>406W</a:t>
                      </a:r>
                      <a:r>
                        <a:rPr lang="zh-CN" altLang="en-US" sz="1100" b="0" i="0" u="none" strike="noStrike">
                          <a:solidFill>
                            <a:srgbClr val="000000"/>
                          </a:solidFill>
                          <a:latin typeface="微软雅黑" pitchFamily="34" charset="-122"/>
                          <a:ea typeface="微软雅黑" pitchFamily="34" charset="-122"/>
                        </a:rPr>
                        <a:t>五门</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1810*780*600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sz="1100" b="0" i="0" u="none" strike="noStrike">
                          <a:solidFill>
                            <a:srgbClr val="000000"/>
                          </a:solidFill>
                          <a:latin typeface="微软雅黑" pitchFamily="34" charset="-122"/>
                          <a:ea typeface="微软雅黑" pitchFamily="34" charset="-122"/>
                        </a:rPr>
                        <a:t>470W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1905*700*550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l" rtl="0" fontAlgn="ctr"/>
                      <a:r>
                        <a:rPr lang="en-US" sz="1100" b="0" i="0" u="none" strike="noStrike">
                          <a:solidFill>
                            <a:srgbClr val="000000"/>
                          </a:solidFill>
                          <a:latin typeface="微软雅黑" pitchFamily="34" charset="-122"/>
                          <a:ea typeface="微软雅黑" pitchFamily="34" charset="-122"/>
                        </a:rPr>
                        <a:t>425W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1800*680*600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sz="1100" b="0" i="0" u="none" strike="noStrike">
                          <a:solidFill>
                            <a:srgbClr val="000000"/>
                          </a:solidFill>
                          <a:latin typeface="微软雅黑" pitchFamily="34" charset="-122"/>
                          <a:ea typeface="微软雅黑" pitchFamily="34" charset="-122"/>
                        </a:rPr>
                        <a:t>408W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fontAlgn="ctr"/>
                      <a:r>
                        <a:rPr lang="zh-CN" altLang="en-US" sz="1100" b="0" i="0" u="none" strike="noStrike">
                          <a:solidFill>
                            <a:srgbClr val="000000"/>
                          </a:solidFill>
                          <a:latin typeface="微软雅黑" pitchFamily="34" charset="-122"/>
                          <a:ea typeface="微软雅黑" pitchFamily="34" charset="-122"/>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fontAlgn="ctr"/>
                      <a:r>
                        <a:rPr lang="zh-CN" altLang="en-US" sz="1100" b="0" i="0" u="none" strike="noStrike">
                          <a:solidFill>
                            <a:srgbClr val="000000"/>
                          </a:solidFill>
                          <a:latin typeface="微软雅黑" pitchFamily="34" charset="-122"/>
                          <a:ea typeface="微软雅黑" pitchFamily="34" charset="-122"/>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1810*650*600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368W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1810*650*600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368W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1850*595*575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306W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1850*595*575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306W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1850*595*575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302</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zh-CN" altLang="en-US" sz="1100" b="0" i="0" u="none" strike="noStrike">
                          <a:solidFill>
                            <a:srgbClr val="000000"/>
                          </a:solidFill>
                          <a:latin typeface="微软雅黑" pitchFamily="34" charset="-122"/>
                          <a:ea typeface="微软雅黑" pitchFamily="34" charset="-122"/>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zh-CN" altLang="en-US" sz="1100" b="0" i="0" u="none" strike="noStrike">
                          <a:solidFill>
                            <a:srgbClr val="000000"/>
                          </a:solidFill>
                          <a:latin typeface="微软雅黑" pitchFamily="34" charset="-122"/>
                          <a:ea typeface="微软雅黑" pitchFamily="34" charset="-122"/>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1810*780*600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pitchFamily="34" charset="-122"/>
                          <a:ea typeface="微软雅黑" pitchFamily="34" charset="-122"/>
                        </a:rPr>
                        <a:t>460W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pitchFamily="34" charset="-122"/>
                          <a:ea typeface="微软雅黑" pitchFamily="34" charset="-122"/>
                        </a:rPr>
                        <a:t>1810*780*600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dirty="0">
                          <a:solidFill>
                            <a:srgbClr val="000000"/>
                          </a:solidFill>
                          <a:latin typeface="微软雅黑" pitchFamily="34" charset="-122"/>
                          <a:ea typeface="微软雅黑" pitchFamily="34" charset="-122"/>
                        </a:rPr>
                        <a:t>460W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nvGraphicFramePr>
        <p:xfrm>
          <a:off x="5957596" y="1820947"/>
          <a:ext cx="4515083" cy="4376810"/>
        </p:xfrm>
        <a:graphic>
          <a:graphicData uri="http://schemas.openxmlformats.org/drawingml/2006/table">
            <a:tbl>
              <a:tblPr/>
              <a:tblGrid>
                <a:gridCol w="957826"/>
                <a:gridCol w="957826"/>
                <a:gridCol w="936540"/>
                <a:gridCol w="936540"/>
                <a:gridCol w="726351"/>
              </a:tblGrid>
              <a:tr h="164711">
                <a:tc rowSpan="2">
                  <a:txBody>
                    <a:bodyPr/>
                    <a:lstStyle/>
                    <a:p>
                      <a:pPr algn="ctr" rtl="0" fontAlgn="ctr"/>
                      <a:r>
                        <a:rPr lang="zh-CN" altLang="en-US" sz="1100" b="1" i="0" u="none" strike="noStrike" dirty="0" smtClean="0">
                          <a:solidFill>
                            <a:schemeClr val="bg1"/>
                          </a:solidFill>
                          <a:latin typeface="Microsoft YaHei Light"/>
                        </a:rPr>
                        <a:t>结构</a:t>
                      </a:r>
                      <a:endParaRPr lang="zh-CN" altLang="en-US" sz="1100" b="1" i="0" u="none" strike="noStrike" dirty="0">
                        <a:solidFill>
                          <a:schemeClr val="bg1"/>
                        </a:solidFill>
                        <a:latin typeface="Microsoft YaHei Light"/>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gridSpan="2">
                  <a:txBody>
                    <a:bodyPr/>
                    <a:lstStyle/>
                    <a:p>
                      <a:pPr algn="ctr" rtl="0" fontAlgn="ctr"/>
                      <a:r>
                        <a:rPr lang="en-US" altLang="zh-CN" sz="1100" b="1" i="0" u="none" strike="noStrike" dirty="0" smtClean="0">
                          <a:solidFill>
                            <a:schemeClr val="bg1"/>
                          </a:solidFill>
                          <a:latin typeface="微软雅黑"/>
                        </a:rPr>
                        <a:t>2018</a:t>
                      </a:r>
                      <a:r>
                        <a:rPr lang="zh-CN" altLang="en-US" sz="1100" b="1" i="0" u="none" strike="noStrike" dirty="0" smtClean="0">
                          <a:solidFill>
                            <a:schemeClr val="bg1"/>
                          </a:solidFill>
                          <a:latin typeface="微软雅黑"/>
                        </a:rPr>
                        <a:t>年</a:t>
                      </a:r>
                      <a:endParaRPr lang="en-US" altLang="zh-CN" sz="1100" b="1" i="0" u="none" strike="noStrike" dirty="0">
                        <a:solidFill>
                          <a:schemeClr val="bg1"/>
                        </a:solidFill>
                        <a:latin typeface="微软雅黑"/>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hMerge="1">
                  <a:txBody>
                    <a:bodyPr/>
                    <a:lstStyle/>
                    <a:p>
                      <a:pPr algn="l" rtl="0" fontAlgn="ctr"/>
                      <a:endParaRPr lang="en-US" sz="1200" b="0" i="0" u="none" strike="noStrike" dirty="0">
                        <a:solidFill>
                          <a:srgbClr val="000000"/>
                        </a:solidFill>
                        <a:latin typeface="微软雅黑"/>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gridSpan="2">
                  <a:txBody>
                    <a:bodyPr/>
                    <a:lstStyle/>
                    <a:p>
                      <a:pPr algn="ctr" rtl="0" fontAlgn="ctr"/>
                      <a:r>
                        <a:rPr lang="en-US" altLang="zh-CN" sz="1100" b="1" i="0" u="none" strike="noStrike" dirty="0" smtClean="0">
                          <a:solidFill>
                            <a:schemeClr val="bg1"/>
                          </a:solidFill>
                          <a:latin typeface="微软雅黑"/>
                        </a:rPr>
                        <a:t>2019</a:t>
                      </a:r>
                      <a:r>
                        <a:rPr lang="zh-CN" altLang="en-US" sz="1100" b="1" i="0" u="none" strike="noStrike" dirty="0" smtClean="0">
                          <a:solidFill>
                            <a:schemeClr val="bg1"/>
                          </a:solidFill>
                          <a:latin typeface="微软雅黑"/>
                        </a:rPr>
                        <a:t>年规划</a:t>
                      </a:r>
                      <a:endParaRPr lang="zh-CN" altLang="en-US" sz="1100" b="1" i="0" u="none" strike="noStrike" dirty="0">
                        <a:solidFill>
                          <a:schemeClr val="bg1"/>
                        </a:solidFill>
                        <a:latin typeface="微软雅黑"/>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hMerge="1">
                  <a:txBody>
                    <a:bodyPr/>
                    <a:lstStyle/>
                    <a:p>
                      <a:pPr algn="l" rtl="0" fontAlgn="ctr"/>
                      <a:endParaRPr lang="zh-CN" altLang="en-US" sz="1200" b="1" i="0" u="none" strike="noStrike" dirty="0">
                        <a:solidFill>
                          <a:schemeClr val="bg1"/>
                        </a:solidFill>
                        <a:latin typeface="微软雅黑"/>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r>
              <a:tr h="164711">
                <a:tc vMerge="1">
                  <a:txBody>
                    <a:bodyPr/>
                    <a:lstStyle/>
                    <a:p>
                      <a:pPr algn="ctr" rtl="0" fontAlgn="ctr"/>
                      <a:endParaRPr lang="zh-CN" altLang="en-US" sz="1200" b="0" i="0" u="none" strike="noStrike" dirty="0">
                        <a:solidFill>
                          <a:srgbClr val="000000"/>
                        </a:solidFill>
                        <a:latin typeface="Microsoft YaHei Light"/>
                      </a:endParaRPr>
                    </a:p>
                  </a:txBody>
                  <a:tcPr marL="0" marR="0" marT="0" marB="0" anchor="ctr">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tcPr>
                </a:tc>
                <a:tc>
                  <a:txBody>
                    <a:bodyPr/>
                    <a:lstStyle/>
                    <a:p>
                      <a:pPr algn="l" rtl="0" fontAlgn="ctr"/>
                      <a:r>
                        <a:rPr lang="zh-CN" altLang="en-US" sz="1100" b="1" i="0" u="none" strike="noStrike" dirty="0" smtClean="0">
                          <a:solidFill>
                            <a:schemeClr val="bg1"/>
                          </a:solidFill>
                          <a:latin typeface="微软雅黑"/>
                        </a:rPr>
                        <a:t>平台</a:t>
                      </a:r>
                      <a:endParaRPr lang="en-US" altLang="zh-CN" sz="1100" b="1" i="0" u="none" strike="noStrike" dirty="0">
                        <a:solidFill>
                          <a:schemeClr val="bg1"/>
                        </a:solidFill>
                        <a:latin typeface="微软雅黑"/>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l" rtl="0" fontAlgn="ctr"/>
                      <a:r>
                        <a:rPr lang="zh-CN" altLang="en-US" sz="1100" b="1" i="0" u="none" strike="noStrike" dirty="0" smtClean="0">
                          <a:solidFill>
                            <a:schemeClr val="bg1"/>
                          </a:solidFill>
                          <a:latin typeface="微软雅黑"/>
                        </a:rPr>
                        <a:t>箱体</a:t>
                      </a:r>
                      <a:endParaRPr lang="en-US" sz="1100" b="1" i="0" u="none" strike="noStrike" dirty="0">
                        <a:solidFill>
                          <a:schemeClr val="bg1"/>
                        </a:solidFill>
                        <a:latin typeface="微软雅黑"/>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l" rtl="0" fontAlgn="ctr"/>
                      <a:r>
                        <a:rPr lang="zh-CN" altLang="en-US" sz="1100" b="1" i="0" u="none" strike="noStrike" dirty="0" smtClean="0">
                          <a:solidFill>
                            <a:schemeClr val="bg1"/>
                          </a:solidFill>
                          <a:latin typeface="微软雅黑"/>
                        </a:rPr>
                        <a:t>平台</a:t>
                      </a:r>
                      <a:endParaRPr lang="zh-CN" altLang="en-US" sz="1100" b="1" i="0" u="none" strike="noStrike" dirty="0">
                        <a:solidFill>
                          <a:schemeClr val="bg1"/>
                        </a:solidFill>
                        <a:latin typeface="微软雅黑"/>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l" rtl="0" fontAlgn="ctr"/>
                      <a:r>
                        <a:rPr lang="zh-CN" altLang="en-US" sz="1100" b="1" i="0" u="none" strike="noStrike" dirty="0" smtClean="0">
                          <a:solidFill>
                            <a:schemeClr val="bg1"/>
                          </a:solidFill>
                          <a:latin typeface="微软雅黑"/>
                        </a:rPr>
                        <a:t>箱体</a:t>
                      </a:r>
                      <a:endParaRPr lang="zh-CN" altLang="en-US" sz="1100" b="1" i="0" u="none" strike="noStrike" dirty="0">
                        <a:solidFill>
                          <a:schemeClr val="bg1"/>
                        </a:solidFill>
                        <a:latin typeface="微软雅黑"/>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r>
              <a:tr h="164711">
                <a:tc rowSpan="4">
                  <a:txBody>
                    <a:bodyPr/>
                    <a:lstStyle/>
                    <a:p>
                      <a:pPr algn="ctr" rtl="0" fontAlgn="ctr"/>
                      <a:r>
                        <a:rPr lang="zh-CN" altLang="en-US" sz="1100" b="0" i="0" u="none" strike="noStrike">
                          <a:solidFill>
                            <a:srgbClr val="000000"/>
                          </a:solidFill>
                          <a:latin typeface="Microsoft YaHei Light"/>
                        </a:rPr>
                        <a:t>风三</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dirty="0">
                          <a:solidFill>
                            <a:srgbClr val="000000"/>
                          </a:solidFill>
                          <a:latin typeface="微软雅黑"/>
                        </a:rPr>
                        <a:t>1840*595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sz="1100" b="0" i="0" u="none" strike="noStrike" dirty="0">
                          <a:solidFill>
                            <a:srgbClr val="000000"/>
                          </a:solidFill>
                          <a:latin typeface="微软雅黑"/>
                        </a:rPr>
                        <a:t>298W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1810*595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a:rPr>
                        <a:t>271W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1810*595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a:rPr>
                        <a:t>271W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1810*595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a:rPr>
                        <a:t>253W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1810*595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a:rPr>
                        <a:t>253W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1780*540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a:rPr>
                        <a:t>221W</a:t>
                      </a:r>
                      <a:r>
                        <a:rPr lang="zh-CN" altLang="en-US" sz="1100" b="0" i="0" u="none" strike="noStrike">
                          <a:solidFill>
                            <a:srgbClr val="000000"/>
                          </a:solidFill>
                          <a:latin typeface="微软雅黑"/>
                        </a:rPr>
                        <a:t>三</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1780*540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a:rPr>
                        <a:t>221W</a:t>
                      </a:r>
                      <a:r>
                        <a:rPr lang="zh-CN" altLang="en-US" sz="1100" b="0" i="0" u="none" strike="noStrike">
                          <a:solidFill>
                            <a:srgbClr val="000000"/>
                          </a:solidFill>
                          <a:latin typeface="微软雅黑"/>
                        </a:rPr>
                        <a:t>三</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85810">
                <a:tc rowSpan="8">
                  <a:txBody>
                    <a:bodyPr/>
                    <a:lstStyle/>
                    <a:p>
                      <a:pPr algn="ctr" rtl="0" fontAlgn="ctr"/>
                      <a:r>
                        <a:rPr lang="zh-CN" altLang="en-US" sz="1100" b="0" i="0" u="none" strike="noStrike">
                          <a:solidFill>
                            <a:srgbClr val="000000"/>
                          </a:solidFill>
                          <a:latin typeface="Microsoft YaHei Light"/>
                        </a:rPr>
                        <a:t>风二</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1810*700*550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l" rtl="0" fontAlgn="ctr"/>
                      <a:r>
                        <a:rPr lang="en-US" sz="1100" b="0" i="0" u="none" strike="noStrike">
                          <a:solidFill>
                            <a:srgbClr val="000000"/>
                          </a:solidFill>
                          <a:latin typeface="微软雅黑"/>
                        </a:rPr>
                        <a:t>387W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1840*595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sz="1100" b="0" i="0" u="none" strike="noStrike">
                          <a:solidFill>
                            <a:srgbClr val="000000"/>
                          </a:solidFill>
                          <a:latin typeface="微软雅黑"/>
                        </a:rPr>
                        <a:t>311W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1755*595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a:rPr>
                        <a:t>269W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1755*595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a:rPr>
                        <a:t>269W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1685*570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sz="1100" b="0" i="0" u="none" strike="noStrike">
                          <a:solidFill>
                            <a:srgbClr val="000000"/>
                          </a:solidFill>
                          <a:latin typeface="微软雅黑"/>
                        </a:rPr>
                        <a:t>241W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altLang="zh-CN" sz="1100" b="0" i="0" u="none" strike="noStrike">
                          <a:solidFill>
                            <a:srgbClr val="000000"/>
                          </a:solidFill>
                          <a:latin typeface="微软雅黑"/>
                        </a:rPr>
                        <a:t>1685*540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l" rtl="0" fontAlgn="ctr"/>
                      <a:r>
                        <a:rPr lang="en-US" sz="1100" b="0" i="0" u="none" strike="noStrike">
                          <a:solidFill>
                            <a:srgbClr val="FF0000"/>
                          </a:solidFill>
                          <a:latin typeface="微软雅黑"/>
                        </a:rPr>
                        <a:t>243W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1685*540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sz="1100" b="0" i="0" u="none" strike="noStrike">
                          <a:solidFill>
                            <a:srgbClr val="000000"/>
                          </a:solidFill>
                          <a:latin typeface="微软雅黑"/>
                        </a:rPr>
                        <a:t>221W</a:t>
                      </a:r>
                      <a:r>
                        <a:rPr lang="zh-CN" altLang="en-US" sz="1100" b="0" i="0" u="none" strike="noStrike">
                          <a:solidFill>
                            <a:srgbClr val="000000"/>
                          </a:solidFill>
                          <a:latin typeface="微软雅黑"/>
                        </a:rPr>
                        <a:t>二</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zh-CN" altLang="en-US" sz="1100" b="0" i="0" u="none" strike="noStrike">
                          <a:solidFill>
                            <a:srgbClr val="FF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1560*540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a:rPr>
                        <a:t>201W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1560*540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sz="1100" b="0" i="0" u="none" strike="noStrike">
                          <a:solidFill>
                            <a:srgbClr val="000000"/>
                          </a:solidFill>
                          <a:latin typeface="微软雅黑"/>
                        </a:rPr>
                        <a:t>201W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1560*540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sz="1100" b="0" i="0" u="none" strike="noStrike">
                          <a:solidFill>
                            <a:srgbClr val="000000"/>
                          </a:solidFill>
                          <a:latin typeface="微软雅黑"/>
                        </a:rPr>
                        <a:t>187W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altLang="zh-CN" sz="1100" b="0" i="0" u="none" strike="noStrike">
                          <a:solidFill>
                            <a:srgbClr val="000000"/>
                          </a:solidFill>
                          <a:latin typeface="微软雅黑"/>
                        </a:rPr>
                        <a:t>1414*540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l" rtl="0" fontAlgn="ctr"/>
                      <a:r>
                        <a:rPr lang="en-US" sz="1100" b="0" i="0" u="none" strike="noStrike">
                          <a:solidFill>
                            <a:srgbClr val="FF0000"/>
                          </a:solidFill>
                          <a:latin typeface="微软雅黑"/>
                        </a:rPr>
                        <a:t>177W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1375*540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sz="1100" b="0" i="0" u="none" strike="noStrike">
                          <a:solidFill>
                            <a:srgbClr val="000000"/>
                          </a:solidFill>
                          <a:latin typeface="微软雅黑"/>
                        </a:rPr>
                        <a:t>157W</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rowSpan="3">
                  <a:txBody>
                    <a:bodyPr/>
                    <a:lstStyle/>
                    <a:p>
                      <a:pPr algn="ctr" rtl="0" fontAlgn="ctr"/>
                      <a:r>
                        <a:rPr lang="zh-CN" altLang="en-US" sz="1100" b="0" i="0" u="none" strike="noStrike">
                          <a:solidFill>
                            <a:srgbClr val="000000"/>
                          </a:solidFill>
                          <a:latin typeface="Microsoft YaHei Light"/>
                        </a:rPr>
                        <a:t>直三</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1745*540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221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1745*540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221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1745*525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altLang="zh-CN" sz="1100" b="0" i="0" u="none" strike="noStrike">
                          <a:solidFill>
                            <a:srgbClr val="000000"/>
                          </a:solidFill>
                          <a:latin typeface="微软雅黑"/>
                        </a:rPr>
                        <a:t>216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1690*525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206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1690*525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206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85810">
                <a:tc rowSpan="5">
                  <a:txBody>
                    <a:bodyPr/>
                    <a:lstStyle/>
                    <a:p>
                      <a:pPr algn="ctr" rtl="0" fontAlgn="ctr"/>
                      <a:r>
                        <a:rPr lang="zh-CN" altLang="en-US" sz="1100" b="0" i="0" u="none" strike="noStrike">
                          <a:solidFill>
                            <a:srgbClr val="000000"/>
                          </a:solidFill>
                          <a:latin typeface="Microsoft YaHei Light"/>
                        </a:rPr>
                        <a:t>直二</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dirty="0" smtClean="0">
                          <a:solidFill>
                            <a:srgbClr val="000000"/>
                          </a:solidFill>
                          <a:latin typeface="微软雅黑"/>
                        </a:rPr>
                        <a:t>1800*570</a:t>
                      </a:r>
                      <a:endParaRPr lang="en-US" altLang="zh-CN" sz="1100" b="0" i="0" u="none" strike="noStrike" dirty="0">
                        <a:solidFill>
                          <a:srgbClr val="000000"/>
                        </a:solidFill>
                        <a:latin typeface="微软雅黑"/>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sz="1100" b="0" i="0" u="none" strike="noStrike">
                          <a:solidFill>
                            <a:srgbClr val="000000"/>
                          </a:solidFill>
                          <a:latin typeface="微软雅黑"/>
                        </a:rPr>
                        <a:t>256V</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1495*540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195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1495*540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195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1535*525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en-US" altLang="zh-CN" sz="1100" b="0" i="0" u="none" strike="noStrike">
                          <a:solidFill>
                            <a:srgbClr val="000000"/>
                          </a:solidFill>
                          <a:latin typeface="微软雅黑"/>
                        </a:rPr>
                        <a:t>181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0000"/>
                    </a:solidFill>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zh-CN" altLang="en-US" sz="1100" b="0" i="0" u="none" strike="noStrike">
                          <a:solidFill>
                            <a:srgbClr val="000000"/>
                          </a:solidFill>
                          <a:latin typeface="微软雅黑"/>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1450*525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171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1450*525</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171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1135*470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118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1135*470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118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rowSpan="3">
                  <a:txBody>
                    <a:bodyPr/>
                    <a:lstStyle/>
                    <a:p>
                      <a:pPr algn="ctr" rtl="0" fontAlgn="ctr"/>
                      <a:r>
                        <a:rPr lang="zh-CN" altLang="en-US" sz="1100" b="0" i="0" u="none" strike="noStrike">
                          <a:solidFill>
                            <a:srgbClr val="000000"/>
                          </a:solidFill>
                          <a:latin typeface="Microsoft YaHei Light"/>
                        </a:rPr>
                        <a:t>单门</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1375*540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180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1375*540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180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830*470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86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830*470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86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64711">
                <a:tc vMerge="1">
                  <a:txBody>
                    <a:bodyPr/>
                    <a:lstStyle/>
                    <a:p>
                      <a:endParaRPr lang="zh-CN" altLang="en-US"/>
                    </a:p>
                  </a:txBody>
                  <a:tcPr/>
                </a:tc>
                <a:tc>
                  <a:txBody>
                    <a:bodyPr/>
                    <a:lstStyle/>
                    <a:p>
                      <a:pPr algn="l" rtl="0" fontAlgn="ctr"/>
                      <a:r>
                        <a:rPr lang="en-US" altLang="zh-CN" sz="1100" b="0" i="0" u="none" strike="noStrike">
                          <a:solidFill>
                            <a:srgbClr val="000000"/>
                          </a:solidFill>
                          <a:latin typeface="微软雅黑"/>
                        </a:rPr>
                        <a:t>495*470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46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a:solidFill>
                            <a:srgbClr val="000000"/>
                          </a:solidFill>
                          <a:latin typeface="微软雅黑"/>
                        </a:rPr>
                        <a:t>495*470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r>
                        <a:rPr lang="en-US" altLang="zh-CN" sz="1100" b="0" i="0" u="none" strike="noStrike" dirty="0">
                          <a:solidFill>
                            <a:srgbClr val="000000"/>
                          </a:solidFill>
                          <a:latin typeface="微软雅黑"/>
                        </a:rPr>
                        <a:t>46</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5"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平台产品规划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平台汇总</a:t>
            </a: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3015666" y="3060406"/>
            <a:ext cx="5353110" cy="480453"/>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fontAlgn="auto">
              <a:spcBef>
                <a:spcPts val="0"/>
              </a:spcBef>
              <a:spcAft>
                <a:spcPts val="0"/>
              </a:spcAft>
            </a:pPr>
            <a:r>
              <a:rPr lang="zh-CN" altLang="en-US" sz="2522" dirty="0">
                <a:solidFill>
                  <a:prstClr val="black"/>
                </a:solidFill>
              </a:rPr>
              <a:t>第二部分    渠道型号规划逻辑</a:t>
            </a: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渠道型号规划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竞争格局</a:t>
            </a:r>
          </a:p>
        </p:txBody>
      </p:sp>
      <p:graphicFrame>
        <p:nvGraphicFramePr>
          <p:cNvPr id="4" name="表格 3"/>
          <p:cNvGraphicFramePr>
            <a:graphicFrameLocks noGrp="1"/>
          </p:cNvGraphicFramePr>
          <p:nvPr/>
        </p:nvGraphicFramePr>
        <p:xfrm>
          <a:off x="700640" y="1693573"/>
          <a:ext cx="9624538" cy="3503175"/>
        </p:xfrm>
        <a:graphic>
          <a:graphicData uri="http://schemas.openxmlformats.org/drawingml/2006/table">
            <a:tbl>
              <a:tblPr/>
              <a:tblGrid>
                <a:gridCol w="939388"/>
                <a:gridCol w="579010"/>
                <a:gridCol w="579010"/>
                <a:gridCol w="579010"/>
                <a:gridCol w="579010"/>
                <a:gridCol w="579010"/>
                <a:gridCol w="579010"/>
                <a:gridCol w="579010"/>
                <a:gridCol w="579010"/>
                <a:gridCol w="579010"/>
                <a:gridCol w="579010"/>
                <a:gridCol w="579010"/>
                <a:gridCol w="579010"/>
                <a:gridCol w="579010"/>
                <a:gridCol w="579010"/>
                <a:gridCol w="579010"/>
              </a:tblGrid>
              <a:tr h="233545">
                <a:tc rowSpan="2">
                  <a:txBody>
                    <a:bodyPr/>
                    <a:lstStyle/>
                    <a:p>
                      <a:pPr algn="ctr" rtl="0" fontAlgn="ctr"/>
                      <a:r>
                        <a:rPr lang="zh-CN" altLang="en-US" sz="1100" b="1" i="0" u="none" strike="noStrike" dirty="0">
                          <a:solidFill>
                            <a:srgbClr val="FFFFFF"/>
                          </a:solidFill>
                          <a:latin typeface="微软雅黑" pitchFamily="34" charset="-122"/>
                          <a:ea typeface="微软雅黑" pitchFamily="34" charset="-122"/>
                        </a:rPr>
                        <a:t>价格段</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gridSpan="3">
                  <a:txBody>
                    <a:bodyPr/>
                    <a:lstStyle/>
                    <a:p>
                      <a:pPr algn="ctr" rtl="0" fontAlgn="ctr"/>
                      <a:r>
                        <a:rPr lang="zh-CN" altLang="en-US" sz="1100" b="1" i="0" u="none" strike="noStrike">
                          <a:solidFill>
                            <a:srgbClr val="FFFFFF"/>
                          </a:solidFill>
                          <a:latin typeface="微软雅黑" pitchFamily="34" charset="-122"/>
                          <a:ea typeface="微软雅黑" pitchFamily="34" charset="-122"/>
                        </a:rPr>
                        <a:t>行业</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gridSpan="3">
                  <a:txBody>
                    <a:bodyPr/>
                    <a:lstStyle/>
                    <a:p>
                      <a:pPr algn="ctr" rtl="0" fontAlgn="ctr"/>
                      <a:r>
                        <a:rPr lang="zh-CN" altLang="en-US" sz="1100" b="1" i="0" u="none" strike="noStrike" dirty="0">
                          <a:solidFill>
                            <a:srgbClr val="FFFFFF"/>
                          </a:solidFill>
                          <a:latin typeface="微软雅黑" pitchFamily="34" charset="-122"/>
                          <a:ea typeface="微软雅黑" pitchFamily="34" charset="-122"/>
                        </a:rPr>
                        <a:t>美菱</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gridSpan="3">
                  <a:txBody>
                    <a:bodyPr/>
                    <a:lstStyle/>
                    <a:p>
                      <a:pPr algn="ctr" rtl="0" fontAlgn="ctr"/>
                      <a:r>
                        <a:rPr lang="zh-CN" altLang="en-US" sz="1100" b="1" i="0" u="none" strike="noStrike">
                          <a:solidFill>
                            <a:srgbClr val="FFFFFF"/>
                          </a:solidFill>
                          <a:latin typeface="微软雅黑" pitchFamily="34" charset="-122"/>
                          <a:ea typeface="微软雅黑" pitchFamily="34" charset="-122"/>
                        </a:rPr>
                        <a:t>容声</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gridSpan="3">
                  <a:txBody>
                    <a:bodyPr/>
                    <a:lstStyle/>
                    <a:p>
                      <a:pPr algn="ctr" rtl="0" fontAlgn="ctr"/>
                      <a:r>
                        <a:rPr lang="zh-CN" altLang="en-US" sz="1100" b="1" i="0" u="none" strike="noStrike">
                          <a:solidFill>
                            <a:srgbClr val="FFFFFF"/>
                          </a:solidFill>
                          <a:latin typeface="微软雅黑" pitchFamily="34" charset="-122"/>
                          <a:ea typeface="微软雅黑" pitchFamily="34" charset="-122"/>
                        </a:rPr>
                        <a:t>美的</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gridSpan="3">
                  <a:txBody>
                    <a:bodyPr/>
                    <a:lstStyle/>
                    <a:p>
                      <a:pPr algn="ctr" rtl="0" fontAlgn="ctr"/>
                      <a:r>
                        <a:rPr lang="zh-CN" altLang="en-US" sz="1100" b="1" i="0" u="none" strike="noStrike">
                          <a:solidFill>
                            <a:srgbClr val="FFFFFF"/>
                          </a:solidFill>
                          <a:latin typeface="微软雅黑" pitchFamily="34" charset="-122"/>
                          <a:ea typeface="微软雅黑" pitchFamily="34" charset="-122"/>
                        </a:rPr>
                        <a:t>海尔</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r>
              <a:tr h="233545">
                <a:tc vMerge="1">
                  <a:txBody>
                    <a:bodyPr/>
                    <a:lstStyle/>
                    <a:p>
                      <a:endParaRPr lang="zh-CN" altLang="en-US"/>
                    </a:p>
                  </a:txBody>
                  <a:tcPr/>
                </a:tc>
                <a:tc>
                  <a:txBody>
                    <a:bodyPr/>
                    <a:lstStyle/>
                    <a:p>
                      <a:pPr algn="ctr" rtl="0" fontAlgn="ctr"/>
                      <a:r>
                        <a:rPr lang="en-US" altLang="zh-CN" sz="1100" b="1" i="0" u="none" strike="noStrike">
                          <a:solidFill>
                            <a:srgbClr val="FFFFFF"/>
                          </a:solidFill>
                          <a:latin typeface="微软雅黑" pitchFamily="34" charset="-122"/>
                          <a:ea typeface="微软雅黑" pitchFamily="34" charset="-122"/>
                        </a:rPr>
                        <a:t>2019</a:t>
                      </a:r>
                      <a:r>
                        <a:rPr lang="zh-CN" altLang="en-US" sz="1100" b="1" i="0" u="none" strike="noStrike">
                          <a:solidFill>
                            <a:srgbClr val="FFFFFF"/>
                          </a:solidFill>
                          <a:latin typeface="微软雅黑" pitchFamily="34" charset="-122"/>
                          <a:ea typeface="微软雅黑" pitchFamily="34" charset="-122"/>
                        </a:rPr>
                        <a:t>年</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en-US" altLang="zh-CN" sz="1100" b="1" i="0" u="none" strike="noStrike">
                          <a:solidFill>
                            <a:srgbClr val="FFFFFF"/>
                          </a:solidFill>
                          <a:latin typeface="微软雅黑" pitchFamily="34" charset="-122"/>
                          <a:ea typeface="微软雅黑" pitchFamily="34" charset="-122"/>
                        </a:rPr>
                        <a:t>2018</a:t>
                      </a:r>
                      <a:r>
                        <a:rPr lang="zh-CN" altLang="en-US" sz="1100" b="1" i="0" u="none" strike="noStrike">
                          <a:solidFill>
                            <a:srgbClr val="FFFFFF"/>
                          </a:solidFill>
                          <a:latin typeface="微软雅黑" pitchFamily="34" charset="-122"/>
                          <a:ea typeface="微软雅黑" pitchFamily="34" charset="-122"/>
                        </a:rPr>
                        <a:t>年</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zh-CN" altLang="en-US" sz="1100" b="1" i="0" u="none" strike="noStrike">
                          <a:solidFill>
                            <a:srgbClr val="FFFFFF"/>
                          </a:solidFill>
                          <a:latin typeface="微软雅黑" pitchFamily="34" charset="-122"/>
                          <a:ea typeface="微软雅黑" pitchFamily="34" charset="-122"/>
                        </a:rPr>
                        <a:t>同比</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en-US" altLang="zh-CN" sz="1100" b="1" i="0" u="none" strike="noStrike">
                          <a:solidFill>
                            <a:srgbClr val="FFFFFF"/>
                          </a:solidFill>
                          <a:latin typeface="微软雅黑" pitchFamily="34" charset="-122"/>
                          <a:ea typeface="微软雅黑" pitchFamily="34" charset="-122"/>
                        </a:rPr>
                        <a:t>2019</a:t>
                      </a:r>
                      <a:r>
                        <a:rPr lang="zh-CN" altLang="en-US" sz="1100" b="1" i="0" u="none" strike="noStrike">
                          <a:solidFill>
                            <a:srgbClr val="FFFFFF"/>
                          </a:solidFill>
                          <a:latin typeface="微软雅黑" pitchFamily="34" charset="-122"/>
                          <a:ea typeface="微软雅黑" pitchFamily="34" charset="-122"/>
                        </a:rPr>
                        <a:t>年</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en-US" altLang="zh-CN" sz="1100" b="1" i="0" u="none" strike="noStrike">
                          <a:solidFill>
                            <a:srgbClr val="FFFFFF"/>
                          </a:solidFill>
                          <a:latin typeface="微软雅黑" pitchFamily="34" charset="-122"/>
                          <a:ea typeface="微软雅黑" pitchFamily="34" charset="-122"/>
                        </a:rPr>
                        <a:t>2018</a:t>
                      </a:r>
                      <a:r>
                        <a:rPr lang="zh-CN" altLang="en-US" sz="1100" b="1" i="0" u="none" strike="noStrike">
                          <a:solidFill>
                            <a:srgbClr val="FFFFFF"/>
                          </a:solidFill>
                          <a:latin typeface="微软雅黑" pitchFamily="34" charset="-122"/>
                          <a:ea typeface="微软雅黑" pitchFamily="34" charset="-122"/>
                        </a:rPr>
                        <a:t>年</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zh-CN" altLang="en-US" sz="1100" b="1" i="0" u="none" strike="noStrike">
                          <a:solidFill>
                            <a:srgbClr val="FFFFFF"/>
                          </a:solidFill>
                          <a:latin typeface="微软雅黑" pitchFamily="34" charset="-122"/>
                          <a:ea typeface="微软雅黑" pitchFamily="34" charset="-122"/>
                        </a:rPr>
                        <a:t>同比</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en-US" altLang="zh-CN" sz="1100" b="1" i="0" u="none" strike="noStrike">
                          <a:solidFill>
                            <a:srgbClr val="FFFFFF"/>
                          </a:solidFill>
                          <a:latin typeface="微软雅黑" pitchFamily="34" charset="-122"/>
                          <a:ea typeface="微软雅黑" pitchFamily="34" charset="-122"/>
                        </a:rPr>
                        <a:t>2019</a:t>
                      </a:r>
                      <a:r>
                        <a:rPr lang="zh-CN" altLang="en-US" sz="1100" b="1" i="0" u="none" strike="noStrike">
                          <a:solidFill>
                            <a:srgbClr val="FFFFFF"/>
                          </a:solidFill>
                          <a:latin typeface="微软雅黑" pitchFamily="34" charset="-122"/>
                          <a:ea typeface="微软雅黑" pitchFamily="34" charset="-122"/>
                        </a:rPr>
                        <a:t>年</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en-US" altLang="zh-CN" sz="1100" b="1" i="0" u="none" strike="noStrike">
                          <a:solidFill>
                            <a:srgbClr val="FFFFFF"/>
                          </a:solidFill>
                          <a:latin typeface="微软雅黑" pitchFamily="34" charset="-122"/>
                          <a:ea typeface="微软雅黑" pitchFamily="34" charset="-122"/>
                        </a:rPr>
                        <a:t>2018</a:t>
                      </a:r>
                      <a:r>
                        <a:rPr lang="zh-CN" altLang="en-US" sz="1100" b="1" i="0" u="none" strike="noStrike">
                          <a:solidFill>
                            <a:srgbClr val="FFFFFF"/>
                          </a:solidFill>
                          <a:latin typeface="微软雅黑" pitchFamily="34" charset="-122"/>
                          <a:ea typeface="微软雅黑" pitchFamily="34" charset="-122"/>
                        </a:rPr>
                        <a:t>年</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zh-CN" altLang="en-US" sz="1100" b="1" i="0" u="none" strike="noStrike">
                          <a:solidFill>
                            <a:srgbClr val="FFFFFF"/>
                          </a:solidFill>
                          <a:latin typeface="微软雅黑" pitchFamily="34" charset="-122"/>
                          <a:ea typeface="微软雅黑" pitchFamily="34" charset="-122"/>
                        </a:rPr>
                        <a:t>同比</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en-US" altLang="zh-CN" sz="1100" b="1" i="0" u="none" strike="noStrike">
                          <a:solidFill>
                            <a:srgbClr val="FFFFFF"/>
                          </a:solidFill>
                          <a:latin typeface="微软雅黑" pitchFamily="34" charset="-122"/>
                          <a:ea typeface="微软雅黑" pitchFamily="34" charset="-122"/>
                        </a:rPr>
                        <a:t>2019</a:t>
                      </a:r>
                      <a:r>
                        <a:rPr lang="zh-CN" altLang="en-US" sz="1100" b="1" i="0" u="none" strike="noStrike">
                          <a:solidFill>
                            <a:srgbClr val="FFFFFF"/>
                          </a:solidFill>
                          <a:latin typeface="微软雅黑" pitchFamily="34" charset="-122"/>
                          <a:ea typeface="微软雅黑" pitchFamily="34" charset="-122"/>
                        </a:rPr>
                        <a:t>年</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en-US" altLang="zh-CN" sz="1100" b="1" i="0" u="none" strike="noStrike">
                          <a:solidFill>
                            <a:srgbClr val="FFFFFF"/>
                          </a:solidFill>
                          <a:latin typeface="微软雅黑" pitchFamily="34" charset="-122"/>
                          <a:ea typeface="微软雅黑" pitchFamily="34" charset="-122"/>
                        </a:rPr>
                        <a:t>2018</a:t>
                      </a:r>
                      <a:r>
                        <a:rPr lang="zh-CN" altLang="en-US" sz="1100" b="1" i="0" u="none" strike="noStrike">
                          <a:solidFill>
                            <a:srgbClr val="FFFFFF"/>
                          </a:solidFill>
                          <a:latin typeface="微软雅黑" pitchFamily="34" charset="-122"/>
                          <a:ea typeface="微软雅黑" pitchFamily="34" charset="-122"/>
                        </a:rPr>
                        <a:t>年</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zh-CN" altLang="en-US" sz="1100" b="1" i="0" u="none" strike="noStrike">
                          <a:solidFill>
                            <a:srgbClr val="FFFFFF"/>
                          </a:solidFill>
                          <a:latin typeface="微软雅黑" pitchFamily="34" charset="-122"/>
                          <a:ea typeface="微软雅黑" pitchFamily="34" charset="-122"/>
                        </a:rPr>
                        <a:t>同比</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en-US" altLang="zh-CN" sz="1100" b="1" i="0" u="none" strike="noStrike">
                          <a:solidFill>
                            <a:srgbClr val="FFFFFF"/>
                          </a:solidFill>
                          <a:latin typeface="微软雅黑" pitchFamily="34" charset="-122"/>
                          <a:ea typeface="微软雅黑" pitchFamily="34" charset="-122"/>
                        </a:rPr>
                        <a:t>2019</a:t>
                      </a:r>
                      <a:r>
                        <a:rPr lang="zh-CN" altLang="en-US" sz="1100" b="1" i="0" u="none" strike="noStrike">
                          <a:solidFill>
                            <a:srgbClr val="FFFFFF"/>
                          </a:solidFill>
                          <a:latin typeface="微软雅黑" pitchFamily="34" charset="-122"/>
                          <a:ea typeface="微软雅黑" pitchFamily="34" charset="-122"/>
                        </a:rPr>
                        <a:t>年</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en-US" altLang="zh-CN" sz="1100" b="1" i="0" u="none" strike="noStrike">
                          <a:solidFill>
                            <a:srgbClr val="FFFFFF"/>
                          </a:solidFill>
                          <a:latin typeface="微软雅黑" pitchFamily="34" charset="-122"/>
                          <a:ea typeface="微软雅黑" pitchFamily="34" charset="-122"/>
                        </a:rPr>
                        <a:t>2018</a:t>
                      </a:r>
                      <a:r>
                        <a:rPr lang="zh-CN" altLang="en-US" sz="1100" b="1" i="0" u="none" strike="noStrike">
                          <a:solidFill>
                            <a:srgbClr val="FFFFFF"/>
                          </a:solidFill>
                          <a:latin typeface="微软雅黑" pitchFamily="34" charset="-122"/>
                          <a:ea typeface="微软雅黑" pitchFamily="34" charset="-122"/>
                        </a:rPr>
                        <a:t>年</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zh-CN" altLang="en-US" sz="1100" b="1" i="0" u="none" strike="noStrike">
                          <a:solidFill>
                            <a:srgbClr val="FFFFFF"/>
                          </a:solidFill>
                          <a:latin typeface="微软雅黑" pitchFamily="34" charset="-122"/>
                          <a:ea typeface="微软雅黑" pitchFamily="34" charset="-122"/>
                        </a:rPr>
                        <a:t>同比</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r>
              <a:tr h="233545">
                <a:tc>
                  <a:txBody>
                    <a:bodyPr/>
                    <a:lstStyle/>
                    <a:p>
                      <a:pPr algn="l" fontAlgn="ctr"/>
                      <a:r>
                        <a:rPr lang="en-US" altLang="zh-CN" sz="1100" b="0" i="0" u="none" strike="noStrike">
                          <a:solidFill>
                            <a:srgbClr val="000000"/>
                          </a:solidFill>
                          <a:latin typeface="微软雅黑" pitchFamily="34" charset="-122"/>
                          <a:ea typeface="微软雅黑" pitchFamily="34" charset="-122"/>
                        </a:rPr>
                        <a:t>15000+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5.85%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5.31%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0.53%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0.23%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0.23%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2.70%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2.08%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0.62%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33545">
                <a:tc>
                  <a:txBody>
                    <a:bodyPr/>
                    <a:lstStyle/>
                    <a:p>
                      <a:pPr algn="l" fontAlgn="ctr"/>
                      <a:r>
                        <a:rPr lang="en-US" altLang="zh-CN" sz="1100" b="0" i="0" u="none" strike="noStrike">
                          <a:solidFill>
                            <a:srgbClr val="000000"/>
                          </a:solidFill>
                          <a:latin typeface="微软雅黑" pitchFamily="34" charset="-122"/>
                          <a:ea typeface="微软雅黑" pitchFamily="34" charset="-122"/>
                        </a:rPr>
                        <a:t>12000-15000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4.17%</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0.83%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0.07%</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0.41%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0.31%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1.96%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1.34%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0.62%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33545">
                <a:tc>
                  <a:txBody>
                    <a:bodyPr/>
                    <a:lstStyle/>
                    <a:p>
                      <a:pPr algn="l" fontAlgn="ctr"/>
                      <a:r>
                        <a:rPr lang="en-US" altLang="zh-CN" sz="1100" b="0" i="0" u="none" strike="noStrike">
                          <a:solidFill>
                            <a:srgbClr val="000000"/>
                          </a:solidFill>
                          <a:latin typeface="微软雅黑" pitchFamily="34" charset="-122"/>
                          <a:ea typeface="微软雅黑" pitchFamily="34" charset="-122"/>
                        </a:rPr>
                        <a:t>10000-12000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6.90%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6.15%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0.75%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0.16%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0.24%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0.38%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0.32%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0.70%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0.23%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0.46%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3.22%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2.65%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0.57%</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33545">
                <a:tc>
                  <a:txBody>
                    <a:bodyPr/>
                    <a:lstStyle/>
                    <a:p>
                      <a:pPr algn="l" fontAlgn="ctr"/>
                      <a:r>
                        <a:rPr lang="en-US" altLang="zh-CN" sz="1100" b="0" i="0" u="none" strike="noStrike">
                          <a:solidFill>
                            <a:srgbClr val="000000"/>
                          </a:solidFill>
                          <a:latin typeface="微软雅黑" pitchFamily="34" charset="-122"/>
                          <a:ea typeface="微软雅黑" pitchFamily="34" charset="-122"/>
                        </a:rPr>
                        <a:t>8000-10000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10.27%</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10.23%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0.71%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0.65%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0.73%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a:t>
                      </a:r>
                      <a:r>
                        <a:rPr lang="en-US" altLang="zh-CN" sz="1100" b="1" i="0" u="none" strike="noStrike" dirty="0">
                          <a:solidFill>
                            <a:srgbClr val="00B050"/>
                          </a:solidFill>
                          <a:latin typeface="微软雅黑" pitchFamily="34" charset="-122"/>
                          <a:ea typeface="微软雅黑" pitchFamily="34" charset="-122"/>
                        </a:rPr>
                        <a:t>0.28%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0.81%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0.21%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4.33%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4.67%</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-0.34%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33545">
                <a:tc>
                  <a:txBody>
                    <a:bodyPr/>
                    <a:lstStyle/>
                    <a:p>
                      <a:pPr algn="l" fontAlgn="ctr"/>
                      <a:r>
                        <a:rPr lang="en-US" altLang="zh-CN" sz="1100" b="0" i="0" u="none" strike="noStrike">
                          <a:solidFill>
                            <a:srgbClr val="000000"/>
                          </a:solidFill>
                          <a:latin typeface="微软雅黑" pitchFamily="34" charset="-122"/>
                          <a:ea typeface="微软雅黑" pitchFamily="34" charset="-122"/>
                        </a:rPr>
                        <a:t>7000-8000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4.94%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6.35%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-1.41%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0.37%</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0.30%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0.68%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0.46%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0.22%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0.39%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0.59%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00B050"/>
                          </a:solidFill>
                          <a:latin typeface="微软雅黑" pitchFamily="34" charset="-122"/>
                          <a:ea typeface="微软雅黑" pitchFamily="34" charset="-122"/>
                        </a:rPr>
                        <a:t>-0.20%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1.39%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1.73%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-0.34%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33545">
                <a:tc>
                  <a:txBody>
                    <a:bodyPr/>
                    <a:lstStyle/>
                    <a:p>
                      <a:pPr algn="l" fontAlgn="ctr"/>
                      <a:r>
                        <a:rPr lang="en-US" altLang="zh-CN" sz="1100" b="0" i="0" u="none" strike="noStrike">
                          <a:solidFill>
                            <a:srgbClr val="000000"/>
                          </a:solidFill>
                          <a:latin typeface="微软雅黑" pitchFamily="34" charset="-122"/>
                          <a:ea typeface="微软雅黑" pitchFamily="34" charset="-122"/>
                        </a:rPr>
                        <a:t>6000-7000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12.05%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9.10%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2.95%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0.96%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0.49%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C000"/>
                          </a:solidFill>
                          <a:latin typeface="微软雅黑" pitchFamily="34" charset="-122"/>
                          <a:ea typeface="微软雅黑" pitchFamily="34" charset="-122"/>
                        </a:rPr>
                        <a:t>0.48%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1.92%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0.55%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1.37%</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0.79%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1.44%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00B050"/>
                          </a:solidFill>
                          <a:latin typeface="微软雅黑" pitchFamily="34" charset="-122"/>
                          <a:ea typeface="微软雅黑" pitchFamily="34" charset="-122"/>
                        </a:rPr>
                        <a:t>-0.66%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5.14%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3.85%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1.28%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33545">
                <a:tc>
                  <a:txBody>
                    <a:bodyPr/>
                    <a:lstStyle/>
                    <a:p>
                      <a:pPr algn="l" fontAlgn="ctr"/>
                      <a:r>
                        <a:rPr lang="en-US" altLang="zh-CN" sz="1100" b="0" i="0" u="none" strike="noStrike">
                          <a:solidFill>
                            <a:srgbClr val="000000"/>
                          </a:solidFill>
                          <a:latin typeface="微软雅黑" pitchFamily="34" charset="-122"/>
                          <a:ea typeface="微软雅黑" pitchFamily="34" charset="-122"/>
                        </a:rPr>
                        <a:t>5000-6000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10.28%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11.94%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-1.66%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1.29%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00B050"/>
                          </a:solidFill>
                          <a:latin typeface="微软雅黑" pitchFamily="34" charset="-122"/>
                          <a:ea typeface="微软雅黑" pitchFamily="34" charset="-122"/>
                        </a:rPr>
                        <a:t>-0.21%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0.95%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1.68%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a:t>
                      </a:r>
                      <a:r>
                        <a:rPr lang="en-US" altLang="zh-CN" sz="1100" b="1" i="0" u="none" strike="noStrike" dirty="0">
                          <a:solidFill>
                            <a:srgbClr val="00B050"/>
                          </a:solidFill>
                          <a:latin typeface="微软雅黑" pitchFamily="34" charset="-122"/>
                          <a:ea typeface="微软雅黑" pitchFamily="34" charset="-122"/>
                        </a:rPr>
                        <a:t>0.73%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2.07%</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1.53%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0.54%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3.25%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3.91%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-0.66%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33545">
                <a:tc>
                  <a:txBody>
                    <a:bodyPr/>
                    <a:lstStyle/>
                    <a:p>
                      <a:pPr algn="l" fontAlgn="ctr"/>
                      <a:r>
                        <a:rPr lang="en-US" altLang="zh-CN" sz="1100" b="0" i="0" u="none" strike="noStrike">
                          <a:solidFill>
                            <a:srgbClr val="000000"/>
                          </a:solidFill>
                          <a:latin typeface="微软雅黑" pitchFamily="34" charset="-122"/>
                          <a:ea typeface="微软雅黑" pitchFamily="34" charset="-122"/>
                        </a:rPr>
                        <a:t>4000-5000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10.47%</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10.25%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0.22%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1.11%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1.10%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1.19%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0.81%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0.38%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1.72%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1.31%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FF0000"/>
                          </a:solidFill>
                          <a:latin typeface="微软雅黑" pitchFamily="34" charset="-122"/>
                          <a:ea typeface="微软雅黑" pitchFamily="34" charset="-122"/>
                        </a:rPr>
                        <a:t>0.41%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3.80%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4.12%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-0.32%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33545">
                <a:tc>
                  <a:txBody>
                    <a:bodyPr/>
                    <a:lstStyle/>
                    <a:p>
                      <a:pPr algn="l" fontAlgn="ctr"/>
                      <a:r>
                        <a:rPr lang="en-US" altLang="zh-CN" sz="1100" b="0" i="0" u="none" strike="noStrike">
                          <a:solidFill>
                            <a:srgbClr val="000000"/>
                          </a:solidFill>
                          <a:latin typeface="微软雅黑" pitchFamily="34" charset="-122"/>
                          <a:ea typeface="微软雅黑" pitchFamily="34" charset="-122"/>
                        </a:rPr>
                        <a:t>3000-4000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15.94%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17.01%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2.33%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2.62%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00B050"/>
                          </a:solidFill>
                          <a:latin typeface="微软雅黑" pitchFamily="34" charset="-122"/>
                          <a:ea typeface="微软雅黑" pitchFamily="34" charset="-122"/>
                        </a:rPr>
                        <a:t>-0.29%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2.31%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2.70%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00B050"/>
                          </a:solidFill>
                          <a:latin typeface="微软雅黑" pitchFamily="34" charset="-122"/>
                          <a:ea typeface="微软雅黑" pitchFamily="34" charset="-122"/>
                        </a:rPr>
                        <a:t>-0.39%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2.26%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2.21%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6.13%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5.84%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0.29%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33545">
                <a:tc>
                  <a:txBody>
                    <a:bodyPr/>
                    <a:lstStyle/>
                    <a:p>
                      <a:pPr algn="l" fontAlgn="ctr"/>
                      <a:r>
                        <a:rPr lang="en-US" altLang="zh-CN" sz="1100" b="0" i="0" u="none" strike="noStrike">
                          <a:solidFill>
                            <a:srgbClr val="000000"/>
                          </a:solidFill>
                          <a:latin typeface="微软雅黑" pitchFamily="34" charset="-122"/>
                          <a:ea typeface="微软雅黑" pitchFamily="34" charset="-122"/>
                        </a:rPr>
                        <a:t>2000-3000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10.32%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11.02%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-0.69%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1.46%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1.62%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1" i="0" u="none" strike="noStrike" dirty="0">
                          <a:solidFill>
                            <a:srgbClr val="00B050"/>
                          </a:solidFill>
                          <a:latin typeface="微软雅黑" pitchFamily="34" charset="-122"/>
                          <a:ea typeface="微软雅黑" pitchFamily="34" charset="-122"/>
                        </a:rPr>
                        <a:t>-0.16%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1.82%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1.81%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1.39%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1.50%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-0.12%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2.77%</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-0.23%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33545">
                <a:tc>
                  <a:txBody>
                    <a:bodyPr/>
                    <a:lstStyle/>
                    <a:p>
                      <a:pPr algn="l" fontAlgn="ctr"/>
                      <a:r>
                        <a:rPr lang="en-US" altLang="zh-CN" sz="1100" b="0" i="0" u="none" strike="noStrike">
                          <a:solidFill>
                            <a:srgbClr val="000000"/>
                          </a:solidFill>
                          <a:latin typeface="微软雅黑" pitchFamily="34" charset="-122"/>
                          <a:ea typeface="微软雅黑" pitchFamily="34" charset="-122"/>
                        </a:rPr>
                        <a:t>1000-2000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6.93%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7.55%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-0.61%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0.66%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0.78%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-0.12%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0.75%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0.95%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-0.20%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1.46%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1.78%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-0.33%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33545">
                <a:tc>
                  <a:txBody>
                    <a:bodyPr/>
                    <a:lstStyle/>
                    <a:p>
                      <a:pPr algn="l" fontAlgn="ctr"/>
                      <a:r>
                        <a:rPr lang="en-US" altLang="zh-CN" sz="1100" b="0" i="0" u="none" strike="noStrike">
                          <a:solidFill>
                            <a:srgbClr val="000000"/>
                          </a:solidFill>
                          <a:latin typeface="微软雅黑" pitchFamily="34" charset="-122"/>
                          <a:ea typeface="微软雅黑" pitchFamily="34" charset="-122"/>
                        </a:rPr>
                        <a:t>1000-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0.92%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0.13%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0.04%</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0.09%</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33545">
                <a:tc>
                  <a:txBody>
                    <a:bodyPr/>
                    <a:lstStyle/>
                    <a:p>
                      <a:pPr algn="ctr" fontAlgn="ctr"/>
                      <a:r>
                        <a:rPr lang="zh-CN" altLang="en-US" sz="1100" b="0" i="0" u="none" strike="noStrike">
                          <a:solidFill>
                            <a:srgbClr val="000000"/>
                          </a:solidFill>
                          <a:latin typeface="微软雅黑" pitchFamily="34" charset="-122"/>
                          <a:ea typeface="微软雅黑" pitchFamily="34" charset="-122"/>
                        </a:rPr>
                        <a:t>合计</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0.00%</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9.17%</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9.16%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0.01%</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10.83%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10.37%</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0.46%</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11.82%</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10.85%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0.97%</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36.18%</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35.05%</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1.13%</a:t>
                      </a:r>
                    </a:p>
                  </a:txBody>
                  <a:tcPr marL="6204" marR="6204" marT="6204"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
        <p:nvSpPr>
          <p:cNvPr id="5" name="TextBox 5"/>
          <p:cNvSpPr txBox="1"/>
          <p:nvPr/>
        </p:nvSpPr>
        <p:spPr>
          <a:xfrm>
            <a:off x="688345" y="1017514"/>
            <a:ext cx="9563076" cy="535788"/>
          </a:xfrm>
          <a:prstGeom prst="rect">
            <a:avLst/>
          </a:prstGeom>
          <a:noFill/>
        </p:spPr>
        <p:txBody>
          <a:bodyPr wrap="square" rtlCol="0">
            <a:spAutoFit/>
          </a:bodyPr>
          <a:lstStyle/>
          <a:p>
            <a:pPr marL="257375" indent="-257375" eaLnBrk="0" fontAlgn="ctr" hangingPunct="0">
              <a:spcBef>
                <a:spcPts val="0"/>
              </a:spcBef>
              <a:spcAft>
                <a:spcPts val="0"/>
              </a:spcAft>
              <a:buFont typeface="Wingdings" panose="05000000000000000000" pitchFamily="2" charset="2"/>
              <a:buChar char="u"/>
            </a:pPr>
            <a:r>
              <a:rPr lang="zh-CN" altLang="en-US" sz="1441" dirty="0">
                <a:solidFill>
                  <a:prstClr val="black"/>
                </a:solidFill>
                <a:latin typeface="微软雅黑" pitchFamily="34" charset="-122"/>
                <a:ea typeface="微软雅黑" pitchFamily="34" charset="-122"/>
                <a:cs typeface="仿宋" pitchFamily="49" charset="-122"/>
              </a:rPr>
              <a:t>从与主要竞品对标来看，美菱主要在</a:t>
            </a:r>
            <a:r>
              <a:rPr lang="en-US" altLang="zh-CN" sz="1441" dirty="0">
                <a:solidFill>
                  <a:prstClr val="black"/>
                </a:solidFill>
                <a:latin typeface="微软雅黑" pitchFamily="34" charset="-122"/>
                <a:ea typeface="微软雅黑" pitchFamily="34" charset="-122"/>
                <a:cs typeface="仿宋" pitchFamily="49" charset="-122"/>
              </a:rPr>
              <a:t>6000-6999</a:t>
            </a:r>
            <a:r>
              <a:rPr lang="zh-CN" altLang="en-US" sz="1441" dirty="0">
                <a:solidFill>
                  <a:prstClr val="black"/>
                </a:solidFill>
                <a:latin typeface="微软雅黑" pitchFamily="34" charset="-122"/>
                <a:ea typeface="微软雅黑" pitchFamily="34" charset="-122"/>
                <a:cs typeface="仿宋" pitchFamily="49" charset="-122"/>
              </a:rPr>
              <a:t>元、</a:t>
            </a:r>
            <a:r>
              <a:rPr lang="en-US" altLang="zh-CN" sz="1441" dirty="0">
                <a:solidFill>
                  <a:prstClr val="black"/>
                </a:solidFill>
                <a:latin typeface="微软雅黑" pitchFamily="34" charset="-122"/>
                <a:ea typeface="微软雅黑" pitchFamily="34" charset="-122"/>
                <a:cs typeface="仿宋" pitchFamily="49" charset="-122"/>
              </a:rPr>
              <a:t>10000-14999</a:t>
            </a:r>
            <a:r>
              <a:rPr lang="zh-CN" altLang="en-US" sz="1441" dirty="0">
                <a:solidFill>
                  <a:prstClr val="black"/>
                </a:solidFill>
                <a:latin typeface="微软雅黑" pitchFamily="34" charset="-122"/>
                <a:ea typeface="微软雅黑" pitchFamily="34" charset="-122"/>
                <a:cs typeface="仿宋" pitchFamily="49" charset="-122"/>
              </a:rPr>
              <a:t>元份额与主要竞品差距较大。这两个段的产品重点通过自由嵌入和全面薄扩展来缩小与竞品的差距。</a:t>
            </a:r>
            <a:endParaRPr lang="en-US" altLang="zh-CN" sz="1441" dirty="0">
              <a:solidFill>
                <a:prstClr val="black"/>
              </a:solidFill>
              <a:latin typeface="微软雅黑" pitchFamily="34" charset="-122"/>
              <a:ea typeface="微软雅黑" pitchFamily="34" charset="-122"/>
              <a:cs typeface="仿宋" pitchFamily="49" charset="-122"/>
            </a:endParaRPr>
          </a:p>
        </p:txBody>
      </p:sp>
      <p:sp>
        <p:nvSpPr>
          <p:cNvPr id="6" name="TextBox 5"/>
          <p:cNvSpPr txBox="1"/>
          <p:nvPr/>
        </p:nvSpPr>
        <p:spPr>
          <a:xfrm>
            <a:off x="3417141" y="5270502"/>
            <a:ext cx="1757737" cy="923971"/>
          </a:xfrm>
          <a:prstGeom prst="rect">
            <a:avLst/>
          </a:prstGeom>
          <a:noFill/>
        </p:spPr>
        <p:txBody>
          <a:bodyPr wrap="square" rtlCol="0">
            <a:spAutoFit/>
          </a:bodyPr>
          <a:lstStyle/>
          <a:p>
            <a:pPr fontAlgn="auto">
              <a:spcBef>
                <a:spcPts val="0"/>
              </a:spcBef>
              <a:spcAft>
                <a:spcPts val="0"/>
              </a:spcAft>
            </a:pPr>
            <a:r>
              <a:rPr lang="zh-CN" altLang="en-US" sz="1081" dirty="0">
                <a:solidFill>
                  <a:srgbClr val="0070C0"/>
                </a:solidFill>
                <a:latin typeface="楷体" pitchFamily="49" charset="-122"/>
                <a:ea typeface="楷体" pitchFamily="49" charset="-122"/>
              </a:rPr>
              <a:t>美菱：价格结构整体向</a:t>
            </a:r>
            <a:r>
              <a:rPr lang="en-US" altLang="zh-CN" sz="1081" dirty="0">
                <a:solidFill>
                  <a:srgbClr val="0070C0"/>
                </a:solidFill>
                <a:latin typeface="楷体" pitchFamily="49" charset="-122"/>
                <a:ea typeface="楷体" pitchFamily="49" charset="-122"/>
              </a:rPr>
              <a:t>6000</a:t>
            </a:r>
            <a:r>
              <a:rPr lang="zh-CN" altLang="en-US" sz="1081" dirty="0">
                <a:solidFill>
                  <a:srgbClr val="0070C0"/>
                </a:solidFill>
                <a:latin typeface="楷体" pitchFamily="49" charset="-122"/>
                <a:ea typeface="楷体" pitchFamily="49" charset="-122"/>
              </a:rPr>
              <a:t>元以上转型，但增速较缓，万元以上增速远小于美的，无法弥补</a:t>
            </a:r>
            <a:r>
              <a:rPr lang="en-US" altLang="zh-CN" sz="1081" dirty="0">
                <a:solidFill>
                  <a:srgbClr val="0070C0"/>
                </a:solidFill>
                <a:latin typeface="楷体" pitchFamily="49" charset="-122"/>
                <a:ea typeface="楷体" pitchFamily="49" charset="-122"/>
              </a:rPr>
              <a:t>4000</a:t>
            </a:r>
            <a:r>
              <a:rPr lang="zh-CN" altLang="en-US" sz="1081" dirty="0">
                <a:solidFill>
                  <a:srgbClr val="0070C0"/>
                </a:solidFill>
                <a:latin typeface="楷体" pitchFamily="49" charset="-122"/>
                <a:ea typeface="楷体" pitchFamily="49" charset="-122"/>
              </a:rPr>
              <a:t>元以下低端产品丢失的份额。</a:t>
            </a:r>
          </a:p>
        </p:txBody>
      </p:sp>
      <p:sp>
        <p:nvSpPr>
          <p:cNvPr id="7" name="TextBox 6"/>
          <p:cNvSpPr txBox="1"/>
          <p:nvPr/>
        </p:nvSpPr>
        <p:spPr>
          <a:xfrm>
            <a:off x="5152371" y="5260256"/>
            <a:ext cx="1757737" cy="1090298"/>
          </a:xfrm>
          <a:prstGeom prst="rect">
            <a:avLst/>
          </a:prstGeom>
          <a:noFill/>
        </p:spPr>
        <p:txBody>
          <a:bodyPr wrap="square" rtlCol="0">
            <a:spAutoFit/>
          </a:bodyPr>
          <a:lstStyle/>
          <a:p>
            <a:pPr fontAlgn="auto">
              <a:spcBef>
                <a:spcPts val="0"/>
              </a:spcBef>
              <a:spcAft>
                <a:spcPts val="0"/>
              </a:spcAft>
            </a:pPr>
            <a:r>
              <a:rPr lang="zh-CN" altLang="en-US" sz="1081" dirty="0">
                <a:solidFill>
                  <a:srgbClr val="0070C0"/>
                </a:solidFill>
                <a:latin typeface="楷体" pitchFamily="49" charset="-122"/>
                <a:ea typeface="楷体" pitchFamily="49" charset="-122"/>
              </a:rPr>
              <a:t>容声：通过</a:t>
            </a:r>
            <a:r>
              <a:rPr lang="en-US" altLang="zh-CN" sz="1081" dirty="0">
                <a:solidFill>
                  <a:srgbClr val="0070C0"/>
                </a:solidFill>
                <a:latin typeface="楷体" pitchFamily="49" charset="-122"/>
                <a:ea typeface="楷体" pitchFamily="49" charset="-122"/>
              </a:rPr>
              <a:t>3000</a:t>
            </a:r>
            <a:r>
              <a:rPr lang="zh-CN" altLang="en-US" sz="1081" dirty="0">
                <a:solidFill>
                  <a:srgbClr val="0070C0"/>
                </a:solidFill>
                <a:latin typeface="楷体" pitchFamily="49" charset="-122"/>
                <a:ea typeface="楷体" pitchFamily="49" charset="-122"/>
              </a:rPr>
              <a:t>向</a:t>
            </a:r>
            <a:r>
              <a:rPr lang="en-US" altLang="zh-CN" sz="1081" dirty="0">
                <a:solidFill>
                  <a:srgbClr val="0070C0"/>
                </a:solidFill>
                <a:latin typeface="楷体" pitchFamily="49" charset="-122"/>
                <a:ea typeface="楷体" pitchFamily="49" charset="-122"/>
              </a:rPr>
              <a:t>4000</a:t>
            </a:r>
            <a:r>
              <a:rPr lang="zh-CN" altLang="en-US" sz="1081" dirty="0">
                <a:solidFill>
                  <a:srgbClr val="0070C0"/>
                </a:solidFill>
                <a:latin typeface="楷体" pitchFamily="49" charset="-122"/>
                <a:ea typeface="楷体" pitchFamily="49" charset="-122"/>
              </a:rPr>
              <a:t>、</a:t>
            </a:r>
            <a:r>
              <a:rPr lang="en-US" altLang="zh-CN" sz="1081" dirty="0">
                <a:solidFill>
                  <a:srgbClr val="0070C0"/>
                </a:solidFill>
                <a:latin typeface="楷体" pitchFamily="49" charset="-122"/>
                <a:ea typeface="楷体" pitchFamily="49" charset="-122"/>
              </a:rPr>
              <a:t>5000</a:t>
            </a:r>
            <a:r>
              <a:rPr lang="zh-CN" altLang="en-US" sz="1081" dirty="0">
                <a:solidFill>
                  <a:srgbClr val="0070C0"/>
                </a:solidFill>
                <a:latin typeface="楷体" pitchFamily="49" charset="-122"/>
                <a:ea typeface="楷体" pitchFamily="49" charset="-122"/>
              </a:rPr>
              <a:t>向</a:t>
            </a:r>
            <a:r>
              <a:rPr lang="en-US" altLang="zh-CN" sz="1081" dirty="0">
                <a:solidFill>
                  <a:srgbClr val="0070C0"/>
                </a:solidFill>
                <a:latin typeface="楷体" pitchFamily="49" charset="-122"/>
                <a:ea typeface="楷体" pitchFamily="49" charset="-122"/>
              </a:rPr>
              <a:t>6000</a:t>
            </a:r>
            <a:r>
              <a:rPr lang="zh-CN" altLang="en-US" sz="1081" dirty="0">
                <a:solidFill>
                  <a:srgbClr val="0070C0"/>
                </a:solidFill>
                <a:latin typeface="楷体" pitchFamily="49" charset="-122"/>
                <a:ea typeface="楷体" pitchFamily="49" charset="-122"/>
              </a:rPr>
              <a:t>两个价格段小幅快跑的策略拉升价格结构，其中</a:t>
            </a:r>
            <a:r>
              <a:rPr lang="en-US" altLang="zh-CN" sz="1081" dirty="0">
                <a:solidFill>
                  <a:srgbClr val="0070C0"/>
                </a:solidFill>
                <a:latin typeface="楷体" pitchFamily="49" charset="-122"/>
                <a:ea typeface="楷体" pitchFamily="49" charset="-122"/>
              </a:rPr>
              <a:t>6000</a:t>
            </a:r>
            <a:r>
              <a:rPr lang="zh-CN" altLang="en-US" sz="1081" dirty="0">
                <a:solidFill>
                  <a:srgbClr val="0070C0"/>
                </a:solidFill>
                <a:latin typeface="楷体" pitchFamily="49" charset="-122"/>
                <a:ea typeface="楷体" pitchFamily="49" charset="-122"/>
              </a:rPr>
              <a:t>元段策略最成功。</a:t>
            </a:r>
            <a:r>
              <a:rPr lang="en-US" altLang="zh-CN" sz="1081" dirty="0">
                <a:solidFill>
                  <a:srgbClr val="0070C0"/>
                </a:solidFill>
                <a:latin typeface="楷体" pitchFamily="49" charset="-122"/>
                <a:ea typeface="楷体" pitchFamily="49" charset="-122"/>
              </a:rPr>
              <a:t>8000</a:t>
            </a:r>
            <a:r>
              <a:rPr lang="zh-CN" altLang="en-US" sz="1081" dirty="0">
                <a:solidFill>
                  <a:srgbClr val="0070C0"/>
                </a:solidFill>
                <a:latin typeface="楷体" pitchFamily="49" charset="-122"/>
                <a:ea typeface="楷体" pitchFamily="49" charset="-122"/>
              </a:rPr>
              <a:t>以上突破压力较大；</a:t>
            </a:r>
          </a:p>
        </p:txBody>
      </p:sp>
      <p:sp>
        <p:nvSpPr>
          <p:cNvPr id="8" name="TextBox 7"/>
          <p:cNvSpPr txBox="1"/>
          <p:nvPr/>
        </p:nvSpPr>
        <p:spPr>
          <a:xfrm>
            <a:off x="6850725" y="5262302"/>
            <a:ext cx="1757737" cy="923971"/>
          </a:xfrm>
          <a:prstGeom prst="rect">
            <a:avLst/>
          </a:prstGeom>
          <a:noFill/>
        </p:spPr>
        <p:txBody>
          <a:bodyPr wrap="square" rtlCol="0">
            <a:spAutoFit/>
          </a:bodyPr>
          <a:lstStyle/>
          <a:p>
            <a:pPr fontAlgn="auto">
              <a:spcBef>
                <a:spcPts val="0"/>
              </a:spcBef>
              <a:spcAft>
                <a:spcPts val="0"/>
              </a:spcAft>
            </a:pPr>
            <a:r>
              <a:rPr lang="zh-CN" altLang="en-US" sz="1081" dirty="0">
                <a:solidFill>
                  <a:srgbClr val="0070C0"/>
                </a:solidFill>
                <a:latin typeface="楷体" pitchFamily="49" charset="-122"/>
                <a:ea typeface="楷体" pitchFamily="49" charset="-122"/>
              </a:rPr>
              <a:t>美的：通过</a:t>
            </a:r>
            <a:r>
              <a:rPr lang="en-US" altLang="zh-CN" sz="1081" dirty="0">
                <a:solidFill>
                  <a:srgbClr val="0070C0"/>
                </a:solidFill>
                <a:latin typeface="楷体" pitchFamily="49" charset="-122"/>
                <a:ea typeface="楷体" pitchFamily="49" charset="-122"/>
              </a:rPr>
              <a:t>6000</a:t>
            </a:r>
            <a:r>
              <a:rPr lang="zh-CN" altLang="en-US" sz="1081" dirty="0">
                <a:solidFill>
                  <a:srgbClr val="0070C0"/>
                </a:solidFill>
                <a:latin typeface="楷体" pitchFamily="49" charset="-122"/>
                <a:ea typeface="楷体" pitchFamily="49" charset="-122"/>
              </a:rPr>
              <a:t>元段向</a:t>
            </a:r>
            <a:r>
              <a:rPr lang="en-US" altLang="zh-CN" sz="1081" dirty="0">
                <a:solidFill>
                  <a:srgbClr val="0070C0"/>
                </a:solidFill>
                <a:latin typeface="楷体" pitchFamily="49" charset="-122"/>
                <a:ea typeface="楷体" pitchFamily="49" charset="-122"/>
              </a:rPr>
              <a:t>4000</a:t>
            </a:r>
            <a:r>
              <a:rPr lang="zh-CN" altLang="en-US" sz="1081" dirty="0">
                <a:solidFill>
                  <a:srgbClr val="0070C0"/>
                </a:solidFill>
                <a:latin typeface="楷体" pitchFamily="49" charset="-122"/>
                <a:ea typeface="楷体" pitchFamily="49" charset="-122"/>
              </a:rPr>
              <a:t>、</a:t>
            </a:r>
            <a:r>
              <a:rPr lang="en-US" altLang="zh-CN" sz="1081" dirty="0">
                <a:solidFill>
                  <a:srgbClr val="0070C0"/>
                </a:solidFill>
                <a:latin typeface="楷体" pitchFamily="49" charset="-122"/>
                <a:ea typeface="楷体" pitchFamily="49" charset="-122"/>
              </a:rPr>
              <a:t>5000</a:t>
            </a:r>
            <a:r>
              <a:rPr lang="zh-CN" altLang="en-US" sz="1081" dirty="0">
                <a:solidFill>
                  <a:srgbClr val="0070C0"/>
                </a:solidFill>
                <a:latin typeface="楷体" pitchFamily="49" charset="-122"/>
                <a:ea typeface="楷体" pitchFamily="49" charset="-122"/>
              </a:rPr>
              <a:t>元下移动作保中端老品份额，重点拉升</a:t>
            </a:r>
            <a:r>
              <a:rPr lang="en-US" altLang="zh-CN" sz="1081" dirty="0">
                <a:solidFill>
                  <a:srgbClr val="0070C0"/>
                </a:solidFill>
                <a:latin typeface="楷体" pitchFamily="49" charset="-122"/>
                <a:ea typeface="楷体" pitchFamily="49" charset="-122"/>
              </a:rPr>
              <a:t>8000</a:t>
            </a:r>
            <a:r>
              <a:rPr lang="zh-CN" altLang="en-US" sz="1081" dirty="0">
                <a:solidFill>
                  <a:srgbClr val="0070C0"/>
                </a:solidFill>
                <a:latin typeface="楷体" pitchFamily="49" charset="-122"/>
                <a:ea typeface="楷体" pitchFamily="49" charset="-122"/>
              </a:rPr>
              <a:t>元以上产品份额且策略成功。</a:t>
            </a:r>
          </a:p>
        </p:txBody>
      </p:sp>
      <p:sp>
        <p:nvSpPr>
          <p:cNvPr id="9" name="TextBox 8"/>
          <p:cNvSpPr txBox="1"/>
          <p:nvPr/>
        </p:nvSpPr>
        <p:spPr>
          <a:xfrm>
            <a:off x="8549079" y="5252056"/>
            <a:ext cx="1757737" cy="757643"/>
          </a:xfrm>
          <a:prstGeom prst="rect">
            <a:avLst/>
          </a:prstGeom>
          <a:noFill/>
        </p:spPr>
        <p:txBody>
          <a:bodyPr wrap="square" rtlCol="0">
            <a:spAutoFit/>
          </a:bodyPr>
          <a:lstStyle/>
          <a:p>
            <a:pPr fontAlgn="auto">
              <a:spcBef>
                <a:spcPts val="0"/>
              </a:spcBef>
              <a:spcAft>
                <a:spcPts val="0"/>
              </a:spcAft>
            </a:pPr>
            <a:r>
              <a:rPr lang="zh-CN" altLang="en-US" sz="1081" dirty="0">
                <a:solidFill>
                  <a:srgbClr val="0070C0"/>
                </a:solidFill>
                <a:latin typeface="楷体" pitchFamily="49" charset="-122"/>
                <a:ea typeface="楷体" pitchFamily="49" charset="-122"/>
              </a:rPr>
              <a:t>海尔：重点发力万元以上产品且份额得到快速增长，中端产品聚焦</a:t>
            </a:r>
            <a:r>
              <a:rPr lang="en-US" altLang="zh-CN" sz="1081" dirty="0">
                <a:solidFill>
                  <a:srgbClr val="0070C0"/>
                </a:solidFill>
                <a:latin typeface="楷体" pitchFamily="49" charset="-122"/>
                <a:ea typeface="楷体" pitchFamily="49" charset="-122"/>
              </a:rPr>
              <a:t>6000</a:t>
            </a:r>
            <a:r>
              <a:rPr lang="zh-CN" altLang="en-US" sz="1081" dirty="0">
                <a:solidFill>
                  <a:srgbClr val="0070C0"/>
                </a:solidFill>
                <a:latin typeface="楷体" pitchFamily="49" charset="-122"/>
                <a:ea typeface="楷体" pitchFamily="49" charset="-122"/>
              </a:rPr>
              <a:t>元段防火墙产品卡位上量。</a:t>
            </a:r>
          </a:p>
        </p:txBody>
      </p:sp>
      <p:sp>
        <p:nvSpPr>
          <p:cNvPr id="10" name="矩形 9"/>
          <p:cNvSpPr/>
          <p:nvPr/>
        </p:nvSpPr>
        <p:spPr>
          <a:xfrm>
            <a:off x="8443223" y="6197982"/>
            <a:ext cx="2459328" cy="258661"/>
          </a:xfrm>
          <a:prstGeom prst="rect">
            <a:avLst/>
          </a:prstGeom>
        </p:spPr>
        <p:txBody>
          <a:bodyPr wrap="none">
            <a:spAutoFit/>
          </a:bodyPr>
          <a:lstStyle/>
          <a:p>
            <a:pPr fontAlgn="auto">
              <a:spcBef>
                <a:spcPts val="0"/>
              </a:spcBef>
              <a:spcAft>
                <a:spcPts val="0"/>
              </a:spcAft>
              <a:defRPr/>
            </a:pPr>
            <a:r>
              <a:rPr lang="zh-CN" altLang="en-US" sz="1081" dirty="0">
                <a:solidFill>
                  <a:prstClr val="black"/>
                </a:solidFill>
                <a:latin typeface="宋体" pitchFamily="2" charset="-122"/>
              </a:rPr>
              <a:t>数据来源：中怡康</a:t>
            </a:r>
            <a:r>
              <a:rPr lang="en-US" altLang="zh-CN" sz="1081" dirty="0">
                <a:solidFill>
                  <a:prstClr val="black"/>
                </a:solidFill>
                <a:latin typeface="宋体" pitchFamily="2" charset="-122"/>
              </a:rPr>
              <a:t>1-4</a:t>
            </a:r>
            <a:r>
              <a:rPr lang="zh-CN" altLang="en-US" sz="1081" dirty="0">
                <a:solidFill>
                  <a:prstClr val="black"/>
                </a:solidFill>
                <a:latin typeface="宋体" pitchFamily="2" charset="-122"/>
              </a:rPr>
              <a:t>月累计销额份额</a:t>
            </a:r>
          </a:p>
        </p:txBody>
      </p:sp>
      <p:sp>
        <p:nvSpPr>
          <p:cNvPr id="11" name="圆角矩形 10"/>
          <p:cNvSpPr/>
          <p:nvPr/>
        </p:nvSpPr>
        <p:spPr>
          <a:xfrm>
            <a:off x="4545939" y="2191385"/>
            <a:ext cx="590010" cy="1395130"/>
          </a:xfrm>
          <a:prstGeom prst="round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2" name="圆角矩形 11"/>
          <p:cNvSpPr/>
          <p:nvPr/>
        </p:nvSpPr>
        <p:spPr>
          <a:xfrm>
            <a:off x="4535696" y="3594707"/>
            <a:ext cx="590010" cy="1602044"/>
          </a:xfrm>
          <a:prstGeom prst="round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3" name="下箭头 12"/>
          <p:cNvSpPr/>
          <p:nvPr/>
        </p:nvSpPr>
        <p:spPr>
          <a:xfrm flipV="1">
            <a:off x="5133927" y="3426719"/>
            <a:ext cx="162117" cy="32423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4" name="圆角矩形 13"/>
          <p:cNvSpPr/>
          <p:nvPr/>
        </p:nvSpPr>
        <p:spPr>
          <a:xfrm>
            <a:off x="6281147" y="3795474"/>
            <a:ext cx="590010" cy="467091"/>
          </a:xfrm>
          <a:prstGeom prst="round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5" name="圆角矩形 14"/>
          <p:cNvSpPr/>
          <p:nvPr/>
        </p:nvSpPr>
        <p:spPr>
          <a:xfrm>
            <a:off x="6283196" y="3330432"/>
            <a:ext cx="590010" cy="467091"/>
          </a:xfrm>
          <a:prstGeom prst="round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6" name="下箭头 15"/>
          <p:cNvSpPr/>
          <p:nvPr/>
        </p:nvSpPr>
        <p:spPr>
          <a:xfrm flipV="1">
            <a:off x="6869130" y="3391892"/>
            <a:ext cx="162117" cy="32423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7" name="下箭头 16"/>
          <p:cNvSpPr/>
          <p:nvPr/>
        </p:nvSpPr>
        <p:spPr>
          <a:xfrm flipV="1">
            <a:off x="6883470" y="3885615"/>
            <a:ext cx="162117" cy="32423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9" name="圆角矩形 18"/>
          <p:cNvSpPr/>
          <p:nvPr/>
        </p:nvSpPr>
        <p:spPr>
          <a:xfrm>
            <a:off x="8018398" y="2410590"/>
            <a:ext cx="590010" cy="708835"/>
          </a:xfrm>
          <a:prstGeom prst="round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0" name="圆角矩形 19"/>
          <p:cNvSpPr/>
          <p:nvPr/>
        </p:nvSpPr>
        <p:spPr>
          <a:xfrm>
            <a:off x="7995864" y="3346820"/>
            <a:ext cx="590010" cy="671960"/>
          </a:xfrm>
          <a:prstGeom prst="round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1" name="圆角矩形 20"/>
          <p:cNvSpPr/>
          <p:nvPr/>
        </p:nvSpPr>
        <p:spPr>
          <a:xfrm>
            <a:off x="9729016" y="2179093"/>
            <a:ext cx="590010" cy="708835"/>
          </a:xfrm>
          <a:prstGeom prst="round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2" name="下箭头 21"/>
          <p:cNvSpPr/>
          <p:nvPr/>
        </p:nvSpPr>
        <p:spPr>
          <a:xfrm flipV="1">
            <a:off x="8604332" y="2594970"/>
            <a:ext cx="162117" cy="32423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3" name="下箭头 22"/>
          <p:cNvSpPr/>
          <p:nvPr/>
        </p:nvSpPr>
        <p:spPr>
          <a:xfrm flipV="1">
            <a:off x="10314950" y="2351181"/>
            <a:ext cx="162117" cy="32423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4" name="下箭头 23"/>
          <p:cNvSpPr/>
          <p:nvPr/>
        </p:nvSpPr>
        <p:spPr>
          <a:xfrm flipV="1">
            <a:off x="10347731" y="3588562"/>
            <a:ext cx="162117" cy="324234"/>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5" name="下箭头 24"/>
          <p:cNvSpPr/>
          <p:nvPr/>
        </p:nvSpPr>
        <p:spPr>
          <a:xfrm>
            <a:off x="10335439" y="3092810"/>
            <a:ext cx="162117" cy="324234"/>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6" name="圆角矩形 25"/>
          <p:cNvSpPr/>
          <p:nvPr/>
        </p:nvSpPr>
        <p:spPr>
          <a:xfrm>
            <a:off x="9731062" y="3312011"/>
            <a:ext cx="590010" cy="274505"/>
          </a:xfrm>
          <a:prstGeom prst="round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7" name="圆角矩形 26"/>
          <p:cNvSpPr/>
          <p:nvPr/>
        </p:nvSpPr>
        <p:spPr>
          <a:xfrm>
            <a:off x="2814834" y="2144266"/>
            <a:ext cx="590010" cy="729321"/>
          </a:xfrm>
          <a:prstGeom prst="round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28" name="圆角矩形 27"/>
          <p:cNvSpPr/>
          <p:nvPr/>
        </p:nvSpPr>
        <p:spPr>
          <a:xfrm>
            <a:off x="2816881" y="3314061"/>
            <a:ext cx="590010" cy="272455"/>
          </a:xfrm>
          <a:prstGeom prst="round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渠道型号规划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产品策略</a:t>
            </a:r>
          </a:p>
        </p:txBody>
      </p:sp>
      <p:sp>
        <p:nvSpPr>
          <p:cNvPr id="29" name="Rectangle 8"/>
          <p:cNvSpPr>
            <a:spLocks noChangeArrowheads="1"/>
          </p:cNvSpPr>
          <p:nvPr/>
        </p:nvSpPr>
        <p:spPr bwMode="auto">
          <a:xfrm>
            <a:off x="1067373" y="2051859"/>
            <a:ext cx="2689382" cy="3012553"/>
          </a:xfrm>
          <a:prstGeom prst="rect">
            <a:avLst/>
          </a:prstGeom>
          <a:noFill/>
          <a:ln w="12700">
            <a:solidFill>
              <a:srgbClr val="ADBACA"/>
            </a:solidFill>
            <a:miter lim="800000"/>
          </a:ln>
        </p:spPr>
        <p:txBody>
          <a:bodyPr anchor="ctr"/>
          <a:lstStyle/>
          <a:p>
            <a:pPr algn="ctr" fontAlgn="auto">
              <a:spcBef>
                <a:spcPts val="0"/>
              </a:spcBef>
              <a:spcAft>
                <a:spcPts val="0"/>
              </a:spcAft>
              <a:defRPr/>
            </a:pPr>
            <a:endParaRPr lang="en-US" altLang="zh-CN" sz="2792">
              <a:solidFill>
                <a:prstClr val="black"/>
              </a:solidFill>
              <a:latin typeface="等线"/>
              <a:ea typeface="等线" panose="02010600030101010101" pitchFamily="2" charset="-122"/>
            </a:endParaRPr>
          </a:p>
        </p:txBody>
      </p:sp>
      <p:sp>
        <p:nvSpPr>
          <p:cNvPr id="30" name="Pentagon 9@|1FFC:4308095|FBC:16777215|LFC:16777215|LBC:16777215"/>
          <p:cNvSpPr>
            <a:spLocks noChangeArrowheads="1"/>
          </p:cNvSpPr>
          <p:nvPr/>
        </p:nvSpPr>
        <p:spPr bwMode="auto">
          <a:xfrm rot="5400000">
            <a:off x="2015143" y="1661309"/>
            <a:ext cx="893615" cy="1096644"/>
          </a:xfrm>
          <a:prstGeom prst="homePlate">
            <a:avLst>
              <a:gd name="adj" fmla="val 31722"/>
            </a:avLst>
          </a:prstGeom>
          <a:solidFill>
            <a:schemeClr val="bg1">
              <a:lumMod val="65000"/>
            </a:schemeClr>
          </a:solidFill>
          <a:ln>
            <a:noFill/>
          </a:ln>
        </p:spPr>
        <p:txBody>
          <a:bodyPr anchor="ctr"/>
          <a:lstStyle/>
          <a:p>
            <a:pPr algn="ctr" fontAlgn="auto">
              <a:spcBef>
                <a:spcPts val="0"/>
              </a:spcBef>
              <a:spcAft>
                <a:spcPts val="0"/>
              </a:spcAft>
              <a:defRPr/>
            </a:pPr>
            <a:endParaRPr lang="en-US" altLang="zh-CN">
              <a:solidFill>
                <a:prstClr val="black"/>
              </a:solidFill>
              <a:ea typeface="微软雅黑" panose="020B0503020204020204" pitchFamily="34" charset="-122"/>
            </a:endParaRPr>
          </a:p>
        </p:txBody>
      </p:sp>
      <p:sp>
        <p:nvSpPr>
          <p:cNvPr id="31" name="Rectangle 15"/>
          <p:cNvSpPr>
            <a:spLocks noChangeArrowheads="1"/>
          </p:cNvSpPr>
          <p:nvPr/>
        </p:nvSpPr>
        <p:spPr bwMode="auto">
          <a:xfrm>
            <a:off x="4279343" y="2051859"/>
            <a:ext cx="2691145" cy="3012553"/>
          </a:xfrm>
          <a:prstGeom prst="rect">
            <a:avLst/>
          </a:prstGeom>
          <a:noFill/>
          <a:ln w="12700">
            <a:solidFill>
              <a:srgbClr val="ADBACA"/>
            </a:solidFill>
            <a:miter lim="800000"/>
          </a:ln>
        </p:spPr>
        <p:txBody>
          <a:bodyPr anchor="ctr"/>
          <a:lstStyle/>
          <a:p>
            <a:pPr algn="ctr" fontAlgn="auto">
              <a:spcBef>
                <a:spcPts val="0"/>
              </a:spcBef>
              <a:spcAft>
                <a:spcPts val="0"/>
              </a:spcAft>
              <a:defRPr/>
            </a:pPr>
            <a:endParaRPr lang="en-US" altLang="zh-CN" sz="2792">
              <a:solidFill>
                <a:prstClr val="black"/>
              </a:solidFill>
              <a:latin typeface="等线"/>
              <a:ea typeface="等线" panose="02010600030101010101" pitchFamily="2" charset="-122"/>
            </a:endParaRPr>
          </a:p>
        </p:txBody>
      </p:sp>
      <p:sp>
        <p:nvSpPr>
          <p:cNvPr id="32" name="Pentagon 18@|1FFC:1554685|FBC:16777215|LFC:16777215|LBC:16777215"/>
          <p:cNvSpPr>
            <a:spLocks noChangeArrowheads="1"/>
          </p:cNvSpPr>
          <p:nvPr/>
        </p:nvSpPr>
        <p:spPr bwMode="auto">
          <a:xfrm rot="5400000">
            <a:off x="5178108" y="1668016"/>
            <a:ext cx="893615" cy="1096644"/>
          </a:xfrm>
          <a:prstGeom prst="homePlate">
            <a:avLst>
              <a:gd name="adj" fmla="val 31722"/>
            </a:avLst>
          </a:prstGeom>
          <a:solidFill>
            <a:schemeClr val="bg1">
              <a:lumMod val="65000"/>
            </a:schemeClr>
          </a:solidFill>
          <a:ln>
            <a:noFill/>
          </a:ln>
        </p:spPr>
        <p:txBody>
          <a:bodyPr anchor="ctr"/>
          <a:lstStyle/>
          <a:p>
            <a:pPr algn="ctr" fontAlgn="auto">
              <a:spcBef>
                <a:spcPts val="0"/>
              </a:spcBef>
              <a:spcAft>
                <a:spcPts val="0"/>
              </a:spcAft>
              <a:defRPr/>
            </a:pPr>
            <a:endParaRPr lang="en-US" altLang="zh-CN">
              <a:solidFill>
                <a:prstClr val="black"/>
              </a:solidFill>
              <a:ea typeface="微软雅黑" panose="020B0503020204020204" pitchFamily="34" charset="-122"/>
            </a:endParaRPr>
          </a:p>
        </p:txBody>
      </p:sp>
      <p:sp>
        <p:nvSpPr>
          <p:cNvPr id="34" name="Rectangle 21"/>
          <p:cNvSpPr>
            <a:spLocks noChangeArrowheads="1"/>
          </p:cNvSpPr>
          <p:nvPr/>
        </p:nvSpPr>
        <p:spPr bwMode="auto">
          <a:xfrm>
            <a:off x="7538091" y="2051859"/>
            <a:ext cx="2691145" cy="3012553"/>
          </a:xfrm>
          <a:prstGeom prst="rect">
            <a:avLst/>
          </a:prstGeom>
          <a:noFill/>
          <a:ln w="12700">
            <a:solidFill>
              <a:srgbClr val="ADBACA"/>
            </a:solidFill>
            <a:miter lim="800000"/>
          </a:ln>
        </p:spPr>
        <p:txBody>
          <a:bodyPr anchor="ctr"/>
          <a:lstStyle/>
          <a:p>
            <a:pPr algn="ctr" fontAlgn="auto">
              <a:spcBef>
                <a:spcPts val="0"/>
              </a:spcBef>
              <a:spcAft>
                <a:spcPts val="0"/>
              </a:spcAft>
              <a:defRPr/>
            </a:pPr>
            <a:endParaRPr lang="en-US" altLang="zh-CN" sz="2792">
              <a:solidFill>
                <a:prstClr val="black"/>
              </a:solidFill>
              <a:latin typeface="等线"/>
              <a:ea typeface="等线" panose="02010600030101010101" pitchFamily="2" charset="-122"/>
            </a:endParaRPr>
          </a:p>
        </p:txBody>
      </p:sp>
      <p:sp>
        <p:nvSpPr>
          <p:cNvPr id="35" name="Pentagon 24@|1FFC:2381804|FBC:16777215|LFC:16777215|LBC:16777215"/>
          <p:cNvSpPr>
            <a:spLocks noChangeArrowheads="1"/>
          </p:cNvSpPr>
          <p:nvPr/>
        </p:nvSpPr>
        <p:spPr bwMode="auto">
          <a:xfrm rot="5400000">
            <a:off x="8479562" y="1668016"/>
            <a:ext cx="893615" cy="1096644"/>
          </a:xfrm>
          <a:prstGeom prst="homePlate">
            <a:avLst>
              <a:gd name="adj" fmla="val 31722"/>
            </a:avLst>
          </a:prstGeom>
          <a:solidFill>
            <a:schemeClr val="bg1">
              <a:lumMod val="65000"/>
            </a:schemeClr>
          </a:solidFill>
          <a:ln>
            <a:noFill/>
          </a:ln>
        </p:spPr>
        <p:txBody>
          <a:bodyPr anchor="ctr"/>
          <a:lstStyle/>
          <a:p>
            <a:pPr algn="ctr" fontAlgn="auto">
              <a:spcBef>
                <a:spcPts val="0"/>
              </a:spcBef>
              <a:spcAft>
                <a:spcPts val="0"/>
              </a:spcAft>
              <a:defRPr/>
            </a:pPr>
            <a:endParaRPr lang="en-US" altLang="zh-CN">
              <a:solidFill>
                <a:prstClr val="black"/>
              </a:solidFill>
              <a:ea typeface="微软雅黑" panose="020B0503020204020204" pitchFamily="34" charset="-122"/>
            </a:endParaRPr>
          </a:p>
        </p:txBody>
      </p:sp>
      <p:sp>
        <p:nvSpPr>
          <p:cNvPr id="36" name="Freeform 245"/>
          <p:cNvSpPr>
            <a:spLocks noChangeAspect="1"/>
          </p:cNvSpPr>
          <p:nvPr/>
        </p:nvSpPr>
        <p:spPr bwMode="auto">
          <a:xfrm>
            <a:off x="5361255" y="2099642"/>
            <a:ext cx="461820" cy="461820"/>
          </a:xfrm>
          <a:custGeom>
            <a:avLst/>
            <a:gdLst>
              <a:gd name="T0" fmla="*/ 512762 w 68"/>
              <a:gd name="T1" fmla="*/ 22622 h 68"/>
              <a:gd name="T2" fmla="*/ 437356 w 68"/>
              <a:gd name="T3" fmla="*/ 459978 h 68"/>
              <a:gd name="T4" fmla="*/ 429815 w 68"/>
              <a:gd name="T5" fmla="*/ 475059 h 68"/>
              <a:gd name="T6" fmla="*/ 422275 w 68"/>
              <a:gd name="T7" fmla="*/ 475059 h 68"/>
              <a:gd name="T8" fmla="*/ 414734 w 68"/>
              <a:gd name="T9" fmla="*/ 475059 h 68"/>
              <a:gd name="T10" fmla="*/ 286543 w 68"/>
              <a:gd name="T11" fmla="*/ 422275 h 68"/>
              <a:gd name="T12" fmla="*/ 211137 w 68"/>
              <a:gd name="T13" fmla="*/ 505221 h 68"/>
              <a:gd name="T14" fmla="*/ 196056 w 68"/>
              <a:gd name="T15" fmla="*/ 512762 h 68"/>
              <a:gd name="T16" fmla="*/ 196056 w 68"/>
              <a:gd name="T17" fmla="*/ 512762 h 68"/>
              <a:gd name="T18" fmla="*/ 180975 w 68"/>
              <a:gd name="T19" fmla="*/ 490140 h 68"/>
              <a:gd name="T20" fmla="*/ 180975 w 68"/>
              <a:gd name="T21" fmla="*/ 392112 h 68"/>
              <a:gd name="T22" fmla="*/ 429815 w 68"/>
              <a:gd name="T23" fmla="*/ 90487 h 68"/>
              <a:gd name="T24" fmla="*/ 120650 w 68"/>
              <a:gd name="T25" fmla="*/ 354409 h 68"/>
              <a:gd name="T26" fmla="*/ 7541 w 68"/>
              <a:gd name="T27" fmla="*/ 309165 h 68"/>
              <a:gd name="T28" fmla="*/ 0 w 68"/>
              <a:gd name="T29" fmla="*/ 294084 h 68"/>
              <a:gd name="T30" fmla="*/ 7541 w 68"/>
              <a:gd name="T31" fmla="*/ 271462 h 68"/>
              <a:gd name="T32" fmla="*/ 482600 w 68"/>
              <a:gd name="T33" fmla="*/ 0 h 68"/>
              <a:gd name="T34" fmla="*/ 490140 w 68"/>
              <a:gd name="T35" fmla="*/ 0 h 68"/>
              <a:gd name="T36" fmla="*/ 505221 w 68"/>
              <a:gd name="T37" fmla="*/ 0 h 68"/>
              <a:gd name="T38" fmla="*/ 512762 w 68"/>
              <a:gd name="T39" fmla="*/ 22622 h 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lumMod val="95000"/>
            </a:schemeClr>
          </a:solidFill>
          <a:ln>
            <a:noFill/>
          </a:ln>
        </p:spPr>
        <p:txBody>
          <a:bodyPr lIns="109593" tIns="54797" rIns="109593" bIns="54797"/>
          <a:lstStyle/>
          <a:p>
            <a:pPr fontAlgn="auto">
              <a:spcBef>
                <a:spcPts val="0"/>
              </a:spcBef>
              <a:spcAft>
                <a:spcPts val="0"/>
              </a:spcAft>
              <a:defRPr/>
            </a:pPr>
            <a:endParaRPr lang="zh-CN" altLang="en-US">
              <a:solidFill>
                <a:prstClr val="black"/>
              </a:solidFill>
              <a:latin typeface="等线"/>
              <a:ea typeface="等线" panose="02010600030101010101" pitchFamily="2" charset="-122"/>
            </a:endParaRPr>
          </a:p>
        </p:txBody>
      </p:sp>
      <p:sp>
        <p:nvSpPr>
          <p:cNvPr id="37" name="TextBox 13"/>
          <p:cNvSpPr txBox="1">
            <a:spLocks noChangeArrowheads="1"/>
          </p:cNvSpPr>
          <p:nvPr/>
        </p:nvSpPr>
        <p:spPr bwMode="auto">
          <a:xfrm>
            <a:off x="1299215" y="2797867"/>
            <a:ext cx="2326695" cy="295145"/>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18" b="1" dirty="0">
                <a:solidFill>
                  <a:prstClr val="black"/>
                </a:solidFill>
                <a:latin typeface="微软雅黑" panose="020B0503020204020204" pitchFamily="34" charset="-122"/>
                <a:ea typeface="微软雅黑" panose="020B0503020204020204" pitchFamily="34" charset="-122"/>
              </a:rPr>
              <a:t>推高卖贵</a:t>
            </a:r>
          </a:p>
        </p:txBody>
      </p:sp>
      <p:sp>
        <p:nvSpPr>
          <p:cNvPr id="38" name="TextBox 13"/>
          <p:cNvSpPr txBox="1">
            <a:spLocks noChangeArrowheads="1"/>
          </p:cNvSpPr>
          <p:nvPr/>
        </p:nvSpPr>
        <p:spPr bwMode="auto">
          <a:xfrm>
            <a:off x="4638365" y="2797867"/>
            <a:ext cx="1973101" cy="295145"/>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18" b="1" dirty="0">
                <a:solidFill>
                  <a:prstClr val="black"/>
                </a:solidFill>
                <a:latin typeface="微软雅黑" panose="020B0503020204020204" pitchFamily="34" charset="-122"/>
                <a:ea typeface="微软雅黑" panose="020B0503020204020204" pitchFamily="34" charset="-122"/>
              </a:rPr>
              <a:t>夯实脊梁</a:t>
            </a:r>
          </a:p>
        </p:txBody>
      </p:sp>
      <p:sp>
        <p:nvSpPr>
          <p:cNvPr id="39" name="TextBox 13"/>
          <p:cNvSpPr txBox="1">
            <a:spLocks noChangeArrowheads="1"/>
          </p:cNvSpPr>
          <p:nvPr/>
        </p:nvSpPr>
        <p:spPr bwMode="auto">
          <a:xfrm>
            <a:off x="8271528" y="2797867"/>
            <a:ext cx="1309682" cy="295145"/>
          </a:xfrm>
          <a:prstGeom prst="rect">
            <a:avLst/>
          </a:prstGeom>
          <a:noFill/>
          <a:ln>
            <a:noFill/>
          </a:ln>
        </p:spPr>
        <p:txBody>
          <a:bodyPr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18" b="1" dirty="0">
                <a:solidFill>
                  <a:prstClr val="black"/>
                </a:solidFill>
                <a:latin typeface="微软雅黑" panose="020B0503020204020204" pitchFamily="34" charset="-122"/>
                <a:ea typeface="微软雅黑" panose="020B0503020204020204" pitchFamily="34" charset="-122"/>
              </a:rPr>
              <a:t>打造爆品</a:t>
            </a:r>
          </a:p>
        </p:txBody>
      </p:sp>
      <p:sp>
        <p:nvSpPr>
          <p:cNvPr id="40" name="矩形 39"/>
          <p:cNvSpPr/>
          <p:nvPr/>
        </p:nvSpPr>
        <p:spPr>
          <a:xfrm>
            <a:off x="1217909" y="3643278"/>
            <a:ext cx="2388310" cy="1422954"/>
          </a:xfrm>
          <a:prstGeom prst="rect">
            <a:avLst/>
          </a:prstGeom>
        </p:spPr>
        <p:txBody>
          <a:bodyPr wrap="square">
            <a:spAutoFit/>
          </a:bodyPr>
          <a:lstStyle/>
          <a:p>
            <a:pPr fontAlgn="auto">
              <a:spcBef>
                <a:spcPts val="0"/>
              </a:spcBef>
              <a:spcAft>
                <a:spcPts val="0"/>
              </a:spcAft>
            </a:pPr>
            <a:r>
              <a:rPr lang="zh-CN" altLang="en-US" sz="1081" dirty="0">
                <a:solidFill>
                  <a:prstClr val="black"/>
                </a:solidFill>
                <a:latin typeface="微软雅黑" pitchFamily="34" charset="-122"/>
                <a:ea typeface="微软雅黑" pitchFamily="34" charset="-122"/>
              </a:rPr>
              <a:t>以全面薄、</a:t>
            </a:r>
            <a:r>
              <a:rPr lang="en-US" altLang="zh-CN" sz="1081" dirty="0">
                <a:solidFill>
                  <a:prstClr val="black"/>
                </a:solidFill>
                <a:latin typeface="微软雅黑" pitchFamily="34" charset="-122"/>
                <a:ea typeface="微软雅黑" pitchFamily="34" charset="-122"/>
              </a:rPr>
              <a:t>M</a:t>
            </a:r>
            <a:r>
              <a:rPr lang="zh-CN" altLang="en-US" sz="1081" dirty="0">
                <a:solidFill>
                  <a:prstClr val="black"/>
                </a:solidFill>
                <a:latin typeface="微软雅黑" pitchFamily="34" charset="-122"/>
                <a:ea typeface="微软雅黑" pitchFamily="34" charset="-122"/>
              </a:rPr>
              <a:t>鲜生为抓手；</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dirty="0">
                <a:solidFill>
                  <a:prstClr val="black"/>
                </a:solidFill>
                <a:latin typeface="微软雅黑" pitchFamily="34" charset="-122"/>
                <a:ea typeface="微软雅黑" pitchFamily="34" charset="-122"/>
              </a:rPr>
              <a:t>以“美菱鲜”、“美菱薄”教育消费者心智；</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dirty="0">
                <a:solidFill>
                  <a:prstClr val="black"/>
                </a:solidFill>
                <a:latin typeface="微软雅黑" pitchFamily="34" charset="-122"/>
                <a:ea typeface="微软雅黑" pitchFamily="34" charset="-122"/>
              </a:rPr>
              <a:t>实现</a:t>
            </a:r>
            <a:r>
              <a:rPr lang="en-US" altLang="zh-CN" sz="1081" dirty="0">
                <a:solidFill>
                  <a:prstClr val="black"/>
                </a:solidFill>
                <a:latin typeface="微软雅黑" pitchFamily="34" charset="-122"/>
                <a:ea typeface="微软雅黑" pitchFamily="34" charset="-122"/>
              </a:rPr>
              <a:t>8000</a:t>
            </a:r>
            <a:r>
              <a:rPr lang="zh-CN" altLang="en-US" sz="1081" dirty="0">
                <a:solidFill>
                  <a:prstClr val="black"/>
                </a:solidFill>
                <a:latin typeface="微软雅黑" pitchFamily="34" charset="-122"/>
                <a:ea typeface="微软雅黑" pitchFamily="34" charset="-122"/>
              </a:rPr>
              <a:t>元以上高端份额突破和毛利提升。</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zh-CN" altLang="en-US" sz="1081" dirty="0">
              <a:solidFill>
                <a:prstClr val="black"/>
              </a:solidFill>
              <a:latin typeface="微软雅黑" pitchFamily="34" charset="-122"/>
              <a:ea typeface="微软雅黑" pitchFamily="34" charset="-122"/>
            </a:endParaRPr>
          </a:p>
        </p:txBody>
      </p:sp>
      <p:sp>
        <p:nvSpPr>
          <p:cNvPr id="41" name="矩形 40"/>
          <p:cNvSpPr/>
          <p:nvPr/>
        </p:nvSpPr>
        <p:spPr>
          <a:xfrm rot="10800000" flipV="1">
            <a:off x="4426610" y="3619872"/>
            <a:ext cx="2398604" cy="1256626"/>
          </a:xfrm>
          <a:prstGeom prst="rect">
            <a:avLst/>
          </a:prstGeom>
        </p:spPr>
        <p:txBody>
          <a:bodyPr wrap="square">
            <a:spAutoFit/>
          </a:bodyPr>
          <a:lstStyle/>
          <a:p>
            <a:pPr fontAlgn="auto">
              <a:spcBef>
                <a:spcPts val="0"/>
              </a:spcBef>
              <a:spcAft>
                <a:spcPts val="0"/>
              </a:spcAft>
            </a:pPr>
            <a:r>
              <a:rPr lang="zh-CN" altLang="en-US" sz="1081" dirty="0">
                <a:solidFill>
                  <a:prstClr val="black"/>
                </a:solidFill>
                <a:latin typeface="微软雅黑" pitchFamily="34" charset="-122"/>
                <a:ea typeface="微软雅黑" pitchFamily="34" charset="-122"/>
              </a:rPr>
              <a:t>以自由嵌入和颜值为抓手；</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dirty="0">
                <a:solidFill>
                  <a:prstClr val="black"/>
                </a:solidFill>
                <a:latin typeface="微软雅黑" pitchFamily="34" charset="-122"/>
                <a:ea typeface="微软雅黑" pitchFamily="34" charset="-122"/>
              </a:rPr>
              <a:t>对开、十字完成补课；</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dirty="0">
                <a:solidFill>
                  <a:prstClr val="black"/>
                </a:solidFill>
                <a:latin typeface="微软雅黑" pitchFamily="34" charset="-122"/>
                <a:ea typeface="微软雅黑" pitchFamily="34" charset="-122"/>
              </a:rPr>
              <a:t>法式抢占布局先机；</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dirty="0">
                <a:solidFill>
                  <a:prstClr val="black"/>
                </a:solidFill>
                <a:latin typeface="微软雅黑" pitchFamily="34" charset="-122"/>
                <a:ea typeface="微软雅黑" pitchFamily="34" charset="-122"/>
              </a:rPr>
              <a:t>实现中端份额增长和毛利提升。</a:t>
            </a:r>
          </a:p>
        </p:txBody>
      </p:sp>
      <p:sp>
        <p:nvSpPr>
          <p:cNvPr id="42" name="矩形 41"/>
          <p:cNvSpPr/>
          <p:nvPr/>
        </p:nvSpPr>
        <p:spPr>
          <a:xfrm flipH="1">
            <a:off x="7646432" y="3680155"/>
            <a:ext cx="2559877" cy="923971"/>
          </a:xfrm>
          <a:prstGeom prst="rect">
            <a:avLst/>
          </a:prstGeom>
        </p:spPr>
        <p:txBody>
          <a:bodyPr wrap="square">
            <a:spAutoFit/>
          </a:bodyPr>
          <a:lstStyle/>
          <a:p>
            <a:pPr fontAlgn="auto">
              <a:spcBef>
                <a:spcPts val="0"/>
              </a:spcBef>
              <a:spcAft>
                <a:spcPts val="0"/>
              </a:spcAft>
            </a:pPr>
            <a:r>
              <a:rPr lang="zh-CN" altLang="en-US" sz="1081" dirty="0">
                <a:solidFill>
                  <a:prstClr val="black"/>
                </a:solidFill>
                <a:latin typeface="微软雅黑" pitchFamily="34" charset="-122"/>
                <a:ea typeface="微软雅黑" pitchFamily="34" charset="-122"/>
              </a:rPr>
              <a:t>低端聚焦箱体和型号；</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dirty="0">
                <a:solidFill>
                  <a:prstClr val="black"/>
                </a:solidFill>
                <a:latin typeface="微软雅黑" pitchFamily="34" charset="-122"/>
                <a:ea typeface="微软雅黑" pitchFamily="34" charset="-122"/>
              </a:rPr>
              <a:t>通过持续降本提升箱体竞争力；</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dirty="0">
                <a:solidFill>
                  <a:prstClr val="black"/>
                </a:solidFill>
                <a:latin typeface="微软雅黑" pitchFamily="34" charset="-122"/>
                <a:ea typeface="微软雅黑" pitchFamily="34" charset="-122"/>
              </a:rPr>
              <a:t>打造</a:t>
            </a:r>
            <a:r>
              <a:rPr lang="en-US" altLang="zh-CN" sz="1081" dirty="0">
                <a:solidFill>
                  <a:prstClr val="black"/>
                </a:solidFill>
                <a:latin typeface="微软雅黑" pitchFamily="34" charset="-122"/>
                <a:ea typeface="微软雅黑" pitchFamily="34" charset="-122"/>
              </a:rPr>
              <a:t>20</a:t>
            </a:r>
            <a:r>
              <a:rPr lang="zh-CN" altLang="en-US" sz="1081" dirty="0">
                <a:solidFill>
                  <a:prstClr val="black"/>
                </a:solidFill>
                <a:latin typeface="微软雅黑" pitchFamily="34" charset="-122"/>
                <a:ea typeface="微软雅黑" pitchFamily="34" charset="-122"/>
              </a:rPr>
              <a:t>万台级的爆款箱体。</a:t>
            </a:r>
          </a:p>
        </p:txBody>
      </p:sp>
      <p:sp>
        <p:nvSpPr>
          <p:cNvPr id="43" name="Freeform 62"/>
          <p:cNvSpPr>
            <a:spLocks noChangeAspect="1" noEditPoints="1"/>
          </p:cNvSpPr>
          <p:nvPr/>
        </p:nvSpPr>
        <p:spPr bwMode="auto">
          <a:xfrm>
            <a:off x="2227467" y="2056246"/>
            <a:ext cx="468969" cy="473258"/>
          </a:xfrm>
          <a:custGeom>
            <a:avLst/>
            <a:gdLst>
              <a:gd name="T0" fmla="*/ 520700 w 58"/>
              <a:gd name="T1" fmla="*/ 298970 h 58"/>
              <a:gd name="T2" fmla="*/ 511722 w 58"/>
              <a:gd name="T3" fmla="*/ 308029 h 58"/>
              <a:gd name="T4" fmla="*/ 448879 w 58"/>
              <a:gd name="T5" fmla="*/ 317089 h 58"/>
              <a:gd name="T6" fmla="*/ 439902 w 58"/>
              <a:gd name="T7" fmla="*/ 353328 h 58"/>
              <a:gd name="T8" fmla="*/ 475812 w 58"/>
              <a:gd name="T9" fmla="*/ 398626 h 58"/>
              <a:gd name="T10" fmla="*/ 475812 w 58"/>
              <a:gd name="T11" fmla="*/ 407686 h 58"/>
              <a:gd name="T12" fmla="*/ 475812 w 58"/>
              <a:gd name="T13" fmla="*/ 416746 h 58"/>
              <a:gd name="T14" fmla="*/ 403991 w 58"/>
              <a:gd name="T15" fmla="*/ 480164 h 58"/>
              <a:gd name="T16" fmla="*/ 395014 w 58"/>
              <a:gd name="T17" fmla="*/ 471104 h 58"/>
              <a:gd name="T18" fmla="*/ 350126 w 58"/>
              <a:gd name="T19" fmla="*/ 434865 h 58"/>
              <a:gd name="T20" fmla="*/ 323193 w 58"/>
              <a:gd name="T21" fmla="*/ 452984 h 58"/>
              <a:gd name="T22" fmla="*/ 305238 w 58"/>
              <a:gd name="T23" fmla="*/ 516402 h 58"/>
              <a:gd name="T24" fmla="*/ 296260 w 58"/>
              <a:gd name="T25" fmla="*/ 525462 h 58"/>
              <a:gd name="T26" fmla="*/ 224440 w 58"/>
              <a:gd name="T27" fmla="*/ 525462 h 58"/>
              <a:gd name="T28" fmla="*/ 206484 w 58"/>
              <a:gd name="T29" fmla="*/ 516402 h 58"/>
              <a:gd name="T30" fmla="*/ 197507 w 58"/>
              <a:gd name="T31" fmla="*/ 452984 h 58"/>
              <a:gd name="T32" fmla="*/ 170574 w 58"/>
              <a:gd name="T33" fmla="*/ 434865 h 58"/>
              <a:gd name="T34" fmla="*/ 125686 w 58"/>
              <a:gd name="T35" fmla="*/ 471104 h 58"/>
              <a:gd name="T36" fmla="*/ 116709 w 58"/>
              <a:gd name="T37" fmla="*/ 480164 h 58"/>
              <a:gd name="T38" fmla="*/ 107731 w 58"/>
              <a:gd name="T39" fmla="*/ 471104 h 58"/>
              <a:gd name="T40" fmla="*/ 44888 w 58"/>
              <a:gd name="T41" fmla="*/ 416746 h 58"/>
              <a:gd name="T42" fmla="*/ 44888 w 58"/>
              <a:gd name="T43" fmla="*/ 407686 h 58"/>
              <a:gd name="T44" fmla="*/ 44888 w 58"/>
              <a:gd name="T45" fmla="*/ 398626 h 58"/>
              <a:gd name="T46" fmla="*/ 80798 w 58"/>
              <a:gd name="T47" fmla="*/ 353328 h 58"/>
              <a:gd name="T48" fmla="*/ 71821 w 58"/>
              <a:gd name="T49" fmla="*/ 317089 h 58"/>
              <a:gd name="T50" fmla="*/ 8978 w 58"/>
              <a:gd name="T51" fmla="*/ 308029 h 58"/>
              <a:gd name="T52" fmla="*/ 0 w 58"/>
              <a:gd name="T53" fmla="*/ 298970 h 58"/>
              <a:gd name="T54" fmla="*/ 0 w 58"/>
              <a:gd name="T55" fmla="*/ 217433 h 58"/>
              <a:gd name="T56" fmla="*/ 8978 w 58"/>
              <a:gd name="T57" fmla="*/ 208373 h 58"/>
              <a:gd name="T58" fmla="*/ 71821 w 58"/>
              <a:gd name="T59" fmla="*/ 199313 h 58"/>
              <a:gd name="T60" fmla="*/ 80798 w 58"/>
              <a:gd name="T61" fmla="*/ 163074 h 58"/>
              <a:gd name="T62" fmla="*/ 44888 w 58"/>
              <a:gd name="T63" fmla="*/ 117776 h 58"/>
              <a:gd name="T64" fmla="*/ 44888 w 58"/>
              <a:gd name="T65" fmla="*/ 108716 h 58"/>
              <a:gd name="T66" fmla="*/ 44888 w 58"/>
              <a:gd name="T67" fmla="*/ 99657 h 58"/>
              <a:gd name="T68" fmla="*/ 116709 w 58"/>
              <a:gd name="T69" fmla="*/ 45298 h 58"/>
              <a:gd name="T70" fmla="*/ 125686 w 58"/>
              <a:gd name="T71" fmla="*/ 45298 h 58"/>
              <a:gd name="T72" fmla="*/ 170574 w 58"/>
              <a:gd name="T73" fmla="*/ 81537 h 58"/>
              <a:gd name="T74" fmla="*/ 197507 w 58"/>
              <a:gd name="T75" fmla="*/ 72478 h 58"/>
              <a:gd name="T76" fmla="*/ 206484 w 58"/>
              <a:gd name="T77" fmla="*/ 9060 h 58"/>
              <a:gd name="T78" fmla="*/ 224440 w 58"/>
              <a:gd name="T79" fmla="*/ 0 h 58"/>
              <a:gd name="T80" fmla="*/ 296260 w 58"/>
              <a:gd name="T81" fmla="*/ 0 h 58"/>
              <a:gd name="T82" fmla="*/ 305238 w 58"/>
              <a:gd name="T83" fmla="*/ 9060 h 58"/>
              <a:gd name="T84" fmla="*/ 323193 w 58"/>
              <a:gd name="T85" fmla="*/ 72478 h 58"/>
              <a:gd name="T86" fmla="*/ 350126 w 58"/>
              <a:gd name="T87" fmla="*/ 81537 h 58"/>
              <a:gd name="T88" fmla="*/ 395014 w 58"/>
              <a:gd name="T89" fmla="*/ 45298 h 58"/>
              <a:gd name="T90" fmla="*/ 403991 w 58"/>
              <a:gd name="T91" fmla="*/ 45298 h 58"/>
              <a:gd name="T92" fmla="*/ 412969 w 58"/>
              <a:gd name="T93" fmla="*/ 45298 h 58"/>
              <a:gd name="T94" fmla="*/ 466834 w 58"/>
              <a:gd name="T95" fmla="*/ 108716 h 58"/>
              <a:gd name="T96" fmla="*/ 475812 w 58"/>
              <a:gd name="T97" fmla="*/ 108716 h 58"/>
              <a:gd name="T98" fmla="*/ 466834 w 58"/>
              <a:gd name="T99" fmla="*/ 117776 h 58"/>
              <a:gd name="T100" fmla="*/ 430924 w 58"/>
              <a:gd name="T101" fmla="*/ 163074 h 58"/>
              <a:gd name="T102" fmla="*/ 448879 w 58"/>
              <a:gd name="T103" fmla="*/ 199313 h 58"/>
              <a:gd name="T104" fmla="*/ 511722 w 58"/>
              <a:gd name="T105" fmla="*/ 208373 h 58"/>
              <a:gd name="T106" fmla="*/ 520700 w 58"/>
              <a:gd name="T107" fmla="*/ 226492 h 58"/>
              <a:gd name="T108" fmla="*/ 520700 w 58"/>
              <a:gd name="T109" fmla="*/ 298970 h 58"/>
              <a:gd name="T110" fmla="*/ 260350 w 58"/>
              <a:gd name="T111" fmla="*/ 172134 h 58"/>
              <a:gd name="T112" fmla="*/ 170574 w 58"/>
              <a:gd name="T113" fmla="*/ 262731 h 58"/>
              <a:gd name="T114" fmla="*/ 260350 w 58"/>
              <a:gd name="T115" fmla="*/ 344268 h 58"/>
              <a:gd name="T116" fmla="*/ 350126 w 58"/>
              <a:gd name="T117" fmla="*/ 262731 h 58"/>
              <a:gd name="T118" fmla="*/ 260350 w 58"/>
              <a:gd name="T119" fmla="*/ 172134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lumMod val="95000"/>
            </a:schemeClr>
          </a:solidFill>
          <a:ln>
            <a:noFill/>
          </a:ln>
        </p:spPr>
        <p:txBody>
          <a:bodyPr lIns="109593" tIns="54797" rIns="109593" bIns="54797"/>
          <a:lstStyle/>
          <a:p>
            <a:pPr fontAlgn="auto">
              <a:spcBef>
                <a:spcPts val="0"/>
              </a:spcBef>
              <a:spcAft>
                <a:spcPts val="0"/>
              </a:spcAft>
              <a:defRPr/>
            </a:pPr>
            <a:endParaRPr lang="zh-CN" altLang="en-US">
              <a:solidFill>
                <a:prstClr val="black"/>
              </a:solidFill>
              <a:latin typeface="等线"/>
              <a:ea typeface="等线" panose="02010600030101010101" pitchFamily="2" charset="-122"/>
            </a:endParaRPr>
          </a:p>
        </p:txBody>
      </p:sp>
      <p:sp>
        <p:nvSpPr>
          <p:cNvPr id="44" name="Freeform 132"/>
          <p:cNvSpPr>
            <a:spLocks noChangeAspect="1" noEditPoints="1"/>
          </p:cNvSpPr>
          <p:nvPr/>
        </p:nvSpPr>
        <p:spPr bwMode="auto">
          <a:xfrm>
            <a:off x="8652566" y="2059610"/>
            <a:ext cx="547608" cy="524730"/>
          </a:xfrm>
          <a:custGeom>
            <a:avLst/>
            <a:gdLst>
              <a:gd name="T0" fmla="*/ 589013 w 64"/>
              <a:gd name="T1" fmla="*/ 296082 h 61"/>
              <a:gd name="T2" fmla="*/ 589013 w 64"/>
              <a:gd name="T3" fmla="*/ 296082 h 61"/>
              <a:gd name="T4" fmla="*/ 513011 w 64"/>
              <a:gd name="T5" fmla="*/ 257877 h 61"/>
              <a:gd name="T6" fmla="*/ 427509 w 64"/>
              <a:gd name="T7" fmla="*/ 315184 h 61"/>
              <a:gd name="T8" fmla="*/ 418009 w 64"/>
              <a:gd name="T9" fmla="*/ 334286 h 61"/>
              <a:gd name="T10" fmla="*/ 408509 w 64"/>
              <a:gd name="T11" fmla="*/ 334286 h 61"/>
              <a:gd name="T12" fmla="*/ 399009 w 64"/>
              <a:gd name="T13" fmla="*/ 334286 h 61"/>
              <a:gd name="T14" fmla="*/ 389508 w 64"/>
              <a:gd name="T15" fmla="*/ 315184 h 61"/>
              <a:gd name="T16" fmla="*/ 304007 w 64"/>
              <a:gd name="T17" fmla="*/ 257877 h 61"/>
              <a:gd name="T18" fmla="*/ 218505 w 64"/>
              <a:gd name="T19" fmla="*/ 315184 h 61"/>
              <a:gd name="T20" fmla="*/ 209004 w 64"/>
              <a:gd name="T21" fmla="*/ 334286 h 61"/>
              <a:gd name="T22" fmla="*/ 199504 w 64"/>
              <a:gd name="T23" fmla="*/ 334286 h 61"/>
              <a:gd name="T24" fmla="*/ 190004 w 64"/>
              <a:gd name="T25" fmla="*/ 334286 h 61"/>
              <a:gd name="T26" fmla="*/ 180504 w 64"/>
              <a:gd name="T27" fmla="*/ 315184 h 61"/>
              <a:gd name="T28" fmla="*/ 95002 w 64"/>
              <a:gd name="T29" fmla="*/ 257877 h 61"/>
              <a:gd name="T30" fmla="*/ 28501 w 64"/>
              <a:gd name="T31" fmla="*/ 296082 h 61"/>
              <a:gd name="T32" fmla="*/ 19000 w 64"/>
              <a:gd name="T33" fmla="*/ 296082 h 61"/>
              <a:gd name="T34" fmla="*/ 0 w 64"/>
              <a:gd name="T35" fmla="*/ 286530 h 61"/>
              <a:gd name="T36" fmla="*/ 0 w 64"/>
              <a:gd name="T37" fmla="*/ 286530 h 61"/>
              <a:gd name="T38" fmla="*/ 304007 w 64"/>
              <a:gd name="T39" fmla="*/ 66857 h 61"/>
              <a:gd name="T40" fmla="*/ 608013 w 64"/>
              <a:gd name="T41" fmla="*/ 286530 h 61"/>
              <a:gd name="T42" fmla="*/ 608013 w 64"/>
              <a:gd name="T43" fmla="*/ 286530 h 61"/>
              <a:gd name="T44" fmla="*/ 589013 w 64"/>
              <a:gd name="T45" fmla="*/ 296082 h 61"/>
              <a:gd name="T46" fmla="*/ 323007 w 64"/>
              <a:gd name="T47" fmla="*/ 487102 h 61"/>
              <a:gd name="T48" fmla="*/ 237505 w 64"/>
              <a:gd name="T49" fmla="*/ 582612 h 61"/>
              <a:gd name="T50" fmla="*/ 142503 w 64"/>
              <a:gd name="T51" fmla="*/ 487102 h 61"/>
              <a:gd name="T52" fmla="*/ 161503 w 64"/>
              <a:gd name="T53" fmla="*/ 468000 h 61"/>
              <a:gd name="T54" fmla="*/ 190004 w 64"/>
              <a:gd name="T55" fmla="*/ 487102 h 61"/>
              <a:gd name="T56" fmla="*/ 237505 w 64"/>
              <a:gd name="T57" fmla="*/ 534857 h 61"/>
              <a:gd name="T58" fmla="*/ 285006 w 64"/>
              <a:gd name="T59" fmla="*/ 487102 h 61"/>
              <a:gd name="T60" fmla="*/ 285006 w 64"/>
              <a:gd name="T61" fmla="*/ 276979 h 61"/>
              <a:gd name="T62" fmla="*/ 304007 w 64"/>
              <a:gd name="T63" fmla="*/ 276979 h 61"/>
              <a:gd name="T64" fmla="*/ 323007 w 64"/>
              <a:gd name="T65" fmla="*/ 276979 h 61"/>
              <a:gd name="T66" fmla="*/ 323007 w 64"/>
              <a:gd name="T67" fmla="*/ 487102 h 61"/>
              <a:gd name="T68" fmla="*/ 323007 w 64"/>
              <a:gd name="T69" fmla="*/ 57306 h 61"/>
              <a:gd name="T70" fmla="*/ 304007 w 64"/>
              <a:gd name="T71" fmla="*/ 57306 h 61"/>
              <a:gd name="T72" fmla="*/ 285006 w 64"/>
              <a:gd name="T73" fmla="*/ 57306 h 61"/>
              <a:gd name="T74" fmla="*/ 285006 w 64"/>
              <a:gd name="T75" fmla="*/ 28653 h 61"/>
              <a:gd name="T76" fmla="*/ 304007 w 64"/>
              <a:gd name="T77" fmla="*/ 0 h 61"/>
              <a:gd name="T78" fmla="*/ 323007 w 64"/>
              <a:gd name="T79" fmla="*/ 28653 h 61"/>
              <a:gd name="T80" fmla="*/ 323007 w 64"/>
              <a:gd name="T81" fmla="*/ 57306 h 6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lumMod val="95000"/>
            </a:schemeClr>
          </a:solidFill>
          <a:ln>
            <a:noFill/>
          </a:ln>
        </p:spPr>
        <p:txBody>
          <a:bodyPr lIns="109593" tIns="54797" rIns="109593" bIns="54797"/>
          <a:lstStyle/>
          <a:p>
            <a:pPr fontAlgn="auto">
              <a:spcBef>
                <a:spcPts val="0"/>
              </a:spcBef>
              <a:spcAft>
                <a:spcPts val="0"/>
              </a:spcAft>
              <a:defRPr/>
            </a:pPr>
            <a:endParaRPr lang="zh-CN" altLang="en-US">
              <a:solidFill>
                <a:prstClr val="black"/>
              </a:solidFill>
              <a:latin typeface="等线"/>
              <a:ea typeface="等线" panose="02010600030101010101" pitchFamily="2" charset="-122"/>
            </a:endParaRPr>
          </a:p>
        </p:txBody>
      </p:sp>
      <p:sp>
        <p:nvSpPr>
          <p:cNvPr id="45" name="TextBox 5"/>
          <p:cNvSpPr txBox="1"/>
          <p:nvPr/>
        </p:nvSpPr>
        <p:spPr>
          <a:xfrm>
            <a:off x="962920" y="1115884"/>
            <a:ext cx="9724753" cy="314060"/>
          </a:xfrm>
          <a:prstGeom prst="rect">
            <a:avLst/>
          </a:prstGeom>
          <a:noFill/>
        </p:spPr>
        <p:txBody>
          <a:bodyPr wrap="square" rtlCol="0">
            <a:spAutoFit/>
          </a:bodyPr>
          <a:lstStyle/>
          <a:p>
            <a:pPr marL="257375" indent="-257375" eaLnBrk="0" fontAlgn="ctr" hangingPunct="0">
              <a:spcBef>
                <a:spcPts val="0"/>
              </a:spcBef>
              <a:spcAft>
                <a:spcPts val="0"/>
              </a:spcAft>
              <a:buFont typeface="Wingdings" panose="05000000000000000000" pitchFamily="2" charset="2"/>
              <a:buChar char="u"/>
            </a:pPr>
            <a:r>
              <a:rPr lang="zh-CN" altLang="en-US" sz="1441" dirty="0">
                <a:solidFill>
                  <a:prstClr val="black"/>
                </a:solidFill>
                <a:latin typeface="微软雅黑" pitchFamily="34" charset="-122"/>
                <a:ea typeface="微软雅黑" pitchFamily="34" charset="-122"/>
                <a:cs typeface="仿宋" pitchFamily="49" charset="-122"/>
              </a:rPr>
              <a:t>围绕“推高打爆”，持续提升产品份额，改善损益。</a:t>
            </a:r>
            <a:endParaRPr lang="en-US" altLang="zh-CN" sz="1441" dirty="0">
              <a:solidFill>
                <a:prstClr val="black"/>
              </a:solidFill>
              <a:latin typeface="微软雅黑" pitchFamily="34" charset="-122"/>
              <a:ea typeface="微软雅黑" pitchFamily="34" charset="-122"/>
              <a:cs typeface="仿宋" pitchFamily="49" charset="-122"/>
            </a:endParaRP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渠道型号规划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渠道操作策略</a:t>
            </a:r>
          </a:p>
        </p:txBody>
      </p:sp>
      <p:sp>
        <p:nvSpPr>
          <p:cNvPr id="9" name="Rectangle 8"/>
          <p:cNvSpPr>
            <a:spLocks noChangeArrowheads="1"/>
          </p:cNvSpPr>
          <p:nvPr/>
        </p:nvSpPr>
        <p:spPr bwMode="auto">
          <a:xfrm>
            <a:off x="71714" y="2051859"/>
            <a:ext cx="2529028" cy="3012553"/>
          </a:xfrm>
          <a:prstGeom prst="rect">
            <a:avLst/>
          </a:prstGeom>
          <a:noFill/>
          <a:ln w="12700">
            <a:solidFill>
              <a:srgbClr val="ADBACA"/>
            </a:solidFill>
            <a:miter lim="800000"/>
          </a:ln>
        </p:spPr>
        <p:txBody>
          <a:bodyPr anchor="ctr"/>
          <a:lstStyle/>
          <a:p>
            <a:pPr algn="ctr" fontAlgn="auto">
              <a:spcBef>
                <a:spcPts val="0"/>
              </a:spcBef>
              <a:spcAft>
                <a:spcPts val="0"/>
              </a:spcAft>
              <a:defRPr/>
            </a:pPr>
            <a:endParaRPr lang="en-US" altLang="zh-CN" sz="2792">
              <a:solidFill>
                <a:prstClr val="black"/>
              </a:solidFill>
              <a:latin typeface="等线"/>
              <a:ea typeface="等线" panose="02010600030101010101" pitchFamily="2" charset="-122"/>
            </a:endParaRPr>
          </a:p>
        </p:txBody>
      </p:sp>
      <p:sp>
        <p:nvSpPr>
          <p:cNvPr id="10" name="Pentagon 9@|1FFC:4308095|FBC:16777215|LFC:16777215|LBC:16777215"/>
          <p:cNvSpPr>
            <a:spLocks noChangeArrowheads="1"/>
          </p:cNvSpPr>
          <p:nvPr/>
        </p:nvSpPr>
        <p:spPr bwMode="auto">
          <a:xfrm rot="5400000">
            <a:off x="1019484" y="1661309"/>
            <a:ext cx="893615" cy="1096644"/>
          </a:xfrm>
          <a:prstGeom prst="homePlate">
            <a:avLst>
              <a:gd name="adj" fmla="val 31722"/>
            </a:avLst>
          </a:prstGeom>
          <a:solidFill>
            <a:schemeClr val="bg1">
              <a:lumMod val="65000"/>
            </a:schemeClr>
          </a:solidFill>
          <a:ln>
            <a:noFill/>
          </a:ln>
        </p:spPr>
        <p:txBody>
          <a:bodyPr anchor="ctr"/>
          <a:lstStyle/>
          <a:p>
            <a:pPr algn="ctr" fontAlgn="auto">
              <a:spcBef>
                <a:spcPts val="0"/>
              </a:spcBef>
              <a:spcAft>
                <a:spcPts val="0"/>
              </a:spcAft>
              <a:defRPr/>
            </a:pPr>
            <a:endParaRPr lang="en-US" altLang="zh-CN">
              <a:solidFill>
                <a:prstClr val="black"/>
              </a:solidFill>
              <a:ea typeface="微软雅黑" panose="020B0503020204020204" pitchFamily="34" charset="-122"/>
            </a:endParaRPr>
          </a:p>
        </p:txBody>
      </p:sp>
      <p:sp>
        <p:nvSpPr>
          <p:cNvPr id="11" name="Rectangle 15"/>
          <p:cNvSpPr>
            <a:spLocks noChangeArrowheads="1"/>
          </p:cNvSpPr>
          <p:nvPr/>
        </p:nvSpPr>
        <p:spPr bwMode="auto">
          <a:xfrm>
            <a:off x="2779708" y="2051859"/>
            <a:ext cx="2529028" cy="3012553"/>
          </a:xfrm>
          <a:prstGeom prst="rect">
            <a:avLst/>
          </a:prstGeom>
          <a:noFill/>
          <a:ln w="12700">
            <a:solidFill>
              <a:srgbClr val="ADBACA"/>
            </a:solidFill>
            <a:miter lim="800000"/>
          </a:ln>
        </p:spPr>
        <p:txBody>
          <a:bodyPr anchor="ctr"/>
          <a:lstStyle/>
          <a:p>
            <a:pPr algn="ctr" fontAlgn="auto">
              <a:spcBef>
                <a:spcPts val="0"/>
              </a:spcBef>
              <a:spcAft>
                <a:spcPts val="0"/>
              </a:spcAft>
              <a:defRPr/>
            </a:pPr>
            <a:endParaRPr lang="en-US" altLang="zh-CN" sz="2792">
              <a:solidFill>
                <a:prstClr val="black"/>
              </a:solidFill>
              <a:latin typeface="等线"/>
              <a:ea typeface="等线" panose="02010600030101010101" pitchFamily="2" charset="-122"/>
            </a:endParaRPr>
          </a:p>
        </p:txBody>
      </p:sp>
      <p:sp>
        <p:nvSpPr>
          <p:cNvPr id="12" name="Pentagon 18@|1FFC:1554685|FBC:16777215|LFC:16777215|LBC:16777215"/>
          <p:cNvSpPr>
            <a:spLocks noChangeArrowheads="1"/>
          </p:cNvSpPr>
          <p:nvPr/>
        </p:nvSpPr>
        <p:spPr bwMode="auto">
          <a:xfrm rot="5400000">
            <a:off x="3641597" y="1668016"/>
            <a:ext cx="893615" cy="1096644"/>
          </a:xfrm>
          <a:prstGeom prst="homePlate">
            <a:avLst>
              <a:gd name="adj" fmla="val 31722"/>
            </a:avLst>
          </a:prstGeom>
          <a:solidFill>
            <a:schemeClr val="bg1">
              <a:lumMod val="65000"/>
            </a:schemeClr>
          </a:solidFill>
          <a:ln>
            <a:noFill/>
          </a:ln>
        </p:spPr>
        <p:txBody>
          <a:bodyPr anchor="ctr"/>
          <a:lstStyle/>
          <a:p>
            <a:pPr algn="ctr" fontAlgn="auto">
              <a:spcBef>
                <a:spcPts val="0"/>
              </a:spcBef>
              <a:spcAft>
                <a:spcPts val="0"/>
              </a:spcAft>
              <a:defRPr/>
            </a:pPr>
            <a:endParaRPr lang="en-US" altLang="zh-CN">
              <a:solidFill>
                <a:prstClr val="black"/>
              </a:solidFill>
              <a:ea typeface="微软雅黑" panose="020B0503020204020204" pitchFamily="34" charset="-122"/>
            </a:endParaRPr>
          </a:p>
        </p:txBody>
      </p:sp>
      <p:sp>
        <p:nvSpPr>
          <p:cNvPr id="13" name="Rectangle 21"/>
          <p:cNvSpPr>
            <a:spLocks noChangeArrowheads="1"/>
          </p:cNvSpPr>
          <p:nvPr/>
        </p:nvSpPr>
        <p:spPr bwMode="auto">
          <a:xfrm>
            <a:off x="5522189" y="2051859"/>
            <a:ext cx="2529028" cy="3012553"/>
          </a:xfrm>
          <a:prstGeom prst="rect">
            <a:avLst/>
          </a:prstGeom>
          <a:noFill/>
          <a:ln w="12700">
            <a:solidFill>
              <a:srgbClr val="ADBACA"/>
            </a:solidFill>
            <a:miter lim="800000"/>
          </a:ln>
        </p:spPr>
        <p:txBody>
          <a:bodyPr anchor="ctr"/>
          <a:lstStyle/>
          <a:p>
            <a:pPr algn="ctr" fontAlgn="auto">
              <a:spcBef>
                <a:spcPts val="0"/>
              </a:spcBef>
              <a:spcAft>
                <a:spcPts val="0"/>
              </a:spcAft>
              <a:defRPr/>
            </a:pPr>
            <a:endParaRPr lang="en-US" altLang="zh-CN" sz="2792">
              <a:solidFill>
                <a:prstClr val="black"/>
              </a:solidFill>
              <a:latin typeface="等线"/>
              <a:ea typeface="等线" panose="02010600030101010101" pitchFamily="2" charset="-122"/>
            </a:endParaRPr>
          </a:p>
        </p:txBody>
      </p:sp>
      <p:sp>
        <p:nvSpPr>
          <p:cNvPr id="14" name="Pentagon 24@|1FFC:2381804|FBC:16777215|LFC:16777215|LBC:16777215"/>
          <p:cNvSpPr>
            <a:spLocks noChangeArrowheads="1"/>
          </p:cNvSpPr>
          <p:nvPr/>
        </p:nvSpPr>
        <p:spPr bwMode="auto">
          <a:xfrm rot="5400000">
            <a:off x="6463660" y="1668016"/>
            <a:ext cx="893615" cy="1096644"/>
          </a:xfrm>
          <a:prstGeom prst="homePlate">
            <a:avLst>
              <a:gd name="adj" fmla="val 31722"/>
            </a:avLst>
          </a:prstGeom>
          <a:solidFill>
            <a:schemeClr val="bg1">
              <a:lumMod val="65000"/>
            </a:schemeClr>
          </a:solidFill>
          <a:ln>
            <a:noFill/>
          </a:ln>
        </p:spPr>
        <p:txBody>
          <a:bodyPr anchor="ctr"/>
          <a:lstStyle/>
          <a:p>
            <a:pPr algn="ctr" fontAlgn="auto">
              <a:spcBef>
                <a:spcPts val="0"/>
              </a:spcBef>
              <a:spcAft>
                <a:spcPts val="0"/>
              </a:spcAft>
              <a:defRPr/>
            </a:pPr>
            <a:endParaRPr lang="en-US" altLang="zh-CN">
              <a:solidFill>
                <a:prstClr val="black"/>
              </a:solidFill>
              <a:ea typeface="微软雅黑" panose="020B0503020204020204" pitchFamily="34" charset="-122"/>
            </a:endParaRPr>
          </a:p>
        </p:txBody>
      </p:sp>
      <p:sp>
        <p:nvSpPr>
          <p:cNvPr id="15" name="Freeform 245"/>
          <p:cNvSpPr>
            <a:spLocks noChangeAspect="1"/>
          </p:cNvSpPr>
          <p:nvPr/>
        </p:nvSpPr>
        <p:spPr bwMode="auto">
          <a:xfrm>
            <a:off x="3824744" y="2099642"/>
            <a:ext cx="461820" cy="461820"/>
          </a:xfrm>
          <a:custGeom>
            <a:avLst/>
            <a:gdLst>
              <a:gd name="T0" fmla="*/ 512762 w 68"/>
              <a:gd name="T1" fmla="*/ 22622 h 68"/>
              <a:gd name="T2" fmla="*/ 437356 w 68"/>
              <a:gd name="T3" fmla="*/ 459978 h 68"/>
              <a:gd name="T4" fmla="*/ 429815 w 68"/>
              <a:gd name="T5" fmla="*/ 475059 h 68"/>
              <a:gd name="T6" fmla="*/ 422275 w 68"/>
              <a:gd name="T7" fmla="*/ 475059 h 68"/>
              <a:gd name="T8" fmla="*/ 414734 w 68"/>
              <a:gd name="T9" fmla="*/ 475059 h 68"/>
              <a:gd name="T10" fmla="*/ 286543 w 68"/>
              <a:gd name="T11" fmla="*/ 422275 h 68"/>
              <a:gd name="T12" fmla="*/ 211137 w 68"/>
              <a:gd name="T13" fmla="*/ 505221 h 68"/>
              <a:gd name="T14" fmla="*/ 196056 w 68"/>
              <a:gd name="T15" fmla="*/ 512762 h 68"/>
              <a:gd name="T16" fmla="*/ 196056 w 68"/>
              <a:gd name="T17" fmla="*/ 512762 h 68"/>
              <a:gd name="T18" fmla="*/ 180975 w 68"/>
              <a:gd name="T19" fmla="*/ 490140 h 68"/>
              <a:gd name="T20" fmla="*/ 180975 w 68"/>
              <a:gd name="T21" fmla="*/ 392112 h 68"/>
              <a:gd name="T22" fmla="*/ 429815 w 68"/>
              <a:gd name="T23" fmla="*/ 90487 h 68"/>
              <a:gd name="T24" fmla="*/ 120650 w 68"/>
              <a:gd name="T25" fmla="*/ 354409 h 68"/>
              <a:gd name="T26" fmla="*/ 7541 w 68"/>
              <a:gd name="T27" fmla="*/ 309165 h 68"/>
              <a:gd name="T28" fmla="*/ 0 w 68"/>
              <a:gd name="T29" fmla="*/ 294084 h 68"/>
              <a:gd name="T30" fmla="*/ 7541 w 68"/>
              <a:gd name="T31" fmla="*/ 271462 h 68"/>
              <a:gd name="T32" fmla="*/ 482600 w 68"/>
              <a:gd name="T33" fmla="*/ 0 h 68"/>
              <a:gd name="T34" fmla="*/ 490140 w 68"/>
              <a:gd name="T35" fmla="*/ 0 h 68"/>
              <a:gd name="T36" fmla="*/ 505221 w 68"/>
              <a:gd name="T37" fmla="*/ 0 h 68"/>
              <a:gd name="T38" fmla="*/ 512762 w 68"/>
              <a:gd name="T39" fmla="*/ 22622 h 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lumMod val="95000"/>
            </a:schemeClr>
          </a:solidFill>
          <a:ln>
            <a:noFill/>
          </a:ln>
        </p:spPr>
        <p:txBody>
          <a:bodyPr lIns="109593" tIns="54797" rIns="109593" bIns="54797"/>
          <a:lstStyle/>
          <a:p>
            <a:pPr fontAlgn="auto">
              <a:spcBef>
                <a:spcPts val="0"/>
              </a:spcBef>
              <a:spcAft>
                <a:spcPts val="0"/>
              </a:spcAft>
              <a:defRPr/>
            </a:pPr>
            <a:endParaRPr lang="zh-CN" altLang="en-US">
              <a:solidFill>
                <a:prstClr val="black"/>
              </a:solidFill>
              <a:latin typeface="等线"/>
              <a:ea typeface="等线" panose="02010600030101010101" pitchFamily="2" charset="-122"/>
            </a:endParaRPr>
          </a:p>
        </p:txBody>
      </p:sp>
      <p:sp>
        <p:nvSpPr>
          <p:cNvPr id="16" name="TextBox 13"/>
          <p:cNvSpPr txBox="1">
            <a:spLocks noChangeArrowheads="1"/>
          </p:cNvSpPr>
          <p:nvPr/>
        </p:nvSpPr>
        <p:spPr bwMode="auto">
          <a:xfrm>
            <a:off x="303556" y="2797867"/>
            <a:ext cx="2326695" cy="295145"/>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18" b="1" dirty="0">
                <a:solidFill>
                  <a:prstClr val="black"/>
                </a:solidFill>
                <a:latin typeface="微软雅黑" panose="020B0503020204020204" pitchFamily="34" charset="-122"/>
                <a:ea typeface="微软雅黑" panose="020B0503020204020204" pitchFamily="34" charset="-122"/>
              </a:rPr>
              <a:t>电商战略提升</a:t>
            </a:r>
          </a:p>
        </p:txBody>
      </p:sp>
      <p:sp>
        <p:nvSpPr>
          <p:cNvPr id="17" name="TextBox 13"/>
          <p:cNvSpPr txBox="1">
            <a:spLocks noChangeArrowheads="1"/>
          </p:cNvSpPr>
          <p:nvPr/>
        </p:nvSpPr>
        <p:spPr bwMode="auto">
          <a:xfrm>
            <a:off x="3101854" y="2797867"/>
            <a:ext cx="1973101" cy="295145"/>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18" b="1" dirty="0">
                <a:solidFill>
                  <a:prstClr val="black"/>
                </a:solidFill>
                <a:latin typeface="微软雅黑" panose="020B0503020204020204" pitchFamily="34" charset="-122"/>
                <a:ea typeface="微软雅黑" panose="020B0503020204020204" pitchFamily="34" charset="-122"/>
              </a:rPr>
              <a:t>新渠道大发展</a:t>
            </a:r>
          </a:p>
        </p:txBody>
      </p:sp>
      <p:sp>
        <p:nvSpPr>
          <p:cNvPr id="18" name="TextBox 13"/>
          <p:cNvSpPr txBox="1">
            <a:spLocks noChangeArrowheads="1"/>
          </p:cNvSpPr>
          <p:nvPr/>
        </p:nvSpPr>
        <p:spPr bwMode="auto">
          <a:xfrm>
            <a:off x="6255626" y="2797867"/>
            <a:ext cx="1488217" cy="295145"/>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18" b="1" dirty="0">
                <a:solidFill>
                  <a:prstClr val="black"/>
                </a:solidFill>
                <a:latin typeface="微软雅黑" panose="020B0503020204020204" pitchFamily="34" charset="-122"/>
                <a:ea typeface="微软雅黑" panose="020B0503020204020204" pitchFamily="34" charset="-122"/>
              </a:rPr>
              <a:t>零售品质升级</a:t>
            </a:r>
          </a:p>
        </p:txBody>
      </p:sp>
      <p:sp>
        <p:nvSpPr>
          <p:cNvPr id="19" name="矩形 18"/>
          <p:cNvSpPr/>
          <p:nvPr/>
        </p:nvSpPr>
        <p:spPr>
          <a:xfrm>
            <a:off x="222250" y="3397436"/>
            <a:ext cx="2388310" cy="1007007"/>
          </a:xfrm>
          <a:prstGeom prst="rect">
            <a:avLst/>
          </a:prstGeom>
        </p:spPr>
        <p:txBody>
          <a:bodyPr wrap="square">
            <a:spAutoFit/>
          </a:bodyPr>
          <a:lstStyle/>
          <a:p>
            <a:pPr defTabSz="914344" fontAlgn="auto">
              <a:lnSpc>
                <a:spcPct val="110000"/>
              </a:lnSpc>
              <a:spcBef>
                <a:spcPts val="270"/>
              </a:spcBef>
              <a:spcAft>
                <a:spcPts val="0"/>
              </a:spcAft>
            </a:pPr>
            <a:r>
              <a:rPr lang="zh-CN" altLang="en-US" sz="1081" dirty="0">
                <a:solidFill>
                  <a:prstClr val="black">
                    <a:lumMod val="75000"/>
                    <a:lumOff val="25000"/>
                  </a:prstClr>
                </a:solidFill>
                <a:latin typeface="微软雅黑" pitchFamily="34" charset="-122"/>
                <a:ea typeface="微软雅黑" pitchFamily="34" charset="-122"/>
                <a:sym typeface="微软雅黑" pitchFamily="34" charset="-122"/>
              </a:rPr>
              <a:t>持续拉升线上业务规模，通过聚集产品、强化产品推广及产品运营能力，推动电商由粗放业务向细化运营转型，大幅提升线上整体规模，大幅改善经营效益。</a:t>
            </a:r>
            <a:endParaRPr lang="en-US" altLang="zh-CN" sz="1081" dirty="0">
              <a:solidFill>
                <a:prstClr val="black">
                  <a:lumMod val="75000"/>
                  <a:lumOff val="25000"/>
                </a:prstClr>
              </a:solidFill>
              <a:latin typeface="微软雅黑" pitchFamily="34" charset="-122"/>
              <a:ea typeface="微软雅黑" pitchFamily="34" charset="-122"/>
              <a:sym typeface="微软雅黑" pitchFamily="34" charset="-122"/>
            </a:endParaRPr>
          </a:p>
        </p:txBody>
      </p:sp>
      <p:sp>
        <p:nvSpPr>
          <p:cNvPr id="20" name="矩形 19"/>
          <p:cNvSpPr/>
          <p:nvPr/>
        </p:nvSpPr>
        <p:spPr>
          <a:xfrm flipH="1">
            <a:off x="5581362" y="3434313"/>
            <a:ext cx="2559877" cy="1449820"/>
          </a:xfrm>
          <a:prstGeom prst="rect">
            <a:avLst/>
          </a:prstGeom>
        </p:spPr>
        <p:txBody>
          <a:bodyPr wrap="square">
            <a:spAutoFit/>
          </a:bodyPr>
          <a:lstStyle/>
          <a:p>
            <a:pPr fontAlgn="auto">
              <a:lnSpc>
                <a:spcPct val="110000"/>
              </a:lnSpc>
              <a:spcBef>
                <a:spcPts val="270"/>
              </a:spcBef>
              <a:spcAft>
                <a:spcPts val="0"/>
              </a:spcAft>
            </a:pPr>
            <a:r>
              <a:rPr lang="zh-CN" altLang="en-US" sz="1081" dirty="0">
                <a:solidFill>
                  <a:prstClr val="black">
                    <a:lumMod val="75000"/>
                    <a:lumOff val="25000"/>
                  </a:prstClr>
                </a:solidFill>
                <a:latin typeface="微软雅黑" pitchFamily="34" charset="-122"/>
                <a:ea typeface="微软雅黑" pitchFamily="34" charset="-122"/>
                <a:sym typeface="微软雅黑" pitchFamily="34" charset="-122"/>
              </a:rPr>
              <a:t>持续升级出样结构，提升高端销售占比。全面提升业务管理能力，持续推进终端项目制管理。</a:t>
            </a:r>
            <a:endParaRPr lang="en-US" altLang="zh-CN" sz="1081" dirty="0">
              <a:solidFill>
                <a:prstClr val="black">
                  <a:lumMod val="75000"/>
                  <a:lumOff val="25000"/>
                </a:prstClr>
              </a:solidFill>
              <a:latin typeface="微软雅黑" pitchFamily="34" charset="-122"/>
              <a:ea typeface="微软雅黑" pitchFamily="34" charset="-122"/>
              <a:sym typeface="微软雅黑" pitchFamily="34" charset="-122"/>
            </a:endParaRPr>
          </a:p>
          <a:p>
            <a:pPr fontAlgn="auto">
              <a:lnSpc>
                <a:spcPct val="110000"/>
              </a:lnSpc>
              <a:spcBef>
                <a:spcPts val="270"/>
              </a:spcBef>
              <a:spcAft>
                <a:spcPts val="0"/>
              </a:spcAft>
            </a:pPr>
            <a:r>
              <a:rPr lang="zh-CN" altLang="en-US" sz="1081" dirty="0">
                <a:solidFill>
                  <a:prstClr val="black">
                    <a:lumMod val="75000"/>
                    <a:lumOff val="25000"/>
                  </a:prstClr>
                </a:solidFill>
                <a:latin typeface="微软雅黑" pitchFamily="34" charset="-122"/>
                <a:ea typeface="微软雅黑" pitchFamily="34" charset="-122"/>
                <a:sym typeface="微软雅黑" pitchFamily="34" charset="-122"/>
              </a:rPr>
              <a:t>区域市场突破，优势市场提结构，弱势市场提份额。</a:t>
            </a:r>
            <a:endParaRPr lang="en-US" altLang="zh-CN" sz="1081" dirty="0">
              <a:solidFill>
                <a:prstClr val="black">
                  <a:lumMod val="75000"/>
                  <a:lumOff val="25000"/>
                </a:prstClr>
              </a:solidFill>
              <a:latin typeface="微软雅黑" pitchFamily="34" charset="-122"/>
              <a:ea typeface="微软雅黑" pitchFamily="34" charset="-122"/>
              <a:sym typeface="微软雅黑" pitchFamily="34" charset="-122"/>
            </a:endParaRPr>
          </a:p>
          <a:p>
            <a:pPr fontAlgn="auto">
              <a:lnSpc>
                <a:spcPct val="110000"/>
              </a:lnSpc>
              <a:spcBef>
                <a:spcPts val="270"/>
              </a:spcBef>
              <a:spcAft>
                <a:spcPts val="0"/>
              </a:spcAft>
            </a:pPr>
            <a:r>
              <a:rPr lang="zh-CN" altLang="en-US" sz="1081" dirty="0">
                <a:solidFill>
                  <a:prstClr val="black">
                    <a:lumMod val="75000"/>
                    <a:lumOff val="25000"/>
                  </a:prstClr>
                </a:solidFill>
                <a:latin typeface="微软雅黑" pitchFamily="34" charset="-122"/>
                <a:ea typeface="微软雅黑" pitchFamily="34" charset="-122"/>
                <a:sym typeface="微软雅黑" pitchFamily="34" charset="-122"/>
              </a:rPr>
              <a:t>门店实施分级打造，持续提升</a:t>
            </a:r>
            <a:r>
              <a:rPr lang="en-US" altLang="zh-CN" sz="1081" dirty="0">
                <a:solidFill>
                  <a:prstClr val="black">
                    <a:lumMod val="75000"/>
                    <a:lumOff val="25000"/>
                  </a:prstClr>
                </a:solidFill>
                <a:latin typeface="微软雅黑" pitchFamily="34" charset="-122"/>
                <a:ea typeface="微软雅黑" pitchFamily="34" charset="-122"/>
                <a:sym typeface="微软雅黑" pitchFamily="34" charset="-122"/>
              </a:rPr>
              <a:t>TOP100</a:t>
            </a:r>
            <a:r>
              <a:rPr lang="zh-CN" altLang="en-US" sz="1081" dirty="0">
                <a:solidFill>
                  <a:prstClr val="black">
                    <a:lumMod val="75000"/>
                    <a:lumOff val="25000"/>
                  </a:prstClr>
                </a:solidFill>
                <a:latin typeface="微软雅黑" pitchFamily="34" charset="-122"/>
                <a:ea typeface="微软雅黑" pitchFamily="34" charset="-122"/>
                <a:sym typeface="微软雅黑" pitchFamily="34" charset="-122"/>
              </a:rPr>
              <a:t>旗舰门店。</a:t>
            </a:r>
            <a:endParaRPr lang="en-US" altLang="zh-CN" sz="1081" dirty="0">
              <a:solidFill>
                <a:prstClr val="black">
                  <a:lumMod val="75000"/>
                  <a:lumOff val="25000"/>
                </a:prstClr>
              </a:solidFill>
              <a:latin typeface="微软雅黑" pitchFamily="34" charset="-122"/>
              <a:ea typeface="微软雅黑" pitchFamily="34" charset="-122"/>
              <a:sym typeface="微软雅黑" pitchFamily="34" charset="-122"/>
            </a:endParaRPr>
          </a:p>
        </p:txBody>
      </p:sp>
      <p:sp>
        <p:nvSpPr>
          <p:cNvPr id="21" name="Freeform 62"/>
          <p:cNvSpPr>
            <a:spLocks noChangeAspect="1" noEditPoints="1"/>
          </p:cNvSpPr>
          <p:nvPr/>
        </p:nvSpPr>
        <p:spPr bwMode="auto">
          <a:xfrm>
            <a:off x="1231808" y="2056246"/>
            <a:ext cx="468969" cy="473258"/>
          </a:xfrm>
          <a:custGeom>
            <a:avLst/>
            <a:gdLst>
              <a:gd name="T0" fmla="*/ 520700 w 58"/>
              <a:gd name="T1" fmla="*/ 298970 h 58"/>
              <a:gd name="T2" fmla="*/ 511722 w 58"/>
              <a:gd name="T3" fmla="*/ 308029 h 58"/>
              <a:gd name="T4" fmla="*/ 448879 w 58"/>
              <a:gd name="T5" fmla="*/ 317089 h 58"/>
              <a:gd name="T6" fmla="*/ 439902 w 58"/>
              <a:gd name="T7" fmla="*/ 353328 h 58"/>
              <a:gd name="T8" fmla="*/ 475812 w 58"/>
              <a:gd name="T9" fmla="*/ 398626 h 58"/>
              <a:gd name="T10" fmla="*/ 475812 w 58"/>
              <a:gd name="T11" fmla="*/ 407686 h 58"/>
              <a:gd name="T12" fmla="*/ 475812 w 58"/>
              <a:gd name="T13" fmla="*/ 416746 h 58"/>
              <a:gd name="T14" fmla="*/ 403991 w 58"/>
              <a:gd name="T15" fmla="*/ 480164 h 58"/>
              <a:gd name="T16" fmla="*/ 395014 w 58"/>
              <a:gd name="T17" fmla="*/ 471104 h 58"/>
              <a:gd name="T18" fmla="*/ 350126 w 58"/>
              <a:gd name="T19" fmla="*/ 434865 h 58"/>
              <a:gd name="T20" fmla="*/ 323193 w 58"/>
              <a:gd name="T21" fmla="*/ 452984 h 58"/>
              <a:gd name="T22" fmla="*/ 305238 w 58"/>
              <a:gd name="T23" fmla="*/ 516402 h 58"/>
              <a:gd name="T24" fmla="*/ 296260 w 58"/>
              <a:gd name="T25" fmla="*/ 525462 h 58"/>
              <a:gd name="T26" fmla="*/ 224440 w 58"/>
              <a:gd name="T27" fmla="*/ 525462 h 58"/>
              <a:gd name="T28" fmla="*/ 206484 w 58"/>
              <a:gd name="T29" fmla="*/ 516402 h 58"/>
              <a:gd name="T30" fmla="*/ 197507 w 58"/>
              <a:gd name="T31" fmla="*/ 452984 h 58"/>
              <a:gd name="T32" fmla="*/ 170574 w 58"/>
              <a:gd name="T33" fmla="*/ 434865 h 58"/>
              <a:gd name="T34" fmla="*/ 125686 w 58"/>
              <a:gd name="T35" fmla="*/ 471104 h 58"/>
              <a:gd name="T36" fmla="*/ 116709 w 58"/>
              <a:gd name="T37" fmla="*/ 480164 h 58"/>
              <a:gd name="T38" fmla="*/ 107731 w 58"/>
              <a:gd name="T39" fmla="*/ 471104 h 58"/>
              <a:gd name="T40" fmla="*/ 44888 w 58"/>
              <a:gd name="T41" fmla="*/ 416746 h 58"/>
              <a:gd name="T42" fmla="*/ 44888 w 58"/>
              <a:gd name="T43" fmla="*/ 407686 h 58"/>
              <a:gd name="T44" fmla="*/ 44888 w 58"/>
              <a:gd name="T45" fmla="*/ 398626 h 58"/>
              <a:gd name="T46" fmla="*/ 80798 w 58"/>
              <a:gd name="T47" fmla="*/ 353328 h 58"/>
              <a:gd name="T48" fmla="*/ 71821 w 58"/>
              <a:gd name="T49" fmla="*/ 317089 h 58"/>
              <a:gd name="T50" fmla="*/ 8978 w 58"/>
              <a:gd name="T51" fmla="*/ 308029 h 58"/>
              <a:gd name="T52" fmla="*/ 0 w 58"/>
              <a:gd name="T53" fmla="*/ 298970 h 58"/>
              <a:gd name="T54" fmla="*/ 0 w 58"/>
              <a:gd name="T55" fmla="*/ 217433 h 58"/>
              <a:gd name="T56" fmla="*/ 8978 w 58"/>
              <a:gd name="T57" fmla="*/ 208373 h 58"/>
              <a:gd name="T58" fmla="*/ 71821 w 58"/>
              <a:gd name="T59" fmla="*/ 199313 h 58"/>
              <a:gd name="T60" fmla="*/ 80798 w 58"/>
              <a:gd name="T61" fmla="*/ 163074 h 58"/>
              <a:gd name="T62" fmla="*/ 44888 w 58"/>
              <a:gd name="T63" fmla="*/ 117776 h 58"/>
              <a:gd name="T64" fmla="*/ 44888 w 58"/>
              <a:gd name="T65" fmla="*/ 108716 h 58"/>
              <a:gd name="T66" fmla="*/ 44888 w 58"/>
              <a:gd name="T67" fmla="*/ 99657 h 58"/>
              <a:gd name="T68" fmla="*/ 116709 w 58"/>
              <a:gd name="T69" fmla="*/ 45298 h 58"/>
              <a:gd name="T70" fmla="*/ 125686 w 58"/>
              <a:gd name="T71" fmla="*/ 45298 h 58"/>
              <a:gd name="T72" fmla="*/ 170574 w 58"/>
              <a:gd name="T73" fmla="*/ 81537 h 58"/>
              <a:gd name="T74" fmla="*/ 197507 w 58"/>
              <a:gd name="T75" fmla="*/ 72478 h 58"/>
              <a:gd name="T76" fmla="*/ 206484 w 58"/>
              <a:gd name="T77" fmla="*/ 9060 h 58"/>
              <a:gd name="T78" fmla="*/ 224440 w 58"/>
              <a:gd name="T79" fmla="*/ 0 h 58"/>
              <a:gd name="T80" fmla="*/ 296260 w 58"/>
              <a:gd name="T81" fmla="*/ 0 h 58"/>
              <a:gd name="T82" fmla="*/ 305238 w 58"/>
              <a:gd name="T83" fmla="*/ 9060 h 58"/>
              <a:gd name="T84" fmla="*/ 323193 w 58"/>
              <a:gd name="T85" fmla="*/ 72478 h 58"/>
              <a:gd name="T86" fmla="*/ 350126 w 58"/>
              <a:gd name="T87" fmla="*/ 81537 h 58"/>
              <a:gd name="T88" fmla="*/ 395014 w 58"/>
              <a:gd name="T89" fmla="*/ 45298 h 58"/>
              <a:gd name="T90" fmla="*/ 403991 w 58"/>
              <a:gd name="T91" fmla="*/ 45298 h 58"/>
              <a:gd name="T92" fmla="*/ 412969 w 58"/>
              <a:gd name="T93" fmla="*/ 45298 h 58"/>
              <a:gd name="T94" fmla="*/ 466834 w 58"/>
              <a:gd name="T95" fmla="*/ 108716 h 58"/>
              <a:gd name="T96" fmla="*/ 475812 w 58"/>
              <a:gd name="T97" fmla="*/ 108716 h 58"/>
              <a:gd name="T98" fmla="*/ 466834 w 58"/>
              <a:gd name="T99" fmla="*/ 117776 h 58"/>
              <a:gd name="T100" fmla="*/ 430924 w 58"/>
              <a:gd name="T101" fmla="*/ 163074 h 58"/>
              <a:gd name="T102" fmla="*/ 448879 w 58"/>
              <a:gd name="T103" fmla="*/ 199313 h 58"/>
              <a:gd name="T104" fmla="*/ 511722 w 58"/>
              <a:gd name="T105" fmla="*/ 208373 h 58"/>
              <a:gd name="T106" fmla="*/ 520700 w 58"/>
              <a:gd name="T107" fmla="*/ 226492 h 58"/>
              <a:gd name="T108" fmla="*/ 520700 w 58"/>
              <a:gd name="T109" fmla="*/ 298970 h 58"/>
              <a:gd name="T110" fmla="*/ 260350 w 58"/>
              <a:gd name="T111" fmla="*/ 172134 h 58"/>
              <a:gd name="T112" fmla="*/ 170574 w 58"/>
              <a:gd name="T113" fmla="*/ 262731 h 58"/>
              <a:gd name="T114" fmla="*/ 260350 w 58"/>
              <a:gd name="T115" fmla="*/ 344268 h 58"/>
              <a:gd name="T116" fmla="*/ 350126 w 58"/>
              <a:gd name="T117" fmla="*/ 262731 h 58"/>
              <a:gd name="T118" fmla="*/ 260350 w 58"/>
              <a:gd name="T119" fmla="*/ 172134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lumMod val="95000"/>
            </a:schemeClr>
          </a:solidFill>
          <a:ln>
            <a:noFill/>
          </a:ln>
        </p:spPr>
        <p:txBody>
          <a:bodyPr lIns="109593" tIns="54797" rIns="109593" bIns="54797"/>
          <a:lstStyle/>
          <a:p>
            <a:pPr fontAlgn="auto">
              <a:spcBef>
                <a:spcPts val="0"/>
              </a:spcBef>
              <a:spcAft>
                <a:spcPts val="0"/>
              </a:spcAft>
              <a:defRPr/>
            </a:pPr>
            <a:endParaRPr lang="zh-CN" altLang="en-US">
              <a:solidFill>
                <a:prstClr val="black"/>
              </a:solidFill>
              <a:latin typeface="等线"/>
              <a:ea typeface="等线" panose="02010600030101010101" pitchFamily="2" charset="-122"/>
            </a:endParaRPr>
          </a:p>
        </p:txBody>
      </p:sp>
      <p:sp>
        <p:nvSpPr>
          <p:cNvPr id="22" name="Freeform 132"/>
          <p:cNvSpPr>
            <a:spLocks noChangeAspect="1" noEditPoints="1"/>
          </p:cNvSpPr>
          <p:nvPr/>
        </p:nvSpPr>
        <p:spPr bwMode="auto">
          <a:xfrm>
            <a:off x="6636664" y="2059610"/>
            <a:ext cx="547608" cy="524730"/>
          </a:xfrm>
          <a:custGeom>
            <a:avLst/>
            <a:gdLst>
              <a:gd name="T0" fmla="*/ 589013 w 64"/>
              <a:gd name="T1" fmla="*/ 296082 h 61"/>
              <a:gd name="T2" fmla="*/ 589013 w 64"/>
              <a:gd name="T3" fmla="*/ 296082 h 61"/>
              <a:gd name="T4" fmla="*/ 513011 w 64"/>
              <a:gd name="T5" fmla="*/ 257877 h 61"/>
              <a:gd name="T6" fmla="*/ 427509 w 64"/>
              <a:gd name="T7" fmla="*/ 315184 h 61"/>
              <a:gd name="T8" fmla="*/ 418009 w 64"/>
              <a:gd name="T9" fmla="*/ 334286 h 61"/>
              <a:gd name="T10" fmla="*/ 408509 w 64"/>
              <a:gd name="T11" fmla="*/ 334286 h 61"/>
              <a:gd name="T12" fmla="*/ 399009 w 64"/>
              <a:gd name="T13" fmla="*/ 334286 h 61"/>
              <a:gd name="T14" fmla="*/ 389508 w 64"/>
              <a:gd name="T15" fmla="*/ 315184 h 61"/>
              <a:gd name="T16" fmla="*/ 304007 w 64"/>
              <a:gd name="T17" fmla="*/ 257877 h 61"/>
              <a:gd name="T18" fmla="*/ 218505 w 64"/>
              <a:gd name="T19" fmla="*/ 315184 h 61"/>
              <a:gd name="T20" fmla="*/ 209004 w 64"/>
              <a:gd name="T21" fmla="*/ 334286 h 61"/>
              <a:gd name="T22" fmla="*/ 199504 w 64"/>
              <a:gd name="T23" fmla="*/ 334286 h 61"/>
              <a:gd name="T24" fmla="*/ 190004 w 64"/>
              <a:gd name="T25" fmla="*/ 334286 h 61"/>
              <a:gd name="T26" fmla="*/ 180504 w 64"/>
              <a:gd name="T27" fmla="*/ 315184 h 61"/>
              <a:gd name="T28" fmla="*/ 95002 w 64"/>
              <a:gd name="T29" fmla="*/ 257877 h 61"/>
              <a:gd name="T30" fmla="*/ 28501 w 64"/>
              <a:gd name="T31" fmla="*/ 296082 h 61"/>
              <a:gd name="T32" fmla="*/ 19000 w 64"/>
              <a:gd name="T33" fmla="*/ 296082 h 61"/>
              <a:gd name="T34" fmla="*/ 0 w 64"/>
              <a:gd name="T35" fmla="*/ 286530 h 61"/>
              <a:gd name="T36" fmla="*/ 0 w 64"/>
              <a:gd name="T37" fmla="*/ 286530 h 61"/>
              <a:gd name="T38" fmla="*/ 304007 w 64"/>
              <a:gd name="T39" fmla="*/ 66857 h 61"/>
              <a:gd name="T40" fmla="*/ 608013 w 64"/>
              <a:gd name="T41" fmla="*/ 286530 h 61"/>
              <a:gd name="T42" fmla="*/ 608013 w 64"/>
              <a:gd name="T43" fmla="*/ 286530 h 61"/>
              <a:gd name="T44" fmla="*/ 589013 w 64"/>
              <a:gd name="T45" fmla="*/ 296082 h 61"/>
              <a:gd name="T46" fmla="*/ 323007 w 64"/>
              <a:gd name="T47" fmla="*/ 487102 h 61"/>
              <a:gd name="T48" fmla="*/ 237505 w 64"/>
              <a:gd name="T49" fmla="*/ 582612 h 61"/>
              <a:gd name="T50" fmla="*/ 142503 w 64"/>
              <a:gd name="T51" fmla="*/ 487102 h 61"/>
              <a:gd name="T52" fmla="*/ 161503 w 64"/>
              <a:gd name="T53" fmla="*/ 468000 h 61"/>
              <a:gd name="T54" fmla="*/ 190004 w 64"/>
              <a:gd name="T55" fmla="*/ 487102 h 61"/>
              <a:gd name="T56" fmla="*/ 237505 w 64"/>
              <a:gd name="T57" fmla="*/ 534857 h 61"/>
              <a:gd name="T58" fmla="*/ 285006 w 64"/>
              <a:gd name="T59" fmla="*/ 487102 h 61"/>
              <a:gd name="T60" fmla="*/ 285006 w 64"/>
              <a:gd name="T61" fmla="*/ 276979 h 61"/>
              <a:gd name="T62" fmla="*/ 304007 w 64"/>
              <a:gd name="T63" fmla="*/ 276979 h 61"/>
              <a:gd name="T64" fmla="*/ 323007 w 64"/>
              <a:gd name="T65" fmla="*/ 276979 h 61"/>
              <a:gd name="T66" fmla="*/ 323007 w 64"/>
              <a:gd name="T67" fmla="*/ 487102 h 61"/>
              <a:gd name="T68" fmla="*/ 323007 w 64"/>
              <a:gd name="T69" fmla="*/ 57306 h 61"/>
              <a:gd name="T70" fmla="*/ 304007 w 64"/>
              <a:gd name="T71" fmla="*/ 57306 h 61"/>
              <a:gd name="T72" fmla="*/ 285006 w 64"/>
              <a:gd name="T73" fmla="*/ 57306 h 61"/>
              <a:gd name="T74" fmla="*/ 285006 w 64"/>
              <a:gd name="T75" fmla="*/ 28653 h 61"/>
              <a:gd name="T76" fmla="*/ 304007 w 64"/>
              <a:gd name="T77" fmla="*/ 0 h 61"/>
              <a:gd name="T78" fmla="*/ 323007 w 64"/>
              <a:gd name="T79" fmla="*/ 28653 h 61"/>
              <a:gd name="T80" fmla="*/ 323007 w 64"/>
              <a:gd name="T81" fmla="*/ 57306 h 6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lumMod val="95000"/>
            </a:schemeClr>
          </a:solidFill>
          <a:ln>
            <a:noFill/>
          </a:ln>
        </p:spPr>
        <p:txBody>
          <a:bodyPr lIns="109593" tIns="54797" rIns="109593" bIns="54797"/>
          <a:lstStyle/>
          <a:p>
            <a:pPr fontAlgn="auto">
              <a:spcBef>
                <a:spcPts val="0"/>
              </a:spcBef>
              <a:spcAft>
                <a:spcPts val="0"/>
              </a:spcAft>
              <a:defRPr/>
            </a:pPr>
            <a:endParaRPr lang="zh-CN" altLang="en-US">
              <a:solidFill>
                <a:prstClr val="black"/>
              </a:solidFill>
              <a:latin typeface="等线"/>
              <a:ea typeface="等线" panose="02010600030101010101" pitchFamily="2" charset="-122"/>
            </a:endParaRPr>
          </a:p>
        </p:txBody>
      </p:sp>
      <p:sp>
        <p:nvSpPr>
          <p:cNvPr id="23" name="矩形 22"/>
          <p:cNvSpPr/>
          <p:nvPr/>
        </p:nvSpPr>
        <p:spPr>
          <a:xfrm flipH="1">
            <a:off x="2793105" y="3436359"/>
            <a:ext cx="2559877" cy="1594283"/>
          </a:xfrm>
          <a:prstGeom prst="rect">
            <a:avLst/>
          </a:prstGeom>
        </p:spPr>
        <p:txBody>
          <a:bodyPr wrap="square">
            <a:spAutoFit/>
          </a:bodyPr>
          <a:lstStyle/>
          <a:p>
            <a:pPr fontAlgn="auto">
              <a:lnSpc>
                <a:spcPct val="110000"/>
              </a:lnSpc>
              <a:spcBef>
                <a:spcPts val="270"/>
              </a:spcBef>
              <a:spcAft>
                <a:spcPts val="0"/>
              </a:spcAft>
            </a:pPr>
            <a:r>
              <a:rPr lang="zh-CN" altLang="en-US" sz="1081" dirty="0">
                <a:solidFill>
                  <a:prstClr val="black">
                    <a:lumMod val="75000"/>
                    <a:lumOff val="25000"/>
                  </a:prstClr>
                </a:solidFill>
                <a:latin typeface="微软雅黑" pitchFamily="34" charset="-122"/>
                <a:ea typeface="微软雅黑" pitchFamily="34" charset="-122"/>
                <a:sym typeface="微软雅黑" pitchFamily="34" charset="-122"/>
              </a:rPr>
              <a:t>把握电商</a:t>
            </a:r>
            <a:r>
              <a:rPr lang="en-US" altLang="zh-CN" sz="1081" dirty="0">
                <a:solidFill>
                  <a:prstClr val="black">
                    <a:lumMod val="75000"/>
                    <a:lumOff val="25000"/>
                  </a:prstClr>
                </a:solidFill>
                <a:latin typeface="微软雅黑" pitchFamily="34" charset="-122"/>
                <a:ea typeface="微软雅黑" pitchFamily="34" charset="-122"/>
                <a:sym typeface="微软雅黑" pitchFamily="34" charset="-122"/>
              </a:rPr>
              <a:t>/</a:t>
            </a:r>
            <a:r>
              <a:rPr lang="zh-CN" altLang="en-US" sz="1081" dirty="0">
                <a:solidFill>
                  <a:prstClr val="black">
                    <a:lumMod val="75000"/>
                    <a:lumOff val="25000"/>
                  </a:prstClr>
                </a:solidFill>
                <a:latin typeface="微软雅黑" pitchFamily="34" charset="-122"/>
                <a:ea typeface="微软雅黑" pitchFamily="34" charset="-122"/>
                <a:sym typeface="微软雅黑" pitchFamily="34" charset="-122"/>
              </a:rPr>
              <a:t>零售渠道下沉三四级市场的契机，将下沉渠道纳入美菱自有渠道进行日常管理，强化终端出样、培训、促销，推动整体销售大幅提升。</a:t>
            </a:r>
          </a:p>
          <a:p>
            <a:pPr fontAlgn="auto">
              <a:lnSpc>
                <a:spcPct val="110000"/>
              </a:lnSpc>
              <a:spcBef>
                <a:spcPts val="270"/>
              </a:spcBef>
              <a:spcAft>
                <a:spcPts val="0"/>
              </a:spcAft>
            </a:pP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全面开拓装饰公司、家居建材市场等，选择规模大的家居门店逐步进驻。发力工程、共享、租赁、买赠、精装房等市场。</a:t>
            </a:r>
            <a:endPar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4" name="Rectangle 8"/>
          <p:cNvSpPr>
            <a:spLocks noChangeArrowheads="1"/>
          </p:cNvSpPr>
          <p:nvPr/>
        </p:nvSpPr>
        <p:spPr bwMode="auto">
          <a:xfrm>
            <a:off x="8284873" y="2053906"/>
            <a:ext cx="2529028" cy="3012553"/>
          </a:xfrm>
          <a:prstGeom prst="rect">
            <a:avLst/>
          </a:prstGeom>
          <a:noFill/>
          <a:ln w="12700">
            <a:solidFill>
              <a:srgbClr val="ADBACA"/>
            </a:solidFill>
            <a:miter lim="800000"/>
          </a:ln>
        </p:spPr>
        <p:txBody>
          <a:bodyPr anchor="ctr"/>
          <a:lstStyle/>
          <a:p>
            <a:pPr algn="ctr" fontAlgn="auto">
              <a:spcBef>
                <a:spcPts val="0"/>
              </a:spcBef>
              <a:spcAft>
                <a:spcPts val="0"/>
              </a:spcAft>
              <a:defRPr/>
            </a:pPr>
            <a:endParaRPr lang="en-US" altLang="zh-CN" sz="2792">
              <a:solidFill>
                <a:prstClr val="black"/>
              </a:solidFill>
              <a:latin typeface="等线"/>
              <a:ea typeface="等线" panose="02010600030101010101" pitchFamily="2" charset="-122"/>
            </a:endParaRPr>
          </a:p>
        </p:txBody>
      </p:sp>
      <p:sp>
        <p:nvSpPr>
          <p:cNvPr id="25" name="Pentagon 9@|1FFC:4308095|FBC:16777215|LFC:16777215|LBC:16777215"/>
          <p:cNvSpPr>
            <a:spLocks noChangeArrowheads="1"/>
          </p:cNvSpPr>
          <p:nvPr/>
        </p:nvSpPr>
        <p:spPr bwMode="auto">
          <a:xfrm rot="5400000">
            <a:off x="9232644" y="1663355"/>
            <a:ext cx="893615" cy="1096644"/>
          </a:xfrm>
          <a:prstGeom prst="homePlate">
            <a:avLst>
              <a:gd name="adj" fmla="val 31722"/>
            </a:avLst>
          </a:prstGeom>
          <a:solidFill>
            <a:schemeClr val="bg1">
              <a:lumMod val="65000"/>
            </a:schemeClr>
          </a:solidFill>
          <a:ln>
            <a:noFill/>
          </a:ln>
        </p:spPr>
        <p:txBody>
          <a:bodyPr anchor="ctr"/>
          <a:lstStyle/>
          <a:p>
            <a:pPr algn="ctr" fontAlgn="auto">
              <a:spcBef>
                <a:spcPts val="0"/>
              </a:spcBef>
              <a:spcAft>
                <a:spcPts val="0"/>
              </a:spcAft>
              <a:defRPr/>
            </a:pPr>
            <a:endParaRPr lang="en-US" altLang="zh-CN">
              <a:solidFill>
                <a:prstClr val="black"/>
              </a:solidFill>
              <a:ea typeface="微软雅黑" panose="020B0503020204020204" pitchFamily="34" charset="-122"/>
            </a:endParaRPr>
          </a:p>
        </p:txBody>
      </p:sp>
      <p:sp>
        <p:nvSpPr>
          <p:cNvPr id="26" name="TextBox 13"/>
          <p:cNvSpPr txBox="1">
            <a:spLocks noChangeArrowheads="1"/>
          </p:cNvSpPr>
          <p:nvPr/>
        </p:nvSpPr>
        <p:spPr bwMode="auto">
          <a:xfrm>
            <a:off x="8516715" y="2799913"/>
            <a:ext cx="2326695" cy="295145"/>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18" b="1" dirty="0">
                <a:solidFill>
                  <a:prstClr val="black"/>
                </a:solidFill>
                <a:latin typeface="微软雅黑" panose="020B0503020204020204" pitchFamily="34" charset="-122"/>
                <a:ea typeface="微软雅黑" panose="020B0503020204020204" pitchFamily="34" charset="-122"/>
              </a:rPr>
              <a:t>分销优化扁平</a:t>
            </a:r>
          </a:p>
        </p:txBody>
      </p:sp>
      <p:sp>
        <p:nvSpPr>
          <p:cNvPr id="27" name="矩形 26"/>
          <p:cNvSpPr/>
          <p:nvPr/>
        </p:nvSpPr>
        <p:spPr>
          <a:xfrm>
            <a:off x="8435409" y="3399483"/>
            <a:ext cx="2388310" cy="1449820"/>
          </a:xfrm>
          <a:prstGeom prst="rect">
            <a:avLst/>
          </a:prstGeom>
        </p:spPr>
        <p:txBody>
          <a:bodyPr wrap="square">
            <a:spAutoFit/>
          </a:bodyPr>
          <a:lstStyle/>
          <a:p>
            <a:pPr fontAlgn="auto">
              <a:lnSpc>
                <a:spcPct val="110000"/>
              </a:lnSpc>
              <a:spcBef>
                <a:spcPts val="270"/>
              </a:spcBef>
              <a:spcAft>
                <a:spcPts val="0"/>
              </a:spcAft>
            </a:pPr>
            <a:r>
              <a:rPr lang="zh-CN" altLang="en-US" sz="1081" dirty="0">
                <a:solidFill>
                  <a:prstClr val="black">
                    <a:lumMod val="75000"/>
                    <a:lumOff val="25000"/>
                  </a:prstClr>
                </a:solidFill>
                <a:latin typeface="微软雅黑" pitchFamily="34" charset="-122"/>
                <a:ea typeface="微软雅黑" pitchFamily="34" charset="-122"/>
                <a:sym typeface="微软雅黑" pitchFamily="34" charset="-122"/>
              </a:rPr>
              <a:t>持续推动业务团队从政策驱动向终端零售转型。强化终端建设，推动产品结构升级。</a:t>
            </a:r>
            <a:endParaRPr lang="en-US" altLang="zh-CN" sz="1081" dirty="0">
              <a:solidFill>
                <a:prstClr val="black">
                  <a:lumMod val="75000"/>
                  <a:lumOff val="25000"/>
                </a:prstClr>
              </a:solidFill>
              <a:latin typeface="微软雅黑" pitchFamily="34" charset="-122"/>
              <a:ea typeface="微软雅黑" pitchFamily="34" charset="-122"/>
              <a:sym typeface="微软雅黑" pitchFamily="34" charset="-122"/>
            </a:endParaRPr>
          </a:p>
          <a:p>
            <a:pPr fontAlgn="auto">
              <a:lnSpc>
                <a:spcPct val="110000"/>
              </a:lnSpc>
              <a:spcBef>
                <a:spcPts val="270"/>
              </a:spcBef>
              <a:spcAft>
                <a:spcPts val="0"/>
              </a:spcAft>
            </a:pPr>
            <a:r>
              <a:rPr lang="zh-CN" altLang="en-US" sz="1081" dirty="0">
                <a:solidFill>
                  <a:prstClr val="black">
                    <a:lumMod val="75000"/>
                    <a:lumOff val="25000"/>
                  </a:prstClr>
                </a:solidFill>
                <a:latin typeface="微软雅黑" pitchFamily="34" charset="-122"/>
                <a:ea typeface="微软雅黑" pitchFamily="34" charset="-122"/>
                <a:sym typeface="微软雅黑" pitchFamily="34" charset="-122"/>
              </a:rPr>
              <a:t>优化整合代理商，从平台型代理向终端推广型代理商转型。</a:t>
            </a:r>
            <a:endParaRPr lang="en-US" altLang="zh-CN" sz="1081" dirty="0">
              <a:solidFill>
                <a:prstClr val="black">
                  <a:lumMod val="75000"/>
                  <a:lumOff val="25000"/>
                </a:prstClr>
              </a:solidFill>
              <a:latin typeface="微软雅黑" pitchFamily="34" charset="-122"/>
              <a:ea typeface="微软雅黑" pitchFamily="34" charset="-122"/>
              <a:sym typeface="微软雅黑" pitchFamily="34" charset="-122"/>
            </a:endParaRPr>
          </a:p>
          <a:p>
            <a:pPr fontAlgn="auto">
              <a:lnSpc>
                <a:spcPct val="110000"/>
              </a:lnSpc>
              <a:spcBef>
                <a:spcPts val="270"/>
              </a:spcBef>
              <a:spcAft>
                <a:spcPts val="0"/>
              </a:spcAft>
            </a:pPr>
            <a:r>
              <a:rPr lang="zh-CN" altLang="en-US" sz="1081" dirty="0">
                <a:solidFill>
                  <a:prstClr val="black">
                    <a:lumMod val="75000"/>
                    <a:lumOff val="25000"/>
                  </a:prstClr>
                </a:solidFill>
                <a:latin typeface="微软雅黑" pitchFamily="34" charset="-122"/>
                <a:ea typeface="微软雅黑" pitchFamily="34" charset="-122"/>
                <a:sym typeface="微软雅黑" pitchFamily="34" charset="-122"/>
              </a:rPr>
              <a:t>强化</a:t>
            </a:r>
            <a:r>
              <a:rPr lang="en-US" altLang="zh-CN" sz="1081" dirty="0">
                <a:solidFill>
                  <a:prstClr val="black">
                    <a:lumMod val="75000"/>
                    <a:lumOff val="25000"/>
                  </a:prstClr>
                </a:solidFill>
                <a:latin typeface="微软雅黑" pitchFamily="34" charset="-122"/>
                <a:ea typeface="微软雅黑" pitchFamily="34" charset="-122"/>
                <a:sym typeface="微软雅黑" pitchFamily="34" charset="-122"/>
              </a:rPr>
              <a:t>USO</a:t>
            </a:r>
            <a:r>
              <a:rPr lang="zh-CN" altLang="en-US" sz="1081" dirty="0">
                <a:solidFill>
                  <a:prstClr val="black">
                    <a:lumMod val="75000"/>
                    <a:lumOff val="25000"/>
                  </a:prstClr>
                </a:solidFill>
                <a:latin typeface="微软雅黑" pitchFamily="34" charset="-122"/>
                <a:ea typeface="微软雅黑" pitchFamily="34" charset="-122"/>
                <a:sym typeface="微软雅黑" pitchFamily="34" charset="-122"/>
              </a:rPr>
              <a:t>客户进销存管理，降低老品损失，实现利益共享。</a:t>
            </a:r>
          </a:p>
        </p:txBody>
      </p:sp>
      <p:sp>
        <p:nvSpPr>
          <p:cNvPr id="28" name="Freeform 62"/>
          <p:cNvSpPr>
            <a:spLocks noChangeAspect="1" noEditPoints="1"/>
          </p:cNvSpPr>
          <p:nvPr/>
        </p:nvSpPr>
        <p:spPr bwMode="auto">
          <a:xfrm>
            <a:off x="9444967" y="2058292"/>
            <a:ext cx="468969" cy="473258"/>
          </a:xfrm>
          <a:custGeom>
            <a:avLst/>
            <a:gdLst>
              <a:gd name="T0" fmla="*/ 520700 w 58"/>
              <a:gd name="T1" fmla="*/ 298970 h 58"/>
              <a:gd name="T2" fmla="*/ 511722 w 58"/>
              <a:gd name="T3" fmla="*/ 308029 h 58"/>
              <a:gd name="T4" fmla="*/ 448879 w 58"/>
              <a:gd name="T5" fmla="*/ 317089 h 58"/>
              <a:gd name="T6" fmla="*/ 439902 w 58"/>
              <a:gd name="T7" fmla="*/ 353328 h 58"/>
              <a:gd name="T8" fmla="*/ 475812 w 58"/>
              <a:gd name="T9" fmla="*/ 398626 h 58"/>
              <a:gd name="T10" fmla="*/ 475812 w 58"/>
              <a:gd name="T11" fmla="*/ 407686 h 58"/>
              <a:gd name="T12" fmla="*/ 475812 w 58"/>
              <a:gd name="T13" fmla="*/ 416746 h 58"/>
              <a:gd name="T14" fmla="*/ 403991 w 58"/>
              <a:gd name="T15" fmla="*/ 480164 h 58"/>
              <a:gd name="T16" fmla="*/ 395014 w 58"/>
              <a:gd name="T17" fmla="*/ 471104 h 58"/>
              <a:gd name="T18" fmla="*/ 350126 w 58"/>
              <a:gd name="T19" fmla="*/ 434865 h 58"/>
              <a:gd name="T20" fmla="*/ 323193 w 58"/>
              <a:gd name="T21" fmla="*/ 452984 h 58"/>
              <a:gd name="T22" fmla="*/ 305238 w 58"/>
              <a:gd name="T23" fmla="*/ 516402 h 58"/>
              <a:gd name="T24" fmla="*/ 296260 w 58"/>
              <a:gd name="T25" fmla="*/ 525462 h 58"/>
              <a:gd name="T26" fmla="*/ 224440 w 58"/>
              <a:gd name="T27" fmla="*/ 525462 h 58"/>
              <a:gd name="T28" fmla="*/ 206484 w 58"/>
              <a:gd name="T29" fmla="*/ 516402 h 58"/>
              <a:gd name="T30" fmla="*/ 197507 w 58"/>
              <a:gd name="T31" fmla="*/ 452984 h 58"/>
              <a:gd name="T32" fmla="*/ 170574 w 58"/>
              <a:gd name="T33" fmla="*/ 434865 h 58"/>
              <a:gd name="T34" fmla="*/ 125686 w 58"/>
              <a:gd name="T35" fmla="*/ 471104 h 58"/>
              <a:gd name="T36" fmla="*/ 116709 w 58"/>
              <a:gd name="T37" fmla="*/ 480164 h 58"/>
              <a:gd name="T38" fmla="*/ 107731 w 58"/>
              <a:gd name="T39" fmla="*/ 471104 h 58"/>
              <a:gd name="T40" fmla="*/ 44888 w 58"/>
              <a:gd name="T41" fmla="*/ 416746 h 58"/>
              <a:gd name="T42" fmla="*/ 44888 w 58"/>
              <a:gd name="T43" fmla="*/ 407686 h 58"/>
              <a:gd name="T44" fmla="*/ 44888 w 58"/>
              <a:gd name="T45" fmla="*/ 398626 h 58"/>
              <a:gd name="T46" fmla="*/ 80798 w 58"/>
              <a:gd name="T47" fmla="*/ 353328 h 58"/>
              <a:gd name="T48" fmla="*/ 71821 w 58"/>
              <a:gd name="T49" fmla="*/ 317089 h 58"/>
              <a:gd name="T50" fmla="*/ 8978 w 58"/>
              <a:gd name="T51" fmla="*/ 308029 h 58"/>
              <a:gd name="T52" fmla="*/ 0 w 58"/>
              <a:gd name="T53" fmla="*/ 298970 h 58"/>
              <a:gd name="T54" fmla="*/ 0 w 58"/>
              <a:gd name="T55" fmla="*/ 217433 h 58"/>
              <a:gd name="T56" fmla="*/ 8978 w 58"/>
              <a:gd name="T57" fmla="*/ 208373 h 58"/>
              <a:gd name="T58" fmla="*/ 71821 w 58"/>
              <a:gd name="T59" fmla="*/ 199313 h 58"/>
              <a:gd name="T60" fmla="*/ 80798 w 58"/>
              <a:gd name="T61" fmla="*/ 163074 h 58"/>
              <a:gd name="T62" fmla="*/ 44888 w 58"/>
              <a:gd name="T63" fmla="*/ 117776 h 58"/>
              <a:gd name="T64" fmla="*/ 44888 w 58"/>
              <a:gd name="T65" fmla="*/ 108716 h 58"/>
              <a:gd name="T66" fmla="*/ 44888 w 58"/>
              <a:gd name="T67" fmla="*/ 99657 h 58"/>
              <a:gd name="T68" fmla="*/ 116709 w 58"/>
              <a:gd name="T69" fmla="*/ 45298 h 58"/>
              <a:gd name="T70" fmla="*/ 125686 w 58"/>
              <a:gd name="T71" fmla="*/ 45298 h 58"/>
              <a:gd name="T72" fmla="*/ 170574 w 58"/>
              <a:gd name="T73" fmla="*/ 81537 h 58"/>
              <a:gd name="T74" fmla="*/ 197507 w 58"/>
              <a:gd name="T75" fmla="*/ 72478 h 58"/>
              <a:gd name="T76" fmla="*/ 206484 w 58"/>
              <a:gd name="T77" fmla="*/ 9060 h 58"/>
              <a:gd name="T78" fmla="*/ 224440 w 58"/>
              <a:gd name="T79" fmla="*/ 0 h 58"/>
              <a:gd name="T80" fmla="*/ 296260 w 58"/>
              <a:gd name="T81" fmla="*/ 0 h 58"/>
              <a:gd name="T82" fmla="*/ 305238 w 58"/>
              <a:gd name="T83" fmla="*/ 9060 h 58"/>
              <a:gd name="T84" fmla="*/ 323193 w 58"/>
              <a:gd name="T85" fmla="*/ 72478 h 58"/>
              <a:gd name="T86" fmla="*/ 350126 w 58"/>
              <a:gd name="T87" fmla="*/ 81537 h 58"/>
              <a:gd name="T88" fmla="*/ 395014 w 58"/>
              <a:gd name="T89" fmla="*/ 45298 h 58"/>
              <a:gd name="T90" fmla="*/ 403991 w 58"/>
              <a:gd name="T91" fmla="*/ 45298 h 58"/>
              <a:gd name="T92" fmla="*/ 412969 w 58"/>
              <a:gd name="T93" fmla="*/ 45298 h 58"/>
              <a:gd name="T94" fmla="*/ 466834 w 58"/>
              <a:gd name="T95" fmla="*/ 108716 h 58"/>
              <a:gd name="T96" fmla="*/ 475812 w 58"/>
              <a:gd name="T97" fmla="*/ 108716 h 58"/>
              <a:gd name="T98" fmla="*/ 466834 w 58"/>
              <a:gd name="T99" fmla="*/ 117776 h 58"/>
              <a:gd name="T100" fmla="*/ 430924 w 58"/>
              <a:gd name="T101" fmla="*/ 163074 h 58"/>
              <a:gd name="T102" fmla="*/ 448879 w 58"/>
              <a:gd name="T103" fmla="*/ 199313 h 58"/>
              <a:gd name="T104" fmla="*/ 511722 w 58"/>
              <a:gd name="T105" fmla="*/ 208373 h 58"/>
              <a:gd name="T106" fmla="*/ 520700 w 58"/>
              <a:gd name="T107" fmla="*/ 226492 h 58"/>
              <a:gd name="T108" fmla="*/ 520700 w 58"/>
              <a:gd name="T109" fmla="*/ 298970 h 58"/>
              <a:gd name="T110" fmla="*/ 260350 w 58"/>
              <a:gd name="T111" fmla="*/ 172134 h 58"/>
              <a:gd name="T112" fmla="*/ 170574 w 58"/>
              <a:gd name="T113" fmla="*/ 262731 h 58"/>
              <a:gd name="T114" fmla="*/ 260350 w 58"/>
              <a:gd name="T115" fmla="*/ 344268 h 58"/>
              <a:gd name="T116" fmla="*/ 350126 w 58"/>
              <a:gd name="T117" fmla="*/ 262731 h 58"/>
              <a:gd name="T118" fmla="*/ 260350 w 58"/>
              <a:gd name="T119" fmla="*/ 172134 h 5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lumMod val="95000"/>
            </a:schemeClr>
          </a:solidFill>
          <a:ln>
            <a:noFill/>
          </a:ln>
        </p:spPr>
        <p:txBody>
          <a:bodyPr lIns="109593" tIns="54797" rIns="109593" bIns="54797"/>
          <a:lstStyle/>
          <a:p>
            <a:pPr fontAlgn="auto">
              <a:spcBef>
                <a:spcPts val="0"/>
              </a:spcBef>
              <a:spcAft>
                <a:spcPts val="0"/>
              </a:spcAft>
              <a:defRPr/>
            </a:pPr>
            <a:endParaRPr lang="zh-CN" altLang="en-US">
              <a:solidFill>
                <a:prstClr val="black"/>
              </a:solidFill>
              <a:latin typeface="等线"/>
              <a:ea typeface="等线" panose="02010600030101010101" pitchFamily="2" charset="-122"/>
            </a:endParaRP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9" name="圆角矩形 18"/>
          <p:cNvSpPr/>
          <p:nvPr/>
        </p:nvSpPr>
        <p:spPr>
          <a:xfrm rot="2700000">
            <a:off x="4275351" y="2923950"/>
            <a:ext cx="1282762" cy="1282762"/>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0" name="矩形 19"/>
          <p:cNvSpPr/>
          <p:nvPr/>
        </p:nvSpPr>
        <p:spPr>
          <a:xfrm rot="13500000">
            <a:off x="3759746" y="3315397"/>
            <a:ext cx="499864" cy="49986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1" name="圆角矩形 20"/>
          <p:cNvSpPr/>
          <p:nvPr/>
        </p:nvSpPr>
        <p:spPr>
          <a:xfrm rot="2700000">
            <a:off x="6442909" y="2923949"/>
            <a:ext cx="1282762" cy="1282762"/>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rot="13500000">
            <a:off x="5927306" y="3315396"/>
            <a:ext cx="499864" cy="49986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3" name="圆角矩形 22"/>
          <p:cNvSpPr/>
          <p:nvPr/>
        </p:nvSpPr>
        <p:spPr>
          <a:xfrm rot="2700000">
            <a:off x="8596460" y="2923949"/>
            <a:ext cx="1282762" cy="1282762"/>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4" name="矩形 23"/>
          <p:cNvSpPr/>
          <p:nvPr/>
        </p:nvSpPr>
        <p:spPr>
          <a:xfrm rot="13500000">
            <a:off x="8080859" y="3315396"/>
            <a:ext cx="499864" cy="499865"/>
          </a:xfrm>
          <a:prstGeom prst="rect">
            <a:avLst/>
          </a:prstGeom>
          <a:solidFill>
            <a:srgbClr val="18478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a:off x="4296318" y="3419746"/>
            <a:ext cx="1350760" cy="646331"/>
          </a:xfrm>
          <a:prstGeom prst="rect">
            <a:avLst/>
          </a:prstGeom>
          <a:ln>
            <a:noFill/>
          </a:ln>
        </p:spPr>
        <p:txBody>
          <a:bodyPr wrap="square">
            <a:spAutoFit/>
          </a:bodyPr>
          <a:lstStyle/>
          <a:p>
            <a:pPr algn="ctr" fontAlgn="auto">
              <a:spcBef>
                <a:spcPts val="0"/>
              </a:spcBef>
              <a:spcAft>
                <a:spcPts val="0"/>
              </a:spcAft>
            </a:pPr>
            <a:r>
              <a:rPr lang="zh-CN" altLang="en-US" dirty="0" smtClean="0">
                <a:solidFill>
                  <a:srgbClr val="18478F"/>
                </a:solidFill>
                <a:latin typeface="微软雅黑" panose="020B0503020204020204" pitchFamily="34" charset="-122"/>
                <a:ea typeface="微软雅黑" panose="020B0503020204020204" pitchFamily="34" charset="-122"/>
                <a:cs typeface="+mn-ea"/>
                <a:sym typeface="+mn-lt"/>
              </a:rPr>
              <a:t>平台产品规划</a:t>
            </a:r>
            <a:endParaRPr lang="en-US" altLang="zh-CN" dirty="0" smtClean="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6459189" y="3419746"/>
            <a:ext cx="1350760" cy="646331"/>
          </a:xfrm>
          <a:prstGeom prst="rect">
            <a:avLst/>
          </a:prstGeom>
          <a:ln>
            <a:noFill/>
          </a:ln>
        </p:spPr>
        <p:txBody>
          <a:bodyPr wrap="square">
            <a:spAutoFit/>
          </a:bodyPr>
          <a:lstStyle/>
          <a:p>
            <a:pPr algn="ctr" fontAlgn="auto">
              <a:spcBef>
                <a:spcPts val="0"/>
              </a:spcBef>
              <a:spcAft>
                <a:spcPts val="0"/>
              </a:spcAft>
            </a:pPr>
            <a:r>
              <a:rPr lang="zh-CN" altLang="en-US" dirty="0" smtClean="0">
                <a:solidFill>
                  <a:srgbClr val="18478F"/>
                </a:solidFill>
                <a:latin typeface="微软雅黑" panose="020B0503020204020204" pitchFamily="34" charset="-122"/>
                <a:ea typeface="微软雅黑" panose="020B0503020204020204" pitchFamily="34" charset="-122"/>
                <a:cs typeface="+mn-ea"/>
                <a:sym typeface="+mn-lt"/>
              </a:rPr>
              <a:t>渠道型号规划</a:t>
            </a:r>
            <a:endParaRPr lang="en-US" altLang="zh-CN" dirty="0" smtClean="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a:off x="8585215" y="3419746"/>
            <a:ext cx="1350760" cy="646331"/>
          </a:xfrm>
          <a:prstGeom prst="rect">
            <a:avLst/>
          </a:prstGeom>
          <a:ln>
            <a:noFill/>
          </a:ln>
        </p:spPr>
        <p:txBody>
          <a:bodyPr wrap="square">
            <a:spAutoFit/>
          </a:bodyPr>
          <a:lstStyle/>
          <a:p>
            <a:pPr algn="ctr" fontAlgn="auto">
              <a:spcBef>
                <a:spcPts val="0"/>
              </a:spcBef>
              <a:spcAft>
                <a:spcPts val="0"/>
              </a:spcAft>
            </a:pPr>
            <a:r>
              <a:rPr lang="zh-CN" altLang="en-US" dirty="0" smtClean="0">
                <a:solidFill>
                  <a:srgbClr val="18478F"/>
                </a:solidFill>
                <a:latin typeface="微软雅黑" panose="020B0503020204020204" pitchFamily="34" charset="-122"/>
                <a:ea typeface="微软雅黑" panose="020B0503020204020204" pitchFamily="34" charset="-122"/>
                <a:cs typeface="+mn-ea"/>
                <a:sym typeface="+mn-lt"/>
              </a:rPr>
              <a:t>未来型号提效思路</a:t>
            </a:r>
            <a:endParaRPr lang="en-US" altLang="zh-CN"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28" name="矩形 27"/>
          <p:cNvSpPr/>
          <p:nvPr/>
        </p:nvSpPr>
        <p:spPr>
          <a:xfrm>
            <a:off x="3767708" y="3357430"/>
            <a:ext cx="508473" cy="425053"/>
          </a:xfrm>
          <a:prstGeom prst="rect">
            <a:avLst/>
          </a:prstGeom>
        </p:spPr>
        <p:txBody>
          <a:bodyPr wrap="none">
            <a:spAutoFit/>
          </a:bodyPr>
          <a:lstStyle/>
          <a:p>
            <a:pPr fontAlgn="auto">
              <a:spcBef>
                <a:spcPts val="0"/>
              </a:spcBef>
              <a:spcAft>
                <a:spcPts val="0"/>
              </a:spcAft>
            </a:pPr>
            <a:r>
              <a:rPr lang="en-US" altLang="zh-CN" sz="2162" dirty="0">
                <a:solidFill>
                  <a:prstClr val="white"/>
                </a:solidFill>
                <a:latin typeface="微软雅黑" panose="020B0503020204020204" pitchFamily="34" charset="-122"/>
                <a:ea typeface="微软雅黑" panose="020B0503020204020204" pitchFamily="34" charset="-122"/>
                <a:cs typeface="+mn-ea"/>
                <a:sym typeface="+mn-lt"/>
              </a:rPr>
              <a:t>01</a:t>
            </a:r>
            <a:endParaRPr lang="zh-CN" altLang="en-US" sz="2162"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a:off x="5935265" y="3378169"/>
            <a:ext cx="508473" cy="425053"/>
          </a:xfrm>
          <a:prstGeom prst="rect">
            <a:avLst/>
          </a:prstGeom>
        </p:spPr>
        <p:txBody>
          <a:bodyPr wrap="none">
            <a:spAutoFit/>
          </a:bodyPr>
          <a:lstStyle/>
          <a:p>
            <a:pPr fontAlgn="auto">
              <a:spcBef>
                <a:spcPts val="0"/>
              </a:spcBef>
              <a:spcAft>
                <a:spcPts val="0"/>
              </a:spcAft>
            </a:pPr>
            <a:r>
              <a:rPr lang="en-US" altLang="zh-CN" sz="2162" dirty="0">
                <a:solidFill>
                  <a:prstClr val="white"/>
                </a:solidFill>
                <a:latin typeface="微软雅黑" panose="020B0503020204020204" pitchFamily="34" charset="-122"/>
                <a:ea typeface="微软雅黑" panose="020B0503020204020204" pitchFamily="34" charset="-122"/>
                <a:cs typeface="+mn-ea"/>
                <a:sym typeface="+mn-lt"/>
              </a:rPr>
              <a:t>02</a:t>
            </a:r>
            <a:endParaRPr lang="zh-CN" altLang="en-US" sz="2162"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0" name="矩形 29"/>
          <p:cNvSpPr/>
          <p:nvPr/>
        </p:nvSpPr>
        <p:spPr>
          <a:xfrm>
            <a:off x="8103762" y="3357430"/>
            <a:ext cx="508473" cy="425053"/>
          </a:xfrm>
          <a:prstGeom prst="rect">
            <a:avLst/>
          </a:prstGeom>
        </p:spPr>
        <p:txBody>
          <a:bodyPr wrap="none">
            <a:spAutoFit/>
          </a:bodyPr>
          <a:lstStyle/>
          <a:p>
            <a:pPr fontAlgn="auto">
              <a:spcBef>
                <a:spcPts val="0"/>
              </a:spcBef>
              <a:spcAft>
                <a:spcPts val="0"/>
              </a:spcAft>
            </a:pPr>
            <a:r>
              <a:rPr lang="en-US" altLang="zh-CN" sz="2162" dirty="0">
                <a:solidFill>
                  <a:prstClr val="white"/>
                </a:solidFill>
                <a:latin typeface="微软雅黑" panose="020B0503020204020204" pitchFamily="34" charset="-122"/>
                <a:ea typeface="微软雅黑" panose="020B0503020204020204" pitchFamily="34" charset="-122"/>
                <a:cs typeface="+mn-ea"/>
                <a:sym typeface="+mn-lt"/>
              </a:rPr>
              <a:t>03</a:t>
            </a:r>
            <a:endParaRPr lang="zh-CN" altLang="en-US" sz="2162"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1" name="圆角矩形 30"/>
          <p:cNvSpPr/>
          <p:nvPr/>
        </p:nvSpPr>
        <p:spPr>
          <a:xfrm rot="2700000">
            <a:off x="1180018" y="2742561"/>
            <a:ext cx="1737261" cy="1737261"/>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2" name="圆角矩形 31"/>
          <p:cNvSpPr/>
          <p:nvPr/>
        </p:nvSpPr>
        <p:spPr>
          <a:xfrm rot="2700000">
            <a:off x="1271606" y="2834150"/>
            <a:ext cx="1554077" cy="1554077"/>
          </a:xfrm>
          <a:prstGeom prst="roundRect">
            <a:avLst/>
          </a:prstGeom>
          <a:noFill/>
          <a:ln w="3175">
            <a:solidFill>
              <a:srgbClr val="18478F"/>
            </a:solid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3" name="矩形 32"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13271" y="3242231"/>
            <a:ext cx="2070748" cy="535852"/>
          </a:xfrm>
          <a:prstGeom prst="rect">
            <a:avLst/>
          </a:prstGeom>
          <a:ln>
            <a:noFill/>
          </a:ln>
        </p:spPr>
        <p:txBody>
          <a:bodyPr wrap="square">
            <a:spAutoFit/>
          </a:bodyPr>
          <a:lstStyle/>
          <a:p>
            <a:pPr algn="ctr" fontAlgn="auto">
              <a:spcBef>
                <a:spcPts val="0"/>
              </a:spcBef>
              <a:spcAft>
                <a:spcPts val="0"/>
              </a:spcAft>
            </a:pPr>
            <a:r>
              <a:rPr lang="zh-CN" altLang="en-US" sz="2882" dirty="0">
                <a:solidFill>
                  <a:srgbClr val="18478F"/>
                </a:solidFill>
                <a:latin typeface="微软雅黑" panose="020B0503020204020204" pitchFamily="34" charset="-122"/>
                <a:ea typeface="微软雅黑" panose="020B0503020204020204" pitchFamily="34" charset="-122"/>
                <a:cs typeface="+mn-ea"/>
                <a:sym typeface="+mn-lt"/>
              </a:rPr>
              <a:t>目录</a:t>
            </a:r>
            <a:endParaRPr lang="en-US" altLang="zh-CN" sz="2882" dirty="0">
              <a:solidFill>
                <a:srgbClr val="18478F"/>
              </a:solidFill>
              <a:latin typeface="微软雅黑" panose="020B0503020204020204" pitchFamily="34" charset="-122"/>
              <a:ea typeface="微软雅黑" panose="020B0503020204020204" pitchFamily="34" charset="-122"/>
              <a:cs typeface="+mn-ea"/>
              <a:sym typeface="+mn-lt"/>
            </a:endParaRPr>
          </a:p>
        </p:txBody>
      </p:sp>
      <p:sp>
        <p:nvSpPr>
          <p:cNvPr id="51" name="矩形 5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p:cNvSpPr/>
          <p:nvPr/>
        </p:nvSpPr>
        <p:spPr>
          <a:xfrm>
            <a:off x="1013271" y="3679482"/>
            <a:ext cx="2070748" cy="369332"/>
          </a:xfrm>
          <a:prstGeom prst="rect">
            <a:avLst/>
          </a:prstGeom>
          <a:ln>
            <a:noFill/>
          </a:ln>
        </p:spPr>
        <p:txBody>
          <a:bodyPr wrap="square">
            <a:spAutoFit/>
          </a:bodyPr>
          <a:lstStyle/>
          <a:p>
            <a:pPr algn="ctr" fontAlgn="auto">
              <a:spcBef>
                <a:spcPts val="0"/>
              </a:spcBef>
              <a:spcAft>
                <a:spcPts val="0"/>
              </a:spcAft>
            </a:pPr>
            <a:r>
              <a:rPr lang="en-US" altLang="zh-CN" dirty="0">
                <a:solidFill>
                  <a:srgbClr val="18478F"/>
                </a:solidFill>
                <a:latin typeface="微软雅黑" panose="020B0503020204020204" pitchFamily="34" charset="-122"/>
                <a:ea typeface="微软雅黑" panose="020B0503020204020204" pitchFamily="34" charset="-122"/>
                <a:cs typeface="+mn-ea"/>
                <a:sym typeface="+mn-lt"/>
              </a:rPr>
              <a:t>CONTENTS</a:t>
            </a:r>
          </a:p>
        </p:txBody>
      </p:sp>
    </p:spTree>
    <p:extLst>
      <p:ext uri="{BB962C8B-B14F-4D97-AF65-F5344CB8AC3E}">
        <p14:creationId xmlns:p14="http://schemas.microsoft.com/office/powerpoint/2010/main" val="246608748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渠道型号规划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渠道规模提升策略</a:t>
            </a:r>
          </a:p>
        </p:txBody>
      </p:sp>
      <p:graphicFrame>
        <p:nvGraphicFramePr>
          <p:cNvPr id="29" name="表格 28"/>
          <p:cNvGraphicFramePr>
            <a:graphicFrameLocks noGrp="1"/>
          </p:cNvGraphicFramePr>
          <p:nvPr>
            <p:extLst>
              <p:ext uri="{D42A27DB-BD31-4B8C-83A1-F6EECF244321}">
                <p14:modId xmlns:p14="http://schemas.microsoft.com/office/powerpoint/2010/main" val="2386505928"/>
              </p:ext>
            </p:extLst>
          </p:nvPr>
        </p:nvGraphicFramePr>
        <p:xfrm>
          <a:off x="417820" y="1553196"/>
          <a:ext cx="4646431" cy="3765965"/>
        </p:xfrm>
        <a:graphic>
          <a:graphicData uri="http://schemas.openxmlformats.org/drawingml/2006/table">
            <a:tbl>
              <a:tblPr/>
              <a:tblGrid>
                <a:gridCol w="774405">
                  <a:extLst>
                    <a:ext uri="{9D8B030D-6E8A-4147-A177-3AD203B41FA5}">
                      <a16:colId xmlns:a16="http://schemas.microsoft.com/office/drawing/2014/main" xmlns="" val="20000"/>
                    </a:ext>
                  </a:extLst>
                </a:gridCol>
                <a:gridCol w="774405">
                  <a:extLst>
                    <a:ext uri="{9D8B030D-6E8A-4147-A177-3AD203B41FA5}">
                      <a16:colId xmlns:a16="http://schemas.microsoft.com/office/drawing/2014/main" xmlns="" val="20001"/>
                    </a:ext>
                  </a:extLst>
                </a:gridCol>
                <a:gridCol w="774405">
                  <a:extLst>
                    <a:ext uri="{9D8B030D-6E8A-4147-A177-3AD203B41FA5}">
                      <a16:colId xmlns:a16="http://schemas.microsoft.com/office/drawing/2014/main" xmlns="" val="20002"/>
                    </a:ext>
                  </a:extLst>
                </a:gridCol>
                <a:gridCol w="774405">
                  <a:extLst>
                    <a:ext uri="{9D8B030D-6E8A-4147-A177-3AD203B41FA5}">
                      <a16:colId xmlns:a16="http://schemas.microsoft.com/office/drawing/2014/main" xmlns="" val="20003"/>
                    </a:ext>
                  </a:extLst>
                </a:gridCol>
                <a:gridCol w="655410">
                  <a:extLst>
                    <a:ext uri="{9D8B030D-6E8A-4147-A177-3AD203B41FA5}">
                      <a16:colId xmlns:a16="http://schemas.microsoft.com/office/drawing/2014/main" xmlns="" val="20004"/>
                    </a:ext>
                  </a:extLst>
                </a:gridCol>
                <a:gridCol w="893401">
                  <a:extLst>
                    <a:ext uri="{9D8B030D-6E8A-4147-A177-3AD203B41FA5}">
                      <a16:colId xmlns:a16="http://schemas.microsoft.com/office/drawing/2014/main" xmlns="" val="20005"/>
                    </a:ext>
                  </a:extLst>
                </a:gridCol>
              </a:tblGrid>
              <a:tr h="273195">
                <a:tc rowSpan="2" gridSpan="2">
                  <a:txBody>
                    <a:bodyPr/>
                    <a:lstStyle/>
                    <a:p>
                      <a:pPr algn="ctr" rtl="0" fontAlgn="ctr"/>
                      <a:r>
                        <a:rPr lang="zh-CN" altLang="en-US" sz="1100" b="1" i="0" u="none" strike="noStrike" dirty="0">
                          <a:solidFill>
                            <a:srgbClr val="FFFFFF"/>
                          </a:solidFill>
                          <a:latin typeface="微软雅黑" pitchFamily="34" charset="-122"/>
                          <a:ea typeface="微软雅黑" pitchFamily="34" charset="-122"/>
                        </a:rPr>
                        <a:t>渠道</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rowSpan="2" hMerge="1">
                  <a:txBody>
                    <a:bodyPr/>
                    <a:lstStyle/>
                    <a:p>
                      <a:endParaRPr lang="zh-CN" altLang="en-US"/>
                    </a:p>
                  </a:txBody>
                  <a:tcPr/>
                </a:tc>
                <a:tc gridSpan="4">
                  <a:txBody>
                    <a:bodyPr/>
                    <a:lstStyle/>
                    <a:p>
                      <a:pPr algn="ctr" rtl="0" fontAlgn="ctr"/>
                      <a:r>
                        <a:rPr lang="zh-CN" altLang="en-US" sz="1100" b="1" i="0" u="none" strike="noStrike" dirty="0" smtClean="0">
                          <a:solidFill>
                            <a:srgbClr val="FFFFFF"/>
                          </a:solidFill>
                          <a:latin typeface="微软雅黑" pitchFamily="34" charset="-122"/>
                          <a:ea typeface="微软雅黑" pitchFamily="34" charset="-122"/>
                        </a:rPr>
                        <a:t>销售收入</a:t>
                      </a:r>
                      <a:endParaRPr lang="zh-CN" altLang="en-US" sz="1100" b="1" i="0" u="none" strike="noStrike" dirty="0">
                        <a:solidFill>
                          <a:srgbClr val="FFFFFF"/>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xmlns="" val="10000"/>
                  </a:ext>
                </a:extLst>
              </a:tr>
              <a:tr h="324419">
                <a:tc gridSpan="2" vMerge="1">
                  <a:txBody>
                    <a:bodyPr/>
                    <a:lstStyle/>
                    <a:p>
                      <a:endParaRPr lang="zh-CN" altLang="en-US"/>
                    </a:p>
                  </a:txBody>
                  <a:tcPr/>
                </a:tc>
                <a:tc hMerge="1" vMerge="1">
                  <a:txBody>
                    <a:bodyPr/>
                    <a:lstStyle/>
                    <a:p>
                      <a:endParaRPr lang="zh-CN" altLang="en-US"/>
                    </a:p>
                  </a:txBody>
                  <a:tcPr/>
                </a:tc>
                <a:tc>
                  <a:txBody>
                    <a:bodyPr/>
                    <a:lstStyle/>
                    <a:p>
                      <a:pPr algn="ctr" rtl="0" fontAlgn="ctr"/>
                      <a:r>
                        <a:rPr lang="en-US" altLang="zh-CN" sz="1100" b="1" i="0" u="none" strike="noStrike" dirty="0" smtClean="0">
                          <a:solidFill>
                            <a:srgbClr val="FFFFFF"/>
                          </a:solidFill>
                          <a:latin typeface="微软雅黑" pitchFamily="34" charset="-122"/>
                          <a:ea typeface="微软雅黑" pitchFamily="34" charset="-122"/>
                        </a:rPr>
                        <a:t>18</a:t>
                      </a:r>
                      <a:r>
                        <a:rPr lang="zh-CN" altLang="en-US" sz="1100" b="1" i="0" u="none" strike="noStrike" dirty="0" smtClean="0">
                          <a:solidFill>
                            <a:srgbClr val="FFFFFF"/>
                          </a:solidFill>
                          <a:latin typeface="微软雅黑" pitchFamily="34" charset="-122"/>
                          <a:ea typeface="微软雅黑" pitchFamily="34" charset="-122"/>
                        </a:rPr>
                        <a:t>预计</a:t>
                      </a:r>
                      <a:endParaRPr lang="zh-CN" altLang="en-US" sz="1100" b="1" i="0" u="none" strike="noStrike" dirty="0">
                        <a:solidFill>
                          <a:srgbClr val="FFFFFF"/>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en-US" altLang="zh-CN" sz="1100" b="1" i="0" u="none" strike="noStrike" dirty="0" smtClean="0">
                          <a:solidFill>
                            <a:srgbClr val="FFFFFF"/>
                          </a:solidFill>
                          <a:latin typeface="微软雅黑" pitchFamily="34" charset="-122"/>
                          <a:ea typeface="微软雅黑" pitchFamily="34" charset="-122"/>
                        </a:rPr>
                        <a:t>19</a:t>
                      </a:r>
                      <a:r>
                        <a:rPr lang="zh-CN" altLang="en-US" sz="1100" b="1" i="0" u="none" strike="noStrike" dirty="0" smtClean="0">
                          <a:solidFill>
                            <a:srgbClr val="FFFFFF"/>
                          </a:solidFill>
                          <a:latin typeface="微软雅黑" pitchFamily="34" charset="-122"/>
                          <a:ea typeface="微软雅黑" pitchFamily="34" charset="-122"/>
                        </a:rPr>
                        <a:t>目标</a:t>
                      </a:r>
                      <a:endParaRPr lang="zh-CN" altLang="en-US" sz="1100" b="1" i="0" u="none" strike="noStrike" dirty="0">
                        <a:solidFill>
                          <a:srgbClr val="FFFFFF"/>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zh-CN" altLang="en-US" sz="1100" b="1" i="0" u="none" strike="noStrike" dirty="0">
                          <a:solidFill>
                            <a:srgbClr val="FFFFFF"/>
                          </a:solidFill>
                          <a:latin typeface="微软雅黑" pitchFamily="34" charset="-122"/>
                          <a:ea typeface="微软雅黑" pitchFamily="34" charset="-122"/>
                        </a:rPr>
                        <a:t>同比 </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tc>
                  <a:txBody>
                    <a:bodyPr/>
                    <a:lstStyle/>
                    <a:p>
                      <a:pPr algn="ctr" rtl="0" fontAlgn="ctr"/>
                      <a:r>
                        <a:rPr lang="zh-CN" altLang="en-US" sz="1100" b="1" i="0" u="none" strike="noStrike">
                          <a:solidFill>
                            <a:srgbClr val="FFFFFF"/>
                          </a:solidFill>
                          <a:latin typeface="微软雅黑" pitchFamily="34" charset="-122"/>
                          <a:ea typeface="微软雅黑" pitchFamily="34" charset="-122"/>
                        </a:rPr>
                        <a:t>增长率</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B0F0"/>
                    </a:solidFill>
                  </a:tcPr>
                </a:tc>
                <a:extLst>
                  <a:ext uri="{0D108BD9-81ED-4DB2-BD59-A6C34878D82A}">
                    <a16:rowId xmlns:a16="http://schemas.microsoft.com/office/drawing/2014/main" xmlns="" val="10001"/>
                  </a:ext>
                </a:extLst>
              </a:tr>
              <a:tr h="256121">
                <a:tc rowSpan="6">
                  <a:txBody>
                    <a:bodyPr/>
                    <a:lstStyle/>
                    <a:p>
                      <a:pPr algn="ctr" rtl="0" fontAlgn="ctr"/>
                      <a:r>
                        <a:rPr lang="en-US" altLang="zh-CN" sz="1100" b="1" i="0" u="none" strike="noStrike" dirty="0" smtClean="0">
                          <a:solidFill>
                            <a:srgbClr val="000000"/>
                          </a:solidFill>
                          <a:latin typeface="微软雅黑" pitchFamily="34" charset="-122"/>
                          <a:ea typeface="微软雅黑" pitchFamily="34" charset="-122"/>
                        </a:rPr>
                        <a:t>KA</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0" i="0" u="none" strike="noStrike">
                          <a:solidFill>
                            <a:srgbClr val="000000"/>
                          </a:solidFill>
                          <a:latin typeface="微软雅黑" pitchFamily="34" charset="-122"/>
                          <a:ea typeface="微软雅黑" pitchFamily="34" charset="-122"/>
                        </a:rPr>
                        <a:t>国美</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000" b="0" i="0" u="none" strike="noStrike" dirty="0" smtClean="0">
                          <a:solidFill>
                            <a:srgbClr val="000000"/>
                          </a:solidFill>
                          <a:effectLst/>
                          <a:latin typeface="微软雅黑" pitchFamily="34" charset="-122"/>
                          <a:ea typeface="微软雅黑" pitchFamily="34" charset="-122"/>
                        </a:rPr>
                        <a:t>5.23</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000" b="0" i="0" u="none" strike="noStrike" dirty="0" smtClean="0">
                          <a:solidFill>
                            <a:srgbClr val="000000"/>
                          </a:solidFill>
                          <a:effectLst/>
                          <a:latin typeface="微软雅黑" pitchFamily="34" charset="-122"/>
                          <a:ea typeface="微软雅黑" pitchFamily="34" charset="-122"/>
                        </a:rPr>
                        <a:t>5.00</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altLang="zh-CN" sz="1000" b="0" i="0" u="none" strike="noStrike" dirty="0" smtClean="0">
                          <a:solidFill>
                            <a:srgbClr val="000000"/>
                          </a:solidFill>
                          <a:effectLst/>
                          <a:latin typeface="微软雅黑" pitchFamily="34" charset="-122"/>
                          <a:ea typeface="微软雅黑" pitchFamily="34" charset="-122"/>
                        </a:rPr>
                        <a:t>-0.23</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altLang="zh-CN" sz="1000" b="0" i="0" u="none" strike="noStrike" dirty="0" smtClean="0">
                          <a:solidFill>
                            <a:srgbClr val="000000"/>
                          </a:solidFill>
                          <a:effectLst/>
                          <a:latin typeface="微软雅黑" pitchFamily="34" charset="-122"/>
                          <a:ea typeface="微软雅黑" pitchFamily="34" charset="-122"/>
                        </a:rPr>
                        <a:t>-4.40%</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2"/>
                  </a:ext>
                </a:extLst>
              </a:tr>
              <a:tr h="256121">
                <a:tc vMerge="1">
                  <a:txBody>
                    <a:bodyPr/>
                    <a:lstStyle/>
                    <a:p>
                      <a:endParaRPr lang="zh-CN" altLang="en-US"/>
                    </a:p>
                  </a:txBody>
                  <a:tcPr/>
                </a:tc>
                <a:tc>
                  <a:txBody>
                    <a:bodyPr/>
                    <a:lstStyle/>
                    <a:p>
                      <a:pPr algn="ctr" rtl="0" fontAlgn="ctr"/>
                      <a:r>
                        <a:rPr lang="zh-CN" altLang="en-US" sz="1100" b="0" i="0" u="none" strike="noStrike">
                          <a:solidFill>
                            <a:srgbClr val="000000"/>
                          </a:solidFill>
                          <a:latin typeface="微软雅黑" pitchFamily="34" charset="-122"/>
                          <a:ea typeface="微软雅黑" pitchFamily="34" charset="-122"/>
                        </a:rPr>
                        <a:t>苏宁</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000" b="0" i="0" u="none" strike="noStrike" dirty="0" smtClean="0">
                          <a:solidFill>
                            <a:srgbClr val="000000"/>
                          </a:solidFill>
                          <a:effectLst/>
                          <a:latin typeface="微软雅黑" pitchFamily="34" charset="-122"/>
                          <a:ea typeface="微软雅黑" pitchFamily="34" charset="-122"/>
                        </a:rPr>
                        <a:t>7.00</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000" b="0" i="0" u="none" strike="noStrike" dirty="0" smtClean="0">
                          <a:solidFill>
                            <a:srgbClr val="000000"/>
                          </a:solidFill>
                          <a:effectLst/>
                          <a:latin typeface="微软雅黑" pitchFamily="34" charset="-122"/>
                          <a:ea typeface="微软雅黑" pitchFamily="34" charset="-122"/>
                        </a:rPr>
                        <a:t>8.10</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altLang="zh-CN" sz="1000" b="0" i="0" u="none" strike="noStrike" dirty="0" smtClean="0">
                          <a:solidFill>
                            <a:srgbClr val="000000"/>
                          </a:solidFill>
                          <a:effectLst/>
                          <a:latin typeface="微软雅黑" pitchFamily="34" charset="-122"/>
                          <a:ea typeface="微软雅黑" pitchFamily="34" charset="-122"/>
                        </a:rPr>
                        <a:t>1.10</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altLang="zh-CN" sz="1000" b="0" i="0" u="none" strike="noStrike" dirty="0" smtClean="0">
                          <a:solidFill>
                            <a:srgbClr val="000000"/>
                          </a:solidFill>
                          <a:effectLst/>
                          <a:latin typeface="微软雅黑" pitchFamily="34" charset="-122"/>
                          <a:ea typeface="微软雅黑" pitchFamily="34" charset="-122"/>
                        </a:rPr>
                        <a:t>15.71%</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3"/>
                  </a:ext>
                </a:extLst>
              </a:tr>
              <a:tr h="256121">
                <a:tc vMerge="1">
                  <a:txBody>
                    <a:bodyPr/>
                    <a:lstStyle/>
                    <a:p>
                      <a:endParaRPr lang="zh-CN" altLang="en-US"/>
                    </a:p>
                  </a:txBody>
                  <a:tcPr/>
                </a:tc>
                <a:tc>
                  <a:txBody>
                    <a:bodyPr/>
                    <a:lstStyle/>
                    <a:p>
                      <a:pPr algn="ctr" rtl="0" fontAlgn="ctr"/>
                      <a:r>
                        <a:rPr lang="zh-CN" altLang="en-US" sz="1100" b="0" i="0" u="none" strike="noStrike">
                          <a:solidFill>
                            <a:srgbClr val="000000"/>
                          </a:solidFill>
                          <a:latin typeface="微软雅黑" pitchFamily="34" charset="-122"/>
                          <a:ea typeface="微软雅黑" pitchFamily="34" charset="-122"/>
                        </a:rPr>
                        <a:t>五星</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000" b="0" i="0" u="none" strike="noStrike" dirty="0" smtClean="0">
                          <a:solidFill>
                            <a:srgbClr val="000000"/>
                          </a:solidFill>
                          <a:effectLst/>
                          <a:latin typeface="微软雅黑" pitchFamily="34" charset="-122"/>
                          <a:ea typeface="微软雅黑" pitchFamily="34" charset="-122"/>
                        </a:rPr>
                        <a:t>1.53</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000" b="0" i="0" u="none" strike="noStrike" dirty="0" smtClean="0">
                          <a:solidFill>
                            <a:srgbClr val="000000"/>
                          </a:solidFill>
                          <a:effectLst/>
                          <a:latin typeface="微软雅黑" pitchFamily="34" charset="-122"/>
                          <a:ea typeface="微软雅黑" pitchFamily="34" charset="-122"/>
                        </a:rPr>
                        <a:t>1.60</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altLang="zh-CN" sz="1000" b="0" i="0" u="none" strike="noStrike" dirty="0" smtClean="0">
                          <a:solidFill>
                            <a:srgbClr val="000000"/>
                          </a:solidFill>
                          <a:effectLst/>
                          <a:latin typeface="微软雅黑" pitchFamily="34" charset="-122"/>
                          <a:ea typeface="微软雅黑" pitchFamily="34" charset="-122"/>
                        </a:rPr>
                        <a:t>0.07</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altLang="zh-CN" sz="1000" b="0" i="0" u="none" strike="noStrike" dirty="0" smtClean="0">
                          <a:solidFill>
                            <a:srgbClr val="000000"/>
                          </a:solidFill>
                          <a:effectLst/>
                          <a:latin typeface="微软雅黑" pitchFamily="34" charset="-122"/>
                          <a:ea typeface="微软雅黑" pitchFamily="34" charset="-122"/>
                        </a:rPr>
                        <a:t>4.58%</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4"/>
                  </a:ext>
                </a:extLst>
              </a:tr>
              <a:tr h="256121">
                <a:tc vMerge="1">
                  <a:txBody>
                    <a:bodyPr/>
                    <a:lstStyle/>
                    <a:p>
                      <a:endParaRPr lang="zh-CN" altLang="en-US"/>
                    </a:p>
                  </a:txBody>
                  <a:tcPr/>
                </a:tc>
                <a:tc>
                  <a:txBody>
                    <a:bodyPr/>
                    <a:lstStyle/>
                    <a:p>
                      <a:pPr algn="ctr" rtl="0" fontAlgn="ctr"/>
                      <a:r>
                        <a:rPr lang="en-US" sz="1100" b="0" i="0" u="none" strike="noStrike" dirty="0" smtClean="0">
                          <a:solidFill>
                            <a:srgbClr val="000000"/>
                          </a:solidFill>
                          <a:latin typeface="微软雅黑" pitchFamily="34" charset="-122"/>
                          <a:ea typeface="微软雅黑" pitchFamily="34" charset="-122"/>
                        </a:rPr>
                        <a:t>G</a:t>
                      </a:r>
                      <a:r>
                        <a:rPr lang="en-US" altLang="zh-CN" sz="1100" b="0" i="0" u="none" strike="noStrike" dirty="0" smtClean="0">
                          <a:solidFill>
                            <a:srgbClr val="000000"/>
                          </a:solidFill>
                          <a:latin typeface="微软雅黑" pitchFamily="34" charset="-122"/>
                          <a:ea typeface="微软雅黑" pitchFamily="34" charset="-122"/>
                        </a:rPr>
                        <a:t>9</a:t>
                      </a:r>
                      <a:r>
                        <a:rPr lang="en-US" sz="1100" b="0" i="0" u="none" strike="noStrike" dirty="0" smtClean="0">
                          <a:solidFill>
                            <a:srgbClr val="000000"/>
                          </a:solidFill>
                          <a:latin typeface="微软雅黑" pitchFamily="34" charset="-122"/>
                          <a:ea typeface="微软雅黑" pitchFamily="34" charset="-122"/>
                        </a:rPr>
                        <a:t>0</a:t>
                      </a:r>
                      <a:endParaRPr lang="en-US" sz="1100" b="0" i="0" u="none" strike="noStrike" dirty="0">
                        <a:solidFill>
                          <a:srgbClr val="000000"/>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000" b="0" i="0" u="none" strike="noStrike" dirty="0" smtClean="0">
                          <a:solidFill>
                            <a:srgbClr val="000000"/>
                          </a:solidFill>
                          <a:effectLst/>
                          <a:latin typeface="微软雅黑" pitchFamily="34" charset="-122"/>
                          <a:ea typeface="微软雅黑" pitchFamily="34" charset="-122"/>
                        </a:rPr>
                        <a:t>5.98</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000" b="0" i="0" u="none" strike="noStrike" dirty="0" smtClean="0">
                          <a:solidFill>
                            <a:srgbClr val="000000"/>
                          </a:solidFill>
                          <a:effectLst/>
                          <a:latin typeface="微软雅黑" pitchFamily="34" charset="-122"/>
                          <a:ea typeface="微软雅黑" pitchFamily="34" charset="-122"/>
                        </a:rPr>
                        <a:t>6.10</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altLang="zh-CN" sz="1000" b="0" i="0" u="none" strike="noStrike" dirty="0" smtClean="0">
                          <a:solidFill>
                            <a:srgbClr val="000000"/>
                          </a:solidFill>
                          <a:effectLst/>
                          <a:latin typeface="微软雅黑" pitchFamily="34" charset="-122"/>
                          <a:ea typeface="微软雅黑" pitchFamily="34" charset="-122"/>
                        </a:rPr>
                        <a:t>0.12</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altLang="zh-CN" sz="1000" b="0" i="0" u="none" strike="noStrike" dirty="0" smtClean="0">
                          <a:solidFill>
                            <a:srgbClr val="000000"/>
                          </a:solidFill>
                          <a:effectLst/>
                          <a:latin typeface="微软雅黑" pitchFamily="34" charset="-122"/>
                          <a:ea typeface="微软雅黑" pitchFamily="34" charset="-122"/>
                        </a:rPr>
                        <a:t>2.00%</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5"/>
                  </a:ext>
                </a:extLst>
              </a:tr>
              <a:tr h="256121">
                <a:tc vMerge="1">
                  <a:txBody>
                    <a:bodyPr/>
                    <a:lstStyle/>
                    <a:p>
                      <a:endParaRPr lang="zh-CN" altLang="en-US"/>
                    </a:p>
                  </a:txBody>
                  <a:tcPr/>
                </a:tc>
                <a:tc>
                  <a:txBody>
                    <a:bodyPr/>
                    <a:lstStyle/>
                    <a:p>
                      <a:pPr algn="ctr" rtl="0" fontAlgn="ctr"/>
                      <a:r>
                        <a:rPr lang="zh-CN" altLang="en-US" sz="1100" b="0" i="0" u="none" strike="noStrike" dirty="0">
                          <a:solidFill>
                            <a:srgbClr val="000000"/>
                          </a:solidFill>
                          <a:latin typeface="微软雅黑" pitchFamily="34" charset="-122"/>
                          <a:ea typeface="微软雅黑" pitchFamily="34" charset="-122"/>
                        </a:rPr>
                        <a:t>商超</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000" b="0" i="0" u="none" strike="noStrike" dirty="0" smtClean="0">
                          <a:solidFill>
                            <a:srgbClr val="000000"/>
                          </a:solidFill>
                          <a:effectLst/>
                          <a:latin typeface="微软雅黑" pitchFamily="34" charset="-122"/>
                          <a:ea typeface="微软雅黑" pitchFamily="34" charset="-122"/>
                        </a:rPr>
                        <a:t>0.76</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000" b="0" i="0" u="none" strike="noStrike" dirty="0" smtClean="0">
                          <a:solidFill>
                            <a:srgbClr val="000000"/>
                          </a:solidFill>
                          <a:effectLst/>
                          <a:latin typeface="微软雅黑" pitchFamily="34" charset="-122"/>
                          <a:ea typeface="微软雅黑" pitchFamily="34" charset="-122"/>
                        </a:rPr>
                        <a:t>0.20</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altLang="zh-CN" sz="1000" b="0" i="0" u="none" strike="noStrike" dirty="0">
                          <a:solidFill>
                            <a:srgbClr val="000000"/>
                          </a:solidFill>
                          <a:effectLst/>
                          <a:latin typeface="微软雅黑" pitchFamily="34" charset="-122"/>
                          <a:ea typeface="微软雅黑" pitchFamily="34" charset="-122"/>
                        </a:rPr>
                        <a:t>-</a:t>
                      </a:r>
                      <a:r>
                        <a:rPr lang="en-US" altLang="zh-CN" sz="1000" b="0" i="0" u="none" strike="noStrike" dirty="0" smtClean="0">
                          <a:solidFill>
                            <a:srgbClr val="000000"/>
                          </a:solidFill>
                          <a:effectLst/>
                          <a:latin typeface="微软雅黑" pitchFamily="34" charset="-122"/>
                          <a:ea typeface="微软雅黑" pitchFamily="34" charset="-122"/>
                        </a:rPr>
                        <a:t>0.56</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altLang="zh-CN" sz="1000" b="0" i="0" u="none" strike="noStrike" dirty="0" smtClean="0">
                          <a:solidFill>
                            <a:srgbClr val="000000"/>
                          </a:solidFill>
                          <a:effectLst/>
                          <a:latin typeface="微软雅黑" pitchFamily="34" charset="-122"/>
                          <a:ea typeface="微软雅黑" pitchFamily="34" charset="-122"/>
                        </a:rPr>
                        <a:t>-73.68%</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6"/>
                  </a:ext>
                </a:extLst>
              </a:tr>
              <a:tr h="256121">
                <a:tc vMerge="1">
                  <a:txBody>
                    <a:bodyPr/>
                    <a:lstStyle/>
                    <a:p>
                      <a:endParaRPr lang="zh-CN" altLang="en-US"/>
                    </a:p>
                  </a:txBody>
                  <a:tcPr/>
                </a:tc>
                <a:tc>
                  <a:txBody>
                    <a:bodyPr/>
                    <a:lstStyle/>
                    <a:p>
                      <a:pPr algn="ctr" rtl="0" fontAlgn="ctr"/>
                      <a:r>
                        <a:rPr lang="zh-CN" altLang="en-US" sz="1100" b="1" i="0" u="none" strike="noStrike">
                          <a:solidFill>
                            <a:srgbClr val="00B050"/>
                          </a:solidFill>
                          <a:latin typeface="微软雅黑" pitchFamily="34" charset="-122"/>
                          <a:ea typeface="微软雅黑" pitchFamily="34" charset="-122"/>
                        </a:rPr>
                        <a:t>小计</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indent="0" algn="ctr" defTabSz="979170" rtl="0" eaLnBrk="1" fontAlgn="ctr" latinLnBrk="0" hangingPunct="1">
                        <a:lnSpc>
                          <a:spcPct val="100000"/>
                        </a:lnSpc>
                        <a:spcBef>
                          <a:spcPts val="0"/>
                        </a:spcBef>
                        <a:spcAft>
                          <a:spcPts val="0"/>
                        </a:spcAft>
                        <a:buClrTx/>
                        <a:buSzTx/>
                        <a:buFontTx/>
                        <a:buNone/>
                        <a:tabLst/>
                        <a:defRPr/>
                      </a:pPr>
                      <a:r>
                        <a:rPr lang="en-US" altLang="zh-CN" sz="1000" b="0" i="0" u="none" strike="noStrike" dirty="0" smtClean="0">
                          <a:solidFill>
                            <a:srgbClr val="000000"/>
                          </a:solidFill>
                          <a:latin typeface="微软雅黑" pitchFamily="34" charset="-122"/>
                          <a:ea typeface="微软雅黑" pitchFamily="34" charset="-122"/>
                        </a:rPr>
                        <a:t>20.5</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000" b="0" i="0" u="none" strike="noStrike" dirty="0" smtClean="0">
                          <a:solidFill>
                            <a:srgbClr val="00B050"/>
                          </a:solidFill>
                          <a:latin typeface="微软雅黑" pitchFamily="34" charset="-122"/>
                          <a:ea typeface="微软雅黑" pitchFamily="34" charset="-122"/>
                        </a:rPr>
                        <a:t>21.0</a:t>
                      </a:r>
                      <a:endParaRPr lang="en-US" altLang="zh-CN" sz="1000" b="0" i="0" u="none" strike="noStrike" dirty="0">
                        <a:solidFill>
                          <a:srgbClr val="00B050"/>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altLang="zh-CN" sz="1000" b="0" i="0" u="none" strike="noStrike" dirty="0" smtClean="0">
                          <a:solidFill>
                            <a:srgbClr val="000000"/>
                          </a:solidFill>
                          <a:effectLst/>
                          <a:latin typeface="微软雅黑" pitchFamily="34" charset="-122"/>
                          <a:ea typeface="微软雅黑" pitchFamily="34" charset="-122"/>
                        </a:rPr>
                        <a:t>0.50</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b"/>
                      <a:r>
                        <a:rPr lang="en-US" altLang="zh-CN" sz="1000" b="0" i="0" u="none" strike="noStrike" dirty="0" smtClean="0">
                          <a:solidFill>
                            <a:srgbClr val="000000"/>
                          </a:solidFill>
                          <a:effectLst/>
                          <a:latin typeface="微软雅黑" pitchFamily="34" charset="-122"/>
                          <a:ea typeface="微软雅黑" pitchFamily="34" charset="-122"/>
                        </a:rPr>
                        <a:t>2.44%</a:t>
                      </a:r>
                      <a:endParaRPr lang="en-US" altLang="zh-CN" sz="1000" b="0" i="0" u="none" strike="noStrike" dirty="0">
                        <a:solidFill>
                          <a:srgbClr val="000000"/>
                        </a:solidFill>
                        <a:effectLst/>
                        <a:latin typeface="微软雅黑" pitchFamily="34" charset="-122"/>
                        <a:ea typeface="微软雅黑" pitchFamily="34" charset="-122"/>
                      </a:endParaRPr>
                    </a:p>
                  </a:txBody>
                  <a:tcPr marL="82356" marR="82356" marT="41178" marB="41178"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7"/>
                  </a:ext>
                </a:extLst>
              </a:tr>
              <a:tr h="343876">
                <a:tc>
                  <a:txBody>
                    <a:bodyPr/>
                    <a:lstStyle/>
                    <a:p>
                      <a:pPr algn="ctr" rtl="0" fontAlgn="ctr"/>
                      <a:r>
                        <a:rPr lang="zh-CN" altLang="en-US" sz="1100" b="1" i="0" u="none" strike="noStrike" dirty="0" smtClean="0">
                          <a:solidFill>
                            <a:srgbClr val="000000"/>
                          </a:solidFill>
                          <a:latin typeface="微软雅黑" pitchFamily="34" charset="-122"/>
                          <a:ea typeface="微软雅黑" pitchFamily="34" charset="-122"/>
                        </a:rPr>
                        <a:t>基础渠道 </a:t>
                      </a:r>
                      <a:endParaRPr lang="zh-CN" altLang="en-US" sz="1100" b="1" i="0" u="none" strike="noStrike" dirty="0">
                        <a:solidFill>
                          <a:srgbClr val="000000"/>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1" i="0" u="none" strike="noStrike">
                          <a:solidFill>
                            <a:srgbClr val="632523"/>
                          </a:solidFill>
                          <a:latin typeface="微软雅黑" pitchFamily="34" charset="-122"/>
                          <a:ea typeface="微软雅黑" pitchFamily="34" charset="-122"/>
                        </a:rPr>
                        <a:t>小计</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1" i="0" u="none" strike="noStrike" dirty="0" smtClean="0">
                          <a:solidFill>
                            <a:srgbClr val="632523"/>
                          </a:solidFill>
                          <a:latin typeface="微软雅黑" pitchFamily="34" charset="-122"/>
                          <a:ea typeface="微软雅黑" pitchFamily="34" charset="-122"/>
                        </a:rPr>
                        <a:t>18.90</a:t>
                      </a:r>
                      <a:endParaRPr lang="en-US" altLang="zh-CN" sz="1100" b="1" i="0" u="none" strike="noStrike" dirty="0">
                        <a:solidFill>
                          <a:srgbClr val="632523"/>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1" i="0" u="none" strike="noStrike" dirty="0" smtClean="0">
                          <a:solidFill>
                            <a:srgbClr val="632523"/>
                          </a:solidFill>
                          <a:latin typeface="微软雅黑" pitchFamily="34" charset="-122"/>
                          <a:ea typeface="微软雅黑" pitchFamily="34" charset="-122"/>
                        </a:rPr>
                        <a:t>19.60</a:t>
                      </a:r>
                      <a:endParaRPr lang="en-US" altLang="zh-CN" sz="1100" b="1" i="0" u="none" strike="noStrike" dirty="0">
                        <a:solidFill>
                          <a:srgbClr val="632523"/>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1" i="0" u="none" strike="noStrike" dirty="0" smtClean="0">
                          <a:solidFill>
                            <a:srgbClr val="632523"/>
                          </a:solidFill>
                          <a:latin typeface="微软雅黑" pitchFamily="34" charset="-122"/>
                          <a:ea typeface="微软雅黑" pitchFamily="34" charset="-122"/>
                        </a:rPr>
                        <a:t>0.70</a:t>
                      </a:r>
                      <a:endParaRPr lang="en-US" altLang="zh-CN" sz="1100" b="1" i="0" u="none" strike="noStrike" dirty="0">
                        <a:solidFill>
                          <a:srgbClr val="632523"/>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1" i="0" u="none" strike="noStrike" dirty="0" smtClean="0">
                          <a:solidFill>
                            <a:srgbClr val="632523"/>
                          </a:solidFill>
                          <a:latin typeface="微软雅黑" pitchFamily="34" charset="-122"/>
                          <a:ea typeface="微软雅黑" pitchFamily="34" charset="-122"/>
                        </a:rPr>
                        <a:t>3.70%</a:t>
                      </a:r>
                      <a:endParaRPr lang="en-US" altLang="zh-CN" sz="1100" b="1" i="0" u="none" strike="noStrike" dirty="0">
                        <a:solidFill>
                          <a:srgbClr val="632523"/>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8"/>
                  </a:ext>
                </a:extLst>
              </a:tr>
              <a:tr h="343876">
                <a:tc>
                  <a:txBody>
                    <a:bodyPr/>
                    <a:lstStyle/>
                    <a:p>
                      <a:pPr algn="ctr" rtl="0" fontAlgn="ctr"/>
                      <a:r>
                        <a:rPr lang="zh-CN" altLang="en-US" sz="1100" b="1" i="0" u="none" strike="noStrike" dirty="0">
                          <a:solidFill>
                            <a:srgbClr val="000000"/>
                          </a:solidFill>
                          <a:latin typeface="微软雅黑" pitchFamily="34" charset="-122"/>
                          <a:ea typeface="微软雅黑" pitchFamily="34" charset="-122"/>
                        </a:rPr>
                        <a:t>电</a:t>
                      </a:r>
                      <a:r>
                        <a:rPr lang="zh-CN" altLang="en-US" sz="1100" b="1" i="0" u="none" strike="noStrike" dirty="0" smtClean="0">
                          <a:solidFill>
                            <a:srgbClr val="000000"/>
                          </a:solidFill>
                          <a:latin typeface="微软雅黑" pitchFamily="34" charset="-122"/>
                          <a:ea typeface="微软雅黑" pitchFamily="34" charset="-122"/>
                        </a:rPr>
                        <a:t>商 </a:t>
                      </a:r>
                      <a:endParaRPr lang="zh-CN" altLang="en-US" sz="1100" b="1" i="0" u="none" strike="noStrike" dirty="0">
                        <a:solidFill>
                          <a:srgbClr val="000000"/>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1" i="0" u="none" strike="noStrike" dirty="0">
                          <a:solidFill>
                            <a:srgbClr val="F77872"/>
                          </a:solidFill>
                          <a:latin typeface="微软雅黑" pitchFamily="34" charset="-122"/>
                          <a:ea typeface="微软雅黑" pitchFamily="34" charset="-122"/>
                        </a:rPr>
                        <a:t>电子商务</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1" i="0" u="none" strike="noStrike" dirty="0" smtClean="0">
                          <a:solidFill>
                            <a:srgbClr val="F77872"/>
                          </a:solidFill>
                          <a:latin typeface="微软雅黑" pitchFamily="34" charset="-122"/>
                          <a:ea typeface="微软雅黑" pitchFamily="34" charset="-122"/>
                        </a:rPr>
                        <a:t>17.95</a:t>
                      </a:r>
                      <a:endParaRPr lang="en-US" altLang="zh-CN" sz="1100" b="1" i="0" u="none" strike="noStrike" dirty="0">
                        <a:solidFill>
                          <a:srgbClr val="F77872"/>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1" i="0" u="none" strike="noStrike" dirty="0" smtClean="0">
                          <a:solidFill>
                            <a:srgbClr val="F77872"/>
                          </a:solidFill>
                          <a:latin typeface="微软雅黑" pitchFamily="34" charset="-122"/>
                          <a:ea typeface="微软雅黑" pitchFamily="34" charset="-122"/>
                        </a:rPr>
                        <a:t>22.2 </a:t>
                      </a:r>
                      <a:endParaRPr lang="en-US" altLang="zh-CN" sz="1100" b="1" i="0" u="none" strike="noStrike" dirty="0">
                        <a:solidFill>
                          <a:srgbClr val="F77872"/>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1" i="0" u="none" strike="noStrike" dirty="0" smtClean="0">
                          <a:solidFill>
                            <a:srgbClr val="F77872"/>
                          </a:solidFill>
                          <a:latin typeface="微软雅黑" pitchFamily="34" charset="-122"/>
                          <a:ea typeface="微软雅黑" pitchFamily="34" charset="-122"/>
                        </a:rPr>
                        <a:t>4.25</a:t>
                      </a:r>
                      <a:endParaRPr lang="en-US" altLang="zh-CN" sz="1100" b="1" i="0" u="none" strike="noStrike" dirty="0">
                        <a:solidFill>
                          <a:srgbClr val="F77872"/>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1" i="0" u="none" strike="noStrike" dirty="0" smtClean="0">
                          <a:solidFill>
                            <a:srgbClr val="F77872"/>
                          </a:solidFill>
                          <a:latin typeface="微软雅黑" pitchFamily="34" charset="-122"/>
                          <a:ea typeface="微软雅黑" pitchFamily="34" charset="-122"/>
                        </a:rPr>
                        <a:t>23.68%</a:t>
                      </a:r>
                      <a:endParaRPr lang="en-US" altLang="zh-CN" sz="1100" b="1" i="0" u="none" strike="noStrike" dirty="0">
                        <a:solidFill>
                          <a:srgbClr val="F77872"/>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09"/>
                  </a:ext>
                </a:extLst>
              </a:tr>
              <a:tr h="343876">
                <a:tc>
                  <a:txBody>
                    <a:bodyPr/>
                    <a:lstStyle/>
                    <a:p>
                      <a:pPr algn="ctr" rtl="0" fontAlgn="ctr"/>
                      <a:r>
                        <a:rPr lang="zh-CN" altLang="en-US" sz="1100" b="1" i="0" u="none" strike="noStrike" dirty="0" smtClean="0">
                          <a:solidFill>
                            <a:srgbClr val="000000"/>
                          </a:solidFill>
                          <a:latin typeface="微软雅黑" pitchFamily="34" charset="-122"/>
                          <a:ea typeface="微软雅黑" pitchFamily="34" charset="-122"/>
                        </a:rPr>
                        <a:t>长虹</a:t>
                      </a:r>
                      <a:endParaRPr lang="zh-CN" altLang="en-US" sz="1100" b="1" i="0" u="none" strike="noStrike" dirty="0">
                        <a:solidFill>
                          <a:srgbClr val="000000"/>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endParaRPr lang="zh-CN" altLang="en-US" sz="1100" b="0" i="0" u="none" strike="noStrike" dirty="0">
                        <a:solidFill>
                          <a:schemeClr val="tx1"/>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dirty="0" smtClean="0">
                          <a:solidFill>
                            <a:schemeClr val="tx1"/>
                          </a:solidFill>
                          <a:latin typeface="微软雅黑" pitchFamily="34" charset="-122"/>
                          <a:ea typeface="微软雅黑" pitchFamily="34" charset="-122"/>
                        </a:rPr>
                        <a:t>1.20</a:t>
                      </a:r>
                      <a:endParaRPr lang="en-US" altLang="zh-CN" sz="1100" b="0" i="0" u="none" strike="noStrike" dirty="0">
                        <a:solidFill>
                          <a:schemeClr val="tx1"/>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dirty="0" smtClean="0">
                          <a:solidFill>
                            <a:schemeClr val="tx1"/>
                          </a:solidFill>
                          <a:latin typeface="微软雅黑" pitchFamily="34" charset="-122"/>
                          <a:ea typeface="微软雅黑" pitchFamily="34" charset="-122"/>
                        </a:rPr>
                        <a:t>1.60</a:t>
                      </a:r>
                      <a:endParaRPr lang="en-US" altLang="zh-CN" sz="1100" b="0" i="0" u="none" strike="noStrike" dirty="0">
                        <a:solidFill>
                          <a:schemeClr val="tx1"/>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dirty="0" smtClean="0">
                          <a:solidFill>
                            <a:schemeClr val="tx1"/>
                          </a:solidFill>
                          <a:latin typeface="微软雅黑" pitchFamily="34" charset="-122"/>
                          <a:ea typeface="微软雅黑" pitchFamily="34" charset="-122"/>
                        </a:rPr>
                        <a:t>0.40</a:t>
                      </a:r>
                      <a:endParaRPr lang="en-US" altLang="zh-CN" sz="1100" b="0" i="0" u="none" strike="noStrike" dirty="0">
                        <a:solidFill>
                          <a:schemeClr val="tx1"/>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dirty="0" smtClean="0">
                          <a:solidFill>
                            <a:schemeClr val="tx1"/>
                          </a:solidFill>
                          <a:latin typeface="微软雅黑" pitchFamily="34" charset="-122"/>
                          <a:ea typeface="微软雅黑" pitchFamily="34" charset="-122"/>
                        </a:rPr>
                        <a:t>30.77%</a:t>
                      </a:r>
                      <a:endParaRPr lang="en-US" altLang="zh-CN" sz="1100" b="0" i="0" u="none" strike="noStrike" dirty="0">
                        <a:solidFill>
                          <a:schemeClr val="tx1"/>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43876">
                <a:tc>
                  <a:txBody>
                    <a:bodyPr/>
                    <a:lstStyle/>
                    <a:p>
                      <a:pPr algn="ctr" rtl="0" fontAlgn="ctr"/>
                      <a:r>
                        <a:rPr lang="zh-CN" altLang="en-US" sz="1100" b="1" i="0" u="none" strike="noStrike" dirty="0" smtClean="0">
                          <a:solidFill>
                            <a:srgbClr val="000000"/>
                          </a:solidFill>
                          <a:latin typeface="微软雅黑" pitchFamily="34" charset="-122"/>
                          <a:ea typeface="微软雅黑" pitchFamily="34" charset="-122"/>
                        </a:rPr>
                        <a:t>集成</a:t>
                      </a:r>
                      <a:endParaRPr lang="zh-CN" altLang="en-US" sz="1100" b="1" i="0" u="none" strike="noStrike" dirty="0">
                        <a:solidFill>
                          <a:srgbClr val="000000"/>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endParaRPr lang="zh-CN" altLang="en-US" sz="1100" b="0" i="0" u="none" strike="noStrike" dirty="0">
                        <a:solidFill>
                          <a:schemeClr val="tx1"/>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dirty="0" smtClean="0">
                          <a:solidFill>
                            <a:schemeClr val="tx1"/>
                          </a:solidFill>
                          <a:latin typeface="微软雅黑" pitchFamily="34" charset="-122"/>
                          <a:ea typeface="微软雅黑" pitchFamily="34" charset="-122"/>
                        </a:rPr>
                        <a:t>0.45</a:t>
                      </a:r>
                      <a:endParaRPr lang="en-US" altLang="zh-CN" sz="1100" b="0" i="0" u="none" strike="noStrike" dirty="0">
                        <a:solidFill>
                          <a:schemeClr val="tx1"/>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dirty="0" smtClean="0">
                          <a:solidFill>
                            <a:schemeClr val="tx1"/>
                          </a:solidFill>
                          <a:latin typeface="微软雅黑" pitchFamily="34" charset="-122"/>
                          <a:ea typeface="微软雅黑" pitchFamily="34" charset="-122"/>
                        </a:rPr>
                        <a:t>0.90</a:t>
                      </a:r>
                      <a:endParaRPr lang="en-US" altLang="zh-CN" sz="1100" b="0" i="0" u="none" strike="noStrike" dirty="0">
                        <a:solidFill>
                          <a:schemeClr val="tx1"/>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dirty="0" smtClean="0">
                          <a:solidFill>
                            <a:schemeClr val="tx1"/>
                          </a:solidFill>
                          <a:latin typeface="微软雅黑" pitchFamily="34" charset="-122"/>
                          <a:ea typeface="微软雅黑" pitchFamily="34" charset="-122"/>
                        </a:rPr>
                        <a:t>0.45</a:t>
                      </a:r>
                      <a:endParaRPr lang="en-US" altLang="zh-CN" sz="1100" b="0" i="0" u="none" strike="noStrike" dirty="0">
                        <a:solidFill>
                          <a:schemeClr val="tx1"/>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dirty="0" smtClean="0">
                          <a:solidFill>
                            <a:schemeClr val="tx1"/>
                          </a:solidFill>
                          <a:latin typeface="微软雅黑" pitchFamily="34" charset="-122"/>
                          <a:ea typeface="微软雅黑" pitchFamily="34" charset="-122"/>
                        </a:rPr>
                        <a:t>100.00%</a:t>
                      </a:r>
                      <a:endParaRPr lang="en-US" altLang="zh-CN" sz="1100" b="0" i="0" u="none" strike="noStrike" dirty="0">
                        <a:solidFill>
                          <a:schemeClr val="tx1"/>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56121">
                <a:tc gridSpan="2">
                  <a:txBody>
                    <a:bodyPr/>
                    <a:lstStyle/>
                    <a:p>
                      <a:pPr algn="ctr" rtl="0" fontAlgn="ctr"/>
                      <a:r>
                        <a:rPr lang="zh-CN" altLang="en-US" sz="1100" b="1" i="0" u="none" strike="noStrike" dirty="0">
                          <a:solidFill>
                            <a:srgbClr val="000000"/>
                          </a:solidFill>
                          <a:latin typeface="微软雅黑" pitchFamily="34" charset="-122"/>
                          <a:ea typeface="微软雅黑" pitchFamily="34" charset="-122"/>
                        </a:rPr>
                        <a:t>合计</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hMerge="1">
                  <a:txBody>
                    <a:bodyPr/>
                    <a:lstStyle/>
                    <a:p>
                      <a:endParaRPr lang="zh-CN" altLang="en-US"/>
                    </a:p>
                  </a:txBody>
                  <a:tcPr/>
                </a:tc>
                <a:tc>
                  <a:txBody>
                    <a:bodyPr/>
                    <a:lstStyle/>
                    <a:p>
                      <a:pPr algn="ctr" rtl="0" fontAlgn="ctr"/>
                      <a:r>
                        <a:rPr lang="en-US" altLang="zh-CN" sz="1100" b="1" i="0" u="none" strike="noStrike" dirty="0" smtClean="0">
                          <a:solidFill>
                            <a:srgbClr val="000000"/>
                          </a:solidFill>
                          <a:latin typeface="微软雅黑" pitchFamily="34" charset="-122"/>
                          <a:ea typeface="微软雅黑" pitchFamily="34" charset="-122"/>
                        </a:rPr>
                        <a:t>59.00</a:t>
                      </a:r>
                      <a:endParaRPr lang="en-US" altLang="zh-CN" sz="1100" b="1" i="0" u="none" strike="noStrike" dirty="0">
                        <a:solidFill>
                          <a:srgbClr val="000000"/>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1" i="0" u="none" strike="noStrike" dirty="0" smtClean="0">
                          <a:solidFill>
                            <a:srgbClr val="000000"/>
                          </a:solidFill>
                          <a:latin typeface="微软雅黑" pitchFamily="34" charset="-122"/>
                          <a:ea typeface="微软雅黑" pitchFamily="34" charset="-122"/>
                        </a:rPr>
                        <a:t>65.00</a:t>
                      </a:r>
                      <a:endParaRPr lang="en-US" altLang="zh-CN" sz="1100" b="1" i="0" u="none" strike="noStrike" dirty="0">
                        <a:solidFill>
                          <a:srgbClr val="000000"/>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1" i="0" u="none" strike="noStrike" dirty="0" smtClean="0">
                          <a:solidFill>
                            <a:srgbClr val="000000"/>
                          </a:solidFill>
                          <a:latin typeface="微软雅黑" pitchFamily="34" charset="-122"/>
                          <a:ea typeface="微软雅黑" pitchFamily="34" charset="-122"/>
                        </a:rPr>
                        <a:t>6.00</a:t>
                      </a:r>
                      <a:endParaRPr lang="en-US" altLang="zh-CN" sz="1100" b="1" i="0" u="none" strike="noStrike" dirty="0">
                        <a:solidFill>
                          <a:srgbClr val="000000"/>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1" i="0" u="none" strike="noStrike" dirty="0" smtClean="0">
                          <a:solidFill>
                            <a:srgbClr val="000000"/>
                          </a:solidFill>
                          <a:latin typeface="微软雅黑" pitchFamily="34" charset="-122"/>
                          <a:ea typeface="微软雅黑" pitchFamily="34" charset="-122"/>
                        </a:rPr>
                        <a:t>10.17%</a:t>
                      </a:r>
                      <a:endParaRPr lang="en-US" altLang="zh-CN" sz="1100" b="1" i="0" u="none" strike="noStrike" dirty="0">
                        <a:solidFill>
                          <a:srgbClr val="000000"/>
                        </a:solidFill>
                        <a:latin typeface="微软雅黑" pitchFamily="34" charset="-122"/>
                        <a:ea typeface="微软雅黑" pitchFamily="34" charset="-122"/>
                      </a:endParaRP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sp>
        <p:nvSpPr>
          <p:cNvPr id="30" name="矩形 29"/>
          <p:cNvSpPr/>
          <p:nvPr/>
        </p:nvSpPr>
        <p:spPr>
          <a:xfrm>
            <a:off x="5796236" y="1504024"/>
            <a:ext cx="4539281" cy="1068667"/>
          </a:xfrm>
          <a:prstGeom prst="rect">
            <a:avLst/>
          </a:prstGeom>
        </p:spPr>
        <p:style>
          <a:lnRef idx="2">
            <a:schemeClr val="accent3"/>
          </a:lnRef>
          <a:fillRef idx="1">
            <a:schemeClr val="lt1"/>
          </a:fillRef>
          <a:effectRef idx="0">
            <a:schemeClr val="accent3"/>
          </a:effectRef>
          <a:fontRef idx="minor">
            <a:schemeClr val="dk1"/>
          </a:fontRef>
        </p:style>
        <p:txBody>
          <a:bodyPr wrap="square" lIns="70018" tIns="35009" rIns="70018" bIns="35009">
            <a:spAutoFit/>
          </a:bodyPr>
          <a:lstStyle/>
          <a:p>
            <a:r>
              <a:rPr lang="en-US" altLang="zh-CN" sz="1081" b="1" dirty="0">
                <a:solidFill>
                  <a:prstClr val="black"/>
                </a:solidFill>
                <a:latin typeface="微软雅黑" pitchFamily="34" charset="-122"/>
                <a:ea typeface="微软雅黑" pitchFamily="34" charset="-122"/>
              </a:rPr>
              <a:t>KA</a:t>
            </a:r>
            <a:r>
              <a:rPr lang="zh-CN" altLang="en-US" sz="1081" b="1" dirty="0">
                <a:solidFill>
                  <a:prstClr val="black"/>
                </a:solidFill>
                <a:latin typeface="微软雅黑" pitchFamily="34" charset="-122"/>
                <a:ea typeface="微软雅黑" pitchFamily="34" charset="-122"/>
              </a:rPr>
              <a:t>：</a:t>
            </a:r>
            <a:endParaRPr lang="en-US" altLang="zh-CN" sz="1081" b="1" dirty="0">
              <a:solidFill>
                <a:prstClr val="black"/>
              </a:solidFill>
              <a:latin typeface="微软雅黑" pitchFamily="34" charset="-122"/>
              <a:ea typeface="微软雅黑" pitchFamily="34" charset="-122"/>
            </a:endParaRPr>
          </a:p>
          <a:p>
            <a:r>
              <a:rPr lang="zh-CN" altLang="en-US" sz="1081" b="1" dirty="0">
                <a:solidFill>
                  <a:prstClr val="black"/>
                </a:solidFill>
                <a:latin typeface="微软雅黑" pitchFamily="34" charset="-122"/>
                <a:ea typeface="微软雅黑" pitchFamily="34" charset="-122"/>
              </a:rPr>
              <a:t>提升产品结构：</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主推</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M</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鲜生和脊梁产品，拉升均价、提升毛利。</a:t>
            </a:r>
            <a:endPar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endParaRPr>
          </a:p>
          <a:p>
            <a:r>
              <a:rPr lang="zh-CN" altLang="en-US" sz="1081" b="1" dirty="0">
                <a:solidFill>
                  <a:prstClr val="black">
                    <a:lumMod val="75000"/>
                    <a:lumOff val="25000"/>
                  </a:prstClr>
                </a:solidFill>
                <a:latin typeface="微软雅黑" panose="020B0503020204020204" pitchFamily="34" charset="-122"/>
                <a:ea typeface="微软雅黑" panose="020B0503020204020204" pitchFamily="34" charset="-122"/>
              </a:rPr>
              <a:t>做强优质渠道：</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评估渠道贡献率，加大</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G90</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、五星主推力度；</a:t>
            </a:r>
            <a:endPar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endParaRPr>
          </a:p>
          <a:p>
            <a:r>
              <a:rPr lang="zh-CN" altLang="en-US" sz="1081" b="1" dirty="0">
                <a:solidFill>
                  <a:prstClr val="black">
                    <a:lumMod val="75000"/>
                    <a:lumOff val="25000"/>
                  </a:prstClr>
                </a:solidFill>
                <a:latin typeface="微软雅黑" panose="020B0503020204020204" pitchFamily="34" charset="-122"/>
                <a:ea typeface="微软雅黑" panose="020B0503020204020204" pitchFamily="34" charset="-122"/>
              </a:rPr>
              <a:t>突破区域市场：</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标杆市场</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1</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万</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份额翻番，弱势市场结合差异化策略逐步突围；</a:t>
            </a:r>
            <a:endPar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endParaRPr>
          </a:p>
          <a:p>
            <a:r>
              <a:rPr lang="zh-CN" altLang="en-US" sz="1081" b="1" dirty="0">
                <a:solidFill>
                  <a:prstClr val="black"/>
                </a:solidFill>
                <a:latin typeface="微软雅黑" pitchFamily="34" charset="-122"/>
                <a:ea typeface="微软雅黑" pitchFamily="34" charset="-122"/>
              </a:rPr>
              <a:t>门店分级管理：</a:t>
            </a:r>
            <a:r>
              <a:rPr lang="zh-CN" altLang="en-US" sz="1081" dirty="0">
                <a:solidFill>
                  <a:prstClr val="black"/>
                </a:solidFill>
                <a:latin typeface="微软雅黑" pitchFamily="34" charset="-122"/>
                <a:ea typeface="微软雅黑" pitchFamily="34" charset="-122"/>
              </a:rPr>
              <a:t>重点打造</a:t>
            </a:r>
            <a:r>
              <a:rPr lang="en-US" altLang="zh-CN" sz="1081" dirty="0">
                <a:solidFill>
                  <a:prstClr val="black"/>
                </a:solidFill>
                <a:latin typeface="微软雅黑" pitchFamily="34" charset="-122"/>
                <a:ea typeface="微软雅黑" pitchFamily="34" charset="-122"/>
              </a:rPr>
              <a:t>100</a:t>
            </a:r>
            <a:r>
              <a:rPr lang="zh-CN" altLang="en-US" sz="1081" dirty="0">
                <a:solidFill>
                  <a:prstClr val="black"/>
                </a:solidFill>
                <a:latin typeface="微软雅黑" pitchFamily="34" charset="-122"/>
                <a:ea typeface="微软雅黑" pitchFamily="34" charset="-122"/>
              </a:rPr>
              <a:t>家旗舰门店；</a:t>
            </a:r>
            <a:endParaRPr lang="en-US" altLang="zh-CN" sz="1081" dirty="0">
              <a:solidFill>
                <a:prstClr val="black"/>
              </a:solidFill>
              <a:latin typeface="微软雅黑" pitchFamily="34" charset="-122"/>
              <a:ea typeface="微软雅黑" pitchFamily="34" charset="-122"/>
            </a:endParaRPr>
          </a:p>
        </p:txBody>
      </p:sp>
      <p:sp>
        <p:nvSpPr>
          <p:cNvPr id="31" name="矩形 30"/>
          <p:cNvSpPr/>
          <p:nvPr/>
        </p:nvSpPr>
        <p:spPr>
          <a:xfrm>
            <a:off x="5820012" y="4235159"/>
            <a:ext cx="4539281" cy="1900305"/>
          </a:xfrm>
          <a:prstGeom prst="rect">
            <a:avLst/>
          </a:prstGeom>
        </p:spPr>
        <p:style>
          <a:lnRef idx="2">
            <a:schemeClr val="accent6"/>
          </a:lnRef>
          <a:fillRef idx="1">
            <a:schemeClr val="lt1"/>
          </a:fillRef>
          <a:effectRef idx="0">
            <a:schemeClr val="accent6"/>
          </a:effectRef>
          <a:fontRef idx="minor">
            <a:schemeClr val="dk1"/>
          </a:fontRef>
        </p:style>
        <p:txBody>
          <a:bodyPr wrap="square" lIns="70018" tIns="35009" rIns="70018" bIns="35009">
            <a:spAutoFit/>
          </a:bodyPr>
          <a:lstStyle/>
          <a:p>
            <a:pPr fontAlgn="auto">
              <a:spcBef>
                <a:spcPts val="0"/>
              </a:spcBef>
              <a:spcAft>
                <a:spcPts val="0"/>
              </a:spcAft>
            </a:pPr>
            <a:r>
              <a:rPr lang="zh-CN" altLang="en-US" sz="1081" b="1" dirty="0">
                <a:solidFill>
                  <a:prstClr val="black"/>
                </a:solidFill>
                <a:latin typeface="微软雅黑" pitchFamily="34" charset="-122"/>
                <a:ea typeface="微软雅黑" pitchFamily="34" charset="-122"/>
              </a:rPr>
              <a:t>电商</a:t>
            </a:r>
            <a:r>
              <a:rPr lang="zh-CN" altLang="en-US" sz="1081" dirty="0">
                <a:solidFill>
                  <a:prstClr val="black"/>
                </a:solidFill>
                <a:latin typeface="微软雅黑" pitchFamily="34" charset="-122"/>
                <a:ea typeface="微软雅黑" pitchFamily="34" charset="-122"/>
              </a:rPr>
              <a:t>：</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defRPr/>
            </a:pPr>
            <a:r>
              <a:rPr lang="zh-CN" altLang="en-US" sz="1081" b="1" dirty="0">
                <a:solidFill>
                  <a:prstClr val="black">
                    <a:lumMod val="75000"/>
                    <a:lumOff val="25000"/>
                  </a:prstClr>
                </a:solidFill>
                <a:latin typeface="微软雅黑" panose="020B0503020204020204" pitchFamily="34" charset="-122"/>
                <a:ea typeface="微软雅黑" panose="020B0503020204020204" pitchFamily="34" charset="-122"/>
              </a:rPr>
              <a:t>重产品调结构：</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聚焦对开、十字、法式、风三核心细分市场，每个平台打造</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3-5</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款上量爆款产品，目标风冷产品收入占比</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80%</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以上，整体均价提升跑赢大盘</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2%</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a:t>
            </a:r>
            <a:endPar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81" b="1" dirty="0">
                <a:solidFill>
                  <a:prstClr val="black">
                    <a:lumMod val="75000"/>
                    <a:lumOff val="25000"/>
                  </a:prstClr>
                </a:solidFill>
                <a:latin typeface="微软雅黑" panose="020B0503020204020204" pitchFamily="34" charset="-122"/>
                <a:ea typeface="微软雅黑" panose="020B0503020204020204" pitchFamily="34" charset="-122"/>
              </a:rPr>
              <a:t>强渠道促融合：</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做大京东上规模</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京东零售加专卖店</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15</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亿销售额，规模增量</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5</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亿；做强苏宁提份额</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—10%</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份额，增量</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1.5</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亿；提升天猫补短板</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—7%</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份额，份额提升</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1.5%</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，规模增量</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1.5</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亿；拓展自营新平台</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—1.8</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亿销售额，规模增量</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0.6</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亿。把握无界零售风口，强力推进线上线下融合。</a:t>
            </a:r>
            <a:endPar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81" b="1" dirty="0">
                <a:solidFill>
                  <a:prstClr val="black">
                    <a:lumMod val="75000"/>
                    <a:lumOff val="25000"/>
                  </a:prstClr>
                </a:solidFill>
                <a:latin typeface="微软雅黑" panose="020B0503020204020204" pitchFamily="34" charset="-122"/>
                <a:ea typeface="微软雅黑" panose="020B0503020204020204" pitchFamily="34" charset="-122"/>
              </a:rPr>
              <a:t>活推广促传播：</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做好站内推广专业化，站外推广精准化，获取站内站外流量；增强美菱在线上年轻消费群体的影响力。</a:t>
            </a:r>
            <a:endPar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endParaRPr>
          </a:p>
          <a:p>
            <a:pPr fontAlgn="auto">
              <a:spcBef>
                <a:spcPts val="0"/>
              </a:spcBef>
              <a:spcAft>
                <a:spcPts val="0"/>
              </a:spcAft>
              <a:defRPr/>
            </a:pPr>
            <a:r>
              <a:rPr lang="zh-CN" altLang="en-US" sz="1081" b="1" dirty="0">
                <a:solidFill>
                  <a:prstClr val="black">
                    <a:lumMod val="75000"/>
                    <a:lumOff val="25000"/>
                  </a:prstClr>
                </a:solidFill>
                <a:latin typeface="微软雅黑" panose="020B0503020204020204" pitchFamily="34" charset="-122"/>
                <a:ea typeface="微软雅黑" panose="020B0503020204020204" pitchFamily="34" charset="-122"/>
              </a:rPr>
              <a:t>精运营增效益：</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严控最低成交价，提升毛利</a:t>
            </a:r>
            <a:r>
              <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rPr>
              <a:t>2%</a:t>
            </a:r>
            <a:r>
              <a:rPr lang="zh-CN" altLang="en-US" sz="1081" dirty="0">
                <a:solidFill>
                  <a:prstClr val="black">
                    <a:lumMod val="75000"/>
                    <a:lumOff val="25000"/>
                  </a:prstClr>
                </a:solidFill>
                <a:latin typeface="微软雅黑" panose="020B0503020204020204" pitchFamily="34" charset="-122"/>
                <a:ea typeface="微软雅黑" panose="020B0503020204020204" pitchFamily="34" charset="-122"/>
              </a:rPr>
              <a:t>；</a:t>
            </a:r>
            <a:endParaRPr lang="en-US" altLang="zh-CN" sz="108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2" name="右箭头 31"/>
          <p:cNvSpPr/>
          <p:nvPr/>
        </p:nvSpPr>
        <p:spPr>
          <a:xfrm rot="10800000">
            <a:off x="5279746" y="2129598"/>
            <a:ext cx="354752" cy="222502"/>
          </a:xfrm>
          <a:prstGeom prst="rightArrow">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lIns="70018" tIns="35009" rIns="70018" bIns="35009" rtlCol="0" anchor="ctr"/>
          <a:lstStyle/>
          <a:p>
            <a:pPr algn="ctr"/>
            <a:endParaRPr lang="zh-CN" altLang="en-US">
              <a:solidFill>
                <a:prstClr val="white"/>
              </a:solidFill>
            </a:endParaRPr>
          </a:p>
        </p:txBody>
      </p:sp>
      <p:sp>
        <p:nvSpPr>
          <p:cNvPr id="34" name="右箭头 33"/>
          <p:cNvSpPr/>
          <p:nvPr/>
        </p:nvSpPr>
        <p:spPr>
          <a:xfrm rot="9458829" flipV="1">
            <a:off x="5238612" y="3668769"/>
            <a:ext cx="373313" cy="210222"/>
          </a:xfrm>
          <a:prstGeom prst="rightArrow">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lIns="70018" tIns="35009" rIns="70018" bIns="35009" rtlCol="0" anchor="ctr"/>
          <a:lstStyle/>
          <a:p>
            <a:pPr algn="ctr"/>
            <a:endParaRPr lang="zh-CN" altLang="en-US">
              <a:solidFill>
                <a:prstClr val="white"/>
              </a:solidFill>
            </a:endParaRPr>
          </a:p>
        </p:txBody>
      </p:sp>
      <p:sp>
        <p:nvSpPr>
          <p:cNvPr id="35" name="右箭头 34"/>
          <p:cNvSpPr/>
          <p:nvPr/>
        </p:nvSpPr>
        <p:spPr>
          <a:xfrm rot="10800000">
            <a:off x="5310209" y="4413853"/>
            <a:ext cx="354752" cy="222502"/>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70018" tIns="35009" rIns="70018" bIns="35009" rtlCol="0" anchor="ctr"/>
          <a:lstStyle/>
          <a:p>
            <a:pPr algn="ctr"/>
            <a:endParaRPr lang="zh-CN" altLang="en-US">
              <a:solidFill>
                <a:prstClr val="white"/>
              </a:solidFill>
            </a:endParaRPr>
          </a:p>
        </p:txBody>
      </p:sp>
      <p:sp>
        <p:nvSpPr>
          <p:cNvPr id="36" name="矩形 35"/>
          <p:cNvSpPr/>
          <p:nvPr/>
        </p:nvSpPr>
        <p:spPr>
          <a:xfrm>
            <a:off x="5820011" y="2884003"/>
            <a:ext cx="4539281" cy="1234995"/>
          </a:xfrm>
          <a:prstGeom prst="rect">
            <a:avLst/>
          </a:prstGeom>
          <a:ln>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wrap="square" lIns="70018" tIns="35009" rIns="70018" bIns="35009">
            <a:spAutoFit/>
          </a:bodyPr>
          <a:lstStyle/>
          <a:p>
            <a:pPr fontAlgn="auto">
              <a:spcBef>
                <a:spcPts val="0"/>
              </a:spcBef>
              <a:spcAft>
                <a:spcPts val="0"/>
              </a:spcAft>
            </a:pPr>
            <a:r>
              <a:rPr lang="zh-CN" altLang="en-US" sz="1081" b="1" dirty="0">
                <a:solidFill>
                  <a:prstClr val="black"/>
                </a:solidFill>
                <a:latin typeface="微软雅黑" pitchFamily="34" charset="-122"/>
                <a:ea typeface="微软雅黑" pitchFamily="34" charset="-122"/>
              </a:rPr>
              <a:t>基础渠道：</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b="1" dirty="0">
                <a:solidFill>
                  <a:prstClr val="black"/>
                </a:solidFill>
                <a:latin typeface="微软雅黑" pitchFamily="34" charset="-122"/>
                <a:ea typeface="微软雅黑" pitchFamily="34" charset="-122"/>
              </a:rPr>
              <a:t>提结构促规模：</a:t>
            </a:r>
            <a:r>
              <a:rPr lang="zh-CN" altLang="en-US" sz="1081" dirty="0">
                <a:solidFill>
                  <a:prstClr val="black"/>
                </a:solidFill>
                <a:latin typeface="微软雅黑" pitchFamily="34" charset="-122"/>
                <a:ea typeface="微软雅黑" pitchFamily="34" charset="-122"/>
              </a:rPr>
              <a:t>强化</a:t>
            </a:r>
            <a:r>
              <a:rPr lang="en-US" altLang="zh-CN" sz="1081" dirty="0">
                <a:solidFill>
                  <a:prstClr val="black"/>
                </a:solidFill>
                <a:latin typeface="微软雅黑" pitchFamily="34" charset="-122"/>
                <a:ea typeface="微软雅黑" pitchFamily="34" charset="-122"/>
              </a:rPr>
              <a:t>M</a:t>
            </a:r>
            <a:r>
              <a:rPr lang="zh-CN" altLang="en-US" sz="1081" dirty="0">
                <a:solidFill>
                  <a:prstClr val="black"/>
                </a:solidFill>
                <a:latin typeface="微软雅黑" pitchFamily="34" charset="-122"/>
                <a:ea typeface="微软雅黑" pitchFamily="34" charset="-122"/>
              </a:rPr>
              <a:t>鲜生和脊梁产品推广，持续推进终端出样标准化，通过产品结构升级提升销售规模。</a:t>
            </a:r>
            <a:r>
              <a:rPr lang="en-US" altLang="zh-CN" sz="1081" dirty="0">
                <a:solidFill>
                  <a:prstClr val="black"/>
                </a:solidFill>
                <a:latin typeface="微软雅黑" pitchFamily="34" charset="-122"/>
                <a:ea typeface="微软雅黑" pitchFamily="34" charset="-122"/>
              </a:rPr>
              <a:t>M</a:t>
            </a:r>
            <a:r>
              <a:rPr lang="zh-CN" altLang="en-US" sz="1081" dirty="0">
                <a:solidFill>
                  <a:prstClr val="black"/>
                </a:solidFill>
                <a:latin typeface="微软雅黑" pitchFamily="34" charset="-122"/>
                <a:ea typeface="微软雅黑" pitchFamily="34" charset="-122"/>
              </a:rPr>
              <a:t>鲜生预计增量</a:t>
            </a:r>
            <a:r>
              <a:rPr lang="en-US" altLang="zh-CN" sz="1081" dirty="0">
                <a:solidFill>
                  <a:prstClr val="black"/>
                </a:solidFill>
                <a:latin typeface="微软雅黑" pitchFamily="34" charset="-122"/>
                <a:ea typeface="微软雅黑" pitchFamily="34" charset="-122"/>
              </a:rPr>
              <a:t>1.2</a:t>
            </a:r>
            <a:r>
              <a:rPr lang="zh-CN" altLang="en-US" sz="1081" dirty="0">
                <a:solidFill>
                  <a:prstClr val="black"/>
                </a:solidFill>
                <a:latin typeface="微软雅黑" pitchFamily="34" charset="-122"/>
                <a:ea typeface="微软雅黑" pitchFamily="34" charset="-122"/>
              </a:rPr>
              <a:t>万台，脊梁产品预计增量</a:t>
            </a:r>
            <a:r>
              <a:rPr lang="en-US" altLang="zh-CN" sz="1081" dirty="0">
                <a:solidFill>
                  <a:prstClr val="black"/>
                </a:solidFill>
                <a:latin typeface="微软雅黑" pitchFamily="34" charset="-122"/>
                <a:ea typeface="微软雅黑" pitchFamily="34" charset="-122"/>
              </a:rPr>
              <a:t>2</a:t>
            </a:r>
            <a:r>
              <a:rPr lang="zh-CN" altLang="en-US" sz="1081" dirty="0">
                <a:solidFill>
                  <a:prstClr val="black"/>
                </a:solidFill>
                <a:latin typeface="微软雅黑" pitchFamily="34" charset="-122"/>
                <a:ea typeface="微软雅黑" pitchFamily="34" charset="-122"/>
              </a:rPr>
              <a:t>万台。</a:t>
            </a:r>
            <a:endParaRPr lang="en-US" altLang="zh-CN" sz="108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081" b="1" dirty="0">
                <a:solidFill>
                  <a:prstClr val="black"/>
                </a:solidFill>
                <a:latin typeface="微软雅黑" panose="020B0503020204020204" pitchFamily="34" charset="-122"/>
                <a:ea typeface="微软雅黑" panose="020B0503020204020204" pitchFamily="34" charset="-122"/>
              </a:rPr>
              <a:t>管理转型：</a:t>
            </a:r>
            <a:r>
              <a:rPr lang="zh-CN" altLang="en-US" sz="1081" dirty="0">
                <a:solidFill>
                  <a:prstClr val="black"/>
                </a:solidFill>
                <a:latin typeface="微软雅黑" panose="020B0503020204020204" pitchFamily="34" charset="-122"/>
                <a:ea typeface="微软雅黑" panose="020B0503020204020204" pitchFamily="34" charset="-122"/>
              </a:rPr>
              <a:t>拥抱下沉渠道，以业绩导向倒逼终端零售转型；</a:t>
            </a:r>
            <a:endParaRPr lang="en-US" altLang="zh-CN" sz="1081"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081" b="1" dirty="0">
                <a:solidFill>
                  <a:prstClr val="black"/>
                </a:solidFill>
                <a:latin typeface="微软雅黑" panose="020B0503020204020204" pitchFamily="34" charset="-122"/>
                <a:ea typeface="微软雅黑" panose="020B0503020204020204" pitchFamily="34" charset="-122"/>
              </a:rPr>
              <a:t>客户转型：</a:t>
            </a:r>
            <a:r>
              <a:rPr lang="zh-CN" altLang="en-US" sz="1081" dirty="0">
                <a:solidFill>
                  <a:prstClr val="black"/>
                </a:solidFill>
                <a:latin typeface="微软雅黑" panose="020B0503020204020204" pitchFamily="34" charset="-122"/>
                <a:ea typeface="微软雅黑" panose="020B0503020204020204" pitchFamily="34" charset="-122"/>
              </a:rPr>
              <a:t>扶持推广型代理商，狠抓</a:t>
            </a:r>
            <a:r>
              <a:rPr lang="en-US" altLang="zh-CN" sz="1081" dirty="0">
                <a:solidFill>
                  <a:prstClr val="black"/>
                </a:solidFill>
                <a:latin typeface="微软雅黑" panose="020B0503020204020204" pitchFamily="34" charset="-122"/>
                <a:ea typeface="微软雅黑" panose="020B0503020204020204" pitchFamily="34" charset="-122"/>
              </a:rPr>
              <a:t>TOP2000</a:t>
            </a:r>
            <a:r>
              <a:rPr lang="zh-CN" altLang="en-US" sz="1081" dirty="0">
                <a:solidFill>
                  <a:prstClr val="black"/>
                </a:solidFill>
                <a:latin typeface="微软雅黑" panose="020B0503020204020204" pitchFamily="34" charset="-122"/>
                <a:ea typeface="微软雅黑" panose="020B0503020204020204" pitchFamily="34" charset="-122"/>
              </a:rPr>
              <a:t>，强化长美生活馆建设；</a:t>
            </a:r>
            <a:endParaRPr lang="en-US" altLang="zh-CN" sz="1081"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1081" b="1" dirty="0">
                <a:solidFill>
                  <a:prstClr val="black"/>
                </a:solidFill>
                <a:latin typeface="微软雅黑" panose="020B0503020204020204" pitchFamily="34" charset="-122"/>
                <a:ea typeface="微软雅黑" panose="020B0503020204020204" pitchFamily="34" charset="-122"/>
              </a:rPr>
              <a:t>资源转型：</a:t>
            </a:r>
            <a:r>
              <a:rPr lang="zh-CN" altLang="en-US" sz="1081" dirty="0">
                <a:solidFill>
                  <a:prstClr val="black"/>
                </a:solidFill>
                <a:latin typeface="微软雅黑" panose="020B0503020204020204" pitchFamily="34" charset="-122"/>
                <a:ea typeface="微软雅黑" panose="020B0503020204020204" pitchFamily="34" charset="-122"/>
              </a:rPr>
              <a:t>以赠品替代政策驱动，强化促销突击队建设；</a:t>
            </a: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渠道型号规划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渠道毛利提升策略</a:t>
            </a:r>
          </a:p>
        </p:txBody>
      </p:sp>
      <p:sp>
        <p:nvSpPr>
          <p:cNvPr id="11" name="文本框 148"/>
          <p:cNvSpPr>
            <a:spLocks noChangeArrowheads="1"/>
          </p:cNvSpPr>
          <p:nvPr/>
        </p:nvSpPr>
        <p:spPr bwMode="auto">
          <a:xfrm>
            <a:off x="550438" y="1818311"/>
            <a:ext cx="8042589" cy="116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29701" indent="-129701" fontAlgn="auto">
              <a:spcBef>
                <a:spcPts val="270"/>
              </a:spcBef>
              <a:spcAft>
                <a:spcPts val="0"/>
              </a:spcAft>
              <a:buFont typeface="Wingdings" pitchFamily="2" charset="2"/>
              <a:buChar char="ü"/>
            </a:pP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全薄壁产品上市：</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19</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年</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月，</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款全薄壁产品上市，利用</a:t>
            </a:r>
            <a:r>
              <a:rPr lang="en-US" altLang="zh-CN" sz="1081" dirty="0" err="1">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CHiQ</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品牌，洽谈苏宁系统战略主推。预计销售</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2.0</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万台，销售额</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亿，收入</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亿，带来毛利率增长</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0.3%</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endParaRPr>
          </a:p>
          <a:p>
            <a:pPr marL="129701" indent="-129701" fontAlgn="auto">
              <a:spcBef>
                <a:spcPts val="270"/>
              </a:spcBef>
              <a:spcAft>
                <a:spcPts val="0"/>
              </a:spcAft>
              <a:buFont typeface="Wingdings" pitchFamily="2" charset="2"/>
              <a:buChar char="ü"/>
            </a:pP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鲜生规模上量：利用单品主推、系统主推、产品线协同、高端赠品、高额带单等方式，全面主推非薄壁</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鲜生上量，实现销售</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18</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万台，销售额</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16</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亿，收入</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11</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亿，带来毛利率增长</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0.7%</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endParaRPr>
          </a:p>
          <a:p>
            <a:pPr marL="129701" indent="-129701" fontAlgn="auto">
              <a:spcBef>
                <a:spcPts val="270"/>
              </a:spcBef>
              <a:spcAft>
                <a:spcPts val="0"/>
              </a:spcAft>
              <a:buFont typeface="Wingdings" pitchFamily="2" charset="2"/>
              <a:buChar char="ü"/>
            </a:pP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脊梁产品聚焦高毛利：持续推进脊梁产品系列化出样，聚焦打造</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502B/448U</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501B/505B</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271/272B</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等高毛利爆品，实现毛利率提升</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0.2%</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p:cNvSpPr/>
          <p:nvPr/>
        </p:nvSpPr>
        <p:spPr>
          <a:xfrm>
            <a:off x="486099" y="1547587"/>
            <a:ext cx="1659429" cy="374461"/>
          </a:xfrm>
          <a:prstGeom prst="rect">
            <a:avLst/>
          </a:prstGeom>
        </p:spPr>
        <p:txBody>
          <a:bodyPr wrap="none">
            <a:spAutoFit/>
          </a:bodyPr>
          <a:lstStyle/>
          <a:p>
            <a:pPr fontAlgn="auto">
              <a:lnSpc>
                <a:spcPts val="2162"/>
              </a:lnSpc>
              <a:spcBef>
                <a:spcPts val="0"/>
              </a:spcBef>
              <a:spcAft>
                <a:spcPts val="0"/>
              </a:spcAft>
            </a:pPr>
            <a:r>
              <a:rPr lang="en-US" altLang="zh-CN" sz="144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4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产品结构提升</a:t>
            </a:r>
            <a:r>
              <a:rPr lang="en-US" altLang="zh-CN" sz="144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41" dirty="0">
              <a:solidFill>
                <a:srgbClr val="002060"/>
              </a:solidFill>
              <a:latin typeface="微软雅黑" panose="020B0503020204020204" pitchFamily="34" charset="-122"/>
              <a:ea typeface="微软雅黑" panose="020B0503020204020204" pitchFamily="34" charset="-122"/>
            </a:endParaRPr>
          </a:p>
        </p:txBody>
      </p:sp>
      <p:sp>
        <p:nvSpPr>
          <p:cNvPr id="13" name="矩形 12"/>
          <p:cNvSpPr/>
          <p:nvPr/>
        </p:nvSpPr>
        <p:spPr>
          <a:xfrm>
            <a:off x="486099" y="4306482"/>
            <a:ext cx="1659429" cy="374461"/>
          </a:xfrm>
          <a:prstGeom prst="rect">
            <a:avLst/>
          </a:prstGeom>
        </p:spPr>
        <p:txBody>
          <a:bodyPr wrap="none">
            <a:spAutoFit/>
          </a:bodyPr>
          <a:lstStyle/>
          <a:p>
            <a:pPr fontAlgn="auto">
              <a:lnSpc>
                <a:spcPts val="2162"/>
              </a:lnSpc>
              <a:spcBef>
                <a:spcPts val="0"/>
              </a:spcBef>
              <a:spcAft>
                <a:spcPts val="0"/>
              </a:spcAft>
            </a:pPr>
            <a:r>
              <a:rPr lang="en-US" altLang="zh-CN" sz="144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4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强化价格管控</a:t>
            </a:r>
            <a:r>
              <a:rPr lang="en-US" altLang="zh-CN" sz="144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41" dirty="0">
              <a:solidFill>
                <a:srgbClr val="002060"/>
              </a:solidFill>
              <a:latin typeface="微软雅黑" panose="020B0503020204020204" pitchFamily="34" charset="-122"/>
              <a:ea typeface="微软雅黑" panose="020B0503020204020204" pitchFamily="34" charset="-122"/>
            </a:endParaRPr>
          </a:p>
        </p:txBody>
      </p:sp>
      <p:sp>
        <p:nvSpPr>
          <p:cNvPr id="14" name="矩形 13"/>
          <p:cNvSpPr/>
          <p:nvPr/>
        </p:nvSpPr>
        <p:spPr>
          <a:xfrm>
            <a:off x="486099" y="3019668"/>
            <a:ext cx="2028119" cy="374461"/>
          </a:xfrm>
          <a:prstGeom prst="rect">
            <a:avLst/>
          </a:prstGeom>
        </p:spPr>
        <p:txBody>
          <a:bodyPr wrap="none">
            <a:spAutoFit/>
          </a:bodyPr>
          <a:lstStyle/>
          <a:p>
            <a:pPr fontAlgn="auto">
              <a:lnSpc>
                <a:spcPts val="2162"/>
              </a:lnSpc>
              <a:spcBef>
                <a:spcPts val="0"/>
              </a:spcBef>
              <a:spcAft>
                <a:spcPts val="0"/>
              </a:spcAft>
            </a:pPr>
            <a:r>
              <a:rPr lang="en-US" altLang="zh-CN" sz="144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44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引流产品强化运营</a:t>
            </a:r>
            <a:r>
              <a:rPr lang="en-US" altLang="zh-CN" sz="144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441" dirty="0">
              <a:solidFill>
                <a:srgbClr val="002060"/>
              </a:solidFill>
              <a:latin typeface="微软雅黑" panose="020B0503020204020204" pitchFamily="34" charset="-122"/>
              <a:ea typeface="微软雅黑" panose="020B0503020204020204" pitchFamily="34" charset="-122"/>
            </a:endParaRPr>
          </a:p>
        </p:txBody>
      </p:sp>
      <p:sp>
        <p:nvSpPr>
          <p:cNvPr id="15" name="文本框 148"/>
          <p:cNvSpPr>
            <a:spLocks noChangeArrowheads="1"/>
          </p:cNvSpPr>
          <p:nvPr/>
        </p:nvSpPr>
        <p:spPr bwMode="auto">
          <a:xfrm>
            <a:off x="550439" y="3309083"/>
            <a:ext cx="8171270" cy="83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29701" indent="-129701" fontAlgn="auto">
              <a:spcBef>
                <a:spcPts val="270"/>
              </a:spcBef>
              <a:spcAft>
                <a:spcPts val="0"/>
              </a:spcAft>
              <a:buFont typeface="Wingdings" pitchFamily="2" charset="2"/>
              <a:buChar char="ü"/>
            </a:pP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4000</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元以下一步到位产品，总部统一调价，营销公司不能再加大降价投入。</a:t>
            </a:r>
            <a:endPar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endParaRPr>
          </a:p>
          <a:p>
            <a:pPr marL="129701" indent="-129701" fontAlgn="auto">
              <a:spcBef>
                <a:spcPts val="270"/>
              </a:spcBef>
              <a:spcAft>
                <a:spcPts val="0"/>
              </a:spcAft>
              <a:buFont typeface="Wingdings" pitchFamily="2" charset="2"/>
              <a:buChar char="ü"/>
            </a:pP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苏宁</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568WPCJ</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221WP3B</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201WEC</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，核心门店全面撤样，少量备货操作。下沉到零售云、直营店、大润发、</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D5/D6</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类门店操作，做大增量，拉平整体毛利率。</a:t>
            </a:r>
            <a:endPar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endParaRPr>
          </a:p>
          <a:p>
            <a:pPr marL="129701" indent="-129701" fontAlgn="auto">
              <a:spcBef>
                <a:spcPts val="270"/>
              </a:spcBef>
              <a:spcAft>
                <a:spcPts val="0"/>
              </a:spcAft>
              <a:buFont typeface="Wingdings" pitchFamily="2" charset="2"/>
              <a:buChar char="ü"/>
            </a:pP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国美</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410W</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，电商直二直三，控制货源，强化转机销售。</a:t>
            </a:r>
            <a:endPar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文本框 148"/>
          <p:cNvSpPr>
            <a:spLocks noChangeArrowheads="1"/>
          </p:cNvSpPr>
          <p:nvPr/>
        </p:nvSpPr>
        <p:spPr bwMode="auto">
          <a:xfrm>
            <a:off x="550439" y="4625588"/>
            <a:ext cx="8171270" cy="66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29701" indent="-129701" fontAlgn="auto">
              <a:spcBef>
                <a:spcPts val="270"/>
              </a:spcBef>
              <a:spcAft>
                <a:spcPts val="0"/>
              </a:spcAft>
              <a:buFont typeface="Wingdings" pitchFamily="2" charset="2"/>
              <a:buChar char="ü"/>
            </a:pP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M</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鲜生价格刚性管控，鼓励管理中心高卖高激励，未高卖的管理中心，执行总部统一的价格策略和激励方案。</a:t>
            </a:r>
            <a:endPar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endParaRPr>
          </a:p>
          <a:p>
            <a:pPr marL="129701" indent="-129701" fontAlgn="auto">
              <a:spcBef>
                <a:spcPts val="270"/>
              </a:spcBef>
              <a:spcAft>
                <a:spcPts val="0"/>
              </a:spcAft>
              <a:buFont typeface="Wingdings" pitchFamily="2" charset="2"/>
              <a:buChar char="ü"/>
            </a:pP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价值链打通：线上线下通用的产品，考虑各渠道价值链打通，避免比价产生内耗，影响整体毛利。</a:t>
            </a:r>
            <a:endPar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endParaRPr>
          </a:p>
          <a:p>
            <a:pPr marL="129701" indent="-129701" fontAlgn="auto">
              <a:spcBef>
                <a:spcPts val="270"/>
              </a:spcBef>
              <a:spcAft>
                <a:spcPts val="0"/>
              </a:spcAft>
              <a:buFont typeface="Wingdings" pitchFamily="2" charset="2"/>
              <a:buChar char="ü"/>
            </a:pP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线上线下强化价格管控，线下与行政考核挂钩，线上比对竞品逐步提价。整体乱价率下降</a:t>
            </a:r>
            <a:r>
              <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0.5%</a:t>
            </a:r>
            <a:r>
              <a:rPr lang="zh-CN" altLang="en-US"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1081" dirty="0">
              <a:solidFill>
                <a:prstClr val="black">
                  <a:lumMod val="85000"/>
                  <a:lumOff val="15000"/>
                </a:prst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TextBox 16"/>
          <p:cNvSpPr txBox="1"/>
          <p:nvPr/>
        </p:nvSpPr>
        <p:spPr>
          <a:xfrm>
            <a:off x="550439" y="1186301"/>
            <a:ext cx="3667420" cy="257363"/>
          </a:xfrm>
          <a:prstGeom prst="rect">
            <a:avLst/>
          </a:prstGeom>
          <a:noFill/>
          <a:ln>
            <a:noFill/>
            <a:prstDash val="sysDash"/>
          </a:ln>
        </p:spPr>
        <p:txBody>
          <a:bodyPr wrap="square" rtlCol="0" anchor="ctr" anchorCtr="0">
            <a:noAutofit/>
          </a:bodyPr>
          <a:lstStyle/>
          <a:p>
            <a:pPr fontAlgn="auto">
              <a:spcBef>
                <a:spcPts val="0"/>
              </a:spcBef>
              <a:spcAft>
                <a:spcPts val="0"/>
              </a:spcAft>
            </a:pPr>
            <a:r>
              <a:rPr lang="zh-CN" altLang="en-US" dirty="0" smtClean="0">
                <a:solidFill>
                  <a:srgbClr val="FF0000"/>
                </a:solidFill>
                <a:latin typeface="微软雅黑" panose="020B0503020204020204" pitchFamily="34" charset="-122"/>
                <a:ea typeface="微软雅黑" panose="020B0503020204020204" pitchFamily="34" charset="-122"/>
              </a:rPr>
              <a:t>目标毛利提升</a:t>
            </a:r>
            <a:r>
              <a:rPr lang="en-US" altLang="zh-CN" dirty="0" smtClean="0">
                <a:solidFill>
                  <a:srgbClr val="FF0000"/>
                </a:solidFill>
                <a:latin typeface="微软雅黑" panose="020B0503020204020204" pitchFamily="34" charset="-122"/>
                <a:ea typeface="微软雅黑" panose="020B0503020204020204" pitchFamily="34" charset="-122"/>
              </a:rPr>
              <a:t>1.5%</a:t>
            </a:r>
            <a:endParaRPr lang="zh-CN" altLang="en-US" dirty="0" smtClean="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渠道型号规划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区域策略</a:t>
            </a:r>
          </a:p>
        </p:txBody>
      </p:sp>
      <p:graphicFrame>
        <p:nvGraphicFramePr>
          <p:cNvPr id="9" name="表格 8"/>
          <p:cNvGraphicFramePr>
            <a:graphicFrameLocks noGrp="1"/>
          </p:cNvGraphicFramePr>
          <p:nvPr>
            <p:extLst>
              <p:ext uri="{D42A27DB-BD31-4B8C-83A1-F6EECF244321}">
                <p14:modId xmlns:p14="http://schemas.microsoft.com/office/powerpoint/2010/main" val="4068284539"/>
              </p:ext>
            </p:extLst>
          </p:nvPr>
        </p:nvGraphicFramePr>
        <p:xfrm>
          <a:off x="609018" y="1715869"/>
          <a:ext cx="9949700" cy="3860442"/>
        </p:xfrm>
        <a:graphic>
          <a:graphicData uri="http://schemas.openxmlformats.org/drawingml/2006/table">
            <a:tbl>
              <a:tblPr firstRow="1" bandRow="1">
                <a:tableStyleId>{5C22544A-7EE6-4342-B048-85BDC9FD1C3A}</a:tableStyleId>
              </a:tblPr>
              <a:tblGrid>
                <a:gridCol w="855053"/>
                <a:gridCol w="932784"/>
                <a:gridCol w="1243713"/>
                <a:gridCol w="1554641"/>
                <a:gridCol w="5363509"/>
              </a:tblGrid>
              <a:tr h="474107">
                <a:tc>
                  <a:txBody>
                    <a:bodyPr/>
                    <a:lstStyle/>
                    <a:p>
                      <a:r>
                        <a:rPr lang="zh-CN" altLang="en-US" sz="1300" dirty="0" smtClean="0">
                          <a:latin typeface="微软雅黑" pitchFamily="34" charset="-122"/>
                          <a:ea typeface="微软雅黑" pitchFamily="34" charset="-122"/>
                        </a:rPr>
                        <a:t>定位</a:t>
                      </a:r>
                      <a:endParaRPr lang="zh-CN" altLang="en-US" sz="1300" dirty="0">
                        <a:latin typeface="微软雅黑" pitchFamily="34" charset="-122"/>
                        <a:ea typeface="微软雅黑" pitchFamily="34" charset="-122"/>
                      </a:endParaRPr>
                    </a:p>
                  </a:txBody>
                  <a:tcPr marL="82356" marR="82356" marT="41178" marB="41178" anchor="ctr"/>
                </a:tc>
                <a:tc>
                  <a:txBody>
                    <a:bodyPr/>
                    <a:lstStyle/>
                    <a:p>
                      <a:r>
                        <a:rPr lang="zh-CN" altLang="en-US" sz="1300" dirty="0" smtClean="0">
                          <a:latin typeface="微软雅黑" pitchFamily="34" charset="-122"/>
                          <a:ea typeface="微软雅黑" pitchFamily="34" charset="-122"/>
                        </a:rPr>
                        <a:t>省份</a:t>
                      </a:r>
                      <a:endParaRPr lang="zh-CN" altLang="en-US" sz="1300" dirty="0">
                        <a:latin typeface="微软雅黑" pitchFamily="34" charset="-122"/>
                        <a:ea typeface="微软雅黑" pitchFamily="34" charset="-122"/>
                      </a:endParaRPr>
                    </a:p>
                  </a:txBody>
                  <a:tcPr marL="82356" marR="82356" marT="41178" marB="41178" anchor="ctr"/>
                </a:tc>
                <a:tc>
                  <a:txBody>
                    <a:bodyPr/>
                    <a:lstStyle/>
                    <a:p>
                      <a:r>
                        <a:rPr lang="zh-CN" altLang="en-US" sz="1300" dirty="0" smtClean="0">
                          <a:latin typeface="微软雅黑" pitchFamily="34" charset="-122"/>
                          <a:ea typeface="微软雅黑" pitchFamily="34" charset="-122"/>
                        </a:rPr>
                        <a:t>管理中心</a:t>
                      </a:r>
                      <a:endParaRPr lang="zh-CN" altLang="en-US" sz="1300" dirty="0">
                        <a:latin typeface="微软雅黑" pitchFamily="34" charset="-122"/>
                        <a:ea typeface="微软雅黑" pitchFamily="34" charset="-122"/>
                      </a:endParaRPr>
                    </a:p>
                  </a:txBody>
                  <a:tcPr marL="82356" marR="82356" marT="41178" marB="41178" anchor="ctr"/>
                </a:tc>
                <a:tc>
                  <a:txBody>
                    <a:bodyPr/>
                    <a:lstStyle/>
                    <a:p>
                      <a:r>
                        <a:rPr lang="zh-CN" altLang="en-US" sz="1300" dirty="0" smtClean="0">
                          <a:latin typeface="微软雅黑" pitchFamily="34" charset="-122"/>
                          <a:ea typeface="微软雅黑" pitchFamily="34" charset="-122"/>
                        </a:rPr>
                        <a:t>策略定位</a:t>
                      </a:r>
                      <a:endParaRPr lang="zh-CN" altLang="en-US" sz="1300" dirty="0">
                        <a:latin typeface="微软雅黑" pitchFamily="34" charset="-122"/>
                        <a:ea typeface="微软雅黑" pitchFamily="34" charset="-122"/>
                      </a:endParaRPr>
                    </a:p>
                  </a:txBody>
                  <a:tcPr marL="82356" marR="82356" marT="41178" marB="41178" anchor="ctr"/>
                </a:tc>
                <a:tc>
                  <a:txBody>
                    <a:bodyPr/>
                    <a:lstStyle/>
                    <a:p>
                      <a:r>
                        <a:rPr lang="zh-CN" altLang="en-US" sz="1300" dirty="0" smtClean="0">
                          <a:latin typeface="微软雅黑" pitchFamily="34" charset="-122"/>
                          <a:ea typeface="微软雅黑" pitchFamily="34" charset="-122"/>
                        </a:rPr>
                        <a:t>提升路径</a:t>
                      </a:r>
                      <a:endParaRPr lang="zh-CN" altLang="en-US" sz="1300" dirty="0">
                        <a:latin typeface="微软雅黑" pitchFamily="34" charset="-122"/>
                        <a:ea typeface="微软雅黑" pitchFamily="34" charset="-122"/>
                      </a:endParaRPr>
                    </a:p>
                  </a:txBody>
                  <a:tcPr marL="82356" marR="82356" marT="41178" marB="41178" anchor="ctr"/>
                </a:tc>
              </a:tr>
              <a:tr h="1201602">
                <a:tc>
                  <a:txBody>
                    <a:bodyPr/>
                    <a:lstStyle/>
                    <a:p>
                      <a:r>
                        <a:rPr lang="zh-CN" altLang="en-US" sz="1100" dirty="0" smtClean="0">
                          <a:latin typeface="微软雅黑" pitchFamily="34" charset="-122"/>
                          <a:ea typeface="微软雅黑" pitchFamily="34" charset="-122"/>
                        </a:rPr>
                        <a:t>突围市场</a:t>
                      </a:r>
                      <a:endParaRPr lang="zh-CN" altLang="en-US" sz="1100" dirty="0">
                        <a:latin typeface="微软雅黑" pitchFamily="34" charset="-122"/>
                        <a:ea typeface="微软雅黑" pitchFamily="34" charset="-122"/>
                      </a:endParaRPr>
                    </a:p>
                  </a:txBody>
                  <a:tcPr marL="82356" marR="82356" marT="41178" marB="41178" anchor="ctr"/>
                </a:tc>
                <a:tc>
                  <a:txBody>
                    <a:bodyPr/>
                    <a:lstStyle/>
                    <a:p>
                      <a:r>
                        <a:rPr lang="zh-CN" altLang="en-US" sz="1100" dirty="0" smtClean="0">
                          <a:latin typeface="微软雅黑" pitchFamily="34" charset="-122"/>
                          <a:ea typeface="微软雅黑" pitchFamily="34" charset="-122"/>
                        </a:rPr>
                        <a:t>广东</a:t>
                      </a:r>
                      <a:endParaRPr lang="zh-CN" altLang="en-US" sz="1100" dirty="0">
                        <a:latin typeface="微软雅黑" pitchFamily="34" charset="-122"/>
                        <a:ea typeface="微软雅黑" pitchFamily="34" charset="-122"/>
                      </a:endParaRPr>
                    </a:p>
                  </a:txBody>
                  <a:tcPr marL="82356" marR="82356" marT="41178" marB="41178" anchor="ctr"/>
                </a:tc>
                <a:tc>
                  <a:txBody>
                    <a:bodyPr/>
                    <a:lstStyle/>
                    <a:p>
                      <a:r>
                        <a:rPr lang="zh-CN" altLang="en-US" sz="1100" dirty="0" smtClean="0">
                          <a:latin typeface="微软雅黑" pitchFamily="34" charset="-122"/>
                          <a:ea typeface="微软雅黑" pitchFamily="34" charset="-122"/>
                        </a:rPr>
                        <a:t>广州</a:t>
                      </a:r>
                      <a:endParaRPr lang="zh-CN" altLang="en-US" sz="1100" dirty="0">
                        <a:latin typeface="微软雅黑" pitchFamily="34" charset="-122"/>
                        <a:ea typeface="微软雅黑" pitchFamily="34" charset="-122"/>
                      </a:endParaRPr>
                    </a:p>
                  </a:txBody>
                  <a:tcPr marL="82356" marR="82356" marT="41178" marB="41178" anchor="ctr"/>
                </a:tc>
                <a:tc>
                  <a:txBody>
                    <a:bodyPr/>
                    <a:lstStyle/>
                    <a:p>
                      <a:pPr marL="0" marR="0" indent="0" algn="l" defTabSz="979170" rtl="0" eaLnBrk="1" fontAlgn="auto" latinLnBrk="0" hangingPunct="1">
                        <a:lnSpc>
                          <a:spcPct val="100000"/>
                        </a:lnSpc>
                        <a:spcBef>
                          <a:spcPts val="0"/>
                        </a:spcBef>
                        <a:spcAft>
                          <a:spcPts val="0"/>
                        </a:spcAft>
                        <a:buClrTx/>
                        <a:buSzTx/>
                        <a:buFontTx/>
                        <a:buNone/>
                        <a:tabLst/>
                        <a:defRPr/>
                      </a:pP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损益额可控，损益率下降，份额和规模大幅提升</a:t>
                      </a:r>
                    </a:p>
                  </a:txBody>
                  <a:tcPr marL="82356" marR="82356" marT="41178" marB="41178" anchor="ctr"/>
                </a:tc>
                <a:tc>
                  <a:txBody>
                    <a:bodyPr/>
                    <a:lstStyle/>
                    <a:p>
                      <a:pPr algn="l" fontAlgn="ctr">
                        <a:lnSpc>
                          <a:spcPct val="125000"/>
                        </a:lnSpc>
                      </a:pPr>
                      <a:r>
                        <a:rPr lang="zh-CN" altLang="en-US" sz="1100" b="1" kern="1200" dirty="0" smtClean="0">
                          <a:solidFill>
                            <a:srgbClr val="002060"/>
                          </a:solidFill>
                          <a:latin typeface="微软雅黑" panose="020B0503020204020204" pitchFamily="34" charset="-122"/>
                          <a:ea typeface="微软雅黑" panose="020B0503020204020204" pitchFamily="34" charset="-122"/>
                          <a:cs typeface="+mn-cs"/>
                        </a:rPr>
                        <a:t>总部支持：</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持续不断输送人才，一年输送核心业务人才</a:t>
                      </a:r>
                      <a:r>
                        <a:rPr lang="en-US" altLang="zh-CN" sz="1100" b="0" kern="1200" dirty="0" smtClean="0">
                          <a:solidFill>
                            <a:schemeClr val="tx1"/>
                          </a:solidFill>
                          <a:latin typeface="微软雅黑" panose="020B0503020204020204" pitchFamily="34" charset="-122"/>
                          <a:ea typeface="微软雅黑" panose="020B0503020204020204" pitchFamily="34" charset="-122"/>
                          <a:cs typeface="+mn-cs"/>
                        </a:rPr>
                        <a:t>3-4</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人。给予专供的规模上量产品支持。</a:t>
                      </a:r>
                      <a:endParaRPr lang="en-US" altLang="zh-CN" sz="1100" b="0" kern="1200" dirty="0" smtClean="0">
                        <a:solidFill>
                          <a:schemeClr val="tx1"/>
                        </a:solidFill>
                        <a:latin typeface="微软雅黑" panose="020B0503020204020204" pitchFamily="34" charset="-122"/>
                        <a:ea typeface="微软雅黑" panose="020B0503020204020204" pitchFamily="34" charset="-122"/>
                        <a:cs typeface="+mn-cs"/>
                      </a:endParaRPr>
                    </a:p>
                    <a:p>
                      <a:pPr algn="l" fontAlgn="ctr">
                        <a:lnSpc>
                          <a:spcPct val="125000"/>
                        </a:lnSpc>
                      </a:pPr>
                      <a:r>
                        <a:rPr lang="zh-CN" altLang="en-US" sz="1100" b="1" kern="1200" dirty="0" smtClean="0">
                          <a:solidFill>
                            <a:srgbClr val="002060"/>
                          </a:solidFill>
                          <a:latin typeface="微软雅黑" panose="020B0503020204020204" pitchFamily="34" charset="-122"/>
                          <a:ea typeface="微软雅黑" panose="020B0503020204020204" pitchFamily="34" charset="-122"/>
                          <a:cs typeface="+mn-cs"/>
                        </a:rPr>
                        <a:t>管理中心：</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聚焦明星单品，零售选择苏宁、</a:t>
                      </a:r>
                      <a:r>
                        <a:rPr lang="en-US" altLang="zh-CN" sz="1100" b="0" kern="1200" dirty="0" smtClean="0">
                          <a:solidFill>
                            <a:schemeClr val="tx1"/>
                          </a:solidFill>
                          <a:latin typeface="微软雅黑" panose="020B0503020204020204" pitchFamily="34" charset="-122"/>
                          <a:ea typeface="微软雅黑" panose="020B0503020204020204" pitchFamily="34" charset="-122"/>
                          <a:cs typeface="+mn-cs"/>
                        </a:rPr>
                        <a:t>G90</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大客户突破，加强进店管理与导购员效率管理。分销选择地方性优质客户突破，大力发展新渠道。</a:t>
                      </a:r>
                    </a:p>
                  </a:txBody>
                  <a:tcPr marL="82356" marR="82356" marT="41178" marB="41178" anchor="ctr"/>
                </a:tc>
              </a:tr>
              <a:tr h="933819">
                <a:tc>
                  <a:txBody>
                    <a:bodyPr/>
                    <a:lstStyle/>
                    <a:p>
                      <a:r>
                        <a:rPr lang="zh-CN" altLang="en-US" sz="1100" dirty="0" smtClean="0">
                          <a:latin typeface="微软雅黑" pitchFamily="34" charset="-122"/>
                          <a:ea typeface="微软雅黑" pitchFamily="34" charset="-122"/>
                        </a:rPr>
                        <a:t>根据地市场</a:t>
                      </a:r>
                      <a:endParaRPr lang="zh-CN" altLang="en-US" sz="1100" dirty="0">
                        <a:latin typeface="微软雅黑" pitchFamily="34" charset="-122"/>
                        <a:ea typeface="微软雅黑" pitchFamily="34" charset="-122"/>
                      </a:endParaRPr>
                    </a:p>
                  </a:txBody>
                  <a:tcPr marL="82356" marR="82356" marT="41178" marB="41178" anchor="ctr"/>
                </a:tc>
                <a:tc>
                  <a:txBody>
                    <a:bodyPr/>
                    <a:lstStyle/>
                    <a:p>
                      <a:r>
                        <a:rPr lang="zh-CN" altLang="en-US" sz="1100" dirty="0" smtClean="0">
                          <a:latin typeface="微软雅黑" pitchFamily="34" charset="-122"/>
                          <a:ea typeface="微软雅黑" pitchFamily="34" charset="-122"/>
                        </a:rPr>
                        <a:t>安徽</a:t>
                      </a:r>
                      <a:endParaRPr lang="en-US" altLang="zh-CN" sz="1100" dirty="0" smtClean="0">
                        <a:latin typeface="微软雅黑" pitchFamily="34" charset="-122"/>
                        <a:ea typeface="微软雅黑" pitchFamily="34" charset="-122"/>
                      </a:endParaRPr>
                    </a:p>
                    <a:p>
                      <a:r>
                        <a:rPr lang="zh-CN" altLang="en-US" sz="1100" dirty="0" smtClean="0">
                          <a:latin typeface="微软雅黑" pitchFamily="34" charset="-122"/>
                          <a:ea typeface="微软雅黑" pitchFamily="34" charset="-122"/>
                        </a:rPr>
                        <a:t>山西</a:t>
                      </a:r>
                      <a:endParaRPr lang="zh-CN" altLang="en-US" sz="1100" dirty="0">
                        <a:latin typeface="微软雅黑" pitchFamily="34" charset="-122"/>
                        <a:ea typeface="微软雅黑" pitchFamily="34" charset="-122"/>
                      </a:endParaRPr>
                    </a:p>
                  </a:txBody>
                  <a:tcPr marL="82356" marR="82356" marT="41178" marB="41178" anchor="ctr"/>
                </a:tc>
                <a:tc>
                  <a:txBody>
                    <a:bodyPr/>
                    <a:lstStyle/>
                    <a:p>
                      <a:r>
                        <a:rPr lang="zh-CN" altLang="en-US" sz="1100" dirty="0" smtClean="0">
                          <a:latin typeface="微软雅黑" pitchFamily="34" charset="-122"/>
                          <a:ea typeface="微软雅黑" pitchFamily="34" charset="-122"/>
                        </a:rPr>
                        <a:t>合肥、芜湖、太原</a:t>
                      </a:r>
                      <a:endParaRPr lang="zh-CN" altLang="en-US" sz="1100" dirty="0">
                        <a:latin typeface="微软雅黑" pitchFamily="34" charset="-122"/>
                        <a:ea typeface="微软雅黑" pitchFamily="34" charset="-122"/>
                      </a:endParaRPr>
                    </a:p>
                  </a:txBody>
                  <a:tcPr marL="82356" marR="82356" marT="41178" marB="41178" anchor="ctr"/>
                </a:tc>
                <a:tc>
                  <a:txBody>
                    <a:bodyPr/>
                    <a:lstStyle/>
                    <a:p>
                      <a:pPr marL="0" marR="0" indent="0" algn="l" defTabSz="979170" rtl="0" eaLnBrk="1" fontAlgn="auto" latinLnBrk="0" hangingPunct="1">
                        <a:lnSpc>
                          <a:spcPct val="100000"/>
                        </a:lnSpc>
                        <a:spcBef>
                          <a:spcPts val="0"/>
                        </a:spcBef>
                        <a:spcAft>
                          <a:spcPts val="0"/>
                        </a:spcAft>
                        <a:buClrTx/>
                        <a:buSzTx/>
                        <a:buFontTx/>
                        <a:buNone/>
                        <a:tabLst/>
                        <a:defRPr/>
                      </a:pP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份额、结构、损益树标杆</a:t>
                      </a:r>
                    </a:p>
                  </a:txBody>
                  <a:tcPr marL="82356" marR="82356" marT="41178" marB="41178" anchor="ctr"/>
                </a:tc>
                <a:tc>
                  <a:txBody>
                    <a:bodyPr/>
                    <a:lstStyle/>
                    <a:p>
                      <a:pPr marL="0" marR="0" indent="0" algn="l" defTabSz="979170" rtl="0" eaLnBrk="1" fontAlgn="auto" latinLnBrk="0" hangingPunct="1">
                        <a:lnSpc>
                          <a:spcPct val="125000"/>
                        </a:lnSpc>
                        <a:spcBef>
                          <a:spcPts val="0"/>
                        </a:spcBef>
                        <a:spcAft>
                          <a:spcPts val="0"/>
                        </a:spcAft>
                        <a:buClrTx/>
                        <a:buSzTx/>
                        <a:buFontTx/>
                        <a:buNone/>
                        <a:tabLst/>
                        <a:defRPr/>
                      </a:pPr>
                      <a:r>
                        <a:rPr lang="zh-CN" altLang="en-US" sz="1100" b="1" kern="1200" dirty="0" smtClean="0">
                          <a:solidFill>
                            <a:srgbClr val="002060"/>
                          </a:solidFill>
                          <a:latin typeface="微软雅黑" panose="020B0503020204020204" pitchFamily="34" charset="-122"/>
                          <a:ea typeface="微软雅黑" panose="020B0503020204020204" pitchFamily="34" charset="-122"/>
                          <a:cs typeface="+mn-cs"/>
                        </a:rPr>
                        <a:t>总部支持：</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高端产品，终端形象设计和产品布置规范，共同打造旗舰终端，培训支持。总部培养输送高端卖手</a:t>
                      </a:r>
                      <a:r>
                        <a:rPr lang="en-US" altLang="zh-CN" sz="1100" b="0" kern="1200" dirty="0" smtClean="0">
                          <a:solidFill>
                            <a:schemeClr val="tx1"/>
                          </a:solidFill>
                          <a:latin typeface="微软雅黑" panose="020B0503020204020204" pitchFamily="34" charset="-122"/>
                          <a:ea typeface="微软雅黑" panose="020B0503020204020204" pitchFamily="34" charset="-122"/>
                          <a:cs typeface="+mn-cs"/>
                        </a:rPr>
                        <a:t>5</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人。</a:t>
                      </a:r>
                      <a:endParaRPr lang="en-US" altLang="zh-CN" sz="1100" b="0" kern="1200" dirty="0" smtClean="0">
                        <a:solidFill>
                          <a:schemeClr val="tx1"/>
                        </a:solidFill>
                        <a:latin typeface="微软雅黑" panose="020B0503020204020204" pitchFamily="34" charset="-122"/>
                        <a:ea typeface="微软雅黑" panose="020B0503020204020204" pitchFamily="34" charset="-122"/>
                        <a:cs typeface="+mn-cs"/>
                      </a:endParaRPr>
                    </a:p>
                    <a:p>
                      <a:pPr marL="0" marR="0" indent="0" algn="l" defTabSz="979170" rtl="0" eaLnBrk="1" fontAlgn="auto" latinLnBrk="0" hangingPunct="1">
                        <a:lnSpc>
                          <a:spcPct val="125000"/>
                        </a:lnSpc>
                        <a:spcBef>
                          <a:spcPts val="0"/>
                        </a:spcBef>
                        <a:spcAft>
                          <a:spcPts val="0"/>
                        </a:spcAft>
                        <a:buClrTx/>
                        <a:buSzTx/>
                        <a:buFontTx/>
                        <a:buNone/>
                        <a:tabLst/>
                        <a:defRPr/>
                      </a:pPr>
                      <a:r>
                        <a:rPr lang="zh-CN" altLang="en-US" sz="1100" b="1" kern="1200" dirty="0" smtClean="0">
                          <a:solidFill>
                            <a:srgbClr val="002060"/>
                          </a:solidFill>
                          <a:latin typeface="微软雅黑" panose="020B0503020204020204" pitchFamily="34" charset="-122"/>
                          <a:ea typeface="微软雅黑" panose="020B0503020204020204" pitchFamily="34" charset="-122"/>
                          <a:cs typeface="+mn-cs"/>
                        </a:rPr>
                        <a:t>管理中心：</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全面推进</a:t>
                      </a:r>
                      <a:r>
                        <a:rPr lang="en-US" altLang="zh-CN" sz="1100" b="0" kern="1200" dirty="0" err="1" smtClean="0">
                          <a:solidFill>
                            <a:schemeClr val="tx1"/>
                          </a:solidFill>
                          <a:latin typeface="微软雅黑" panose="020B0503020204020204" pitchFamily="34" charset="-122"/>
                          <a:ea typeface="微软雅黑" panose="020B0503020204020204" pitchFamily="34" charset="-122"/>
                          <a:cs typeface="+mn-cs"/>
                        </a:rPr>
                        <a:t>CHiQ</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、美菱双品牌双展台圈地策略，建设标杆体验式终端。核心客户战略主推，强化泛虹系协同，发力</a:t>
                      </a:r>
                      <a:r>
                        <a:rPr lang="en-US" altLang="zh-CN" sz="1100" b="0" kern="1200" dirty="0" smtClean="0">
                          <a:solidFill>
                            <a:schemeClr val="tx1"/>
                          </a:solidFill>
                          <a:latin typeface="微软雅黑" panose="020B0503020204020204" pitchFamily="34" charset="-122"/>
                          <a:ea typeface="微软雅黑" panose="020B0503020204020204" pitchFamily="34" charset="-122"/>
                          <a:cs typeface="+mn-cs"/>
                        </a:rPr>
                        <a:t>15K+</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高端产品。</a:t>
                      </a:r>
                    </a:p>
                  </a:txBody>
                  <a:tcPr marL="82356" marR="82356" marT="41178" marB="41178" anchor="ctr"/>
                </a:tc>
              </a:tr>
              <a:tr h="1250914">
                <a:tc>
                  <a:txBody>
                    <a:bodyPr/>
                    <a:lstStyle/>
                    <a:p>
                      <a:r>
                        <a:rPr lang="zh-CN" altLang="en-US" sz="1100" dirty="0" smtClean="0">
                          <a:latin typeface="微软雅黑" pitchFamily="34" charset="-122"/>
                          <a:ea typeface="微软雅黑" pitchFamily="34" charset="-122"/>
                        </a:rPr>
                        <a:t>重点提升市场</a:t>
                      </a:r>
                      <a:endParaRPr lang="zh-CN" altLang="en-US" sz="1100" dirty="0">
                        <a:latin typeface="微软雅黑" pitchFamily="34" charset="-122"/>
                        <a:ea typeface="微软雅黑" pitchFamily="34" charset="-122"/>
                      </a:endParaRPr>
                    </a:p>
                  </a:txBody>
                  <a:tcPr marL="82356" marR="82356" marT="41178" marB="41178" anchor="ctr"/>
                </a:tc>
                <a:tc>
                  <a:txBody>
                    <a:bodyPr/>
                    <a:lstStyle/>
                    <a:p>
                      <a:r>
                        <a:rPr lang="zh-CN" altLang="en-US" sz="1100" dirty="0" smtClean="0">
                          <a:latin typeface="微软雅黑" pitchFamily="34" charset="-122"/>
                          <a:ea typeface="微软雅黑" pitchFamily="34" charset="-122"/>
                        </a:rPr>
                        <a:t>江苏</a:t>
                      </a:r>
                      <a:endParaRPr lang="en-US" altLang="zh-CN" sz="1100" dirty="0" smtClean="0">
                        <a:latin typeface="微软雅黑" pitchFamily="34" charset="-122"/>
                        <a:ea typeface="微软雅黑" pitchFamily="34" charset="-122"/>
                      </a:endParaRPr>
                    </a:p>
                    <a:p>
                      <a:r>
                        <a:rPr lang="zh-CN" altLang="en-US" sz="1100" dirty="0" smtClean="0">
                          <a:latin typeface="微软雅黑" pitchFamily="34" charset="-122"/>
                          <a:ea typeface="微软雅黑" pitchFamily="34" charset="-122"/>
                        </a:rPr>
                        <a:t>湖北</a:t>
                      </a:r>
                      <a:endParaRPr lang="en-US" altLang="zh-CN" sz="1100" dirty="0" smtClean="0">
                        <a:latin typeface="微软雅黑" pitchFamily="34" charset="-122"/>
                        <a:ea typeface="微软雅黑" pitchFamily="34" charset="-122"/>
                      </a:endParaRPr>
                    </a:p>
                    <a:p>
                      <a:r>
                        <a:rPr lang="zh-CN" altLang="en-US" sz="1100" dirty="0" smtClean="0">
                          <a:latin typeface="微软雅黑" pitchFamily="34" charset="-122"/>
                          <a:ea typeface="微软雅黑" pitchFamily="34" charset="-122"/>
                        </a:rPr>
                        <a:t>四川</a:t>
                      </a:r>
                      <a:endParaRPr lang="zh-CN" altLang="en-US" sz="1100" dirty="0">
                        <a:latin typeface="微软雅黑" pitchFamily="34" charset="-122"/>
                        <a:ea typeface="微软雅黑" pitchFamily="34" charset="-122"/>
                      </a:endParaRPr>
                    </a:p>
                  </a:txBody>
                  <a:tcPr marL="82356" marR="82356" marT="41178" marB="41178" anchor="ctr"/>
                </a:tc>
                <a:tc>
                  <a:txBody>
                    <a:bodyPr/>
                    <a:lstStyle/>
                    <a:p>
                      <a:r>
                        <a:rPr lang="zh-CN" altLang="en-US" sz="1100" dirty="0" smtClean="0">
                          <a:latin typeface="微软雅黑" pitchFamily="34" charset="-122"/>
                          <a:ea typeface="微软雅黑" pitchFamily="34" charset="-122"/>
                        </a:rPr>
                        <a:t>南京、无锡、武汉、成都、绵阳</a:t>
                      </a:r>
                      <a:endParaRPr lang="zh-CN" altLang="en-US" sz="1100" dirty="0">
                        <a:latin typeface="微软雅黑" pitchFamily="34" charset="-122"/>
                        <a:ea typeface="微软雅黑" pitchFamily="34" charset="-122"/>
                      </a:endParaRPr>
                    </a:p>
                  </a:txBody>
                  <a:tcPr marL="82356" marR="82356" marT="41178" marB="41178" anchor="ctr"/>
                </a:tc>
                <a:tc>
                  <a:txBody>
                    <a:bodyPr/>
                    <a:lstStyle/>
                    <a:p>
                      <a:pPr marL="0" marR="0" indent="0" algn="l" defTabSz="979170" rtl="0" eaLnBrk="1" fontAlgn="auto" latinLnBrk="0" hangingPunct="1">
                        <a:lnSpc>
                          <a:spcPct val="100000"/>
                        </a:lnSpc>
                        <a:spcBef>
                          <a:spcPts val="0"/>
                        </a:spcBef>
                        <a:spcAft>
                          <a:spcPts val="0"/>
                        </a:spcAft>
                        <a:buClrTx/>
                        <a:buSzTx/>
                        <a:buFontTx/>
                        <a:buNone/>
                        <a:tabLst/>
                        <a:defRPr/>
                      </a:pP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损益率可控情况下，追求规模和份额最大化</a:t>
                      </a:r>
                    </a:p>
                  </a:txBody>
                  <a:tcPr marL="82356" marR="82356" marT="41178" marB="41178" anchor="ctr"/>
                </a:tc>
                <a:tc>
                  <a:txBody>
                    <a:bodyPr/>
                    <a:lstStyle/>
                    <a:p>
                      <a:pPr marL="0" marR="0" indent="0" algn="l" defTabSz="979170" rtl="0" eaLnBrk="1" fontAlgn="auto" latinLnBrk="0" hangingPunct="1">
                        <a:lnSpc>
                          <a:spcPct val="125000"/>
                        </a:lnSpc>
                        <a:spcBef>
                          <a:spcPts val="0"/>
                        </a:spcBef>
                        <a:spcAft>
                          <a:spcPts val="0"/>
                        </a:spcAft>
                        <a:buClrTx/>
                        <a:buSzTx/>
                        <a:buFontTx/>
                        <a:buNone/>
                        <a:tabLst/>
                        <a:defRPr/>
                      </a:pPr>
                      <a:r>
                        <a:rPr lang="zh-CN" altLang="en-US" sz="1100" b="1" kern="1200" dirty="0" smtClean="0">
                          <a:solidFill>
                            <a:srgbClr val="002060"/>
                          </a:solidFill>
                          <a:latin typeface="微软雅黑" panose="020B0503020204020204" pitchFamily="34" charset="-122"/>
                          <a:ea typeface="微软雅黑" panose="020B0503020204020204" pitchFamily="34" charset="-122"/>
                          <a:cs typeface="+mn-cs"/>
                        </a:rPr>
                        <a:t>总部支持：</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每年输送核心业务人才</a:t>
                      </a:r>
                      <a:r>
                        <a:rPr lang="en-US" altLang="zh-CN" sz="1100" b="0" kern="1200" dirty="0" smtClean="0">
                          <a:solidFill>
                            <a:schemeClr val="tx1"/>
                          </a:solidFill>
                          <a:latin typeface="微软雅黑" panose="020B0503020204020204" pitchFamily="34" charset="-122"/>
                          <a:ea typeface="微软雅黑" panose="020B0503020204020204" pitchFamily="34" charset="-122"/>
                          <a:cs typeface="+mn-cs"/>
                        </a:rPr>
                        <a:t>1-2</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人，卖手</a:t>
                      </a:r>
                      <a:r>
                        <a:rPr lang="en-US" altLang="zh-CN" sz="1100" b="0" kern="1200" dirty="0" smtClean="0">
                          <a:solidFill>
                            <a:schemeClr val="tx1"/>
                          </a:solidFill>
                          <a:latin typeface="微软雅黑" panose="020B0503020204020204" pitchFamily="34" charset="-122"/>
                          <a:ea typeface="微软雅黑" panose="020B0503020204020204" pitchFamily="34" charset="-122"/>
                          <a:cs typeface="+mn-cs"/>
                        </a:rPr>
                        <a:t>3-5</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人。核心客户定制产品支持。亏损率指标低于目标</a:t>
                      </a:r>
                      <a:r>
                        <a:rPr lang="en-US" altLang="zh-CN" sz="1100" b="0" kern="1200" dirty="0" smtClean="0">
                          <a:solidFill>
                            <a:schemeClr val="tx1"/>
                          </a:solidFill>
                          <a:latin typeface="微软雅黑" panose="020B0503020204020204" pitchFamily="34" charset="-122"/>
                          <a:ea typeface="微软雅黑" panose="020B0503020204020204" pitchFamily="34" charset="-122"/>
                          <a:cs typeface="+mn-cs"/>
                        </a:rPr>
                        <a:t>1-2</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个百分点。</a:t>
                      </a:r>
                      <a:endParaRPr lang="en-US" altLang="zh-CN" sz="1100" b="0" kern="1200" dirty="0" smtClean="0">
                        <a:solidFill>
                          <a:schemeClr val="tx1"/>
                        </a:solidFill>
                        <a:latin typeface="微软雅黑" panose="020B0503020204020204" pitchFamily="34" charset="-122"/>
                        <a:ea typeface="微软雅黑" panose="020B0503020204020204" pitchFamily="34" charset="-122"/>
                        <a:cs typeface="+mn-cs"/>
                      </a:endParaRPr>
                    </a:p>
                    <a:p>
                      <a:pPr marL="0" marR="0" indent="0" algn="l" defTabSz="979170" rtl="0" eaLnBrk="1" fontAlgn="auto" latinLnBrk="0" hangingPunct="1">
                        <a:lnSpc>
                          <a:spcPct val="125000"/>
                        </a:lnSpc>
                        <a:spcBef>
                          <a:spcPts val="0"/>
                        </a:spcBef>
                        <a:spcAft>
                          <a:spcPts val="0"/>
                        </a:spcAft>
                        <a:buClrTx/>
                        <a:buSzTx/>
                        <a:buFontTx/>
                        <a:buNone/>
                        <a:tabLst/>
                        <a:defRPr/>
                      </a:pPr>
                      <a:r>
                        <a:rPr lang="zh-CN" altLang="en-US" sz="1100" b="1" kern="1200" dirty="0" smtClean="0">
                          <a:solidFill>
                            <a:srgbClr val="002060"/>
                          </a:solidFill>
                          <a:latin typeface="微软雅黑" panose="020B0503020204020204" pitchFamily="34" charset="-122"/>
                          <a:ea typeface="微软雅黑" panose="020B0503020204020204" pitchFamily="34" charset="-122"/>
                          <a:cs typeface="+mn-cs"/>
                        </a:rPr>
                        <a:t>管理中心：</a:t>
                      </a:r>
                      <a:r>
                        <a:rPr lang="zh-CN" altLang="en-US" sz="1100" b="0" kern="1200" dirty="0" smtClean="0">
                          <a:solidFill>
                            <a:schemeClr val="tx1"/>
                          </a:solidFill>
                          <a:latin typeface="微软雅黑" panose="020B0503020204020204" pitchFamily="34" charset="-122"/>
                          <a:ea typeface="微软雅黑" panose="020B0503020204020204" pitchFamily="34" charset="-122"/>
                          <a:cs typeface="+mn-cs"/>
                        </a:rPr>
                        <a:t>建设示范性体验化终端，推进高端化出样与销售，零售强化客户年度主推冲规模，分销拥抱县城客户和新渠道，联合促销拉升销售。</a:t>
                      </a:r>
                    </a:p>
                  </a:txBody>
                  <a:tcPr marL="82356" marR="82356" marT="41178" marB="41178" anchor="ctr"/>
                </a:tc>
              </a:tr>
            </a:tbl>
          </a:graphicData>
        </a:graphic>
      </p:graphicFrame>
      <p:sp>
        <p:nvSpPr>
          <p:cNvPr id="10" name="TextBox 9"/>
          <p:cNvSpPr txBox="1"/>
          <p:nvPr/>
        </p:nvSpPr>
        <p:spPr>
          <a:xfrm>
            <a:off x="535266" y="1115098"/>
            <a:ext cx="8118211" cy="450385"/>
          </a:xfrm>
          <a:prstGeom prst="rect">
            <a:avLst/>
          </a:prstGeom>
          <a:noFill/>
          <a:ln>
            <a:noFill/>
            <a:prstDash val="sysDash"/>
          </a:ln>
        </p:spPr>
        <p:txBody>
          <a:bodyPr wrap="square" rtlCol="0" anchor="ctr" anchorCtr="0">
            <a:noAutofit/>
          </a:bodyPr>
          <a:lstStyle/>
          <a:p>
            <a:pPr marL="257375" indent="-257375" eaLnBrk="0" fontAlgn="auto" hangingPunct="0">
              <a:spcBef>
                <a:spcPts val="0"/>
              </a:spcBef>
              <a:spcAft>
                <a:spcPts val="0"/>
              </a:spcAft>
              <a:buFont typeface="Wingdings" panose="05000000000000000000" pitchFamily="2" charset="2"/>
              <a:buChar char="u"/>
              <a:defRPr/>
            </a:pPr>
            <a:r>
              <a:rPr lang="en-US" altLang="zh-CN" sz="1441" dirty="0">
                <a:solidFill>
                  <a:prstClr val="black"/>
                </a:solidFill>
                <a:latin typeface="微软雅黑" pitchFamily="34" charset="-122"/>
                <a:ea typeface="微软雅黑" pitchFamily="34" charset="-122"/>
                <a:cs typeface="仿宋" pitchFamily="49" charset="-122"/>
              </a:rPr>
              <a:t>1239</a:t>
            </a:r>
            <a:r>
              <a:rPr lang="zh-CN" altLang="en-US" sz="1441" dirty="0">
                <a:solidFill>
                  <a:prstClr val="black"/>
                </a:solidFill>
                <a:latin typeface="微软雅黑" pitchFamily="34" charset="-122"/>
                <a:ea typeface="微软雅黑" pitchFamily="34" charset="-122"/>
                <a:cs typeface="仿宋" pitchFamily="49" charset="-122"/>
              </a:rPr>
              <a:t>工程：重点打造</a:t>
            </a:r>
            <a:r>
              <a:rPr lang="en-US" altLang="zh-CN" sz="1441" dirty="0">
                <a:solidFill>
                  <a:prstClr val="black"/>
                </a:solidFill>
                <a:latin typeface="微软雅黑" pitchFamily="34" charset="-122"/>
                <a:ea typeface="微软雅黑" pitchFamily="34" charset="-122"/>
                <a:cs typeface="仿宋" pitchFamily="49" charset="-122"/>
              </a:rPr>
              <a:t>1</a:t>
            </a:r>
            <a:r>
              <a:rPr lang="zh-CN" altLang="en-US" sz="1441" dirty="0">
                <a:solidFill>
                  <a:prstClr val="black"/>
                </a:solidFill>
                <a:latin typeface="微软雅黑" pitchFamily="34" charset="-122"/>
                <a:ea typeface="微软雅黑" pitchFamily="34" charset="-122"/>
                <a:cs typeface="仿宋" pitchFamily="49" charset="-122"/>
              </a:rPr>
              <a:t>个突围市场，</a:t>
            </a:r>
            <a:r>
              <a:rPr lang="en-US" altLang="zh-CN" sz="1441" dirty="0">
                <a:solidFill>
                  <a:prstClr val="black"/>
                </a:solidFill>
                <a:latin typeface="微软雅黑" pitchFamily="34" charset="-122"/>
                <a:ea typeface="微软雅黑" pitchFamily="34" charset="-122"/>
                <a:cs typeface="仿宋" pitchFamily="49" charset="-122"/>
              </a:rPr>
              <a:t>2</a:t>
            </a:r>
            <a:r>
              <a:rPr lang="zh-CN" altLang="en-US" sz="1441" dirty="0">
                <a:solidFill>
                  <a:prstClr val="black"/>
                </a:solidFill>
                <a:latin typeface="微软雅黑" pitchFamily="34" charset="-122"/>
                <a:ea typeface="微软雅黑" pitchFamily="34" charset="-122"/>
                <a:cs typeface="仿宋" pitchFamily="49" charset="-122"/>
              </a:rPr>
              <a:t>个根据地市场，</a:t>
            </a:r>
            <a:r>
              <a:rPr lang="en-US" altLang="zh-CN" sz="1441" dirty="0">
                <a:solidFill>
                  <a:prstClr val="black"/>
                </a:solidFill>
                <a:latin typeface="微软雅黑" pitchFamily="34" charset="-122"/>
                <a:ea typeface="微软雅黑" pitchFamily="34" charset="-122"/>
                <a:cs typeface="仿宋" pitchFamily="49" charset="-122"/>
              </a:rPr>
              <a:t>3</a:t>
            </a:r>
            <a:r>
              <a:rPr lang="zh-CN" altLang="en-US" sz="1441" dirty="0">
                <a:solidFill>
                  <a:prstClr val="black"/>
                </a:solidFill>
                <a:latin typeface="微软雅黑" pitchFamily="34" charset="-122"/>
                <a:ea typeface="微软雅黑" pitchFamily="34" charset="-122"/>
                <a:cs typeface="仿宋" pitchFamily="49" charset="-122"/>
              </a:rPr>
              <a:t>个重点提升市场，涵盖</a:t>
            </a:r>
            <a:r>
              <a:rPr lang="en-US" altLang="zh-CN" sz="1441" dirty="0">
                <a:solidFill>
                  <a:prstClr val="black"/>
                </a:solidFill>
                <a:latin typeface="微软雅黑" pitchFamily="34" charset="-122"/>
                <a:ea typeface="微软雅黑" pitchFamily="34" charset="-122"/>
                <a:cs typeface="仿宋" pitchFamily="49" charset="-122"/>
              </a:rPr>
              <a:t>9</a:t>
            </a:r>
            <a:r>
              <a:rPr lang="zh-CN" altLang="en-US" sz="1441" dirty="0">
                <a:solidFill>
                  <a:prstClr val="black"/>
                </a:solidFill>
                <a:latin typeface="微软雅黑" pitchFamily="34" charset="-122"/>
                <a:ea typeface="微软雅黑" pitchFamily="34" charset="-122"/>
                <a:cs typeface="仿宋" pitchFamily="49" charset="-122"/>
              </a:rPr>
              <a:t>大管理中心。</a:t>
            </a: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渠道型号规划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渠道生命周期管理</a:t>
            </a:r>
          </a:p>
        </p:txBody>
      </p:sp>
      <p:sp>
        <p:nvSpPr>
          <p:cNvPr id="5" name="标题1"/>
          <p:cNvSpPr>
            <a:spLocks noChangeArrowheads="1"/>
          </p:cNvSpPr>
          <p:nvPr/>
        </p:nvSpPr>
        <p:spPr bwMode="gray">
          <a:xfrm>
            <a:off x="705726" y="5986475"/>
            <a:ext cx="2347644" cy="395065"/>
          </a:xfrm>
          <a:prstGeom prst="roundRect">
            <a:avLst>
              <a:gd name="adj" fmla="val 11921"/>
            </a:avLst>
          </a:prstGeom>
          <a:noFill/>
          <a:ln>
            <a:noFill/>
          </a:ln>
        </p:spPr>
        <p:txBody>
          <a:bodyPr lIns="74596" tIns="37297" rIns="74596" bIns="3729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defRPr/>
            </a:pPr>
            <a:r>
              <a:rPr lang="zh-CN" altLang="en-US" sz="1441" b="1" dirty="0">
                <a:solidFill>
                  <a:prstClr val="black"/>
                </a:solidFill>
                <a:latin typeface="微软雅黑" panose="020B0503020204020204" pitchFamily="34" charset="-122"/>
                <a:ea typeface="微软雅黑" panose="020B0503020204020204" pitchFamily="34" charset="-122"/>
              </a:rPr>
              <a:t>线下渠道</a:t>
            </a:r>
            <a:endParaRPr lang="zh-CN" altLang="zh-CN" sz="1441" b="1" dirty="0">
              <a:solidFill>
                <a:prstClr val="black"/>
              </a:solidFill>
              <a:latin typeface="微软雅黑" panose="020B0503020204020204" pitchFamily="34" charset="-122"/>
              <a:ea typeface="微软雅黑" panose="020B0503020204020204" pitchFamily="34" charset="-122"/>
            </a:endParaRPr>
          </a:p>
        </p:txBody>
      </p:sp>
      <p:sp>
        <p:nvSpPr>
          <p:cNvPr id="6" name="标题1"/>
          <p:cNvSpPr>
            <a:spLocks noChangeArrowheads="1"/>
          </p:cNvSpPr>
          <p:nvPr/>
        </p:nvSpPr>
        <p:spPr bwMode="gray">
          <a:xfrm>
            <a:off x="3313352" y="6046023"/>
            <a:ext cx="2347644" cy="307421"/>
          </a:xfrm>
          <a:prstGeom prst="roundRect">
            <a:avLst>
              <a:gd name="adj" fmla="val 11921"/>
            </a:avLst>
          </a:prstGeom>
          <a:noFill/>
          <a:ln>
            <a:noFill/>
          </a:ln>
        </p:spPr>
        <p:txBody>
          <a:bodyPr lIns="74596" tIns="37297" rIns="74596" bIns="37297" anchor="ctr"/>
          <a:lstStyle/>
          <a:p>
            <a:pPr algn="ctr">
              <a:lnSpc>
                <a:spcPct val="120000"/>
              </a:lnSpc>
            </a:pPr>
            <a:r>
              <a:rPr lang="zh-CN" altLang="en-US" sz="1441" b="1" dirty="0">
                <a:solidFill>
                  <a:prstClr val="black"/>
                </a:solidFill>
                <a:latin typeface="微软雅黑" panose="020B0503020204020204" pitchFamily="34" charset="-122"/>
                <a:ea typeface="微软雅黑" panose="020B0503020204020204" pitchFamily="34" charset="-122"/>
              </a:rPr>
              <a:t>线上渠道</a:t>
            </a:r>
            <a:endParaRPr lang="zh-CN" altLang="zh-CN" sz="1441" b="1" dirty="0">
              <a:solidFill>
                <a:prstClr val="black"/>
              </a:solidFill>
              <a:latin typeface="微软雅黑" panose="020B0503020204020204" pitchFamily="34" charset="-122"/>
              <a:ea typeface="微软雅黑" panose="020B0503020204020204" pitchFamily="34" charset="-122"/>
            </a:endParaRPr>
          </a:p>
        </p:txBody>
      </p:sp>
      <p:sp>
        <p:nvSpPr>
          <p:cNvPr id="7" name="标题1"/>
          <p:cNvSpPr>
            <a:spLocks noChangeArrowheads="1"/>
          </p:cNvSpPr>
          <p:nvPr/>
        </p:nvSpPr>
        <p:spPr bwMode="gray">
          <a:xfrm>
            <a:off x="5624282" y="5966766"/>
            <a:ext cx="2390677" cy="493362"/>
          </a:xfrm>
          <a:prstGeom prst="roundRect">
            <a:avLst>
              <a:gd name="adj" fmla="val 11921"/>
            </a:avLst>
          </a:prstGeom>
          <a:noFill/>
          <a:ln>
            <a:noFill/>
          </a:ln>
        </p:spPr>
        <p:txBody>
          <a:bodyPr lIns="74596" tIns="37297" rIns="74596" bIns="37297" anchor="ctr"/>
          <a:lstStyle/>
          <a:p>
            <a:pPr algn="ctr">
              <a:lnSpc>
                <a:spcPct val="120000"/>
              </a:lnSpc>
            </a:pPr>
            <a:r>
              <a:rPr lang="zh-CN" altLang="en-US" sz="1441" b="1" dirty="0">
                <a:solidFill>
                  <a:prstClr val="black"/>
                </a:solidFill>
                <a:latin typeface="微软雅黑" panose="020B0503020204020204" pitchFamily="34" charset="-122"/>
                <a:ea typeface="微软雅黑" panose="020B0503020204020204" pitchFamily="34" charset="-122"/>
              </a:rPr>
              <a:t>无界销售</a:t>
            </a:r>
            <a:endParaRPr lang="en-US" altLang="zh-CN" sz="1441" b="1" dirty="0">
              <a:solidFill>
                <a:prstClr val="black"/>
              </a:solidFill>
              <a:latin typeface="微软雅黑" panose="020B0503020204020204" pitchFamily="34" charset="-122"/>
              <a:ea typeface="微软雅黑" panose="020B0503020204020204" pitchFamily="34" charset="-122"/>
            </a:endParaRPr>
          </a:p>
        </p:txBody>
      </p:sp>
      <p:cxnSp>
        <p:nvCxnSpPr>
          <p:cNvPr id="8" name="直接箭头连接符 7"/>
          <p:cNvCxnSpPr/>
          <p:nvPr/>
        </p:nvCxnSpPr>
        <p:spPr>
          <a:xfrm flipV="1">
            <a:off x="423081" y="5949944"/>
            <a:ext cx="10472770" cy="15978"/>
          </a:xfrm>
          <a:prstGeom prst="straightConnector1">
            <a:avLst/>
          </a:prstGeom>
          <a:ln w="508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flipV="1">
            <a:off x="423081" y="1484336"/>
            <a:ext cx="29413" cy="4465608"/>
          </a:xfrm>
          <a:prstGeom prst="straightConnector1">
            <a:avLst/>
          </a:prstGeom>
          <a:ln w="508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标题1"/>
          <p:cNvSpPr>
            <a:spLocks noChangeArrowheads="1"/>
          </p:cNvSpPr>
          <p:nvPr/>
        </p:nvSpPr>
        <p:spPr bwMode="gray">
          <a:xfrm>
            <a:off x="940245" y="975927"/>
            <a:ext cx="2452312" cy="320094"/>
          </a:xfrm>
          <a:prstGeom prst="roundRect">
            <a:avLst>
              <a:gd name="adj" fmla="val 11921"/>
            </a:avLst>
          </a:prstGeom>
          <a:noFill/>
          <a:ln>
            <a:noFill/>
          </a:ln>
        </p:spPr>
        <p:txBody>
          <a:bodyPr lIns="74596" tIns="37297" rIns="74596" bIns="3729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defRPr/>
            </a:pPr>
            <a:r>
              <a:rPr lang="zh-CN" altLang="en-US" sz="1621" b="1" dirty="0">
                <a:solidFill>
                  <a:prstClr val="black"/>
                </a:solidFill>
                <a:latin typeface="微软雅黑" panose="020B0503020204020204" pitchFamily="34" charset="-122"/>
                <a:ea typeface="微软雅黑" panose="020B0503020204020204" pitchFamily="34" charset="-122"/>
              </a:rPr>
              <a:t>渠道演化与策略一览表</a:t>
            </a:r>
            <a:endParaRPr lang="zh-CN" altLang="zh-CN" sz="1621" b="1" dirty="0">
              <a:solidFill>
                <a:prstClr val="black"/>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1253187" y="3008099"/>
            <a:ext cx="1361784" cy="356658"/>
            <a:chOff x="144015" y="1463510"/>
            <a:chExt cx="2322578" cy="975673"/>
          </a:xfrm>
          <a:solidFill>
            <a:srgbClr val="C0C0C0"/>
          </a:solidFill>
        </p:grpSpPr>
        <p:sp>
          <p:nvSpPr>
            <p:cNvPr id="14" name="圆角矩形 13"/>
            <p:cNvSpPr/>
            <p:nvPr/>
          </p:nvSpPr>
          <p:spPr>
            <a:xfrm>
              <a:off x="144015" y="1463510"/>
              <a:ext cx="2322578" cy="975673"/>
            </a:xfrm>
            <a:prstGeom prst="roundRect">
              <a:avLst/>
            </a:prstGeom>
            <a:solidFill>
              <a:srgbClr val="92D050"/>
            </a:solidFill>
            <a:ln>
              <a:noFill/>
            </a:ln>
          </p:spPr>
        </p:sp>
        <p:sp>
          <p:nvSpPr>
            <p:cNvPr id="15" name="圆角矩形 4"/>
            <p:cNvSpPr/>
            <p:nvPr/>
          </p:nvSpPr>
          <p:spPr>
            <a:xfrm>
              <a:off x="298696" y="1677779"/>
              <a:ext cx="2156392" cy="547137"/>
            </a:xfrm>
            <a:prstGeom prst="rect">
              <a:avLst/>
            </a:prstGeom>
            <a:solidFill>
              <a:srgbClr val="92D050"/>
            </a:solid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商超</a:t>
              </a:r>
            </a:p>
          </p:txBody>
        </p:sp>
      </p:grpSp>
      <p:grpSp>
        <p:nvGrpSpPr>
          <p:cNvPr id="16" name="组合 15"/>
          <p:cNvGrpSpPr/>
          <p:nvPr/>
        </p:nvGrpSpPr>
        <p:grpSpPr>
          <a:xfrm>
            <a:off x="1253187" y="1639560"/>
            <a:ext cx="1361784" cy="356658"/>
            <a:chOff x="144015" y="1463510"/>
            <a:chExt cx="2322578" cy="975673"/>
          </a:xfrm>
          <a:solidFill>
            <a:srgbClr val="C0C0C0"/>
          </a:solidFill>
        </p:grpSpPr>
        <p:sp>
          <p:nvSpPr>
            <p:cNvPr id="17" name="圆角矩形 16"/>
            <p:cNvSpPr/>
            <p:nvPr/>
          </p:nvSpPr>
          <p:spPr>
            <a:xfrm>
              <a:off x="144015" y="1463510"/>
              <a:ext cx="2322578" cy="975673"/>
            </a:xfrm>
            <a:prstGeom prst="roundRect">
              <a:avLst/>
            </a:prstGeom>
            <a:solidFill>
              <a:srgbClr val="92D050"/>
            </a:solidFill>
            <a:ln>
              <a:noFill/>
            </a:ln>
          </p:spPr>
        </p:sp>
        <p:sp>
          <p:nvSpPr>
            <p:cNvPr id="18" name="圆角矩形 4"/>
            <p:cNvSpPr/>
            <p:nvPr/>
          </p:nvSpPr>
          <p:spPr>
            <a:xfrm>
              <a:off x="298696" y="1677779"/>
              <a:ext cx="2156392" cy="547137"/>
            </a:xfrm>
            <a:prstGeom prst="rect">
              <a:avLst/>
            </a:prstGeom>
            <a:solidFill>
              <a:srgbClr val="92D050"/>
            </a:solid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苏宁</a:t>
              </a:r>
            </a:p>
          </p:txBody>
        </p:sp>
      </p:grpSp>
      <p:grpSp>
        <p:nvGrpSpPr>
          <p:cNvPr id="19" name="组合 18"/>
          <p:cNvGrpSpPr/>
          <p:nvPr/>
        </p:nvGrpSpPr>
        <p:grpSpPr>
          <a:xfrm>
            <a:off x="1253187" y="3920459"/>
            <a:ext cx="1361784" cy="356658"/>
            <a:chOff x="144015" y="1463510"/>
            <a:chExt cx="2322578" cy="975673"/>
          </a:xfrm>
          <a:solidFill>
            <a:srgbClr val="C0C0C0"/>
          </a:solidFill>
        </p:grpSpPr>
        <p:sp>
          <p:nvSpPr>
            <p:cNvPr id="20" name="圆角矩形 19"/>
            <p:cNvSpPr/>
            <p:nvPr/>
          </p:nvSpPr>
          <p:spPr>
            <a:xfrm>
              <a:off x="144015" y="1463510"/>
              <a:ext cx="2322578" cy="975673"/>
            </a:xfrm>
            <a:prstGeom prst="roundRect">
              <a:avLst/>
            </a:prstGeom>
            <a:solidFill>
              <a:srgbClr val="92D050"/>
            </a:solidFill>
            <a:ln>
              <a:noFill/>
            </a:ln>
          </p:spPr>
        </p:sp>
        <p:sp>
          <p:nvSpPr>
            <p:cNvPr id="21" name="圆角矩形 4"/>
            <p:cNvSpPr/>
            <p:nvPr/>
          </p:nvSpPr>
          <p:spPr>
            <a:xfrm>
              <a:off x="298695" y="1677778"/>
              <a:ext cx="2069995" cy="547137"/>
            </a:xfrm>
            <a:prstGeom prst="rect">
              <a:avLst/>
            </a:prstGeom>
            <a:solidFill>
              <a:srgbClr val="92D050"/>
            </a:solid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分销</a:t>
              </a:r>
            </a:p>
          </p:txBody>
        </p:sp>
      </p:grpSp>
      <p:grpSp>
        <p:nvGrpSpPr>
          <p:cNvPr id="22" name="组合 21"/>
          <p:cNvGrpSpPr/>
          <p:nvPr/>
        </p:nvGrpSpPr>
        <p:grpSpPr>
          <a:xfrm>
            <a:off x="1253187" y="3464279"/>
            <a:ext cx="1361784" cy="356658"/>
            <a:chOff x="144015" y="1463510"/>
            <a:chExt cx="2322578" cy="975673"/>
          </a:xfrm>
          <a:solidFill>
            <a:srgbClr val="C0C0C0"/>
          </a:solidFill>
        </p:grpSpPr>
        <p:sp>
          <p:nvSpPr>
            <p:cNvPr id="23" name="圆角矩形 22"/>
            <p:cNvSpPr/>
            <p:nvPr/>
          </p:nvSpPr>
          <p:spPr>
            <a:xfrm>
              <a:off x="144015" y="1463510"/>
              <a:ext cx="2322578" cy="975673"/>
            </a:xfrm>
            <a:prstGeom prst="roundRect">
              <a:avLst/>
            </a:prstGeom>
            <a:solidFill>
              <a:srgbClr val="92D050"/>
            </a:solidFill>
            <a:ln>
              <a:noFill/>
            </a:ln>
          </p:spPr>
        </p:sp>
        <p:sp>
          <p:nvSpPr>
            <p:cNvPr id="24" name="圆角矩形 4"/>
            <p:cNvSpPr/>
            <p:nvPr/>
          </p:nvSpPr>
          <p:spPr>
            <a:xfrm>
              <a:off x="298696" y="1677779"/>
              <a:ext cx="2156392" cy="547137"/>
            </a:xfrm>
            <a:prstGeom prst="rect">
              <a:avLst/>
            </a:prstGeom>
            <a:solidFill>
              <a:srgbClr val="92D050"/>
            </a:solidFill>
            <a:ln>
              <a:noFill/>
            </a:ln>
          </p:spPr>
          <p:txBody>
            <a:bodyPr anchor="ctr"/>
            <a:lstStyle/>
            <a:p>
              <a:pPr algn="ctr" fontAlgn="auto">
                <a:spcBef>
                  <a:spcPts val="0"/>
                </a:spcBef>
                <a:spcAft>
                  <a:spcPts val="0"/>
                </a:spcAft>
              </a:pPr>
              <a:r>
                <a:rPr lang="en-US" altLang="zh-CN" sz="1441" dirty="0">
                  <a:solidFill>
                    <a:prstClr val="black"/>
                  </a:solidFill>
                  <a:latin typeface="微软雅黑" panose="020B0503020204020204" pitchFamily="34" charset="-122"/>
                  <a:ea typeface="微软雅黑" panose="020B0503020204020204" pitchFamily="34" charset="-122"/>
                </a:rPr>
                <a:t>G90</a:t>
              </a:r>
              <a:endParaRPr lang="zh-CN" altLang="en-US" sz="1441" dirty="0">
                <a:solidFill>
                  <a:prstClr val="black"/>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1253187" y="2095740"/>
            <a:ext cx="1361784" cy="356658"/>
            <a:chOff x="144015" y="1463510"/>
            <a:chExt cx="2322578" cy="975673"/>
          </a:xfrm>
          <a:solidFill>
            <a:srgbClr val="C0C0C0"/>
          </a:solidFill>
        </p:grpSpPr>
        <p:sp>
          <p:nvSpPr>
            <p:cNvPr id="26" name="圆角矩形 25"/>
            <p:cNvSpPr/>
            <p:nvPr/>
          </p:nvSpPr>
          <p:spPr>
            <a:xfrm>
              <a:off x="144015" y="1463510"/>
              <a:ext cx="2322578" cy="975673"/>
            </a:xfrm>
            <a:prstGeom prst="roundRect">
              <a:avLst/>
            </a:prstGeom>
            <a:solidFill>
              <a:srgbClr val="92D050"/>
            </a:solidFill>
            <a:ln>
              <a:noFill/>
            </a:ln>
          </p:spPr>
        </p:sp>
        <p:sp>
          <p:nvSpPr>
            <p:cNvPr id="27" name="圆角矩形 4"/>
            <p:cNvSpPr/>
            <p:nvPr/>
          </p:nvSpPr>
          <p:spPr>
            <a:xfrm>
              <a:off x="298696" y="1677779"/>
              <a:ext cx="2156392" cy="547137"/>
            </a:xfrm>
            <a:prstGeom prst="rect">
              <a:avLst/>
            </a:prstGeom>
            <a:solidFill>
              <a:srgbClr val="92D050"/>
            </a:solid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国美</a:t>
              </a:r>
            </a:p>
          </p:txBody>
        </p:sp>
      </p:grpSp>
      <p:grpSp>
        <p:nvGrpSpPr>
          <p:cNvPr id="28" name="组合 27"/>
          <p:cNvGrpSpPr/>
          <p:nvPr/>
        </p:nvGrpSpPr>
        <p:grpSpPr>
          <a:xfrm>
            <a:off x="1253187" y="2551919"/>
            <a:ext cx="1361784" cy="356658"/>
            <a:chOff x="144015" y="1463510"/>
            <a:chExt cx="2322578" cy="975673"/>
          </a:xfrm>
          <a:solidFill>
            <a:srgbClr val="C0C0C0"/>
          </a:solidFill>
        </p:grpSpPr>
        <p:sp>
          <p:nvSpPr>
            <p:cNvPr id="29" name="圆角矩形 28"/>
            <p:cNvSpPr/>
            <p:nvPr/>
          </p:nvSpPr>
          <p:spPr>
            <a:xfrm>
              <a:off x="144015" y="1463510"/>
              <a:ext cx="2322578" cy="975673"/>
            </a:xfrm>
            <a:prstGeom prst="roundRect">
              <a:avLst/>
            </a:prstGeom>
            <a:solidFill>
              <a:srgbClr val="92D050"/>
            </a:solidFill>
            <a:ln>
              <a:noFill/>
            </a:ln>
          </p:spPr>
        </p:sp>
        <p:sp>
          <p:nvSpPr>
            <p:cNvPr id="30" name="圆角矩形 4"/>
            <p:cNvSpPr/>
            <p:nvPr/>
          </p:nvSpPr>
          <p:spPr>
            <a:xfrm>
              <a:off x="298696" y="1677779"/>
              <a:ext cx="2156392" cy="547137"/>
            </a:xfrm>
            <a:prstGeom prst="rect">
              <a:avLst/>
            </a:prstGeom>
            <a:solidFill>
              <a:srgbClr val="92D050"/>
            </a:solid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五星</a:t>
              </a:r>
            </a:p>
          </p:txBody>
        </p:sp>
      </p:grpSp>
      <p:grpSp>
        <p:nvGrpSpPr>
          <p:cNvPr id="31" name="组合 30"/>
          <p:cNvGrpSpPr/>
          <p:nvPr/>
        </p:nvGrpSpPr>
        <p:grpSpPr>
          <a:xfrm>
            <a:off x="3753520" y="4106213"/>
            <a:ext cx="1361784" cy="356658"/>
            <a:chOff x="144015" y="1463510"/>
            <a:chExt cx="2322578" cy="975673"/>
          </a:xfrm>
          <a:solidFill>
            <a:srgbClr val="C0C0C0"/>
          </a:solidFill>
        </p:grpSpPr>
        <p:sp>
          <p:nvSpPr>
            <p:cNvPr id="32" name="圆角矩形 31"/>
            <p:cNvSpPr/>
            <p:nvPr/>
          </p:nvSpPr>
          <p:spPr>
            <a:xfrm>
              <a:off x="144015" y="1463510"/>
              <a:ext cx="2322578" cy="975673"/>
            </a:xfrm>
            <a:prstGeom prst="roundRect">
              <a:avLst/>
            </a:prstGeom>
            <a:solidFill>
              <a:srgbClr val="FFC000"/>
            </a:solidFill>
            <a:ln>
              <a:noFill/>
            </a:ln>
          </p:spPr>
        </p:sp>
        <p:sp>
          <p:nvSpPr>
            <p:cNvPr id="34" name="圆角矩形 4"/>
            <p:cNvSpPr/>
            <p:nvPr/>
          </p:nvSpPr>
          <p:spPr>
            <a:xfrm>
              <a:off x="298696" y="1677779"/>
              <a:ext cx="2156392" cy="547137"/>
            </a:xfrm>
            <a:prstGeom prst="rect">
              <a:avLst/>
            </a:prstGeom>
            <a:solidFill>
              <a:srgbClr val="FFC000"/>
            </a:solid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天猫</a:t>
              </a:r>
            </a:p>
          </p:txBody>
        </p:sp>
      </p:grpSp>
      <p:grpSp>
        <p:nvGrpSpPr>
          <p:cNvPr id="35" name="组合 34"/>
          <p:cNvGrpSpPr/>
          <p:nvPr/>
        </p:nvGrpSpPr>
        <p:grpSpPr>
          <a:xfrm>
            <a:off x="3753520" y="1639560"/>
            <a:ext cx="1361784" cy="356658"/>
            <a:chOff x="144015" y="1463510"/>
            <a:chExt cx="2322578" cy="975673"/>
          </a:xfrm>
          <a:solidFill>
            <a:srgbClr val="C0C0C0"/>
          </a:solidFill>
        </p:grpSpPr>
        <p:sp>
          <p:nvSpPr>
            <p:cNvPr id="36" name="圆角矩形 35"/>
            <p:cNvSpPr/>
            <p:nvPr/>
          </p:nvSpPr>
          <p:spPr>
            <a:xfrm>
              <a:off x="144015" y="1463510"/>
              <a:ext cx="2322578" cy="975673"/>
            </a:xfrm>
            <a:prstGeom prst="roundRect">
              <a:avLst/>
            </a:prstGeom>
            <a:solidFill>
              <a:srgbClr val="FFC000"/>
            </a:solidFill>
            <a:ln>
              <a:noFill/>
            </a:ln>
          </p:spPr>
        </p:sp>
        <p:sp>
          <p:nvSpPr>
            <p:cNvPr id="37" name="圆角矩形 4"/>
            <p:cNvSpPr/>
            <p:nvPr/>
          </p:nvSpPr>
          <p:spPr>
            <a:xfrm>
              <a:off x="298696" y="1677779"/>
              <a:ext cx="2156392" cy="547137"/>
            </a:xfrm>
            <a:prstGeom prst="rect">
              <a:avLst/>
            </a:prstGeom>
            <a:solidFill>
              <a:srgbClr val="FFC000"/>
            </a:solid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苏宁易购</a:t>
              </a:r>
            </a:p>
          </p:txBody>
        </p:sp>
      </p:grpSp>
      <p:grpSp>
        <p:nvGrpSpPr>
          <p:cNvPr id="38" name="组合 37"/>
          <p:cNvGrpSpPr/>
          <p:nvPr/>
        </p:nvGrpSpPr>
        <p:grpSpPr>
          <a:xfrm>
            <a:off x="3746775" y="4562392"/>
            <a:ext cx="1361784" cy="356658"/>
            <a:chOff x="144015" y="1463510"/>
            <a:chExt cx="2322578" cy="975673"/>
          </a:xfrm>
          <a:solidFill>
            <a:srgbClr val="C0C0C0"/>
          </a:solidFill>
        </p:grpSpPr>
        <p:sp>
          <p:nvSpPr>
            <p:cNvPr id="39" name="圆角矩形 38"/>
            <p:cNvSpPr/>
            <p:nvPr/>
          </p:nvSpPr>
          <p:spPr>
            <a:xfrm>
              <a:off x="144015" y="1463510"/>
              <a:ext cx="2322578" cy="975673"/>
            </a:xfrm>
            <a:prstGeom prst="roundRect">
              <a:avLst/>
            </a:prstGeom>
            <a:solidFill>
              <a:srgbClr val="FFC000"/>
            </a:solidFill>
            <a:ln>
              <a:noFill/>
            </a:ln>
          </p:spPr>
        </p:sp>
        <p:sp>
          <p:nvSpPr>
            <p:cNvPr id="40" name="圆角矩形 4"/>
            <p:cNvSpPr/>
            <p:nvPr/>
          </p:nvSpPr>
          <p:spPr>
            <a:xfrm>
              <a:off x="298696" y="1677779"/>
              <a:ext cx="2156392" cy="547137"/>
            </a:xfrm>
            <a:prstGeom prst="rect">
              <a:avLst/>
            </a:prstGeom>
            <a:solidFill>
              <a:srgbClr val="FFC000"/>
            </a:solid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京东</a:t>
              </a:r>
            </a:p>
          </p:txBody>
        </p:sp>
      </p:grpSp>
      <p:grpSp>
        <p:nvGrpSpPr>
          <p:cNvPr id="41" name="组合 40"/>
          <p:cNvGrpSpPr/>
          <p:nvPr/>
        </p:nvGrpSpPr>
        <p:grpSpPr>
          <a:xfrm>
            <a:off x="3740029" y="5018572"/>
            <a:ext cx="1361784" cy="356658"/>
            <a:chOff x="144015" y="1463510"/>
            <a:chExt cx="2322578" cy="975673"/>
          </a:xfrm>
          <a:solidFill>
            <a:srgbClr val="C0C0C0"/>
          </a:solidFill>
        </p:grpSpPr>
        <p:sp>
          <p:nvSpPr>
            <p:cNvPr id="42" name="圆角矩形 41"/>
            <p:cNvSpPr/>
            <p:nvPr/>
          </p:nvSpPr>
          <p:spPr>
            <a:xfrm>
              <a:off x="144015" y="1463510"/>
              <a:ext cx="2322578" cy="975673"/>
            </a:xfrm>
            <a:prstGeom prst="roundRect">
              <a:avLst/>
            </a:prstGeom>
            <a:solidFill>
              <a:srgbClr val="FFC000"/>
            </a:solidFill>
            <a:ln>
              <a:noFill/>
            </a:ln>
          </p:spPr>
        </p:sp>
        <p:sp>
          <p:nvSpPr>
            <p:cNvPr id="43" name="圆角矩形 4"/>
            <p:cNvSpPr/>
            <p:nvPr/>
          </p:nvSpPr>
          <p:spPr>
            <a:xfrm>
              <a:off x="298696" y="1677779"/>
              <a:ext cx="2156392" cy="547137"/>
            </a:xfrm>
            <a:prstGeom prst="rect">
              <a:avLst/>
            </a:prstGeom>
            <a:solidFill>
              <a:srgbClr val="FFC000"/>
            </a:solidFill>
            <a:ln>
              <a:noFill/>
            </a:ln>
          </p:spPr>
          <p:txBody>
            <a:bodyPr anchor="ctr"/>
            <a:lstStyle/>
            <a:p>
              <a:pPr algn="ctr" fontAlgn="auto">
                <a:spcBef>
                  <a:spcPts val="0"/>
                </a:spcBef>
                <a:spcAft>
                  <a:spcPts val="0"/>
                </a:spcAft>
              </a:pPr>
              <a:r>
                <a:rPr lang="en-US" altLang="zh-CN" sz="1441" dirty="0">
                  <a:solidFill>
                    <a:prstClr val="black"/>
                  </a:solidFill>
                  <a:latin typeface="微软雅黑" panose="020B0503020204020204" pitchFamily="34" charset="-122"/>
                  <a:ea typeface="微软雅黑" panose="020B0503020204020204" pitchFamily="34" charset="-122"/>
                </a:rPr>
                <a:t>POP</a:t>
              </a:r>
              <a:endParaRPr lang="zh-CN" altLang="en-US" sz="1441" dirty="0">
                <a:solidFill>
                  <a:prstClr val="black"/>
                </a:solidFill>
                <a:latin typeface="微软雅黑" panose="020B0503020204020204" pitchFamily="34" charset="-122"/>
                <a:ea typeface="微软雅黑" panose="020B0503020204020204" pitchFamily="34" charset="-122"/>
              </a:endParaRPr>
            </a:p>
          </p:txBody>
        </p:sp>
      </p:grpSp>
      <p:grpSp>
        <p:nvGrpSpPr>
          <p:cNvPr id="44" name="组合 43"/>
          <p:cNvGrpSpPr/>
          <p:nvPr/>
        </p:nvGrpSpPr>
        <p:grpSpPr>
          <a:xfrm>
            <a:off x="6200189" y="1639560"/>
            <a:ext cx="1361784" cy="356658"/>
            <a:chOff x="144015" y="1463510"/>
            <a:chExt cx="2322578" cy="975673"/>
          </a:xfrm>
          <a:solidFill>
            <a:srgbClr val="C0C0C0"/>
          </a:solidFill>
        </p:grpSpPr>
        <p:sp>
          <p:nvSpPr>
            <p:cNvPr id="45" name="圆角矩形 44"/>
            <p:cNvSpPr/>
            <p:nvPr/>
          </p:nvSpPr>
          <p:spPr>
            <a:xfrm>
              <a:off x="144015" y="1463510"/>
              <a:ext cx="2322578" cy="975673"/>
            </a:xfrm>
            <a:prstGeom prst="roundRect">
              <a:avLst/>
            </a:prstGeom>
            <a:solidFill>
              <a:srgbClr val="FF3300"/>
            </a:solidFill>
            <a:ln>
              <a:noFill/>
            </a:ln>
          </p:spPr>
        </p:sp>
        <p:sp>
          <p:nvSpPr>
            <p:cNvPr id="46" name="圆角矩形 4"/>
            <p:cNvSpPr/>
            <p:nvPr/>
          </p:nvSpPr>
          <p:spPr>
            <a:xfrm>
              <a:off x="298696" y="1677779"/>
              <a:ext cx="2156392" cy="547137"/>
            </a:xfrm>
            <a:prstGeom prst="rect">
              <a:avLst/>
            </a:prstGeom>
            <a:solidFill>
              <a:srgbClr val="FF3300"/>
            </a:solid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零售云</a:t>
              </a:r>
            </a:p>
          </p:txBody>
        </p:sp>
      </p:grpSp>
      <p:grpSp>
        <p:nvGrpSpPr>
          <p:cNvPr id="47" name="组合 46"/>
          <p:cNvGrpSpPr/>
          <p:nvPr/>
        </p:nvGrpSpPr>
        <p:grpSpPr>
          <a:xfrm>
            <a:off x="6200189" y="2095740"/>
            <a:ext cx="1361784" cy="356658"/>
            <a:chOff x="144015" y="1463510"/>
            <a:chExt cx="2322578" cy="975673"/>
          </a:xfrm>
          <a:solidFill>
            <a:srgbClr val="FF3300"/>
          </a:solidFill>
        </p:grpSpPr>
        <p:sp>
          <p:nvSpPr>
            <p:cNvPr id="48" name="圆角矩形 47"/>
            <p:cNvSpPr/>
            <p:nvPr/>
          </p:nvSpPr>
          <p:spPr>
            <a:xfrm>
              <a:off x="144015" y="1463510"/>
              <a:ext cx="2322578" cy="975673"/>
            </a:xfrm>
            <a:prstGeom prst="roundRect">
              <a:avLst/>
            </a:prstGeom>
            <a:grpFill/>
            <a:ln>
              <a:noFill/>
            </a:ln>
          </p:spPr>
        </p:sp>
        <p:sp>
          <p:nvSpPr>
            <p:cNvPr id="49" name="圆角矩形 4"/>
            <p:cNvSpPr/>
            <p:nvPr/>
          </p:nvSpPr>
          <p:spPr>
            <a:xfrm>
              <a:off x="298696" y="1677779"/>
              <a:ext cx="2156392" cy="547137"/>
            </a:xfrm>
            <a:prstGeom prst="rect">
              <a:avLst/>
            </a:prstGeom>
            <a:grp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县域店</a:t>
              </a:r>
            </a:p>
          </p:txBody>
        </p:sp>
      </p:grpSp>
      <p:grpSp>
        <p:nvGrpSpPr>
          <p:cNvPr id="50" name="组合 49"/>
          <p:cNvGrpSpPr/>
          <p:nvPr/>
        </p:nvGrpSpPr>
        <p:grpSpPr>
          <a:xfrm>
            <a:off x="6200189" y="2551919"/>
            <a:ext cx="1361784" cy="356658"/>
            <a:chOff x="144015" y="1463510"/>
            <a:chExt cx="2322578" cy="975673"/>
          </a:xfrm>
          <a:solidFill>
            <a:srgbClr val="FF3300"/>
          </a:solidFill>
        </p:grpSpPr>
        <p:sp>
          <p:nvSpPr>
            <p:cNvPr id="51" name="圆角矩形 50"/>
            <p:cNvSpPr/>
            <p:nvPr/>
          </p:nvSpPr>
          <p:spPr>
            <a:xfrm>
              <a:off x="144015" y="1463510"/>
              <a:ext cx="2322578" cy="975673"/>
            </a:xfrm>
            <a:prstGeom prst="roundRect">
              <a:avLst/>
            </a:prstGeom>
            <a:grpFill/>
            <a:ln>
              <a:noFill/>
            </a:ln>
          </p:spPr>
        </p:sp>
        <p:sp>
          <p:nvSpPr>
            <p:cNvPr id="52" name="圆角矩形 4"/>
            <p:cNvSpPr/>
            <p:nvPr/>
          </p:nvSpPr>
          <p:spPr>
            <a:xfrm>
              <a:off x="298696" y="1677779"/>
              <a:ext cx="2156392" cy="547137"/>
            </a:xfrm>
            <a:prstGeom prst="rect">
              <a:avLst/>
            </a:prstGeom>
            <a:grp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万镇通</a:t>
              </a:r>
            </a:p>
          </p:txBody>
        </p:sp>
      </p:grpSp>
      <p:grpSp>
        <p:nvGrpSpPr>
          <p:cNvPr id="53" name="组合 52"/>
          <p:cNvGrpSpPr/>
          <p:nvPr/>
        </p:nvGrpSpPr>
        <p:grpSpPr>
          <a:xfrm>
            <a:off x="6200189" y="4118505"/>
            <a:ext cx="1361784" cy="356658"/>
            <a:chOff x="144015" y="1463510"/>
            <a:chExt cx="2322578" cy="975673"/>
          </a:xfrm>
          <a:solidFill>
            <a:srgbClr val="FF3300"/>
          </a:solidFill>
        </p:grpSpPr>
        <p:sp>
          <p:nvSpPr>
            <p:cNvPr id="54" name="圆角矩形 53"/>
            <p:cNvSpPr/>
            <p:nvPr/>
          </p:nvSpPr>
          <p:spPr>
            <a:xfrm>
              <a:off x="144015" y="1463510"/>
              <a:ext cx="2322578" cy="975673"/>
            </a:xfrm>
            <a:prstGeom prst="roundRect">
              <a:avLst/>
            </a:prstGeom>
            <a:grpFill/>
            <a:ln>
              <a:noFill/>
            </a:ln>
          </p:spPr>
        </p:sp>
        <p:sp>
          <p:nvSpPr>
            <p:cNvPr id="55" name="圆角矩形 4"/>
            <p:cNvSpPr/>
            <p:nvPr/>
          </p:nvSpPr>
          <p:spPr>
            <a:xfrm>
              <a:off x="298696" y="1677779"/>
              <a:ext cx="2156392" cy="547137"/>
            </a:xfrm>
            <a:prstGeom prst="rect">
              <a:avLst/>
            </a:prstGeom>
            <a:grp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天猫优品</a:t>
              </a:r>
            </a:p>
          </p:txBody>
        </p:sp>
      </p:grpSp>
      <p:grpSp>
        <p:nvGrpSpPr>
          <p:cNvPr id="56" name="组合 55"/>
          <p:cNvGrpSpPr/>
          <p:nvPr/>
        </p:nvGrpSpPr>
        <p:grpSpPr>
          <a:xfrm>
            <a:off x="6200189" y="4574684"/>
            <a:ext cx="1361784" cy="356658"/>
            <a:chOff x="144015" y="1463510"/>
            <a:chExt cx="2322578" cy="975673"/>
          </a:xfrm>
          <a:solidFill>
            <a:srgbClr val="FF3300"/>
          </a:solidFill>
        </p:grpSpPr>
        <p:sp>
          <p:nvSpPr>
            <p:cNvPr id="57" name="圆角矩形 56"/>
            <p:cNvSpPr/>
            <p:nvPr/>
          </p:nvSpPr>
          <p:spPr>
            <a:xfrm>
              <a:off x="144015" y="1463510"/>
              <a:ext cx="2322578" cy="975673"/>
            </a:xfrm>
            <a:prstGeom prst="roundRect">
              <a:avLst/>
            </a:prstGeom>
            <a:grpFill/>
            <a:ln>
              <a:noFill/>
            </a:ln>
          </p:spPr>
        </p:sp>
        <p:sp>
          <p:nvSpPr>
            <p:cNvPr id="58" name="圆角矩形 4"/>
            <p:cNvSpPr/>
            <p:nvPr/>
          </p:nvSpPr>
          <p:spPr>
            <a:xfrm>
              <a:off x="298696" y="1677779"/>
              <a:ext cx="2156392" cy="547137"/>
            </a:xfrm>
            <a:prstGeom prst="rect">
              <a:avLst/>
            </a:prstGeom>
            <a:grp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京东专卖店</a:t>
              </a:r>
            </a:p>
          </p:txBody>
        </p:sp>
      </p:grpSp>
      <p:grpSp>
        <p:nvGrpSpPr>
          <p:cNvPr id="59" name="组合 58"/>
          <p:cNvGrpSpPr/>
          <p:nvPr/>
        </p:nvGrpSpPr>
        <p:grpSpPr>
          <a:xfrm>
            <a:off x="8535686" y="5105990"/>
            <a:ext cx="1361784" cy="356658"/>
            <a:chOff x="144015" y="1463510"/>
            <a:chExt cx="2322578" cy="975673"/>
          </a:xfrm>
          <a:solidFill>
            <a:schemeClr val="accent2">
              <a:lumMod val="40000"/>
              <a:lumOff val="60000"/>
            </a:schemeClr>
          </a:solidFill>
        </p:grpSpPr>
        <p:sp>
          <p:nvSpPr>
            <p:cNvPr id="60" name="圆角矩形 59"/>
            <p:cNvSpPr/>
            <p:nvPr/>
          </p:nvSpPr>
          <p:spPr>
            <a:xfrm>
              <a:off x="144015" y="1463510"/>
              <a:ext cx="2322578" cy="975673"/>
            </a:xfrm>
            <a:prstGeom prst="roundRect">
              <a:avLst/>
            </a:prstGeom>
            <a:grpFill/>
            <a:ln>
              <a:noFill/>
            </a:ln>
          </p:spPr>
        </p:sp>
        <p:sp>
          <p:nvSpPr>
            <p:cNvPr id="61" name="圆角矩形 4"/>
            <p:cNvSpPr/>
            <p:nvPr/>
          </p:nvSpPr>
          <p:spPr>
            <a:xfrm>
              <a:off x="170559" y="1633506"/>
              <a:ext cx="2269491" cy="670600"/>
            </a:xfrm>
            <a:prstGeom prst="rect">
              <a:avLst/>
            </a:prstGeom>
            <a:grp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集成、家装</a:t>
              </a:r>
            </a:p>
          </p:txBody>
        </p:sp>
      </p:grpSp>
      <p:sp>
        <p:nvSpPr>
          <p:cNvPr id="62" name="右箭头 61"/>
          <p:cNvSpPr/>
          <p:nvPr/>
        </p:nvSpPr>
        <p:spPr>
          <a:xfrm>
            <a:off x="2893573" y="2977106"/>
            <a:ext cx="661164" cy="48717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441">
              <a:solidFill>
                <a:prstClr val="white"/>
              </a:solidFill>
              <a:latin typeface="微软雅黑" panose="020B0503020204020204" pitchFamily="34" charset="-122"/>
              <a:ea typeface="微软雅黑" panose="020B0503020204020204" pitchFamily="34" charset="-122"/>
            </a:endParaRPr>
          </a:p>
        </p:txBody>
      </p:sp>
      <p:sp>
        <p:nvSpPr>
          <p:cNvPr id="63" name="右箭头 62"/>
          <p:cNvSpPr/>
          <p:nvPr/>
        </p:nvSpPr>
        <p:spPr>
          <a:xfrm>
            <a:off x="5327460" y="2977106"/>
            <a:ext cx="661164" cy="48717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441">
              <a:solidFill>
                <a:prstClr val="white"/>
              </a:solidFill>
              <a:latin typeface="微软雅黑" panose="020B0503020204020204" pitchFamily="34" charset="-122"/>
              <a:ea typeface="微软雅黑" panose="020B0503020204020204" pitchFamily="34" charset="-122"/>
            </a:endParaRPr>
          </a:p>
        </p:txBody>
      </p:sp>
      <p:sp>
        <p:nvSpPr>
          <p:cNvPr id="64" name="右箭头 63"/>
          <p:cNvSpPr/>
          <p:nvPr/>
        </p:nvSpPr>
        <p:spPr>
          <a:xfrm>
            <a:off x="7726463" y="2991444"/>
            <a:ext cx="661164" cy="487173"/>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sz="1441">
              <a:solidFill>
                <a:prstClr val="white"/>
              </a:solidFill>
              <a:latin typeface="微软雅黑" panose="020B0503020204020204" pitchFamily="34" charset="-122"/>
              <a:ea typeface="微软雅黑" panose="020B0503020204020204" pitchFamily="34" charset="-122"/>
            </a:endParaRPr>
          </a:p>
        </p:txBody>
      </p:sp>
      <p:sp>
        <p:nvSpPr>
          <p:cNvPr id="65" name="圆角矩形 64"/>
          <p:cNvSpPr/>
          <p:nvPr/>
        </p:nvSpPr>
        <p:spPr>
          <a:xfrm>
            <a:off x="3615905" y="1425195"/>
            <a:ext cx="1621172" cy="43771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66" name="圆角矩形 65"/>
          <p:cNvSpPr/>
          <p:nvPr/>
        </p:nvSpPr>
        <p:spPr>
          <a:xfrm>
            <a:off x="1134950" y="1439534"/>
            <a:ext cx="1621172" cy="43771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67" name="圆角矩形 66"/>
          <p:cNvSpPr/>
          <p:nvPr/>
        </p:nvSpPr>
        <p:spPr>
          <a:xfrm>
            <a:off x="6051784" y="1439534"/>
            <a:ext cx="1621172" cy="43771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68" name="圆角矩形 67"/>
          <p:cNvSpPr/>
          <p:nvPr/>
        </p:nvSpPr>
        <p:spPr>
          <a:xfrm>
            <a:off x="8401619" y="1441580"/>
            <a:ext cx="1621172" cy="43771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69" name="标题1"/>
          <p:cNvSpPr>
            <a:spLocks noChangeArrowheads="1"/>
          </p:cNvSpPr>
          <p:nvPr/>
        </p:nvSpPr>
        <p:spPr bwMode="gray">
          <a:xfrm>
            <a:off x="1372516" y="5476802"/>
            <a:ext cx="1651285" cy="320094"/>
          </a:xfrm>
          <a:prstGeom prst="roundRect">
            <a:avLst>
              <a:gd name="adj" fmla="val 11921"/>
            </a:avLst>
          </a:prstGeom>
          <a:noFill/>
          <a:ln>
            <a:noFill/>
          </a:ln>
        </p:spPr>
        <p:txBody>
          <a:bodyPr lIns="74596" tIns="37297" rIns="74596" bIns="3729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defRPr/>
            </a:pPr>
            <a:r>
              <a:rPr lang="zh-CN" altLang="en-US" sz="1441" b="1" dirty="0">
                <a:solidFill>
                  <a:srgbClr val="00B0F0"/>
                </a:solidFill>
                <a:latin typeface="微软雅黑" panose="020B0503020204020204" pitchFamily="34" charset="-122"/>
                <a:ea typeface="微软雅黑" panose="020B0503020204020204" pitchFamily="34" charset="-122"/>
              </a:rPr>
              <a:t>衰退期：</a:t>
            </a:r>
            <a:r>
              <a:rPr lang="zh-CN" altLang="en-US" sz="1081" b="1" dirty="0">
                <a:solidFill>
                  <a:srgbClr val="00B0F0"/>
                </a:solidFill>
                <a:latin typeface="微软雅黑" panose="020B0503020204020204" pitchFamily="34" charset="-122"/>
                <a:ea typeface="微软雅黑" panose="020B0503020204020204" pitchFamily="34" charset="-122"/>
              </a:rPr>
              <a:t>压缩控制</a:t>
            </a:r>
            <a:endParaRPr lang="zh-CN" altLang="zh-CN" sz="1441" b="1" dirty="0">
              <a:solidFill>
                <a:srgbClr val="00B0F0"/>
              </a:solidFill>
              <a:latin typeface="微软雅黑" panose="020B0503020204020204" pitchFamily="34" charset="-122"/>
              <a:ea typeface="微软雅黑" panose="020B0503020204020204" pitchFamily="34" charset="-122"/>
            </a:endParaRPr>
          </a:p>
        </p:txBody>
      </p:sp>
      <p:sp>
        <p:nvSpPr>
          <p:cNvPr id="70" name="标题1"/>
          <p:cNvSpPr>
            <a:spLocks noChangeArrowheads="1"/>
          </p:cNvSpPr>
          <p:nvPr/>
        </p:nvSpPr>
        <p:spPr bwMode="gray">
          <a:xfrm>
            <a:off x="3882147" y="5478849"/>
            <a:ext cx="1464816" cy="320094"/>
          </a:xfrm>
          <a:prstGeom prst="roundRect">
            <a:avLst>
              <a:gd name="adj" fmla="val 11921"/>
            </a:avLst>
          </a:prstGeom>
          <a:noFill/>
          <a:ln>
            <a:noFill/>
          </a:ln>
        </p:spPr>
        <p:txBody>
          <a:bodyPr lIns="74596" tIns="37297" rIns="74596" bIns="3729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defRPr/>
            </a:pPr>
            <a:r>
              <a:rPr lang="zh-CN" altLang="en-US" sz="1441" b="1" dirty="0">
                <a:solidFill>
                  <a:srgbClr val="00B0F0"/>
                </a:solidFill>
                <a:latin typeface="微软雅黑" panose="020B0503020204020204" pitchFamily="34" charset="-122"/>
                <a:ea typeface="微软雅黑" panose="020B0503020204020204" pitchFamily="34" charset="-122"/>
              </a:rPr>
              <a:t>成熟期：</a:t>
            </a:r>
            <a:r>
              <a:rPr lang="zh-CN" altLang="en-US" sz="1081" b="1" dirty="0">
                <a:solidFill>
                  <a:srgbClr val="00B0F0"/>
                </a:solidFill>
                <a:latin typeface="微软雅黑" panose="020B0503020204020204" pitchFamily="34" charset="-122"/>
                <a:ea typeface="微软雅黑" panose="020B0503020204020204" pitchFamily="34" charset="-122"/>
              </a:rPr>
              <a:t>优化整合</a:t>
            </a:r>
            <a:endParaRPr lang="zh-CN" altLang="zh-CN" sz="1081" b="1" dirty="0">
              <a:solidFill>
                <a:srgbClr val="00B0F0"/>
              </a:solidFill>
              <a:latin typeface="微软雅黑" panose="020B0503020204020204" pitchFamily="34" charset="-122"/>
              <a:ea typeface="微软雅黑" panose="020B0503020204020204" pitchFamily="34" charset="-122"/>
            </a:endParaRPr>
          </a:p>
        </p:txBody>
      </p:sp>
      <p:sp>
        <p:nvSpPr>
          <p:cNvPr id="71" name="标题1"/>
          <p:cNvSpPr>
            <a:spLocks noChangeArrowheads="1"/>
          </p:cNvSpPr>
          <p:nvPr/>
        </p:nvSpPr>
        <p:spPr bwMode="gray">
          <a:xfrm>
            <a:off x="6354903" y="5480895"/>
            <a:ext cx="1536478" cy="320094"/>
          </a:xfrm>
          <a:prstGeom prst="roundRect">
            <a:avLst>
              <a:gd name="adj" fmla="val 11921"/>
            </a:avLst>
          </a:prstGeom>
          <a:noFill/>
          <a:ln>
            <a:noFill/>
          </a:ln>
        </p:spPr>
        <p:txBody>
          <a:bodyPr lIns="74596" tIns="37297" rIns="74596" bIns="3729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defRPr/>
            </a:pPr>
            <a:r>
              <a:rPr lang="zh-CN" altLang="en-US" sz="1441" b="1" dirty="0">
                <a:solidFill>
                  <a:srgbClr val="00B0F0"/>
                </a:solidFill>
                <a:latin typeface="微软雅黑" panose="020B0503020204020204" pitchFamily="34" charset="-122"/>
                <a:ea typeface="微软雅黑" panose="020B0503020204020204" pitchFamily="34" charset="-122"/>
              </a:rPr>
              <a:t>成长期：</a:t>
            </a:r>
            <a:r>
              <a:rPr lang="zh-CN" altLang="en-US" sz="1081" b="1" dirty="0">
                <a:solidFill>
                  <a:srgbClr val="00B0F0"/>
                </a:solidFill>
                <a:latin typeface="微软雅黑" panose="020B0503020204020204" pitchFamily="34" charset="-122"/>
                <a:ea typeface="微软雅黑" panose="020B0503020204020204" pitchFamily="34" charset="-122"/>
              </a:rPr>
              <a:t>拉通资源</a:t>
            </a:r>
            <a:endParaRPr lang="zh-CN" altLang="zh-CN" sz="1081" b="1" dirty="0">
              <a:solidFill>
                <a:srgbClr val="00B0F0"/>
              </a:solidFill>
              <a:latin typeface="微软雅黑" panose="020B0503020204020204" pitchFamily="34" charset="-122"/>
              <a:ea typeface="微软雅黑" panose="020B0503020204020204" pitchFamily="34" charset="-122"/>
            </a:endParaRPr>
          </a:p>
        </p:txBody>
      </p:sp>
      <p:sp>
        <p:nvSpPr>
          <p:cNvPr id="72" name="标题1"/>
          <p:cNvSpPr>
            <a:spLocks noChangeArrowheads="1"/>
          </p:cNvSpPr>
          <p:nvPr/>
        </p:nvSpPr>
        <p:spPr bwMode="gray">
          <a:xfrm>
            <a:off x="8680153" y="5482941"/>
            <a:ext cx="1509807" cy="320094"/>
          </a:xfrm>
          <a:prstGeom prst="roundRect">
            <a:avLst>
              <a:gd name="adj" fmla="val 11921"/>
            </a:avLst>
          </a:prstGeom>
          <a:noFill/>
          <a:ln>
            <a:noFill/>
          </a:ln>
        </p:spPr>
        <p:txBody>
          <a:bodyPr lIns="74596" tIns="37297" rIns="74596" bIns="3729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defRPr/>
            </a:pPr>
            <a:r>
              <a:rPr lang="zh-CN" altLang="en-US" sz="1441" b="1" dirty="0">
                <a:solidFill>
                  <a:srgbClr val="00B0F0"/>
                </a:solidFill>
                <a:latin typeface="微软雅黑" panose="020B0503020204020204" pitchFamily="34" charset="-122"/>
                <a:ea typeface="微软雅黑" panose="020B0503020204020204" pitchFamily="34" charset="-122"/>
              </a:rPr>
              <a:t>萌芽期：</a:t>
            </a:r>
            <a:r>
              <a:rPr lang="zh-CN" altLang="en-US" sz="1081" b="1" dirty="0">
                <a:solidFill>
                  <a:srgbClr val="00B0F0"/>
                </a:solidFill>
                <a:latin typeface="微软雅黑" panose="020B0503020204020204" pitchFamily="34" charset="-122"/>
                <a:ea typeface="微软雅黑" panose="020B0503020204020204" pitchFamily="34" charset="-122"/>
              </a:rPr>
              <a:t>适度支持</a:t>
            </a:r>
            <a:endParaRPr lang="zh-CN" altLang="zh-CN" sz="1081" b="1" dirty="0">
              <a:solidFill>
                <a:srgbClr val="00B0F0"/>
              </a:solidFill>
              <a:latin typeface="微软雅黑" panose="020B0503020204020204" pitchFamily="34" charset="-122"/>
              <a:ea typeface="微软雅黑" panose="020B0503020204020204" pitchFamily="34" charset="-122"/>
            </a:endParaRPr>
          </a:p>
        </p:txBody>
      </p:sp>
      <p:sp>
        <p:nvSpPr>
          <p:cNvPr id="73" name="标题1"/>
          <p:cNvSpPr>
            <a:spLocks noChangeArrowheads="1"/>
          </p:cNvSpPr>
          <p:nvPr/>
        </p:nvSpPr>
        <p:spPr bwMode="gray">
          <a:xfrm>
            <a:off x="8109330" y="5968812"/>
            <a:ext cx="2390677" cy="493362"/>
          </a:xfrm>
          <a:prstGeom prst="roundRect">
            <a:avLst>
              <a:gd name="adj" fmla="val 11921"/>
            </a:avLst>
          </a:prstGeom>
          <a:noFill/>
          <a:ln>
            <a:noFill/>
          </a:ln>
        </p:spPr>
        <p:txBody>
          <a:bodyPr lIns="74596" tIns="37297" rIns="74596" bIns="37297" anchor="ctr"/>
          <a:lstStyle/>
          <a:p>
            <a:pPr algn="ctr">
              <a:lnSpc>
                <a:spcPct val="120000"/>
              </a:lnSpc>
            </a:pPr>
            <a:r>
              <a:rPr lang="zh-CN" altLang="en-US" sz="1441" b="1" dirty="0">
                <a:solidFill>
                  <a:prstClr val="black"/>
                </a:solidFill>
                <a:latin typeface="微软雅黑" panose="020B0503020204020204" pitchFamily="34" charset="-122"/>
                <a:ea typeface="微软雅黑" panose="020B0503020204020204" pitchFamily="34" charset="-122"/>
              </a:rPr>
              <a:t>无店销售</a:t>
            </a:r>
            <a:endParaRPr lang="en-US" altLang="zh-CN" sz="1441"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ipe(left)">
                                      <p:cBhvr>
                                        <p:cTn id="23" dur="500"/>
                                        <p:tgtEl>
                                          <p:spTgt spid="6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wipe(left)">
                                      <p:cBhvr>
                                        <p:cTn id="27" dur="500"/>
                                        <p:tgtEl>
                                          <p:spTgt spid="70"/>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left)">
                                      <p:cBhvr>
                                        <p:cTn id="31" dur="500"/>
                                        <p:tgtEl>
                                          <p:spTgt spid="71"/>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wipe(left)">
                                      <p:cBhvr>
                                        <p:cTn id="35" dur="500"/>
                                        <p:tgtEl>
                                          <p:spTgt spid="7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left)">
                                      <p:cBhvr>
                                        <p:cTn id="39"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12" grpId="0"/>
      <p:bldP spid="69" grpId="0"/>
      <p:bldP spid="70" grpId="0"/>
      <p:bldP spid="71" grpId="0"/>
      <p:bldP spid="72" grpId="0"/>
      <p:bldP spid="7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渠道型号规划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型号汇总</a:t>
            </a:r>
          </a:p>
        </p:txBody>
      </p:sp>
      <p:sp>
        <p:nvSpPr>
          <p:cNvPr id="3" name="TextBox 5"/>
          <p:cNvSpPr txBox="1"/>
          <p:nvPr/>
        </p:nvSpPr>
        <p:spPr>
          <a:xfrm>
            <a:off x="542292" y="1026009"/>
            <a:ext cx="9819755" cy="1090107"/>
          </a:xfrm>
          <a:prstGeom prst="rect">
            <a:avLst/>
          </a:prstGeom>
          <a:noFill/>
        </p:spPr>
        <p:txBody>
          <a:bodyPr wrap="square" rtlCol="0">
            <a:spAutoFit/>
          </a:bodyPr>
          <a:lstStyle/>
          <a:p>
            <a:pPr marL="257375" indent="-257375" eaLnBrk="0" fontAlgn="auto" hangingPunct="0">
              <a:lnSpc>
                <a:spcPct val="150000"/>
              </a:lnSpc>
              <a:spcBef>
                <a:spcPts val="0"/>
              </a:spcBef>
              <a:spcAft>
                <a:spcPts val="0"/>
              </a:spcAft>
              <a:buFont typeface="Wingdings" panose="05000000000000000000" pitchFamily="2" charset="2"/>
              <a:buChar char="u"/>
              <a:defRPr/>
            </a:pPr>
            <a:r>
              <a:rPr lang="zh-CN" altLang="en-US" sz="1441" dirty="0">
                <a:solidFill>
                  <a:prstClr val="black"/>
                </a:solidFill>
                <a:latin typeface="微软雅黑" pitchFamily="34" charset="-122"/>
                <a:ea typeface="微软雅黑" pitchFamily="34" charset="-122"/>
                <a:cs typeface="仿宋" pitchFamily="49" charset="-122"/>
              </a:rPr>
              <a:t>通过对渠道进行生命周期管理，逐步改变过去通过专供产品资源来动渠道销售的现状。连锁、线上以产品升级优化为主，只不过升级的阶段不同；分销渠道和线上实体渠道相融合，产品资源进一步拉通操作；新兴渠道短期需要一定的产品资源拉动。</a:t>
            </a:r>
            <a:endParaRPr lang="en-US" altLang="zh-CN" sz="1441" dirty="0">
              <a:solidFill>
                <a:prstClr val="black"/>
              </a:solidFill>
              <a:latin typeface="微软雅黑" pitchFamily="34" charset="-122"/>
              <a:ea typeface="微软雅黑" pitchFamily="34" charset="-122"/>
              <a:cs typeface="仿宋" pitchFamily="49" charset="-122"/>
            </a:endParaRPr>
          </a:p>
        </p:txBody>
      </p:sp>
      <p:graphicFrame>
        <p:nvGraphicFramePr>
          <p:cNvPr id="4" name="表格 3"/>
          <p:cNvGraphicFramePr>
            <a:graphicFrameLocks noGrp="1"/>
          </p:cNvGraphicFramePr>
          <p:nvPr/>
        </p:nvGraphicFramePr>
        <p:xfrm>
          <a:off x="700638" y="2147909"/>
          <a:ext cx="9636832" cy="3841244"/>
        </p:xfrm>
        <a:graphic>
          <a:graphicData uri="http://schemas.openxmlformats.org/drawingml/2006/table">
            <a:tbl>
              <a:tblPr/>
              <a:tblGrid>
                <a:gridCol w="1204604"/>
                <a:gridCol w="1204604"/>
                <a:gridCol w="1204604"/>
                <a:gridCol w="1204604"/>
                <a:gridCol w="1204604"/>
                <a:gridCol w="1204604"/>
                <a:gridCol w="1204604"/>
                <a:gridCol w="1204604"/>
              </a:tblGrid>
              <a:tr h="171673">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周期</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渠道大类</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渠道小类</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18</a:t>
                      </a:r>
                      <a:r>
                        <a:rPr lang="zh-CN" altLang="en-US" sz="1100" b="0" i="0" u="none" strike="noStrike">
                          <a:solidFill>
                            <a:srgbClr val="000000"/>
                          </a:solidFill>
                          <a:latin typeface="微软雅黑" pitchFamily="34" charset="-122"/>
                          <a:ea typeface="微软雅黑" pitchFamily="34" charset="-122"/>
                        </a:rPr>
                        <a:t>年型号数量</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计划整合</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已退市</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19</a:t>
                      </a:r>
                      <a:r>
                        <a:rPr lang="zh-CN" altLang="en-US" sz="1100" b="0" i="0" u="none" strike="noStrike">
                          <a:solidFill>
                            <a:srgbClr val="000000"/>
                          </a:solidFill>
                          <a:latin typeface="微软雅黑" pitchFamily="34" charset="-122"/>
                          <a:ea typeface="微软雅黑" pitchFamily="34" charset="-122"/>
                        </a:rPr>
                        <a:t>年型号数量</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19</a:t>
                      </a:r>
                      <a:r>
                        <a:rPr lang="zh-CN" altLang="en-US" sz="1100" b="0" i="0" u="none" strike="noStrike">
                          <a:solidFill>
                            <a:srgbClr val="000000"/>
                          </a:solidFill>
                          <a:latin typeface="微软雅黑" pitchFamily="34" charset="-122"/>
                          <a:ea typeface="微软雅黑" pitchFamily="34" charset="-122"/>
                        </a:rPr>
                        <a:t>年现在型号</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rowSpan="8">
                  <a:txBody>
                    <a:bodyPr/>
                    <a:lstStyle/>
                    <a:p>
                      <a:pPr algn="ctr" fontAlgn="ctr"/>
                      <a:r>
                        <a:rPr lang="zh-CN" altLang="en-US" sz="1100" b="0" i="0" u="none" strike="noStrike">
                          <a:solidFill>
                            <a:srgbClr val="000000"/>
                          </a:solidFill>
                          <a:latin typeface="微软雅黑" pitchFamily="34" charset="-122"/>
                          <a:ea typeface="微软雅黑" pitchFamily="34" charset="-122"/>
                        </a:rPr>
                        <a:t>衰退期</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8">
                  <a:txBody>
                    <a:bodyPr/>
                    <a:lstStyle/>
                    <a:p>
                      <a:pPr algn="ctr" fontAlgn="ctr"/>
                      <a:r>
                        <a:rPr lang="zh-CN" altLang="en-US" sz="1100" b="0" i="0" u="none" strike="noStrike">
                          <a:solidFill>
                            <a:srgbClr val="000000"/>
                          </a:solidFill>
                          <a:latin typeface="微软雅黑" pitchFamily="34" charset="-122"/>
                          <a:ea typeface="微软雅黑" pitchFamily="34" charset="-122"/>
                        </a:rPr>
                        <a:t>线下</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全渠道</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47</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37</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42</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苏宁</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国美</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五星</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商超</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a:solidFill>
                            <a:srgbClr val="000000"/>
                          </a:solidFill>
                          <a:latin typeface="微软雅黑" pitchFamily="34" charset="-122"/>
                          <a:ea typeface="微软雅黑" pitchFamily="34" charset="-122"/>
                        </a:rPr>
                        <a:t>G90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7</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分销</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34</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12</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22</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24</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长虹</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36</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11</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9</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25</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27</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rowSpan="5">
                  <a:txBody>
                    <a:bodyPr/>
                    <a:lstStyle/>
                    <a:p>
                      <a:pPr algn="ctr" fontAlgn="ctr"/>
                      <a:r>
                        <a:rPr lang="zh-CN" altLang="en-US" sz="1100" b="0" i="0" u="none" strike="noStrike">
                          <a:solidFill>
                            <a:srgbClr val="000000"/>
                          </a:solidFill>
                          <a:latin typeface="微软雅黑" pitchFamily="34" charset="-122"/>
                          <a:ea typeface="微软雅黑" pitchFamily="34" charset="-122"/>
                        </a:rPr>
                        <a:t>成熟期</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5">
                  <a:txBody>
                    <a:bodyPr/>
                    <a:lstStyle/>
                    <a:p>
                      <a:pPr algn="ctr" fontAlgn="ctr"/>
                      <a:r>
                        <a:rPr lang="zh-CN" altLang="en-US" sz="1100" b="0" i="0" u="none" strike="noStrike">
                          <a:solidFill>
                            <a:srgbClr val="000000"/>
                          </a:solidFill>
                          <a:latin typeface="微软雅黑" pitchFamily="34" charset="-122"/>
                          <a:ea typeface="微软雅黑" pitchFamily="34" charset="-122"/>
                        </a:rPr>
                        <a:t>线上</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全渠道</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35</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13</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9</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22</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26</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苏宁易购</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7</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7</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7</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天猫</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8</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8</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京东</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9</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a:solidFill>
                            <a:srgbClr val="000000"/>
                          </a:solidFill>
                          <a:latin typeface="微软雅黑" pitchFamily="34" charset="-122"/>
                          <a:ea typeface="微软雅黑" pitchFamily="34" charset="-122"/>
                        </a:rPr>
                        <a:t>POP</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rowSpan="5">
                  <a:txBody>
                    <a:bodyPr/>
                    <a:lstStyle/>
                    <a:p>
                      <a:pPr algn="ctr" fontAlgn="ctr"/>
                      <a:r>
                        <a:rPr lang="zh-CN" altLang="en-US" sz="1100" b="0" i="0" u="none" strike="noStrike">
                          <a:solidFill>
                            <a:srgbClr val="000000"/>
                          </a:solidFill>
                          <a:latin typeface="微软雅黑" pitchFamily="34" charset="-122"/>
                          <a:ea typeface="微软雅黑" pitchFamily="34" charset="-122"/>
                        </a:rPr>
                        <a:t>成长期</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5">
                  <a:txBody>
                    <a:bodyPr/>
                    <a:lstStyle/>
                    <a:p>
                      <a:pPr algn="ctr" fontAlgn="ctr"/>
                      <a:r>
                        <a:rPr lang="zh-CN" altLang="en-US" sz="1100" b="0" i="0" u="none" strike="noStrike">
                          <a:solidFill>
                            <a:srgbClr val="000000"/>
                          </a:solidFill>
                          <a:latin typeface="微软雅黑" pitchFamily="34" charset="-122"/>
                          <a:ea typeface="微软雅黑" pitchFamily="34" charset="-122"/>
                        </a:rPr>
                        <a:t>无界销售</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零售云</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县域店</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万镇通</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天猫优品</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vMerge="1">
                  <a:txBody>
                    <a:bodyPr/>
                    <a:lstStyle/>
                    <a:p>
                      <a:endParaRPr lang="zh-CN" altLang="en-US"/>
                    </a:p>
                  </a:txBody>
                  <a:tcPr/>
                </a:tc>
                <a:tc vMerge="1">
                  <a:txBody>
                    <a:bodyPr/>
                    <a:lstStyle/>
                    <a:p>
                      <a:endParaRPr lang="zh-CN" altLang="en-US"/>
                    </a:p>
                  </a:txBody>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京东专卖店</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a:txBody>
                    <a:bodyPr/>
                    <a:lstStyle/>
                    <a:p>
                      <a:pPr algn="ctr" fontAlgn="ctr"/>
                      <a:r>
                        <a:rPr lang="zh-CN" altLang="en-US" sz="1100" b="0" i="0" u="none" strike="noStrike">
                          <a:solidFill>
                            <a:srgbClr val="000000"/>
                          </a:solidFill>
                          <a:latin typeface="微软雅黑" pitchFamily="34" charset="-122"/>
                          <a:ea typeface="微软雅黑" pitchFamily="34" charset="-122"/>
                        </a:rPr>
                        <a:t>萌芽期</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无店销售</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集成</a:t>
                      </a:r>
                      <a:r>
                        <a:rPr lang="en-US" altLang="zh-CN" sz="1100" b="0" i="0" u="none" strike="noStrike">
                          <a:solidFill>
                            <a:srgbClr val="000000"/>
                          </a:solidFill>
                          <a:latin typeface="微软雅黑" pitchFamily="34" charset="-122"/>
                          <a:ea typeface="微软雅黑" pitchFamily="34" charset="-122"/>
                        </a:rPr>
                        <a:t>/</a:t>
                      </a:r>
                      <a:r>
                        <a:rPr lang="zh-CN" altLang="en-US" sz="1100" b="0" i="0" u="none" strike="noStrike">
                          <a:solidFill>
                            <a:srgbClr val="000000"/>
                          </a:solidFill>
                          <a:latin typeface="微软雅黑" pitchFamily="34" charset="-122"/>
                          <a:ea typeface="微软雅黑" pitchFamily="34" charset="-122"/>
                        </a:rPr>
                        <a:t>家装</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0</a:t>
                      </a:r>
                      <a:r>
                        <a:rPr lang="zh-CN" altLang="en-US" sz="1100" b="0" i="0" u="none" strike="noStrike" dirty="0">
                          <a:solidFill>
                            <a:srgbClr val="000000"/>
                          </a:solidFill>
                          <a:latin typeface="微软雅黑" pitchFamily="34" charset="-122"/>
                          <a:ea typeface="微软雅黑" pitchFamily="34" charset="-122"/>
                        </a:rPr>
                        <a:t>　</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a:txBody>
                    <a:bodyPr/>
                    <a:lstStyle/>
                    <a:p>
                      <a:pPr algn="ctr" fontAlgn="ctr"/>
                      <a:r>
                        <a:rPr lang="zh-CN" altLang="en-US" sz="1100" b="0" i="0" u="none" strike="noStrike">
                          <a:solidFill>
                            <a:srgbClr val="000000"/>
                          </a:solidFill>
                          <a:latin typeface="微软雅黑" pitchFamily="34" charset="-122"/>
                          <a:ea typeface="微软雅黑" pitchFamily="34" charset="-122"/>
                        </a:rPr>
                        <a:t>其他</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　</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dirty="0">
                          <a:solidFill>
                            <a:srgbClr val="000000"/>
                          </a:solidFill>
                          <a:latin typeface="微软雅黑" pitchFamily="34" charset="-122"/>
                          <a:ea typeface="微软雅黑" pitchFamily="34" charset="-122"/>
                        </a:rPr>
                        <a:t>预研产品</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7</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7</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3</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171673">
                <a:tc>
                  <a:txBody>
                    <a:bodyPr/>
                    <a:lstStyle/>
                    <a:p>
                      <a:pPr algn="ctr" fontAlgn="ctr"/>
                      <a:r>
                        <a:rPr lang="zh-CN" altLang="en-US" sz="1100" b="0" i="0" u="none" strike="noStrike">
                          <a:solidFill>
                            <a:srgbClr val="000000"/>
                          </a:solidFill>
                          <a:latin typeface="微软雅黑" pitchFamily="34" charset="-122"/>
                          <a:ea typeface="微软雅黑" pitchFamily="34" charset="-122"/>
                        </a:rPr>
                        <a:t>总计</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zh-CN" altLang="en-US" sz="1100" b="0" i="0" u="none" strike="noStrike">
                          <a:solidFill>
                            <a:srgbClr val="000000"/>
                          </a:solidFill>
                          <a:latin typeface="微软雅黑" pitchFamily="34" charset="-122"/>
                          <a:ea typeface="微软雅黑" pitchFamily="34" charset="-122"/>
                        </a:rPr>
                        <a:t>　</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229</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69</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40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160</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189</a:t>
                      </a:r>
                    </a:p>
                  </a:txBody>
                  <a:tcPr marL="6962" marR="6962" marT="6962"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5" name="文本框 1"/>
          <p:cNvSpPr txBox="1"/>
          <p:nvPr/>
        </p:nvSpPr>
        <p:spPr>
          <a:xfrm>
            <a:off x="3015666" y="3060406"/>
            <a:ext cx="5353110" cy="868571"/>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fontAlgn="auto">
              <a:spcBef>
                <a:spcPts val="0"/>
              </a:spcBef>
              <a:spcAft>
                <a:spcPts val="0"/>
              </a:spcAft>
            </a:pPr>
            <a:r>
              <a:rPr lang="zh-CN" altLang="en-US" sz="2522" dirty="0">
                <a:solidFill>
                  <a:prstClr val="black"/>
                </a:solidFill>
              </a:rPr>
              <a:t>第三部分    未来冰箱品效提升的思路</a:t>
            </a: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pic>
        <p:nvPicPr>
          <p:cNvPr id="108545" name="Picture 1" descr="F:\新建文件夹\94604682\Image\C2C\OMLF)(67IY_@G00%ZYMS$%R.jpg"/>
          <p:cNvPicPr>
            <a:picLocks noChangeAspect="1" noChangeArrowheads="1"/>
          </p:cNvPicPr>
          <p:nvPr/>
        </p:nvPicPr>
        <p:blipFill>
          <a:blip r:embed="rId3" cstate="print"/>
          <a:srcRect/>
          <a:stretch>
            <a:fillRect/>
          </a:stretch>
        </p:blipFill>
        <p:spPr bwMode="auto">
          <a:xfrm>
            <a:off x="381049" y="1595234"/>
            <a:ext cx="9727031" cy="4292046"/>
          </a:xfrm>
          <a:prstGeom prst="rect">
            <a:avLst/>
          </a:prstGeom>
          <a:noFill/>
        </p:spPr>
      </p:pic>
      <p:sp>
        <p:nvSpPr>
          <p:cNvPr id="4"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提升思路</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从用户需求出发，明确未来产品开发方向</a:t>
            </a:r>
          </a:p>
        </p:txBody>
      </p:sp>
      <p:sp>
        <p:nvSpPr>
          <p:cNvPr id="6" name="圆角矩形 5"/>
          <p:cNvSpPr/>
          <p:nvPr/>
        </p:nvSpPr>
        <p:spPr>
          <a:xfrm>
            <a:off x="8530558" y="2812128"/>
            <a:ext cx="1007934" cy="3687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7" name="圆角矩形 6"/>
          <p:cNvSpPr/>
          <p:nvPr/>
        </p:nvSpPr>
        <p:spPr>
          <a:xfrm>
            <a:off x="6160275" y="3416478"/>
            <a:ext cx="1007934" cy="4650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8" name="圆角矩形 7"/>
          <p:cNvSpPr/>
          <p:nvPr/>
        </p:nvSpPr>
        <p:spPr>
          <a:xfrm>
            <a:off x="8532607" y="3576273"/>
            <a:ext cx="1007934" cy="3687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9" name="TextBox 5"/>
          <p:cNvSpPr txBox="1"/>
          <p:nvPr/>
        </p:nvSpPr>
        <p:spPr>
          <a:xfrm>
            <a:off x="542292" y="1026009"/>
            <a:ext cx="9819755" cy="424925"/>
          </a:xfrm>
          <a:prstGeom prst="rect">
            <a:avLst/>
          </a:prstGeom>
          <a:noFill/>
        </p:spPr>
        <p:txBody>
          <a:bodyPr wrap="square" rtlCol="0">
            <a:spAutoFit/>
          </a:bodyPr>
          <a:lstStyle/>
          <a:p>
            <a:pPr marL="257375" indent="-257375" eaLnBrk="0" fontAlgn="auto" hangingPunct="0">
              <a:lnSpc>
                <a:spcPct val="150000"/>
              </a:lnSpc>
              <a:spcBef>
                <a:spcPts val="0"/>
              </a:spcBef>
              <a:spcAft>
                <a:spcPts val="0"/>
              </a:spcAft>
              <a:buFont typeface="Wingdings" panose="05000000000000000000" pitchFamily="2" charset="2"/>
              <a:buChar char="u"/>
              <a:defRPr/>
            </a:pPr>
            <a:r>
              <a:rPr lang="zh-CN" altLang="en-US" sz="1441" dirty="0">
                <a:solidFill>
                  <a:prstClr val="black"/>
                </a:solidFill>
                <a:latin typeface="微软雅黑" pitchFamily="34" charset="-122"/>
                <a:ea typeface="微软雅黑" pitchFamily="34" charset="-122"/>
                <a:cs typeface="仿宋" pitchFamily="49" charset="-122"/>
              </a:rPr>
              <a:t>用户在分类存储、健康、家居融合、个性空间、高品质、时尚等方面需求强烈。</a:t>
            </a:r>
            <a:endParaRPr lang="en-US" altLang="zh-CN" sz="1441" dirty="0">
              <a:solidFill>
                <a:prstClr val="black"/>
              </a:solidFill>
              <a:latin typeface="微软雅黑" pitchFamily="34" charset="-122"/>
              <a:ea typeface="微软雅黑" pitchFamily="34" charset="-122"/>
              <a:cs typeface="仿宋" pitchFamily="49" charset="-122"/>
            </a:endParaRP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提升思路</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从用户需求出发，明确未来产品开发方向</a:t>
            </a:r>
          </a:p>
        </p:txBody>
      </p:sp>
      <p:sp>
        <p:nvSpPr>
          <p:cNvPr id="10" name="任意多边形 9"/>
          <p:cNvSpPr/>
          <p:nvPr/>
        </p:nvSpPr>
        <p:spPr bwMode="auto">
          <a:xfrm rot="5400000">
            <a:off x="5482379" y="1417205"/>
            <a:ext cx="683896" cy="8623990"/>
          </a:xfrm>
          <a:custGeom>
            <a:avLst/>
            <a:gdLst>
              <a:gd name="connsiteX0" fmla="*/ 379398 w 759335"/>
              <a:gd name="connsiteY0" fmla="*/ 0 h 4299942"/>
              <a:gd name="connsiteX1" fmla="*/ 427935 w 759335"/>
              <a:gd name="connsiteY1" fmla="*/ 21630 h 4299942"/>
              <a:gd name="connsiteX2" fmla="*/ 745044 w 759335"/>
              <a:gd name="connsiteY2" fmla="*/ 339318 h 4299942"/>
              <a:gd name="connsiteX3" fmla="*/ 759335 w 759335"/>
              <a:gd name="connsiteY3" fmla="*/ 371222 h 4299942"/>
              <a:gd name="connsiteX4" fmla="*/ 716731 w 759335"/>
              <a:gd name="connsiteY4" fmla="*/ 413940 h 4299942"/>
              <a:gd name="connsiteX5" fmla="*/ 713764 w 759335"/>
              <a:gd name="connsiteY5" fmla="*/ 413670 h 4299942"/>
              <a:gd name="connsiteX6" fmla="*/ 653632 w 759335"/>
              <a:gd name="connsiteY6" fmla="*/ 413940 h 4299942"/>
              <a:gd name="connsiteX7" fmla="*/ 653363 w 759335"/>
              <a:gd name="connsiteY7" fmla="*/ 413940 h 4299942"/>
              <a:gd name="connsiteX8" fmla="*/ 642307 w 759335"/>
              <a:gd name="connsiteY8" fmla="*/ 424755 h 4299942"/>
              <a:gd name="connsiteX9" fmla="*/ 642307 w 759335"/>
              <a:gd name="connsiteY9" fmla="*/ 425026 h 4299942"/>
              <a:gd name="connsiteX10" fmla="*/ 642307 w 759335"/>
              <a:gd name="connsiteY10" fmla="*/ 576064 h 4299942"/>
              <a:gd name="connsiteX11" fmla="*/ 642307 w 759335"/>
              <a:gd name="connsiteY11" fmla="*/ 648072 h 4299942"/>
              <a:gd name="connsiteX12" fmla="*/ 642307 w 759335"/>
              <a:gd name="connsiteY12" fmla="*/ 2952328 h 4299942"/>
              <a:gd name="connsiteX13" fmla="*/ 642307 w 759335"/>
              <a:gd name="connsiteY13" fmla="*/ 3407266 h 4299942"/>
              <a:gd name="connsiteX14" fmla="*/ 642307 w 759335"/>
              <a:gd name="connsiteY14" fmla="*/ 3816424 h 4299942"/>
              <a:gd name="connsiteX15" fmla="*/ 642307 w 759335"/>
              <a:gd name="connsiteY15" fmla="*/ 3888432 h 4299942"/>
              <a:gd name="connsiteX16" fmla="*/ 642307 w 759335"/>
              <a:gd name="connsiteY16" fmla="*/ 4299942 h 4299942"/>
              <a:gd name="connsiteX17" fmla="*/ 118647 w 759335"/>
              <a:gd name="connsiteY17" fmla="*/ 4299942 h 4299942"/>
              <a:gd name="connsiteX18" fmla="*/ 118647 w 759335"/>
              <a:gd name="connsiteY18" fmla="*/ 3888432 h 4299942"/>
              <a:gd name="connsiteX19" fmla="*/ 118647 w 759335"/>
              <a:gd name="connsiteY19" fmla="*/ 3816424 h 4299942"/>
              <a:gd name="connsiteX20" fmla="*/ 118647 w 759335"/>
              <a:gd name="connsiteY20" fmla="*/ 3407266 h 4299942"/>
              <a:gd name="connsiteX21" fmla="*/ 118647 w 759335"/>
              <a:gd name="connsiteY21" fmla="*/ 2952328 h 4299942"/>
              <a:gd name="connsiteX22" fmla="*/ 118647 w 759335"/>
              <a:gd name="connsiteY22" fmla="*/ 648072 h 4299942"/>
              <a:gd name="connsiteX23" fmla="*/ 118647 w 759335"/>
              <a:gd name="connsiteY23" fmla="*/ 576064 h 4299942"/>
              <a:gd name="connsiteX24" fmla="*/ 118647 w 759335"/>
              <a:gd name="connsiteY24" fmla="*/ 425296 h 4299942"/>
              <a:gd name="connsiteX25" fmla="*/ 118647 w 759335"/>
              <a:gd name="connsiteY25" fmla="*/ 425026 h 4299942"/>
              <a:gd name="connsiteX26" fmla="*/ 107591 w 759335"/>
              <a:gd name="connsiteY26" fmla="*/ 413940 h 4299942"/>
              <a:gd name="connsiteX27" fmla="*/ 107321 w 759335"/>
              <a:gd name="connsiteY27" fmla="*/ 413940 h 4299942"/>
              <a:gd name="connsiteX28" fmla="*/ 107052 w 759335"/>
              <a:gd name="connsiteY28" fmla="*/ 413940 h 4299942"/>
              <a:gd name="connsiteX29" fmla="*/ 43684 w 759335"/>
              <a:gd name="connsiteY29" fmla="*/ 413940 h 4299942"/>
              <a:gd name="connsiteX30" fmla="*/ 42605 w 759335"/>
              <a:gd name="connsiteY30" fmla="*/ 413940 h 4299942"/>
              <a:gd name="connsiteX31" fmla="*/ 0 w 759335"/>
              <a:gd name="connsiteY31" fmla="*/ 371222 h 4299942"/>
              <a:gd name="connsiteX32" fmla="*/ 12674 w 759335"/>
              <a:gd name="connsiteY32" fmla="*/ 340669 h 4299942"/>
              <a:gd name="connsiteX33" fmla="*/ 333288 w 759335"/>
              <a:gd name="connsiteY33" fmla="*/ 19197 h 4299942"/>
              <a:gd name="connsiteX34" fmla="*/ 379398 w 759335"/>
              <a:gd name="connsiteY34" fmla="*/ 0 h 429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59335" h="4299942">
                <a:moveTo>
                  <a:pt x="379398" y="0"/>
                </a:moveTo>
                <a:cubicBezTo>
                  <a:pt x="398813" y="0"/>
                  <a:pt x="416071" y="8382"/>
                  <a:pt x="427935" y="21630"/>
                </a:cubicBezTo>
                <a:lnTo>
                  <a:pt x="745044" y="339318"/>
                </a:lnTo>
                <a:cubicBezTo>
                  <a:pt x="753673" y="347158"/>
                  <a:pt x="759335" y="358514"/>
                  <a:pt x="759335" y="371222"/>
                </a:cubicBezTo>
                <a:cubicBezTo>
                  <a:pt x="759335" y="394744"/>
                  <a:pt x="740190" y="413940"/>
                  <a:pt x="716731" y="413940"/>
                </a:cubicBezTo>
                <a:cubicBezTo>
                  <a:pt x="715652" y="413940"/>
                  <a:pt x="714843" y="413940"/>
                  <a:pt x="713764" y="413670"/>
                </a:cubicBezTo>
                <a:lnTo>
                  <a:pt x="653632" y="413940"/>
                </a:lnTo>
                <a:lnTo>
                  <a:pt x="653363" y="413940"/>
                </a:lnTo>
                <a:cubicBezTo>
                  <a:pt x="647161" y="413940"/>
                  <a:pt x="642307" y="418807"/>
                  <a:pt x="642307" y="424755"/>
                </a:cubicBezTo>
                <a:lnTo>
                  <a:pt x="642307" y="425026"/>
                </a:lnTo>
                <a:lnTo>
                  <a:pt x="642307" y="576064"/>
                </a:lnTo>
                <a:lnTo>
                  <a:pt x="642307" y="648072"/>
                </a:lnTo>
                <a:lnTo>
                  <a:pt x="642307" y="2952328"/>
                </a:lnTo>
                <a:lnTo>
                  <a:pt x="642307" y="3407266"/>
                </a:lnTo>
                <a:lnTo>
                  <a:pt x="642307" y="3816424"/>
                </a:lnTo>
                <a:lnTo>
                  <a:pt x="642307" y="3888432"/>
                </a:lnTo>
                <a:lnTo>
                  <a:pt x="642307" y="4299942"/>
                </a:lnTo>
                <a:lnTo>
                  <a:pt x="118647" y="4299942"/>
                </a:lnTo>
                <a:lnTo>
                  <a:pt x="118647" y="3888432"/>
                </a:lnTo>
                <a:lnTo>
                  <a:pt x="118647" y="3816424"/>
                </a:lnTo>
                <a:lnTo>
                  <a:pt x="118647" y="3407266"/>
                </a:lnTo>
                <a:lnTo>
                  <a:pt x="118647" y="2952328"/>
                </a:lnTo>
                <a:lnTo>
                  <a:pt x="118647" y="648072"/>
                </a:lnTo>
                <a:lnTo>
                  <a:pt x="118647" y="576064"/>
                </a:lnTo>
                <a:lnTo>
                  <a:pt x="118647" y="425296"/>
                </a:lnTo>
                <a:lnTo>
                  <a:pt x="118647" y="425026"/>
                </a:lnTo>
                <a:cubicBezTo>
                  <a:pt x="118647" y="418807"/>
                  <a:pt x="113523" y="413940"/>
                  <a:pt x="107591" y="413940"/>
                </a:cubicBezTo>
                <a:lnTo>
                  <a:pt x="107321" y="413940"/>
                </a:lnTo>
                <a:lnTo>
                  <a:pt x="107052" y="413940"/>
                </a:lnTo>
                <a:lnTo>
                  <a:pt x="43684" y="413940"/>
                </a:lnTo>
                <a:lnTo>
                  <a:pt x="42605" y="413940"/>
                </a:lnTo>
                <a:cubicBezTo>
                  <a:pt x="18876" y="413940"/>
                  <a:pt x="0" y="394744"/>
                  <a:pt x="0" y="371222"/>
                </a:cubicBezTo>
                <a:cubicBezTo>
                  <a:pt x="0" y="359325"/>
                  <a:pt x="4854" y="348510"/>
                  <a:pt x="12674" y="340669"/>
                </a:cubicBezTo>
                <a:lnTo>
                  <a:pt x="333288" y="19197"/>
                </a:lnTo>
                <a:cubicBezTo>
                  <a:pt x="345153" y="7300"/>
                  <a:pt x="361601" y="0"/>
                  <a:pt x="379398" y="0"/>
                </a:cubicBezTo>
                <a:close/>
              </a:path>
            </a:pathLst>
          </a:custGeom>
          <a:solidFill>
            <a:schemeClr val="accent1">
              <a:lumMod val="75000"/>
            </a:schemeClr>
          </a:solidFill>
          <a:ln w="25400" cap="flat" cmpd="sng" algn="ctr">
            <a:noFill/>
            <a:prstDash val="solid"/>
          </a:ln>
          <a:effectLst/>
        </p:spPr>
        <p:txBody>
          <a:bodyPr rot="0" spcFirstLastPara="0" vert="horz" wrap="square" lIns="82356" tIns="41178" rIns="82356" bIns="41178" numCol="1" spcCol="0" rtlCol="0" fromWordArt="0" anchor="ctr" anchorCtr="0" forceAA="0" compatLnSpc="1">
            <a:noAutofit/>
          </a:bodyPr>
          <a:ls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algn="ctr" defTabSz="823600">
              <a:defRPr/>
            </a:pPr>
            <a:endParaRPr lang="zh-CN" altLang="en-US" sz="1621" kern="0">
              <a:solidFill>
                <a:prstClr val="white"/>
              </a:solidFill>
              <a:latin typeface="Arial" panose="020B0604020202020204"/>
              <a:ea typeface="微软雅黑" panose="020B0503020204020204" pitchFamily="34" charset="-122"/>
              <a:sym typeface="Arial" panose="020B0604020202020204"/>
            </a:endParaRPr>
          </a:p>
        </p:txBody>
      </p:sp>
      <p:sp>
        <p:nvSpPr>
          <p:cNvPr id="11" name="TextBox 13"/>
          <p:cNvSpPr txBox="1">
            <a:spLocks noChangeArrowheads="1"/>
          </p:cNvSpPr>
          <p:nvPr/>
        </p:nvSpPr>
        <p:spPr bwMode="auto">
          <a:xfrm>
            <a:off x="1162494" y="2098753"/>
            <a:ext cx="612216"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1921" b="1" dirty="0">
                <a:solidFill>
                  <a:prstClr val="black"/>
                </a:solidFill>
                <a:latin typeface="微软雅黑" panose="020B0503020204020204" pitchFamily="34" charset="-122"/>
                <a:ea typeface="微软雅黑" panose="020B0503020204020204" pitchFamily="34" charset="-122"/>
              </a:rPr>
              <a:t>结构</a:t>
            </a:r>
            <a:endParaRPr lang="en-US" altLang="zh-CN" sz="1921" b="1" dirty="0">
              <a:solidFill>
                <a:prstClr val="black"/>
              </a:solidFill>
              <a:latin typeface="微软雅黑" panose="020B0503020204020204" pitchFamily="34" charset="-122"/>
              <a:ea typeface="微软雅黑" panose="020B0503020204020204" pitchFamily="34" charset="-122"/>
            </a:endParaRPr>
          </a:p>
        </p:txBody>
      </p:sp>
      <p:sp>
        <p:nvSpPr>
          <p:cNvPr id="12" name="TextBox 13"/>
          <p:cNvSpPr txBox="1">
            <a:spLocks noChangeArrowheads="1"/>
          </p:cNvSpPr>
          <p:nvPr/>
        </p:nvSpPr>
        <p:spPr bwMode="auto">
          <a:xfrm>
            <a:off x="1183451" y="2910325"/>
            <a:ext cx="612217"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1921" b="1" dirty="0">
                <a:solidFill>
                  <a:prstClr val="black"/>
                </a:solidFill>
                <a:latin typeface="微软雅黑" panose="020B0503020204020204" pitchFamily="34" charset="-122"/>
                <a:ea typeface="微软雅黑" panose="020B0503020204020204" pitchFamily="34" charset="-122"/>
              </a:rPr>
              <a:t>外观</a:t>
            </a:r>
            <a:endParaRPr lang="en-US" altLang="zh-CN" sz="1921" b="1" dirty="0">
              <a:solidFill>
                <a:prstClr val="black"/>
              </a:solidFill>
              <a:latin typeface="微软雅黑" panose="020B0503020204020204" pitchFamily="34" charset="-122"/>
              <a:ea typeface="微软雅黑" panose="020B0503020204020204" pitchFamily="34" charset="-122"/>
            </a:endParaRPr>
          </a:p>
        </p:txBody>
      </p:sp>
      <p:sp>
        <p:nvSpPr>
          <p:cNvPr id="13" name="TextBox 13"/>
          <p:cNvSpPr txBox="1">
            <a:spLocks noChangeArrowheads="1"/>
          </p:cNvSpPr>
          <p:nvPr/>
        </p:nvSpPr>
        <p:spPr bwMode="auto">
          <a:xfrm>
            <a:off x="1183451" y="3721896"/>
            <a:ext cx="612217"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1921" b="1" dirty="0">
                <a:solidFill>
                  <a:prstClr val="black"/>
                </a:solidFill>
                <a:latin typeface="微软雅黑" panose="020B0503020204020204" pitchFamily="34" charset="-122"/>
                <a:ea typeface="微软雅黑" panose="020B0503020204020204" pitchFamily="34" charset="-122"/>
              </a:rPr>
              <a:t>保鲜</a:t>
            </a:r>
            <a:endParaRPr lang="en-US" altLang="zh-CN" sz="1921" b="1" dirty="0">
              <a:solidFill>
                <a:prstClr val="black"/>
              </a:solidFill>
              <a:latin typeface="微软雅黑" panose="020B0503020204020204" pitchFamily="34" charset="-122"/>
              <a:ea typeface="微软雅黑" panose="020B0503020204020204" pitchFamily="34" charset="-122"/>
            </a:endParaRPr>
          </a:p>
        </p:txBody>
      </p:sp>
      <p:sp>
        <p:nvSpPr>
          <p:cNvPr id="14" name="Rounded Rectangle 4"/>
          <p:cNvSpPr>
            <a:spLocks noChangeArrowheads="1"/>
          </p:cNvSpPr>
          <p:nvPr/>
        </p:nvSpPr>
        <p:spPr bwMode="auto">
          <a:xfrm>
            <a:off x="5992529" y="4460613"/>
            <a:ext cx="1575736" cy="470590"/>
          </a:xfrm>
          <a:prstGeom prst="roundRect">
            <a:avLst>
              <a:gd name="adj" fmla="val 10134"/>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defRPr/>
            </a:pPr>
            <a:endParaRPr lang="en-US" altLang="zh-CN" sz="3843" b="1">
              <a:solidFill>
                <a:srgbClr val="FFFFFF"/>
              </a:solidFill>
              <a:ea typeface="微软雅黑" panose="020B0503020204020204" pitchFamily="34" charset="-122"/>
              <a:sym typeface="Arial" panose="020B0604020202020204" pitchFamily="34" charset="0"/>
            </a:endParaRPr>
          </a:p>
        </p:txBody>
      </p:sp>
      <p:sp>
        <p:nvSpPr>
          <p:cNvPr id="15" name="TextBox 14"/>
          <p:cNvSpPr txBox="1">
            <a:spLocks noChangeArrowheads="1"/>
          </p:cNvSpPr>
          <p:nvPr/>
        </p:nvSpPr>
        <p:spPr bwMode="auto">
          <a:xfrm>
            <a:off x="6442474" y="4567146"/>
            <a:ext cx="827335"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21" b="1" dirty="0">
                <a:solidFill>
                  <a:srgbClr val="FFFFFF"/>
                </a:solidFill>
                <a:latin typeface="微软雅黑" panose="020B0503020204020204" pitchFamily="34" charset="-122"/>
                <a:ea typeface="微软雅黑" panose="020B0503020204020204" pitchFamily="34" charset="-122"/>
              </a:rPr>
              <a:t>智能</a:t>
            </a:r>
            <a:endParaRPr lang="en-US" altLang="zh-CN" sz="1921" b="1" dirty="0">
              <a:solidFill>
                <a:srgbClr val="FFFFFF"/>
              </a:solidFill>
              <a:latin typeface="微软雅黑" panose="020B0503020204020204" pitchFamily="34" charset="-122"/>
              <a:ea typeface="微软雅黑" panose="020B0503020204020204" pitchFamily="34" charset="-122"/>
            </a:endParaRPr>
          </a:p>
        </p:txBody>
      </p:sp>
      <p:pic>
        <p:nvPicPr>
          <p:cNvPr id="16" name="Picture 26"/>
          <p:cNvPicPr>
            <a:picLocks noChangeAspect="1" noChangeArrowheads="1"/>
          </p:cNvPicPr>
          <p:nvPr/>
        </p:nvPicPr>
        <p:blipFill>
          <a:blip r:embed="rId3" cstate="print">
            <a:lum bright="70000" contrast="-70000"/>
            <a:extLst>
              <a:ext uri="{28A0092B-C50C-407E-A947-70E740481C1C}">
                <a14:useLocalDpi xmlns:a14="http://schemas.microsoft.com/office/drawing/2010/main" val="0"/>
              </a:ext>
            </a:extLst>
          </a:blip>
          <a:srcRect/>
          <a:stretch>
            <a:fillRect/>
          </a:stretch>
        </p:blipFill>
        <p:spPr bwMode="auto">
          <a:xfrm>
            <a:off x="6097895" y="4542667"/>
            <a:ext cx="344578" cy="344578"/>
          </a:xfrm>
          <a:prstGeom prst="rect">
            <a:avLst/>
          </a:prstGeom>
          <a:noFill/>
          <a:ln>
            <a:noFill/>
          </a:ln>
        </p:spPr>
      </p:pic>
      <p:sp>
        <p:nvSpPr>
          <p:cNvPr id="17" name="Rounded Rectangle 4"/>
          <p:cNvSpPr>
            <a:spLocks noChangeArrowheads="1"/>
          </p:cNvSpPr>
          <p:nvPr/>
        </p:nvSpPr>
        <p:spPr bwMode="auto">
          <a:xfrm>
            <a:off x="8242190" y="4460613"/>
            <a:ext cx="1575736" cy="470590"/>
          </a:xfrm>
          <a:prstGeom prst="roundRect">
            <a:avLst>
              <a:gd name="adj" fmla="val 10134"/>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defRPr/>
            </a:pPr>
            <a:endParaRPr lang="en-US" altLang="zh-CN" sz="3843" b="1">
              <a:solidFill>
                <a:srgbClr val="FFFFFF"/>
              </a:solidFill>
              <a:ea typeface="微软雅黑" panose="020B0503020204020204" pitchFamily="34" charset="-122"/>
              <a:sym typeface="Arial" panose="020B0604020202020204" pitchFamily="34" charset="0"/>
            </a:endParaRPr>
          </a:p>
        </p:txBody>
      </p:sp>
      <p:sp>
        <p:nvSpPr>
          <p:cNvPr id="18" name="TextBox 13"/>
          <p:cNvSpPr txBox="1">
            <a:spLocks noChangeArrowheads="1"/>
          </p:cNvSpPr>
          <p:nvPr/>
        </p:nvSpPr>
        <p:spPr bwMode="auto">
          <a:xfrm>
            <a:off x="8772032" y="4567146"/>
            <a:ext cx="827335"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21" b="1" dirty="0">
                <a:solidFill>
                  <a:srgbClr val="FFFFFF"/>
                </a:solidFill>
                <a:latin typeface="微软雅黑" panose="020B0503020204020204" pitchFamily="34" charset="-122"/>
                <a:ea typeface="微软雅黑" panose="020B0503020204020204" pitchFamily="34" charset="-122"/>
              </a:rPr>
              <a:t>嵌入</a:t>
            </a:r>
            <a:endParaRPr lang="en-US" altLang="zh-CN" sz="1921" b="1" dirty="0">
              <a:solidFill>
                <a:srgbClr val="FFFFFF"/>
              </a:solidFill>
              <a:latin typeface="微软雅黑" panose="020B0503020204020204" pitchFamily="34" charset="-122"/>
              <a:ea typeface="微软雅黑" panose="020B0503020204020204" pitchFamily="34" charset="-122"/>
            </a:endParaRPr>
          </a:p>
        </p:txBody>
      </p:sp>
      <p:pic>
        <p:nvPicPr>
          <p:cNvPr id="19" name="Picture 27"/>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rot="5400000">
            <a:off x="8429686" y="4543295"/>
            <a:ext cx="342974" cy="341719"/>
          </a:xfrm>
          <a:prstGeom prst="rect">
            <a:avLst/>
          </a:prstGeom>
          <a:noFill/>
          <a:ln>
            <a:noFill/>
          </a:ln>
        </p:spPr>
      </p:pic>
      <p:sp>
        <p:nvSpPr>
          <p:cNvPr id="20" name="TextBox 13"/>
          <p:cNvSpPr txBox="1">
            <a:spLocks noChangeArrowheads="1"/>
          </p:cNvSpPr>
          <p:nvPr/>
        </p:nvSpPr>
        <p:spPr bwMode="auto">
          <a:xfrm>
            <a:off x="1183452" y="4582022"/>
            <a:ext cx="612217"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1921" b="1" dirty="0">
                <a:solidFill>
                  <a:prstClr val="black"/>
                </a:solidFill>
                <a:latin typeface="微软雅黑" panose="020B0503020204020204" pitchFamily="34" charset="-122"/>
                <a:ea typeface="微软雅黑" panose="020B0503020204020204" pitchFamily="34" charset="-122"/>
              </a:rPr>
              <a:t>节能</a:t>
            </a:r>
            <a:endParaRPr lang="en-US" altLang="zh-CN" sz="1921" b="1" dirty="0">
              <a:solidFill>
                <a:prstClr val="black"/>
              </a:solidFill>
              <a:latin typeface="微软雅黑" panose="020B0503020204020204" pitchFamily="34" charset="-122"/>
              <a:ea typeface="微软雅黑" panose="020B0503020204020204" pitchFamily="34" charset="-122"/>
            </a:endParaRPr>
          </a:p>
        </p:txBody>
      </p:sp>
      <p:sp>
        <p:nvSpPr>
          <p:cNvPr id="21" name="Rounded Rectangle 4"/>
          <p:cNvSpPr>
            <a:spLocks noChangeArrowheads="1"/>
          </p:cNvSpPr>
          <p:nvPr/>
        </p:nvSpPr>
        <p:spPr bwMode="auto">
          <a:xfrm>
            <a:off x="2091090" y="4465228"/>
            <a:ext cx="1575736" cy="470590"/>
          </a:xfrm>
          <a:prstGeom prst="roundRect">
            <a:avLst>
              <a:gd name="adj" fmla="val 10134"/>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defRPr/>
            </a:pPr>
            <a:endParaRPr lang="en-US" altLang="zh-CN" sz="3843" b="1">
              <a:solidFill>
                <a:srgbClr val="FFFFFF"/>
              </a:solidFill>
              <a:ea typeface="微软雅黑" panose="020B0503020204020204" pitchFamily="34" charset="-122"/>
              <a:sym typeface="Arial" panose="020B0604020202020204" pitchFamily="34" charset="0"/>
            </a:endParaRPr>
          </a:p>
        </p:txBody>
      </p:sp>
      <p:pic>
        <p:nvPicPr>
          <p:cNvPr id="22" name="Picture 24"/>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2200928" y="4558720"/>
            <a:ext cx="340107" cy="320100"/>
          </a:xfrm>
          <a:prstGeom prst="rect">
            <a:avLst/>
          </a:prstGeom>
          <a:noFill/>
          <a:ln>
            <a:noFill/>
          </a:ln>
        </p:spPr>
      </p:pic>
      <p:sp>
        <p:nvSpPr>
          <p:cNvPr id="23" name="TextBox 13"/>
          <p:cNvSpPr txBox="1">
            <a:spLocks noChangeArrowheads="1"/>
          </p:cNvSpPr>
          <p:nvPr/>
        </p:nvSpPr>
        <p:spPr bwMode="auto">
          <a:xfrm>
            <a:off x="2666092" y="4583198"/>
            <a:ext cx="827335"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1921" b="1" dirty="0">
                <a:solidFill>
                  <a:srgbClr val="FFFFFF"/>
                </a:solidFill>
                <a:latin typeface="微软雅黑" panose="020B0503020204020204" pitchFamily="34" charset="-122"/>
                <a:ea typeface="微软雅黑" panose="020B0503020204020204" pitchFamily="34" charset="-122"/>
              </a:rPr>
              <a:t>变频</a:t>
            </a:r>
            <a:endParaRPr lang="en-US" altLang="zh-CN" sz="1921" b="1" dirty="0">
              <a:solidFill>
                <a:srgbClr val="FFFFFF"/>
              </a:solidFill>
              <a:latin typeface="微软雅黑" panose="020B0503020204020204" pitchFamily="34" charset="-122"/>
              <a:ea typeface="微软雅黑" panose="020B0503020204020204" pitchFamily="34" charset="-122"/>
            </a:endParaRPr>
          </a:p>
        </p:txBody>
      </p:sp>
      <p:sp>
        <p:nvSpPr>
          <p:cNvPr id="24" name="Rounded Rectangle 4"/>
          <p:cNvSpPr>
            <a:spLocks noChangeArrowheads="1"/>
          </p:cNvSpPr>
          <p:nvPr/>
        </p:nvSpPr>
        <p:spPr bwMode="auto">
          <a:xfrm>
            <a:off x="2091090" y="3661802"/>
            <a:ext cx="1575736" cy="470590"/>
          </a:xfrm>
          <a:prstGeom prst="roundRect">
            <a:avLst>
              <a:gd name="adj" fmla="val 10134"/>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defRPr/>
            </a:pPr>
            <a:endParaRPr lang="en-US" altLang="zh-CN" sz="3843" b="1">
              <a:solidFill>
                <a:srgbClr val="FFFFFF"/>
              </a:solidFill>
              <a:ea typeface="微软雅黑" panose="020B0503020204020204" pitchFamily="34" charset="-122"/>
              <a:sym typeface="Arial" panose="020B0604020202020204" pitchFamily="34" charset="0"/>
            </a:endParaRPr>
          </a:p>
        </p:txBody>
      </p:sp>
      <p:sp>
        <p:nvSpPr>
          <p:cNvPr id="25" name="TextBox 13"/>
          <p:cNvSpPr txBox="1">
            <a:spLocks noChangeArrowheads="1"/>
          </p:cNvSpPr>
          <p:nvPr/>
        </p:nvSpPr>
        <p:spPr bwMode="auto">
          <a:xfrm>
            <a:off x="2500493" y="3743856"/>
            <a:ext cx="827335"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en-US" altLang="zh-CN" sz="1921" b="1" dirty="0">
                <a:solidFill>
                  <a:srgbClr val="FFFFFF"/>
                </a:solidFill>
                <a:latin typeface="微软雅黑" panose="020B0503020204020204" pitchFamily="34" charset="-122"/>
                <a:ea typeface="微软雅黑" panose="020B0503020204020204" pitchFamily="34" charset="-122"/>
              </a:rPr>
              <a:t>M</a:t>
            </a:r>
            <a:r>
              <a:rPr lang="zh-CN" altLang="en-US" sz="1921" b="1" dirty="0">
                <a:solidFill>
                  <a:srgbClr val="FFFFFF"/>
                </a:solidFill>
                <a:latin typeface="微软雅黑" panose="020B0503020204020204" pitchFamily="34" charset="-122"/>
                <a:ea typeface="微软雅黑" panose="020B0503020204020204" pitchFamily="34" charset="-122"/>
              </a:rPr>
              <a:t>鲜生</a:t>
            </a:r>
            <a:endParaRPr lang="en-US" altLang="zh-CN" sz="1921" b="1" dirty="0">
              <a:solidFill>
                <a:srgbClr val="FFFFFF"/>
              </a:solidFill>
              <a:latin typeface="微软雅黑" panose="020B0503020204020204" pitchFamily="34" charset="-122"/>
              <a:ea typeface="微软雅黑" panose="020B0503020204020204" pitchFamily="34" charset="-122"/>
            </a:endParaRPr>
          </a:p>
        </p:txBody>
      </p:sp>
      <p:sp>
        <p:nvSpPr>
          <p:cNvPr id="26" name="Rounded Rectangle 4"/>
          <p:cNvSpPr>
            <a:spLocks noChangeArrowheads="1"/>
          </p:cNvSpPr>
          <p:nvPr/>
        </p:nvSpPr>
        <p:spPr bwMode="auto">
          <a:xfrm>
            <a:off x="2091090" y="2862729"/>
            <a:ext cx="1575736" cy="470590"/>
          </a:xfrm>
          <a:prstGeom prst="roundRect">
            <a:avLst>
              <a:gd name="adj" fmla="val 10134"/>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defRPr/>
            </a:pPr>
            <a:endParaRPr lang="en-US" altLang="zh-CN" sz="3843" b="1">
              <a:solidFill>
                <a:srgbClr val="FFFFFF"/>
              </a:solidFill>
              <a:ea typeface="微软雅黑" panose="020B0503020204020204" pitchFamily="34" charset="-122"/>
              <a:sym typeface="Arial" panose="020B0604020202020204" pitchFamily="34" charset="0"/>
            </a:endParaRPr>
          </a:p>
        </p:txBody>
      </p:sp>
      <p:sp>
        <p:nvSpPr>
          <p:cNvPr id="27" name="TextBox 13"/>
          <p:cNvSpPr txBox="1">
            <a:spLocks noChangeArrowheads="1"/>
          </p:cNvSpPr>
          <p:nvPr/>
        </p:nvSpPr>
        <p:spPr bwMode="auto">
          <a:xfrm>
            <a:off x="2500493" y="2944784"/>
            <a:ext cx="827335"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1921" b="1" dirty="0">
                <a:solidFill>
                  <a:srgbClr val="FFFFFF"/>
                </a:solidFill>
                <a:latin typeface="微软雅黑" panose="020B0503020204020204" pitchFamily="34" charset="-122"/>
                <a:ea typeface="微软雅黑" panose="020B0503020204020204" pitchFamily="34" charset="-122"/>
              </a:rPr>
              <a:t>全面薄</a:t>
            </a:r>
            <a:endParaRPr lang="en-US" altLang="zh-CN" sz="1921" b="1" dirty="0">
              <a:solidFill>
                <a:srgbClr val="FFFFFF"/>
              </a:solidFill>
              <a:latin typeface="微软雅黑" panose="020B0503020204020204" pitchFamily="34" charset="-122"/>
              <a:ea typeface="微软雅黑" panose="020B0503020204020204" pitchFamily="34" charset="-122"/>
            </a:endParaRPr>
          </a:p>
        </p:txBody>
      </p:sp>
      <p:sp>
        <p:nvSpPr>
          <p:cNvPr id="28" name="Rounded Rectangle 4"/>
          <p:cNvSpPr>
            <a:spLocks noChangeArrowheads="1"/>
          </p:cNvSpPr>
          <p:nvPr/>
        </p:nvSpPr>
        <p:spPr bwMode="auto">
          <a:xfrm>
            <a:off x="2076600" y="2063953"/>
            <a:ext cx="1575736" cy="470590"/>
          </a:xfrm>
          <a:prstGeom prst="roundRect">
            <a:avLst>
              <a:gd name="adj" fmla="val 10134"/>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defRPr/>
            </a:pPr>
            <a:endParaRPr lang="en-US" altLang="zh-CN" sz="3843" b="1">
              <a:solidFill>
                <a:srgbClr val="FFFFFF"/>
              </a:solidFill>
              <a:ea typeface="微软雅黑" panose="020B0503020204020204" pitchFamily="34" charset="-122"/>
              <a:sym typeface="Arial" panose="020B0604020202020204" pitchFamily="34" charset="0"/>
            </a:endParaRPr>
          </a:p>
        </p:txBody>
      </p:sp>
      <p:sp>
        <p:nvSpPr>
          <p:cNvPr id="29" name="TextBox 13"/>
          <p:cNvSpPr txBox="1">
            <a:spLocks noChangeArrowheads="1"/>
          </p:cNvSpPr>
          <p:nvPr/>
        </p:nvSpPr>
        <p:spPr bwMode="auto">
          <a:xfrm>
            <a:off x="2486002" y="2146008"/>
            <a:ext cx="1025976"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1921" b="1" dirty="0">
                <a:solidFill>
                  <a:srgbClr val="FFFFFF"/>
                </a:solidFill>
                <a:latin typeface="微软雅黑" panose="020B0503020204020204" pitchFamily="34" charset="-122"/>
                <a:ea typeface="微软雅黑" panose="020B0503020204020204" pitchFamily="34" charset="-122"/>
              </a:rPr>
              <a:t>复式系列</a:t>
            </a:r>
            <a:endParaRPr lang="en-US" altLang="zh-CN" sz="1921" b="1" dirty="0">
              <a:solidFill>
                <a:srgbClr val="FFFFFF"/>
              </a:solidFill>
              <a:latin typeface="微软雅黑" panose="020B0503020204020204" pitchFamily="34" charset="-122"/>
              <a:ea typeface="微软雅黑" panose="020B0503020204020204" pitchFamily="34" charset="-122"/>
            </a:endParaRPr>
          </a:p>
        </p:txBody>
      </p:sp>
      <p:sp>
        <p:nvSpPr>
          <p:cNvPr id="30" name="上箭头 29"/>
          <p:cNvSpPr/>
          <p:nvPr/>
        </p:nvSpPr>
        <p:spPr>
          <a:xfrm>
            <a:off x="2789605" y="4145649"/>
            <a:ext cx="249108" cy="316641"/>
          </a:xfrm>
          <a:prstGeom prst="upArrow">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solidFill>
                <a:srgbClr val="FFFFFF"/>
              </a:solidFill>
              <a:latin typeface="等线"/>
              <a:ea typeface="等线" panose="02010600030101010101" pitchFamily="2" charset="-122"/>
            </a:endParaRPr>
          </a:p>
        </p:txBody>
      </p:sp>
      <p:sp>
        <p:nvSpPr>
          <p:cNvPr id="31" name="上箭头 30"/>
          <p:cNvSpPr/>
          <p:nvPr/>
        </p:nvSpPr>
        <p:spPr>
          <a:xfrm>
            <a:off x="2789605" y="3336258"/>
            <a:ext cx="249108" cy="316641"/>
          </a:xfrm>
          <a:prstGeom prst="upArrow">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solidFill>
                <a:srgbClr val="FFFFFF"/>
              </a:solidFill>
              <a:latin typeface="等线"/>
              <a:ea typeface="等线" panose="02010600030101010101" pitchFamily="2" charset="-122"/>
            </a:endParaRPr>
          </a:p>
        </p:txBody>
      </p:sp>
      <p:sp>
        <p:nvSpPr>
          <p:cNvPr id="32" name="上箭头 31"/>
          <p:cNvSpPr/>
          <p:nvPr/>
        </p:nvSpPr>
        <p:spPr>
          <a:xfrm>
            <a:off x="2789605" y="2546088"/>
            <a:ext cx="249108" cy="316641"/>
          </a:xfrm>
          <a:prstGeom prst="upArrow">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solidFill>
                <a:srgbClr val="FFFFFF"/>
              </a:solidFill>
              <a:latin typeface="等线"/>
              <a:ea typeface="等线" panose="02010600030101010101" pitchFamily="2" charset="-122"/>
            </a:endParaRPr>
          </a:p>
        </p:txBody>
      </p:sp>
      <p:sp>
        <p:nvSpPr>
          <p:cNvPr id="33" name="上箭头 32"/>
          <p:cNvSpPr/>
          <p:nvPr/>
        </p:nvSpPr>
        <p:spPr>
          <a:xfrm>
            <a:off x="6667050" y="4142397"/>
            <a:ext cx="249108" cy="316641"/>
          </a:xfrm>
          <a:prstGeom prst="upArrow">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solidFill>
                <a:srgbClr val="FFFFFF"/>
              </a:solidFill>
              <a:latin typeface="等线"/>
              <a:ea typeface="等线" panose="02010600030101010101" pitchFamily="2" charset="-122"/>
            </a:endParaRPr>
          </a:p>
        </p:txBody>
      </p:sp>
      <p:sp>
        <p:nvSpPr>
          <p:cNvPr id="34" name="上箭头 33"/>
          <p:cNvSpPr/>
          <p:nvPr/>
        </p:nvSpPr>
        <p:spPr>
          <a:xfrm>
            <a:off x="8905504" y="2531746"/>
            <a:ext cx="249108" cy="1916628"/>
          </a:xfrm>
          <a:prstGeom prst="upArrow">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solidFill>
                <a:srgbClr val="FFFFFF"/>
              </a:solidFill>
              <a:latin typeface="等线"/>
              <a:ea typeface="等线" panose="02010600030101010101" pitchFamily="2" charset="-122"/>
            </a:endParaRPr>
          </a:p>
        </p:txBody>
      </p:sp>
      <p:sp>
        <p:nvSpPr>
          <p:cNvPr id="35" name="Rounded Rectangle 4"/>
          <p:cNvSpPr>
            <a:spLocks noChangeArrowheads="1"/>
          </p:cNvSpPr>
          <p:nvPr/>
        </p:nvSpPr>
        <p:spPr bwMode="auto">
          <a:xfrm>
            <a:off x="5992529" y="3635581"/>
            <a:ext cx="1575736" cy="470590"/>
          </a:xfrm>
          <a:prstGeom prst="roundRect">
            <a:avLst>
              <a:gd name="adj" fmla="val 10134"/>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defRPr/>
            </a:pPr>
            <a:endParaRPr lang="en-US" altLang="zh-CN" sz="3843" b="1">
              <a:solidFill>
                <a:srgbClr val="FFFFFF"/>
              </a:solidFill>
              <a:ea typeface="微软雅黑" panose="020B0503020204020204" pitchFamily="34" charset="-122"/>
              <a:sym typeface="Arial" panose="020B0604020202020204" pitchFamily="34" charset="0"/>
            </a:endParaRPr>
          </a:p>
        </p:txBody>
      </p:sp>
      <p:sp>
        <p:nvSpPr>
          <p:cNvPr id="36" name="TextBox 13"/>
          <p:cNvSpPr txBox="1">
            <a:spLocks noChangeArrowheads="1"/>
          </p:cNvSpPr>
          <p:nvPr/>
        </p:nvSpPr>
        <p:spPr bwMode="auto">
          <a:xfrm>
            <a:off x="6093621" y="3715554"/>
            <a:ext cx="1375467"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21" b="1" dirty="0">
                <a:solidFill>
                  <a:srgbClr val="FFFFFF"/>
                </a:solidFill>
                <a:latin typeface="微软雅黑" panose="020B0503020204020204" pitchFamily="34" charset="-122"/>
                <a:ea typeface="微软雅黑" panose="020B0503020204020204" pitchFamily="34" charset="-122"/>
              </a:rPr>
              <a:t>语音交互</a:t>
            </a:r>
            <a:endParaRPr lang="en-US" altLang="zh-CN" sz="1921" b="1" dirty="0">
              <a:solidFill>
                <a:srgbClr val="FFFFFF"/>
              </a:solidFill>
              <a:latin typeface="微软雅黑" panose="020B0503020204020204" pitchFamily="34" charset="-122"/>
              <a:ea typeface="微软雅黑" panose="020B0503020204020204" pitchFamily="34" charset="-122"/>
            </a:endParaRPr>
          </a:p>
        </p:txBody>
      </p:sp>
      <p:sp>
        <p:nvSpPr>
          <p:cNvPr id="37" name="上箭头 36"/>
          <p:cNvSpPr/>
          <p:nvPr/>
        </p:nvSpPr>
        <p:spPr>
          <a:xfrm>
            <a:off x="6681863" y="3316097"/>
            <a:ext cx="249108" cy="316641"/>
          </a:xfrm>
          <a:prstGeom prst="upArrow">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solidFill>
                <a:srgbClr val="FFFFFF"/>
              </a:solidFill>
              <a:latin typeface="等线"/>
              <a:ea typeface="等线" panose="02010600030101010101" pitchFamily="2" charset="-122"/>
            </a:endParaRPr>
          </a:p>
        </p:txBody>
      </p:sp>
      <p:sp>
        <p:nvSpPr>
          <p:cNvPr id="38" name="Rounded Rectangle 4"/>
          <p:cNvSpPr>
            <a:spLocks noChangeArrowheads="1"/>
          </p:cNvSpPr>
          <p:nvPr/>
        </p:nvSpPr>
        <p:spPr bwMode="auto">
          <a:xfrm>
            <a:off x="5992529" y="2811884"/>
            <a:ext cx="1575736" cy="470590"/>
          </a:xfrm>
          <a:prstGeom prst="roundRect">
            <a:avLst>
              <a:gd name="adj" fmla="val 10134"/>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defRPr/>
            </a:pPr>
            <a:endParaRPr lang="en-US" altLang="zh-CN" sz="3843" b="1">
              <a:solidFill>
                <a:srgbClr val="FFFFFF"/>
              </a:solidFill>
              <a:ea typeface="微软雅黑" panose="020B0503020204020204" pitchFamily="34" charset="-122"/>
              <a:sym typeface="Arial" panose="020B0604020202020204" pitchFamily="34" charset="0"/>
            </a:endParaRPr>
          </a:p>
        </p:txBody>
      </p:sp>
      <p:sp>
        <p:nvSpPr>
          <p:cNvPr id="39" name="TextBox 13"/>
          <p:cNvSpPr txBox="1">
            <a:spLocks noChangeArrowheads="1"/>
          </p:cNvSpPr>
          <p:nvPr/>
        </p:nvSpPr>
        <p:spPr bwMode="auto">
          <a:xfrm>
            <a:off x="6220519" y="2910412"/>
            <a:ext cx="1335102"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fontAlgn="auto">
              <a:spcBef>
                <a:spcPts val="0"/>
              </a:spcBef>
              <a:spcAft>
                <a:spcPts val="0"/>
              </a:spcAft>
              <a:defRPr/>
            </a:pPr>
            <a:r>
              <a:rPr lang="zh-CN" altLang="en-US" sz="1921" b="1" dirty="0">
                <a:solidFill>
                  <a:srgbClr val="FFFFFF"/>
                </a:solidFill>
                <a:latin typeface="微软雅黑" panose="020B0503020204020204" pitchFamily="34" charset="-122"/>
                <a:ea typeface="微软雅黑" panose="020B0503020204020204" pitchFamily="34" charset="-122"/>
              </a:rPr>
              <a:t>新鲜度检测</a:t>
            </a:r>
            <a:endParaRPr lang="en-US" altLang="zh-CN" sz="1921" b="1" dirty="0">
              <a:solidFill>
                <a:srgbClr val="FFFFFF"/>
              </a:solidFill>
              <a:latin typeface="微软雅黑" panose="020B0503020204020204" pitchFamily="34" charset="-122"/>
              <a:ea typeface="微软雅黑" panose="020B0503020204020204" pitchFamily="34" charset="-122"/>
            </a:endParaRPr>
          </a:p>
        </p:txBody>
      </p:sp>
      <p:sp>
        <p:nvSpPr>
          <p:cNvPr id="40" name="Rounded Rectangle 4"/>
          <p:cNvSpPr>
            <a:spLocks noChangeArrowheads="1"/>
          </p:cNvSpPr>
          <p:nvPr/>
        </p:nvSpPr>
        <p:spPr bwMode="auto">
          <a:xfrm>
            <a:off x="5979884" y="2002124"/>
            <a:ext cx="1575736" cy="470590"/>
          </a:xfrm>
          <a:prstGeom prst="roundRect">
            <a:avLst>
              <a:gd name="adj" fmla="val 10134"/>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defRPr/>
            </a:pPr>
            <a:endParaRPr lang="en-US" altLang="zh-CN" sz="3843" b="1">
              <a:solidFill>
                <a:srgbClr val="FFFFFF"/>
              </a:solidFill>
              <a:ea typeface="微软雅黑" panose="020B0503020204020204" pitchFamily="34" charset="-122"/>
              <a:sym typeface="Arial" panose="020B0604020202020204" pitchFamily="34" charset="0"/>
            </a:endParaRPr>
          </a:p>
        </p:txBody>
      </p:sp>
      <p:sp>
        <p:nvSpPr>
          <p:cNvPr id="41" name="TextBox 13"/>
          <p:cNvSpPr txBox="1">
            <a:spLocks noChangeArrowheads="1"/>
          </p:cNvSpPr>
          <p:nvPr/>
        </p:nvSpPr>
        <p:spPr bwMode="auto">
          <a:xfrm>
            <a:off x="6067603" y="2089608"/>
            <a:ext cx="1403181"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21" b="1" dirty="0">
                <a:solidFill>
                  <a:srgbClr val="FFFFFF"/>
                </a:solidFill>
                <a:latin typeface="微软雅黑" panose="020B0503020204020204" pitchFamily="34" charset="-122"/>
                <a:ea typeface="微软雅黑" panose="020B0503020204020204" pitchFamily="34" charset="-122"/>
              </a:rPr>
              <a:t>自动开关门</a:t>
            </a:r>
            <a:endParaRPr lang="en-US" altLang="zh-CN" sz="1921" b="1" dirty="0">
              <a:solidFill>
                <a:srgbClr val="FFFFFF"/>
              </a:solidFill>
              <a:latin typeface="微软雅黑" panose="020B0503020204020204" pitchFamily="34" charset="-122"/>
              <a:ea typeface="微软雅黑" panose="020B0503020204020204" pitchFamily="34" charset="-122"/>
            </a:endParaRPr>
          </a:p>
        </p:txBody>
      </p:sp>
      <p:sp>
        <p:nvSpPr>
          <p:cNvPr id="42" name="上箭头 41"/>
          <p:cNvSpPr/>
          <p:nvPr/>
        </p:nvSpPr>
        <p:spPr>
          <a:xfrm>
            <a:off x="6695573" y="2504034"/>
            <a:ext cx="249108" cy="316641"/>
          </a:xfrm>
          <a:prstGeom prst="upArrow">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solidFill>
                <a:srgbClr val="FFFFFF"/>
              </a:solidFill>
              <a:latin typeface="等线"/>
              <a:ea typeface="等线" panose="02010600030101010101" pitchFamily="2" charset="-122"/>
            </a:endParaRPr>
          </a:p>
        </p:txBody>
      </p:sp>
      <p:sp>
        <p:nvSpPr>
          <p:cNvPr id="43" name="Rounded Rectangle 4"/>
          <p:cNvSpPr>
            <a:spLocks noChangeArrowheads="1"/>
          </p:cNvSpPr>
          <p:nvPr/>
        </p:nvSpPr>
        <p:spPr bwMode="auto">
          <a:xfrm>
            <a:off x="8193185" y="1991328"/>
            <a:ext cx="1575736" cy="470590"/>
          </a:xfrm>
          <a:prstGeom prst="roundRect">
            <a:avLst>
              <a:gd name="adj" fmla="val 10134"/>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defRPr/>
            </a:pPr>
            <a:endParaRPr lang="en-US" altLang="zh-CN" sz="3843" b="1">
              <a:solidFill>
                <a:srgbClr val="FFFFFF"/>
              </a:solidFill>
              <a:ea typeface="微软雅黑" panose="020B0503020204020204" pitchFamily="34" charset="-122"/>
              <a:sym typeface="Arial" panose="020B0604020202020204" pitchFamily="34" charset="0"/>
            </a:endParaRPr>
          </a:p>
        </p:txBody>
      </p:sp>
      <p:sp>
        <p:nvSpPr>
          <p:cNvPr id="44" name="TextBox 13"/>
          <p:cNvSpPr txBox="1">
            <a:spLocks noChangeArrowheads="1"/>
          </p:cNvSpPr>
          <p:nvPr/>
        </p:nvSpPr>
        <p:spPr bwMode="auto">
          <a:xfrm>
            <a:off x="8279462" y="2072206"/>
            <a:ext cx="1403181" cy="295594"/>
          </a:xfrm>
          <a:prstGeom prst="rect">
            <a:avLst/>
          </a:prstGeom>
          <a:noFill/>
          <a:ln>
            <a:noFill/>
          </a:ln>
        </p:spPr>
        <p:txBody>
          <a:bodyPr wrap="square" lIns="0" tIns="0" rIns="0" bIns="0">
            <a:spAutoFit/>
          </a:bodyPr>
          <a:lstStyle>
            <a:lvl1pPr defTabSz="1216025">
              <a:defRPr>
                <a:solidFill>
                  <a:schemeClr val="tx1"/>
                </a:solidFill>
                <a:latin typeface="Calibri" panose="020F0502020204030204" pitchFamily="34" charset="0"/>
                <a:ea typeface="宋体" panose="02010600030101010101" pitchFamily="2" charset="-122"/>
              </a:defRPr>
            </a:lvl1pPr>
            <a:lvl2pPr marL="742950" indent="-285750" defTabSz="1216025">
              <a:defRPr>
                <a:solidFill>
                  <a:schemeClr val="tx1"/>
                </a:solidFill>
                <a:latin typeface="Calibri" panose="020F0502020204030204" pitchFamily="34" charset="0"/>
                <a:ea typeface="宋体" panose="02010600030101010101" pitchFamily="2" charset="-122"/>
              </a:defRPr>
            </a:lvl2pPr>
            <a:lvl3pPr marL="1143000" indent="-228600" defTabSz="1216025">
              <a:defRPr>
                <a:solidFill>
                  <a:schemeClr val="tx1"/>
                </a:solidFill>
                <a:latin typeface="Calibri" panose="020F0502020204030204" pitchFamily="34" charset="0"/>
                <a:ea typeface="宋体" panose="02010600030101010101" pitchFamily="2" charset="-122"/>
              </a:defRPr>
            </a:lvl3pPr>
            <a:lvl4pPr marL="1600200" indent="-228600" defTabSz="1216025">
              <a:defRPr>
                <a:solidFill>
                  <a:schemeClr val="tx1"/>
                </a:solidFill>
                <a:latin typeface="Calibri" panose="020F0502020204030204" pitchFamily="34" charset="0"/>
                <a:ea typeface="宋体" panose="02010600030101010101" pitchFamily="2" charset="-122"/>
              </a:defRPr>
            </a:lvl4pPr>
            <a:lvl5pPr marL="2057400" indent="-228600" defTabSz="1216025">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921" b="1" dirty="0">
                <a:solidFill>
                  <a:srgbClr val="FFFFFF"/>
                </a:solidFill>
                <a:latin typeface="微软雅黑" panose="020B0503020204020204" pitchFamily="34" charset="-122"/>
                <a:ea typeface="微软雅黑" panose="020B0503020204020204" pitchFamily="34" charset="-122"/>
              </a:rPr>
              <a:t>全嵌</a:t>
            </a:r>
            <a:endParaRPr lang="en-US" altLang="zh-CN" sz="1921" b="1" dirty="0">
              <a:solidFill>
                <a:srgbClr val="FFFFFF"/>
              </a:solidFill>
              <a:latin typeface="微软雅黑" panose="020B0503020204020204" pitchFamily="34" charset="-122"/>
              <a:ea typeface="微软雅黑" panose="020B0503020204020204" pitchFamily="34" charset="-122"/>
            </a:endParaRPr>
          </a:p>
        </p:txBody>
      </p:sp>
      <p:sp>
        <p:nvSpPr>
          <p:cNvPr id="45" name="圆角矩形 44"/>
          <p:cNvSpPr/>
          <p:nvPr/>
        </p:nvSpPr>
        <p:spPr>
          <a:xfrm>
            <a:off x="1999865" y="4390785"/>
            <a:ext cx="7894772" cy="611841"/>
          </a:xfrm>
          <a:prstGeom prst="roundRect">
            <a:avLst/>
          </a:prstGeom>
          <a:noFill/>
          <a:ln w="12700">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defRPr/>
            </a:pPr>
            <a:endParaRPr lang="zh-CN" altLang="en-US">
              <a:solidFill>
                <a:srgbClr val="FFFFFF"/>
              </a:solidFill>
              <a:latin typeface="等线"/>
              <a:ea typeface="等线" panose="02010600030101010101" pitchFamily="2" charset="-122"/>
            </a:endParaRPr>
          </a:p>
        </p:txBody>
      </p:sp>
      <p:sp>
        <p:nvSpPr>
          <p:cNvPr id="46" name="TextBox 25"/>
          <p:cNvSpPr txBox="1">
            <a:spLocks noChangeArrowheads="1"/>
          </p:cNvSpPr>
          <p:nvPr/>
        </p:nvSpPr>
        <p:spPr bwMode="auto">
          <a:xfrm>
            <a:off x="1666991" y="5105538"/>
            <a:ext cx="2262158" cy="369460"/>
          </a:xfrm>
          <a:prstGeom prst="rect">
            <a:avLst/>
          </a:prstGeom>
          <a:noFill/>
          <a:ln>
            <a:noFill/>
          </a:ln>
        </p:spPr>
        <p:txBody>
          <a:bodyPr wrap="none">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801" b="1" dirty="0">
                <a:solidFill>
                  <a:prstClr val="black"/>
                </a:solidFill>
                <a:latin typeface="微软雅黑" panose="020B0503020204020204" pitchFamily="34" charset="-122"/>
                <a:ea typeface="微软雅黑" panose="020B0503020204020204" pitchFamily="34" charset="-122"/>
              </a:rPr>
              <a:t>引领创新、赋能产品</a:t>
            </a:r>
            <a:endParaRPr lang="en-US" altLang="zh-CN" sz="1801" b="1" dirty="0">
              <a:solidFill>
                <a:prstClr val="black"/>
              </a:solidFill>
              <a:latin typeface="微软雅黑" panose="020B0503020204020204" pitchFamily="34" charset="-122"/>
              <a:ea typeface="微软雅黑" panose="020B0503020204020204" pitchFamily="34" charset="-122"/>
            </a:endParaRPr>
          </a:p>
        </p:txBody>
      </p:sp>
      <p:sp>
        <p:nvSpPr>
          <p:cNvPr id="47" name="TextBox 25"/>
          <p:cNvSpPr txBox="1">
            <a:spLocks noChangeArrowheads="1"/>
          </p:cNvSpPr>
          <p:nvPr/>
        </p:nvSpPr>
        <p:spPr bwMode="auto">
          <a:xfrm>
            <a:off x="7062106" y="5105538"/>
            <a:ext cx="2262158" cy="369460"/>
          </a:xfrm>
          <a:prstGeom prst="rect">
            <a:avLst/>
          </a:prstGeom>
          <a:noFill/>
          <a:ln>
            <a:noFill/>
          </a:ln>
        </p:spPr>
        <p:txBody>
          <a:bodyPr wrap="none">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801" b="1" dirty="0">
                <a:solidFill>
                  <a:prstClr val="black"/>
                </a:solidFill>
                <a:latin typeface="微软雅黑" panose="020B0503020204020204" pitchFamily="34" charset="-122"/>
                <a:ea typeface="微软雅黑" panose="020B0503020204020204" pitchFamily="34" charset="-122"/>
              </a:rPr>
              <a:t>紧跟趋势、实现超越</a:t>
            </a:r>
            <a:endParaRPr lang="en-US" altLang="zh-CN" sz="1801" b="1" dirty="0">
              <a:solidFill>
                <a:prstClr val="black"/>
              </a:solidFill>
              <a:latin typeface="微软雅黑" panose="020B0503020204020204" pitchFamily="34" charset="-122"/>
              <a:ea typeface="微软雅黑" panose="020B0503020204020204" pitchFamily="34" charset="-122"/>
            </a:endParaRPr>
          </a:p>
        </p:txBody>
      </p:sp>
      <p:sp>
        <p:nvSpPr>
          <p:cNvPr id="48" name="矩形 47"/>
          <p:cNvSpPr/>
          <p:nvPr/>
        </p:nvSpPr>
        <p:spPr>
          <a:xfrm>
            <a:off x="10116132" y="4483980"/>
            <a:ext cx="602906" cy="498901"/>
          </a:xfrm>
          <a:prstGeom prst="rect">
            <a:avLst/>
          </a:prstGeom>
        </p:spPr>
        <p:txBody>
          <a:bodyPr wrap="square" lIns="109774" tIns="54887" rIns="109774" bIns="54887">
            <a:spAutoFit/>
          </a:bodyPr>
          <a:lstStyle/>
          <a:p>
            <a:pPr algn="ctr" fontAlgn="auto">
              <a:spcBef>
                <a:spcPts val="0"/>
              </a:spcBef>
              <a:spcAft>
                <a:spcPts val="0"/>
              </a:spcAft>
              <a:defRPr/>
            </a:pPr>
            <a:r>
              <a:rPr lang="zh-CN" altLang="en-US" sz="1261" b="1" dirty="0">
                <a:solidFill>
                  <a:prstClr val="black"/>
                </a:solidFill>
                <a:latin typeface="微软雅黑" panose="020B0503020204020204" pitchFamily="34" charset="-122"/>
                <a:ea typeface="微软雅黑" panose="020B0503020204020204" pitchFamily="34" charset="-122"/>
              </a:rPr>
              <a:t>基础赛道</a:t>
            </a:r>
          </a:p>
        </p:txBody>
      </p:sp>
      <p:sp>
        <p:nvSpPr>
          <p:cNvPr id="49" name="TextBox 11"/>
          <p:cNvSpPr txBox="1">
            <a:spLocks noChangeArrowheads="1"/>
          </p:cNvSpPr>
          <p:nvPr/>
        </p:nvSpPr>
        <p:spPr bwMode="auto">
          <a:xfrm>
            <a:off x="781327" y="1179906"/>
            <a:ext cx="9662149" cy="314060"/>
          </a:xfrm>
          <a:prstGeom prst="rect">
            <a:avLst/>
          </a:prstGeom>
          <a:noFill/>
          <a:ln w="9525">
            <a:noFill/>
            <a:miter lim="800000"/>
            <a:headEnd/>
            <a:tailEnd/>
          </a:ln>
        </p:spPr>
        <p:txBody>
          <a:bodyPr wrap="square">
            <a:spAutoFit/>
          </a:bodyPr>
          <a:lstStyle/>
          <a:p>
            <a:pPr marL="257375" indent="-257375" eaLnBrk="0" fontAlgn="auto" hangingPunct="0">
              <a:spcBef>
                <a:spcPts val="0"/>
              </a:spcBef>
              <a:spcAft>
                <a:spcPts val="0"/>
              </a:spcAft>
              <a:buFont typeface="Wingdings" panose="05000000000000000000" pitchFamily="2" charset="2"/>
              <a:buChar char="u"/>
              <a:defRPr/>
            </a:pPr>
            <a:r>
              <a:rPr lang="zh-CN" altLang="en-US" sz="1441" dirty="0">
                <a:solidFill>
                  <a:prstClr val="black"/>
                </a:solidFill>
                <a:latin typeface="微软雅黑" pitchFamily="34" charset="-122"/>
                <a:ea typeface="微软雅黑" pitchFamily="34" charset="-122"/>
                <a:cs typeface="仿宋" pitchFamily="49" charset="-122"/>
              </a:rPr>
              <a:t>围绕上述用户需求，提出未来产品升级方向和策略。</a:t>
            </a:r>
          </a:p>
        </p:txBody>
      </p:sp>
      <p:sp>
        <p:nvSpPr>
          <p:cNvPr id="50" name="TextBox 25"/>
          <p:cNvSpPr txBox="1">
            <a:spLocks noChangeArrowheads="1"/>
          </p:cNvSpPr>
          <p:nvPr/>
        </p:nvSpPr>
        <p:spPr bwMode="auto">
          <a:xfrm>
            <a:off x="3578099" y="5548129"/>
            <a:ext cx="2492990" cy="369460"/>
          </a:xfrm>
          <a:prstGeom prst="rect">
            <a:avLst/>
          </a:prstGeom>
          <a:noFill/>
          <a:ln>
            <a:noFill/>
          </a:ln>
        </p:spPr>
        <p:txBody>
          <a:bodyPr wrap="none">
            <a:spAutoFit/>
          </a:bodyPr>
          <a:lstStyle>
            <a:lvl1pPr defTabSz="1217295">
              <a:defRPr>
                <a:solidFill>
                  <a:schemeClr val="tx1"/>
                </a:solidFill>
                <a:latin typeface="Calibri" panose="020F0502020204030204" pitchFamily="34" charset="0"/>
                <a:ea typeface="宋体" panose="02010600030101010101" pitchFamily="2" charset="-122"/>
              </a:defRPr>
            </a:lvl1pPr>
            <a:lvl2pPr marL="742950" indent="-285750" defTabSz="1217295">
              <a:defRPr>
                <a:solidFill>
                  <a:schemeClr val="tx1"/>
                </a:solidFill>
                <a:latin typeface="Calibri" panose="020F0502020204030204" pitchFamily="34" charset="0"/>
                <a:ea typeface="宋体" panose="02010600030101010101" pitchFamily="2" charset="-122"/>
              </a:defRPr>
            </a:lvl2pPr>
            <a:lvl3pPr marL="1143000" indent="-228600" defTabSz="1217295">
              <a:defRPr>
                <a:solidFill>
                  <a:schemeClr val="tx1"/>
                </a:solidFill>
                <a:latin typeface="Calibri" panose="020F0502020204030204" pitchFamily="34" charset="0"/>
                <a:ea typeface="宋体" panose="02010600030101010101" pitchFamily="2" charset="-122"/>
              </a:defRPr>
            </a:lvl3pPr>
            <a:lvl4pPr marL="1600200" indent="-228600" defTabSz="1217295">
              <a:defRPr>
                <a:solidFill>
                  <a:schemeClr val="tx1"/>
                </a:solidFill>
                <a:latin typeface="Calibri" panose="020F0502020204030204" pitchFamily="34" charset="0"/>
                <a:ea typeface="宋体" panose="02010600030101010101" pitchFamily="2" charset="-122"/>
              </a:defRPr>
            </a:lvl4pPr>
            <a:lvl5pPr marL="2057400" indent="-228600" defTabSz="1217295">
              <a:defRPr>
                <a:solidFill>
                  <a:schemeClr val="tx1"/>
                </a:solidFill>
                <a:latin typeface="Calibri" panose="020F0502020204030204" pitchFamily="34" charset="0"/>
                <a:ea typeface="宋体" panose="02010600030101010101" pitchFamily="2" charset="-122"/>
              </a:defRPr>
            </a:lvl5pPr>
            <a:lvl6pPr marL="25146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defTabSz="1217295"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fontAlgn="auto">
              <a:spcBef>
                <a:spcPts val="0"/>
              </a:spcBef>
              <a:spcAft>
                <a:spcPts val="0"/>
              </a:spcAft>
              <a:defRPr/>
            </a:pPr>
            <a:r>
              <a:rPr lang="zh-CN" altLang="en-US" sz="1801" b="1" dirty="0">
                <a:solidFill>
                  <a:prstClr val="white"/>
                </a:solidFill>
                <a:latin typeface="微软雅黑" panose="020B0503020204020204" pitchFamily="34" charset="-122"/>
                <a:ea typeface="微软雅黑" panose="020B0503020204020204" pitchFamily="34" charset="-122"/>
              </a:rPr>
              <a:t>“五化三易”贯穿始终</a:t>
            </a:r>
            <a:endParaRPr lang="en-US" altLang="zh-CN" sz="1801" b="1" dirty="0">
              <a:solidFill>
                <a:prstClr val="white"/>
              </a:solidFill>
              <a:latin typeface="微软雅黑" panose="020B0503020204020204" pitchFamily="34" charset="-122"/>
              <a:ea typeface="微软雅黑" panose="020B0503020204020204" pitchFamily="34" charset="-122"/>
            </a:endParaRPr>
          </a:p>
        </p:txBody>
      </p:sp>
      <p:cxnSp>
        <p:nvCxnSpPr>
          <p:cNvPr id="51" name="直接连接符 50">
            <a:extLst>
              <a:ext uri="{FF2B5EF4-FFF2-40B4-BE49-F238E27FC236}">
                <a16:creationId xmlns="" xmlns:a16="http://schemas.microsoft.com/office/drawing/2014/main" id="{C6A2CE2C-3BEB-4989-85C6-22B1D682FC8E}"/>
              </a:ext>
            </a:extLst>
          </p:cNvPr>
          <p:cNvCxnSpPr/>
          <p:nvPr/>
        </p:nvCxnSpPr>
        <p:spPr>
          <a:xfrm>
            <a:off x="4958304" y="1761885"/>
            <a:ext cx="0" cy="3242344"/>
          </a:xfrm>
          <a:prstGeom prst="line">
            <a:avLst/>
          </a:prstGeom>
          <a:solidFill>
            <a:schemeClr val="bg1"/>
          </a:solidFill>
          <a:ln w="2540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371349" y="3690441"/>
            <a:ext cx="2031325" cy="369332"/>
          </a:xfrm>
          <a:prstGeom prst="rect">
            <a:avLst/>
          </a:prstGeom>
        </p:spPr>
        <p:txBody>
          <a:bodyPr wrap="none">
            <a:spAutoFit/>
          </a:bodyPr>
          <a:lstStyle/>
          <a:p>
            <a:pPr fontAlgn="auto">
              <a:spcBef>
                <a:spcPts val="0"/>
              </a:spcBef>
              <a:spcAft>
                <a:spcPts val="0"/>
              </a:spcAft>
            </a:pPr>
            <a:r>
              <a:rPr lang="zh-CN" altLang="en-US" b="1" dirty="0">
                <a:solidFill>
                  <a:prstClr val="white"/>
                </a:solidFill>
                <a:latin typeface="微软雅黑" panose="020B0503020204020204" pitchFamily="34" charset="-122"/>
                <a:ea typeface="微软雅黑" panose="020B0503020204020204" pitchFamily="34" charset="-122"/>
              </a:rPr>
              <a:t>现状：用户老龄化</a:t>
            </a:r>
            <a:endParaRPr lang="en-US" altLang="zh-CN" b="1" dirty="0">
              <a:solidFill>
                <a:prstClr val="white"/>
              </a:solidFill>
              <a:latin typeface="微软雅黑" panose="020B0503020204020204" pitchFamily="34" charset="-122"/>
              <a:ea typeface="微软雅黑" panose="020B0503020204020204" pitchFamily="34" charset="-122"/>
            </a:endParaRPr>
          </a:p>
        </p:txBody>
      </p:sp>
      <p:grpSp>
        <p:nvGrpSpPr>
          <p:cNvPr id="75" name="组合 74"/>
          <p:cNvGrpSpPr/>
          <p:nvPr/>
        </p:nvGrpSpPr>
        <p:grpSpPr>
          <a:xfrm>
            <a:off x="2534639" y="3383510"/>
            <a:ext cx="2173148" cy="827568"/>
            <a:chOff x="6408112" y="5059574"/>
            <a:chExt cx="2412550" cy="919068"/>
          </a:xfrm>
        </p:grpSpPr>
        <p:sp>
          <p:nvSpPr>
            <p:cNvPr id="76" name="文本框 96"/>
            <p:cNvSpPr txBox="1"/>
            <p:nvPr/>
          </p:nvSpPr>
          <p:spPr>
            <a:xfrm>
              <a:off x="6459906" y="5140713"/>
              <a:ext cx="2360756" cy="348784"/>
            </a:xfrm>
            <a:prstGeom prst="rect">
              <a:avLst/>
            </a:prstGeom>
            <a:noFill/>
          </p:spPr>
          <p:txBody>
            <a:bodyPr wrap="square" rtlCol="0">
              <a:spAutoFit/>
            </a:bodyPr>
            <a:lstStyle/>
            <a:p>
              <a:pPr fontAlgn="auto">
                <a:spcBef>
                  <a:spcPts val="0"/>
                </a:spcBef>
                <a:spcAft>
                  <a:spcPts val="0"/>
                </a:spcAft>
              </a:pPr>
              <a:r>
                <a:rPr lang="zh-CN" altLang="en-US" sz="1441" b="1" dirty="0">
                  <a:solidFill>
                    <a:prstClr val="black">
                      <a:lumMod val="50000"/>
                      <a:lumOff val="50000"/>
                    </a:prstClr>
                  </a:solidFill>
                  <a:latin typeface="微软雅黑" panose="020B0503020204020204" pitchFamily="34" charset="-122"/>
                  <a:ea typeface="微软雅黑" panose="020B0503020204020204" pitchFamily="34" charset="-122"/>
                </a:rPr>
                <a:t>目标群体：升级型用户</a:t>
              </a:r>
            </a:p>
          </p:txBody>
        </p:sp>
        <p:sp>
          <p:nvSpPr>
            <p:cNvPr id="77" name="文本框 98"/>
            <p:cNvSpPr txBox="1"/>
            <p:nvPr/>
          </p:nvSpPr>
          <p:spPr>
            <a:xfrm>
              <a:off x="6408112" y="5059574"/>
              <a:ext cx="631869" cy="472049"/>
            </a:xfrm>
            <a:prstGeom prst="rect">
              <a:avLst/>
            </a:prstGeom>
            <a:noFill/>
          </p:spPr>
          <p:txBody>
            <a:bodyPr wrap="square" rtlCol="0">
              <a:spAutoFit/>
            </a:bodyPr>
            <a:lstStyle/>
            <a:p>
              <a:pPr fontAlgn="auto">
                <a:spcBef>
                  <a:spcPts val="0"/>
                </a:spcBef>
                <a:spcAft>
                  <a:spcPts val="0"/>
                </a:spcAft>
              </a:pPr>
              <a:endParaRPr lang="zh-CN" altLang="en-US" sz="2162" dirty="0">
                <a:solidFill>
                  <a:prstClr val="black">
                    <a:lumMod val="50000"/>
                    <a:lumOff val="50000"/>
                  </a:prstClr>
                </a:solidFill>
                <a:latin typeface="Impact" panose="020B0806030902050204" pitchFamily="34" charset="0"/>
              </a:endParaRPr>
            </a:p>
          </p:txBody>
        </p:sp>
        <p:sp>
          <p:nvSpPr>
            <p:cNvPr id="78" name="文本框 113"/>
            <p:cNvSpPr txBox="1"/>
            <p:nvPr/>
          </p:nvSpPr>
          <p:spPr>
            <a:xfrm>
              <a:off x="6455246" y="5506665"/>
              <a:ext cx="2247621" cy="471977"/>
            </a:xfrm>
            <a:prstGeom prst="rect">
              <a:avLst/>
            </a:prstGeom>
            <a:noFill/>
          </p:spPr>
          <p:txBody>
            <a:bodyPr wrap="square" rtlCol="0">
              <a:spAutoFit/>
            </a:bodyPr>
            <a:lstStyle/>
            <a:p>
              <a:pPr fontAlgn="auto">
                <a:lnSpc>
                  <a:spcPct val="120000"/>
                </a:lnSpc>
                <a:spcBef>
                  <a:spcPts val="0"/>
                </a:spcBef>
                <a:spcAft>
                  <a:spcPts val="0"/>
                </a:spcAft>
              </a:pPr>
              <a:r>
                <a:rPr lang="zh-CN" altLang="en-US" sz="901" dirty="0">
                  <a:solidFill>
                    <a:prstClr val="black">
                      <a:lumMod val="50000"/>
                      <a:lumOff val="50000"/>
                    </a:prstClr>
                  </a:solidFill>
                  <a:latin typeface="微软雅黑" panose="020B0503020204020204" pitchFamily="34" charset="-122"/>
                  <a:ea typeface="微软雅黑" panose="020B0503020204020204" pitchFamily="34" charset="-122"/>
                </a:rPr>
                <a:t>通过</a:t>
              </a:r>
              <a:r>
                <a:rPr lang="en-US" altLang="zh-CN" sz="901" dirty="0">
                  <a:solidFill>
                    <a:prstClr val="black">
                      <a:lumMod val="50000"/>
                      <a:lumOff val="50000"/>
                    </a:prstClr>
                  </a:solidFill>
                  <a:latin typeface="微软雅黑" panose="020B0503020204020204" pitchFamily="34" charset="-122"/>
                  <a:ea typeface="微软雅黑" panose="020B0503020204020204" pitchFamily="34" charset="-122"/>
                </a:rPr>
                <a:t>5</a:t>
              </a:r>
              <a:r>
                <a:rPr lang="zh-CN" altLang="en-US" sz="901" dirty="0">
                  <a:solidFill>
                    <a:prstClr val="black">
                      <a:lumMod val="50000"/>
                      <a:lumOff val="50000"/>
                    </a:prstClr>
                  </a:solidFill>
                  <a:latin typeface="微软雅黑" panose="020B0503020204020204" pitchFamily="34" charset="-122"/>
                  <a:ea typeface="微软雅黑" panose="020B0503020204020204" pitchFamily="34" charset="-122"/>
                </a:rPr>
                <a:t>个方向的产品升级，满足升级型消费群体需求</a:t>
              </a:r>
            </a:p>
          </p:txBody>
        </p:sp>
      </p:grpSp>
      <p:grpSp>
        <p:nvGrpSpPr>
          <p:cNvPr id="92" name="组合 91"/>
          <p:cNvGrpSpPr/>
          <p:nvPr/>
        </p:nvGrpSpPr>
        <p:grpSpPr>
          <a:xfrm>
            <a:off x="4869361" y="2088918"/>
            <a:ext cx="1621172" cy="324234"/>
            <a:chOff x="144015" y="1463510"/>
            <a:chExt cx="2322578" cy="975673"/>
          </a:xfrm>
          <a:solidFill>
            <a:srgbClr val="C0C0C0"/>
          </a:solidFill>
        </p:grpSpPr>
        <p:sp>
          <p:nvSpPr>
            <p:cNvPr id="93" name="圆角矩形 92"/>
            <p:cNvSpPr/>
            <p:nvPr/>
          </p:nvSpPr>
          <p:spPr>
            <a:xfrm>
              <a:off x="144015" y="1463510"/>
              <a:ext cx="2322578" cy="975673"/>
            </a:xfrm>
            <a:prstGeom prst="roundRect">
              <a:avLst/>
            </a:prstGeom>
            <a:grpFill/>
            <a:ln>
              <a:noFill/>
            </a:ln>
          </p:spPr>
        </p:sp>
        <p:sp>
          <p:nvSpPr>
            <p:cNvPr id="94" name="圆角矩形 4"/>
            <p:cNvSpPr/>
            <p:nvPr/>
          </p:nvSpPr>
          <p:spPr>
            <a:xfrm>
              <a:off x="298696" y="1677779"/>
              <a:ext cx="2156392" cy="547137"/>
            </a:xfrm>
            <a:prstGeom prst="rect">
              <a:avLst/>
            </a:prstGeom>
            <a:grp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精细分储</a:t>
              </a:r>
            </a:p>
          </p:txBody>
        </p:sp>
      </p:grpSp>
      <p:grpSp>
        <p:nvGrpSpPr>
          <p:cNvPr id="116" name="组合 115"/>
          <p:cNvGrpSpPr/>
          <p:nvPr/>
        </p:nvGrpSpPr>
        <p:grpSpPr>
          <a:xfrm>
            <a:off x="4869361" y="3947276"/>
            <a:ext cx="1621172" cy="324234"/>
            <a:chOff x="144015" y="1463510"/>
            <a:chExt cx="2322578" cy="975673"/>
          </a:xfrm>
          <a:solidFill>
            <a:srgbClr val="C0C0C0"/>
          </a:solidFill>
        </p:grpSpPr>
        <p:sp>
          <p:nvSpPr>
            <p:cNvPr id="117" name="圆角矩形 116"/>
            <p:cNvSpPr/>
            <p:nvPr/>
          </p:nvSpPr>
          <p:spPr>
            <a:xfrm>
              <a:off x="144015" y="1463510"/>
              <a:ext cx="2322578" cy="975673"/>
            </a:xfrm>
            <a:prstGeom prst="roundRect">
              <a:avLst/>
            </a:prstGeom>
            <a:grpFill/>
            <a:ln>
              <a:noFill/>
            </a:ln>
          </p:spPr>
        </p:sp>
        <p:sp>
          <p:nvSpPr>
            <p:cNvPr id="118" name="圆角矩形 4"/>
            <p:cNvSpPr/>
            <p:nvPr/>
          </p:nvSpPr>
          <p:spPr>
            <a:xfrm>
              <a:off x="298695" y="1677778"/>
              <a:ext cx="2069995" cy="547137"/>
            </a:xfrm>
            <a:prstGeom prst="rect">
              <a:avLst/>
            </a:prstGeom>
            <a:grp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自由嵌入</a:t>
              </a:r>
            </a:p>
          </p:txBody>
        </p:sp>
      </p:grpSp>
      <p:grpSp>
        <p:nvGrpSpPr>
          <p:cNvPr id="119" name="组合 118"/>
          <p:cNvGrpSpPr/>
          <p:nvPr/>
        </p:nvGrpSpPr>
        <p:grpSpPr>
          <a:xfrm>
            <a:off x="4869361" y="2716941"/>
            <a:ext cx="1621172" cy="324234"/>
            <a:chOff x="144015" y="1463510"/>
            <a:chExt cx="2322578" cy="975673"/>
          </a:xfrm>
          <a:solidFill>
            <a:srgbClr val="C0C0C0"/>
          </a:solidFill>
        </p:grpSpPr>
        <p:sp>
          <p:nvSpPr>
            <p:cNvPr id="120" name="圆角矩形 119"/>
            <p:cNvSpPr/>
            <p:nvPr/>
          </p:nvSpPr>
          <p:spPr>
            <a:xfrm>
              <a:off x="144015" y="1463510"/>
              <a:ext cx="2322578" cy="975673"/>
            </a:xfrm>
            <a:prstGeom prst="roundRect">
              <a:avLst/>
            </a:prstGeom>
            <a:grpFill/>
            <a:ln>
              <a:noFill/>
            </a:ln>
          </p:spPr>
        </p:sp>
        <p:sp>
          <p:nvSpPr>
            <p:cNvPr id="121" name="圆角矩形 4"/>
            <p:cNvSpPr/>
            <p:nvPr/>
          </p:nvSpPr>
          <p:spPr>
            <a:xfrm>
              <a:off x="298696" y="1677779"/>
              <a:ext cx="2156392" cy="547137"/>
            </a:xfrm>
            <a:prstGeom prst="rect">
              <a:avLst/>
            </a:prstGeom>
            <a:grp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全面薄</a:t>
              </a:r>
            </a:p>
          </p:txBody>
        </p:sp>
      </p:grpSp>
      <p:grpSp>
        <p:nvGrpSpPr>
          <p:cNvPr id="122" name="组合 121"/>
          <p:cNvGrpSpPr/>
          <p:nvPr/>
        </p:nvGrpSpPr>
        <p:grpSpPr>
          <a:xfrm>
            <a:off x="4869361" y="3309214"/>
            <a:ext cx="1621172" cy="324234"/>
            <a:chOff x="144015" y="1463510"/>
            <a:chExt cx="2322578" cy="975673"/>
          </a:xfrm>
          <a:solidFill>
            <a:srgbClr val="C0C0C0"/>
          </a:solidFill>
        </p:grpSpPr>
        <p:sp>
          <p:nvSpPr>
            <p:cNvPr id="123" name="圆角矩形 122"/>
            <p:cNvSpPr/>
            <p:nvPr/>
          </p:nvSpPr>
          <p:spPr>
            <a:xfrm>
              <a:off x="144015" y="1463510"/>
              <a:ext cx="2322578" cy="975673"/>
            </a:xfrm>
            <a:prstGeom prst="roundRect">
              <a:avLst/>
            </a:prstGeom>
            <a:grpFill/>
            <a:ln>
              <a:noFill/>
            </a:ln>
          </p:spPr>
        </p:sp>
        <p:sp>
          <p:nvSpPr>
            <p:cNvPr id="124" name="圆角矩形 4"/>
            <p:cNvSpPr/>
            <p:nvPr/>
          </p:nvSpPr>
          <p:spPr>
            <a:xfrm>
              <a:off x="298696" y="1677779"/>
              <a:ext cx="2156392" cy="547137"/>
            </a:xfrm>
            <a:prstGeom prst="rect">
              <a:avLst/>
            </a:prstGeom>
            <a:grpFill/>
            <a:ln>
              <a:noFill/>
            </a:ln>
          </p:spPr>
          <p:txBody>
            <a:bodyPr anchor="ctr"/>
            <a:lstStyle/>
            <a:p>
              <a:pPr algn="ctr" fontAlgn="auto">
                <a:spcBef>
                  <a:spcPts val="0"/>
                </a:spcBef>
                <a:spcAft>
                  <a:spcPts val="0"/>
                </a:spcAft>
              </a:pPr>
              <a:r>
                <a:rPr lang="en-US" altLang="zh-CN" sz="1441" dirty="0">
                  <a:solidFill>
                    <a:prstClr val="black"/>
                  </a:solidFill>
                  <a:latin typeface="微软雅黑" panose="020B0503020204020204" pitchFamily="34" charset="-122"/>
                  <a:ea typeface="微软雅黑" panose="020B0503020204020204" pitchFamily="34" charset="-122"/>
                </a:rPr>
                <a:t>M</a:t>
              </a:r>
              <a:r>
                <a:rPr lang="zh-CN" altLang="en-US" sz="1441" dirty="0">
                  <a:solidFill>
                    <a:prstClr val="black"/>
                  </a:solidFill>
                  <a:latin typeface="微软雅黑" panose="020B0503020204020204" pitchFamily="34" charset="-122"/>
                  <a:ea typeface="微软雅黑" panose="020B0503020204020204" pitchFamily="34" charset="-122"/>
                </a:rPr>
                <a:t>鲜生</a:t>
              </a:r>
            </a:p>
          </p:txBody>
        </p:sp>
      </p:grpSp>
      <p:grpSp>
        <p:nvGrpSpPr>
          <p:cNvPr id="125" name="组合 124"/>
          <p:cNvGrpSpPr/>
          <p:nvPr/>
        </p:nvGrpSpPr>
        <p:grpSpPr>
          <a:xfrm>
            <a:off x="4869361" y="4773099"/>
            <a:ext cx="1621172" cy="324234"/>
            <a:chOff x="144015" y="1463510"/>
            <a:chExt cx="2322578" cy="975673"/>
          </a:xfrm>
          <a:solidFill>
            <a:srgbClr val="C0C0C0"/>
          </a:solidFill>
        </p:grpSpPr>
        <p:sp>
          <p:nvSpPr>
            <p:cNvPr id="126" name="圆角矩形 125"/>
            <p:cNvSpPr/>
            <p:nvPr/>
          </p:nvSpPr>
          <p:spPr>
            <a:xfrm>
              <a:off x="144015" y="1463510"/>
              <a:ext cx="2322578" cy="975673"/>
            </a:xfrm>
            <a:prstGeom prst="roundRect">
              <a:avLst/>
            </a:prstGeom>
            <a:grpFill/>
            <a:ln>
              <a:noFill/>
            </a:ln>
          </p:spPr>
        </p:sp>
        <p:sp>
          <p:nvSpPr>
            <p:cNvPr id="127" name="圆角矩形 4"/>
            <p:cNvSpPr/>
            <p:nvPr/>
          </p:nvSpPr>
          <p:spPr>
            <a:xfrm>
              <a:off x="298696" y="1677779"/>
              <a:ext cx="2156392" cy="547137"/>
            </a:xfrm>
            <a:prstGeom prst="rect">
              <a:avLst/>
            </a:prstGeom>
            <a:grpFill/>
            <a:ln>
              <a:noFill/>
            </a:ln>
          </p:spPr>
          <p:txBody>
            <a:bodyPr anchor="ctr"/>
            <a:lstStyle/>
            <a:p>
              <a:pPr algn="ctr" fontAlgn="auto">
                <a:spcBef>
                  <a:spcPts val="0"/>
                </a:spcBef>
                <a:spcAft>
                  <a:spcPts val="0"/>
                </a:spcAft>
              </a:pPr>
              <a:r>
                <a:rPr lang="zh-CN" altLang="en-US" sz="1441" dirty="0">
                  <a:solidFill>
                    <a:prstClr val="black"/>
                  </a:solidFill>
                  <a:latin typeface="微软雅黑" panose="020B0503020204020204" pitchFamily="34" charset="-122"/>
                  <a:ea typeface="微软雅黑" panose="020B0503020204020204" pitchFamily="34" charset="-122"/>
                </a:rPr>
                <a:t>风冷变频</a:t>
              </a:r>
            </a:p>
          </p:txBody>
        </p:sp>
      </p:grpSp>
      <p:sp>
        <p:nvSpPr>
          <p:cNvPr id="128" name="圆角矩形 4"/>
          <p:cNvSpPr/>
          <p:nvPr/>
        </p:nvSpPr>
        <p:spPr>
          <a:xfrm>
            <a:off x="6754136" y="2054721"/>
            <a:ext cx="3857421" cy="358431"/>
          </a:xfrm>
          <a:prstGeom prst="rect">
            <a:avLst/>
          </a:prstGeom>
          <a:noFill/>
          <a:ln>
            <a:solidFill>
              <a:schemeClr val="bg1">
                <a:lumMod val="50000"/>
              </a:schemeClr>
            </a:solidFill>
            <a:prstDash val="lgDash"/>
          </a:ln>
        </p:spPr>
        <p:txBody>
          <a:bodyPr anchor="ctr"/>
          <a:lstStyle/>
          <a:p>
            <a:pPr fontAlgn="auto">
              <a:spcBef>
                <a:spcPts val="0"/>
              </a:spcBef>
              <a:spcAft>
                <a:spcPts val="0"/>
              </a:spcAft>
            </a:pPr>
            <a:r>
              <a:rPr lang="zh-CN" altLang="en-US" sz="991" dirty="0">
                <a:solidFill>
                  <a:prstClr val="black"/>
                </a:solidFill>
                <a:latin typeface="微软雅黑" panose="020B0503020204020204" pitchFamily="34" charset="-122"/>
                <a:ea typeface="微软雅黑" panose="020B0503020204020204" pitchFamily="34" charset="-122"/>
              </a:rPr>
              <a:t>中字六门、复式对开；</a:t>
            </a:r>
          </a:p>
        </p:txBody>
      </p:sp>
      <p:sp>
        <p:nvSpPr>
          <p:cNvPr id="129" name="圆角矩形 4"/>
          <p:cNvSpPr/>
          <p:nvPr/>
        </p:nvSpPr>
        <p:spPr>
          <a:xfrm>
            <a:off x="6754136" y="2647788"/>
            <a:ext cx="3857421" cy="401396"/>
          </a:xfrm>
          <a:prstGeom prst="rect">
            <a:avLst/>
          </a:prstGeom>
          <a:noFill/>
          <a:ln>
            <a:solidFill>
              <a:schemeClr val="bg1">
                <a:lumMod val="50000"/>
              </a:schemeClr>
            </a:solidFill>
            <a:prstDash val="lgDash"/>
          </a:ln>
        </p:spPr>
        <p:txBody>
          <a:bodyPr anchor="ctr"/>
          <a:lstStyle/>
          <a:p>
            <a:pPr fontAlgn="auto">
              <a:spcBef>
                <a:spcPts val="0"/>
              </a:spcBef>
              <a:spcAft>
                <a:spcPts val="0"/>
              </a:spcAft>
            </a:pPr>
            <a:r>
              <a:rPr lang="zh-CN" altLang="en-US" sz="991" dirty="0">
                <a:solidFill>
                  <a:prstClr val="black"/>
                </a:solidFill>
                <a:latin typeface="微软雅黑" panose="020B0503020204020204" pitchFamily="34" charset="-122"/>
                <a:ea typeface="微软雅黑" panose="020B0503020204020204" pitchFamily="34" charset="-122"/>
              </a:rPr>
              <a:t>十字：全面薄扩展低配淘汰</a:t>
            </a:r>
            <a:r>
              <a:rPr lang="en-US" altLang="zh-CN" sz="991" dirty="0">
                <a:solidFill>
                  <a:prstClr val="black"/>
                </a:solidFill>
                <a:latin typeface="微软雅黑" panose="020B0503020204020204" pitchFamily="34" charset="-122"/>
                <a:ea typeface="微软雅黑" panose="020B0503020204020204" pitchFamily="34" charset="-122"/>
              </a:rPr>
              <a:t>660</a:t>
            </a:r>
            <a:r>
              <a:rPr lang="zh-CN" altLang="en-US" sz="991" dirty="0">
                <a:solidFill>
                  <a:prstClr val="black"/>
                </a:solidFill>
                <a:latin typeface="微软雅黑" panose="020B0503020204020204" pitchFamily="34" charset="-122"/>
                <a:ea typeface="微软雅黑" panose="020B0503020204020204" pitchFamily="34" charset="-122"/>
              </a:rPr>
              <a:t>、</a:t>
            </a:r>
            <a:r>
              <a:rPr lang="en-US" altLang="zh-CN" sz="991" dirty="0">
                <a:solidFill>
                  <a:prstClr val="black"/>
                </a:solidFill>
                <a:latin typeface="微软雅黑" panose="020B0503020204020204" pitchFamily="34" charset="-122"/>
                <a:ea typeface="微软雅黑" panose="020B0503020204020204" pitchFamily="34" charset="-122"/>
              </a:rPr>
              <a:t>520</a:t>
            </a:r>
            <a:r>
              <a:rPr lang="zh-CN" altLang="en-US" sz="991" dirty="0">
                <a:solidFill>
                  <a:prstClr val="black"/>
                </a:solidFill>
                <a:latin typeface="微软雅黑" panose="020B0503020204020204" pitchFamily="34" charset="-122"/>
                <a:ea typeface="微软雅黑" panose="020B0503020204020204" pitchFamily="34" charset="-122"/>
              </a:rPr>
              <a:t>箱体；</a:t>
            </a:r>
            <a:endParaRPr lang="en-US" altLang="zh-CN" sz="991"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991" dirty="0">
                <a:solidFill>
                  <a:prstClr val="black"/>
                </a:solidFill>
                <a:latin typeface="微软雅黑" panose="020B0503020204020204" pitchFamily="34" charset="-122"/>
                <a:ea typeface="微软雅黑" panose="020B0503020204020204" pitchFamily="34" charset="-122"/>
              </a:rPr>
              <a:t>法式：高端新增</a:t>
            </a:r>
            <a:r>
              <a:rPr lang="en-US" altLang="zh-CN" sz="991" dirty="0">
                <a:solidFill>
                  <a:prstClr val="black"/>
                </a:solidFill>
                <a:latin typeface="微软雅黑" panose="020B0503020204020204" pitchFamily="34" charset="-122"/>
                <a:ea typeface="微软雅黑" panose="020B0503020204020204" pitchFamily="34" charset="-122"/>
              </a:rPr>
              <a:t>1</a:t>
            </a:r>
            <a:r>
              <a:rPr lang="zh-CN" altLang="en-US" sz="991" dirty="0">
                <a:solidFill>
                  <a:prstClr val="black"/>
                </a:solidFill>
                <a:latin typeface="微软雅黑" panose="020B0503020204020204" pitchFamily="34" charset="-122"/>
                <a:ea typeface="微软雅黑" panose="020B0503020204020204" pitchFamily="34" charset="-122"/>
              </a:rPr>
              <a:t>个箱体，</a:t>
            </a:r>
            <a:endParaRPr lang="en-US" altLang="zh-CN" sz="991" dirty="0">
              <a:solidFill>
                <a:prstClr val="black"/>
              </a:solidFill>
              <a:latin typeface="微软雅黑" panose="020B0503020204020204" pitchFamily="34" charset="-122"/>
              <a:ea typeface="微软雅黑" panose="020B0503020204020204" pitchFamily="34" charset="-122"/>
            </a:endParaRPr>
          </a:p>
        </p:txBody>
      </p:sp>
      <p:sp>
        <p:nvSpPr>
          <p:cNvPr id="130" name="圆角矩形 4"/>
          <p:cNvSpPr/>
          <p:nvPr/>
        </p:nvSpPr>
        <p:spPr>
          <a:xfrm>
            <a:off x="6754136" y="3262167"/>
            <a:ext cx="3857421" cy="358431"/>
          </a:xfrm>
          <a:prstGeom prst="rect">
            <a:avLst/>
          </a:prstGeom>
          <a:noFill/>
          <a:ln>
            <a:solidFill>
              <a:schemeClr val="bg1">
                <a:lumMod val="50000"/>
              </a:schemeClr>
            </a:solidFill>
            <a:prstDash val="lgDash"/>
          </a:ln>
        </p:spPr>
        <p:txBody>
          <a:bodyPr anchor="ctr"/>
          <a:lstStyle/>
          <a:p>
            <a:pPr fontAlgn="auto">
              <a:spcBef>
                <a:spcPts val="0"/>
              </a:spcBef>
              <a:spcAft>
                <a:spcPts val="0"/>
              </a:spcAft>
            </a:pPr>
            <a:r>
              <a:rPr lang="zh-CN" altLang="en-US" sz="991" dirty="0">
                <a:solidFill>
                  <a:prstClr val="black"/>
                </a:solidFill>
                <a:latin typeface="微软雅黑" panose="020B0503020204020204" pitchFamily="34" charset="-122"/>
                <a:ea typeface="微软雅黑" panose="020B0503020204020204" pitchFamily="34" charset="-122"/>
              </a:rPr>
              <a:t>根据产品定位适配“</a:t>
            </a:r>
            <a:r>
              <a:rPr lang="en-US" altLang="zh-CN" sz="991" dirty="0">
                <a:solidFill>
                  <a:prstClr val="black"/>
                </a:solidFill>
                <a:latin typeface="微软雅黑" panose="020B0503020204020204" pitchFamily="34" charset="-122"/>
                <a:ea typeface="微软雅黑" panose="020B0503020204020204" pitchFamily="34" charset="-122"/>
              </a:rPr>
              <a:t>M</a:t>
            </a:r>
            <a:r>
              <a:rPr lang="zh-CN" altLang="en-US" sz="991" dirty="0">
                <a:solidFill>
                  <a:prstClr val="black"/>
                </a:solidFill>
                <a:latin typeface="微软雅黑" panose="020B0503020204020204" pitchFamily="34" charset="-122"/>
                <a:ea typeface="微软雅黑" panose="020B0503020204020204" pitchFamily="34" charset="-122"/>
              </a:rPr>
              <a:t>鲜生功能”</a:t>
            </a:r>
            <a:endParaRPr lang="en-US" altLang="zh-CN" sz="991" dirty="0">
              <a:solidFill>
                <a:prstClr val="black"/>
              </a:solidFill>
              <a:latin typeface="微软雅黑" panose="020B0503020204020204" pitchFamily="34" charset="-122"/>
              <a:ea typeface="微软雅黑" panose="020B0503020204020204" pitchFamily="34" charset="-122"/>
            </a:endParaRPr>
          </a:p>
        </p:txBody>
      </p:sp>
      <p:sp>
        <p:nvSpPr>
          <p:cNvPr id="131" name="圆角矩形 4"/>
          <p:cNvSpPr/>
          <p:nvPr/>
        </p:nvSpPr>
        <p:spPr>
          <a:xfrm>
            <a:off x="6754136" y="3820083"/>
            <a:ext cx="3857421" cy="532272"/>
          </a:xfrm>
          <a:prstGeom prst="rect">
            <a:avLst/>
          </a:prstGeom>
          <a:noFill/>
          <a:ln>
            <a:solidFill>
              <a:schemeClr val="bg1">
                <a:lumMod val="50000"/>
              </a:schemeClr>
            </a:solidFill>
            <a:prstDash val="lgDash"/>
          </a:ln>
        </p:spPr>
        <p:txBody>
          <a:bodyPr anchor="ctr"/>
          <a:lstStyle/>
          <a:p>
            <a:pPr fontAlgn="auto">
              <a:spcBef>
                <a:spcPts val="0"/>
              </a:spcBef>
              <a:spcAft>
                <a:spcPts val="0"/>
              </a:spcAft>
            </a:pPr>
            <a:r>
              <a:rPr lang="zh-CN" altLang="en-US" sz="991" dirty="0">
                <a:solidFill>
                  <a:prstClr val="black"/>
                </a:solidFill>
                <a:latin typeface="微软雅黑" panose="020B0503020204020204" pitchFamily="34" charset="-122"/>
                <a:ea typeface="微软雅黑" panose="020B0503020204020204" pitchFamily="34" charset="-122"/>
              </a:rPr>
              <a:t>十字：总箱体由</a:t>
            </a:r>
            <a:r>
              <a:rPr lang="en-US" altLang="zh-CN" sz="991" dirty="0">
                <a:solidFill>
                  <a:srgbClr val="000000"/>
                </a:solidFill>
                <a:latin typeface="微软雅黑" panose="020B0503020204020204" pitchFamily="34" charset="-122"/>
                <a:ea typeface="微软雅黑" panose="020B0503020204020204" pitchFamily="34" charset="-122"/>
              </a:rPr>
              <a:t>7</a:t>
            </a:r>
            <a:r>
              <a:rPr lang="zh-CN" altLang="en-US" sz="991" dirty="0">
                <a:solidFill>
                  <a:srgbClr val="000000"/>
                </a:solidFill>
                <a:latin typeface="微软雅黑" panose="020B0503020204020204" pitchFamily="34" charset="-122"/>
                <a:ea typeface="微软雅黑" panose="020B0503020204020204" pitchFamily="34" charset="-122"/>
              </a:rPr>
              <a:t>个→</a:t>
            </a:r>
            <a:r>
              <a:rPr lang="en-US" altLang="zh-CN" sz="991" dirty="0">
                <a:solidFill>
                  <a:srgbClr val="000000"/>
                </a:solidFill>
                <a:latin typeface="微软雅黑" panose="020B0503020204020204" pitchFamily="34" charset="-122"/>
                <a:ea typeface="微软雅黑" panose="020B0503020204020204" pitchFamily="34" charset="-122"/>
              </a:rPr>
              <a:t>5</a:t>
            </a:r>
            <a:r>
              <a:rPr lang="zh-CN" altLang="en-US" sz="991" dirty="0">
                <a:solidFill>
                  <a:srgbClr val="000000"/>
                </a:solidFill>
                <a:latin typeface="微软雅黑" panose="020B0503020204020204" pitchFamily="34" charset="-122"/>
                <a:ea typeface="微软雅黑" panose="020B0503020204020204" pitchFamily="34" charset="-122"/>
              </a:rPr>
              <a:t>个，</a:t>
            </a:r>
            <a:r>
              <a:rPr lang="en-US" altLang="zh-CN" sz="991" dirty="0">
                <a:solidFill>
                  <a:srgbClr val="000000"/>
                </a:solidFill>
                <a:latin typeface="微软雅黑" panose="020B0503020204020204" pitchFamily="34" charset="-122"/>
                <a:ea typeface="微软雅黑" panose="020B0503020204020204" pitchFamily="34" charset="-122"/>
              </a:rPr>
              <a:t>400L</a:t>
            </a:r>
            <a:r>
              <a:rPr lang="zh-CN" altLang="en-US" sz="991" dirty="0">
                <a:solidFill>
                  <a:srgbClr val="000000"/>
                </a:solidFill>
                <a:latin typeface="微软雅黑" panose="020B0503020204020204" pitchFamily="34" charset="-122"/>
                <a:ea typeface="微软雅黑" panose="020B0503020204020204" pitchFamily="34" charset="-122"/>
              </a:rPr>
              <a:t>、</a:t>
            </a:r>
            <a:r>
              <a:rPr lang="en-US" altLang="zh-CN" sz="991" dirty="0">
                <a:solidFill>
                  <a:srgbClr val="000000"/>
                </a:solidFill>
                <a:latin typeface="微软雅黑" panose="020B0503020204020204" pitchFamily="34" charset="-122"/>
                <a:ea typeface="微软雅黑" panose="020B0503020204020204" pitchFamily="34" charset="-122"/>
              </a:rPr>
              <a:t>500L</a:t>
            </a:r>
            <a:r>
              <a:rPr lang="zh-CN" altLang="en-US" sz="991" dirty="0">
                <a:solidFill>
                  <a:srgbClr val="000000"/>
                </a:solidFill>
                <a:latin typeface="微软雅黑" panose="020B0503020204020204" pitchFamily="34" charset="-122"/>
                <a:ea typeface="微软雅黑" panose="020B0503020204020204" pitchFamily="34" charset="-122"/>
              </a:rPr>
              <a:t>升级浅箱体；</a:t>
            </a:r>
            <a:endParaRPr lang="en-US" altLang="zh-CN" sz="991"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991" dirty="0">
                <a:solidFill>
                  <a:prstClr val="black"/>
                </a:solidFill>
                <a:latin typeface="微软雅黑" panose="020B0503020204020204" pitchFamily="34" charset="-122"/>
                <a:ea typeface="微软雅黑" panose="020B0503020204020204" pitchFamily="34" charset="-122"/>
              </a:rPr>
              <a:t>法式：总箱体由</a:t>
            </a:r>
            <a:r>
              <a:rPr lang="en-US" altLang="zh-CN" sz="991" dirty="0">
                <a:solidFill>
                  <a:srgbClr val="000000"/>
                </a:solidFill>
                <a:latin typeface="微软雅黑" panose="020B0503020204020204" pitchFamily="34" charset="-122"/>
                <a:ea typeface="微软雅黑" panose="020B0503020204020204" pitchFamily="34" charset="-122"/>
              </a:rPr>
              <a:t>8</a:t>
            </a:r>
            <a:r>
              <a:rPr lang="zh-CN" altLang="en-US" sz="991" dirty="0">
                <a:solidFill>
                  <a:srgbClr val="000000"/>
                </a:solidFill>
                <a:latin typeface="微软雅黑" panose="020B0503020204020204" pitchFamily="34" charset="-122"/>
                <a:ea typeface="微软雅黑" panose="020B0503020204020204" pitchFamily="34" charset="-122"/>
              </a:rPr>
              <a:t>个→</a:t>
            </a:r>
            <a:r>
              <a:rPr lang="en-US" altLang="zh-CN" sz="991" dirty="0">
                <a:solidFill>
                  <a:srgbClr val="000000"/>
                </a:solidFill>
                <a:latin typeface="微软雅黑" panose="020B0503020204020204" pitchFamily="34" charset="-122"/>
                <a:ea typeface="微软雅黑" panose="020B0503020204020204" pitchFamily="34" charset="-122"/>
              </a:rPr>
              <a:t>6</a:t>
            </a:r>
            <a:r>
              <a:rPr lang="zh-CN" altLang="en-US" sz="991" dirty="0">
                <a:solidFill>
                  <a:srgbClr val="000000"/>
                </a:solidFill>
                <a:latin typeface="微软雅黑" panose="020B0503020204020204" pitchFamily="34" charset="-122"/>
                <a:ea typeface="微软雅黑" panose="020B0503020204020204" pitchFamily="34" charset="-122"/>
              </a:rPr>
              <a:t>个，</a:t>
            </a:r>
            <a:r>
              <a:rPr lang="en-US" altLang="zh-CN" sz="991" dirty="0">
                <a:solidFill>
                  <a:srgbClr val="000000"/>
                </a:solidFill>
                <a:latin typeface="微软雅黑" panose="020B0503020204020204" pitchFamily="34" charset="-122"/>
                <a:ea typeface="微软雅黑" panose="020B0503020204020204" pitchFamily="34" charset="-122"/>
              </a:rPr>
              <a:t>300L</a:t>
            </a:r>
            <a:r>
              <a:rPr lang="zh-CN" altLang="en-US" sz="991" dirty="0">
                <a:solidFill>
                  <a:srgbClr val="000000"/>
                </a:solidFill>
                <a:latin typeface="微软雅黑" panose="020B0503020204020204" pitchFamily="34" charset="-122"/>
                <a:ea typeface="微软雅黑" panose="020B0503020204020204" pitchFamily="34" charset="-122"/>
              </a:rPr>
              <a:t>、</a:t>
            </a:r>
            <a:r>
              <a:rPr lang="en-US" altLang="zh-CN" sz="991" dirty="0">
                <a:solidFill>
                  <a:srgbClr val="000000"/>
                </a:solidFill>
                <a:latin typeface="微软雅黑" panose="020B0503020204020204" pitchFamily="34" charset="-122"/>
                <a:ea typeface="微软雅黑" panose="020B0503020204020204" pitchFamily="34" charset="-122"/>
              </a:rPr>
              <a:t>400L</a:t>
            </a:r>
            <a:r>
              <a:rPr lang="zh-CN" altLang="en-US" sz="991" dirty="0">
                <a:solidFill>
                  <a:srgbClr val="000000"/>
                </a:solidFill>
                <a:latin typeface="微软雅黑" panose="020B0503020204020204" pitchFamily="34" charset="-122"/>
                <a:ea typeface="微软雅黑" panose="020B0503020204020204" pitchFamily="34" charset="-122"/>
              </a:rPr>
              <a:t>均升级为浅箱体；</a:t>
            </a:r>
            <a:endParaRPr lang="en-US" altLang="zh-CN" sz="991" dirty="0">
              <a:solidFill>
                <a:srgbClr val="00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991" dirty="0">
                <a:solidFill>
                  <a:srgbClr val="000000"/>
                </a:solidFill>
                <a:latin typeface="微软雅黑" panose="020B0503020204020204" pitchFamily="34" charset="-122"/>
                <a:ea typeface="微软雅黑" panose="020B0503020204020204" pitchFamily="34" charset="-122"/>
              </a:rPr>
              <a:t>对开：总箱体由</a:t>
            </a:r>
            <a:r>
              <a:rPr lang="en-US" altLang="zh-CN" sz="991" dirty="0">
                <a:solidFill>
                  <a:srgbClr val="000000"/>
                </a:solidFill>
                <a:latin typeface="微软雅黑" panose="020B0503020204020204" pitchFamily="34" charset="-122"/>
                <a:ea typeface="微软雅黑" panose="020B0503020204020204" pitchFamily="34" charset="-122"/>
              </a:rPr>
              <a:t>5</a:t>
            </a:r>
            <a:r>
              <a:rPr lang="zh-CN" altLang="en-US" sz="991" dirty="0">
                <a:solidFill>
                  <a:srgbClr val="000000"/>
                </a:solidFill>
                <a:latin typeface="微软雅黑" panose="020B0503020204020204" pitchFamily="34" charset="-122"/>
                <a:ea typeface="微软雅黑" panose="020B0503020204020204" pitchFamily="34" charset="-122"/>
              </a:rPr>
              <a:t>个→</a:t>
            </a:r>
            <a:r>
              <a:rPr lang="en-US" altLang="zh-CN" sz="991" dirty="0">
                <a:solidFill>
                  <a:srgbClr val="000000"/>
                </a:solidFill>
                <a:latin typeface="微软雅黑" panose="020B0503020204020204" pitchFamily="34" charset="-122"/>
                <a:ea typeface="微软雅黑" panose="020B0503020204020204" pitchFamily="34" charset="-122"/>
              </a:rPr>
              <a:t>4</a:t>
            </a:r>
            <a:r>
              <a:rPr lang="zh-CN" altLang="en-US" sz="991" dirty="0">
                <a:solidFill>
                  <a:srgbClr val="000000"/>
                </a:solidFill>
                <a:latin typeface="微软雅黑" panose="020B0503020204020204" pitchFamily="34" charset="-122"/>
                <a:ea typeface="微软雅黑" panose="020B0503020204020204" pitchFamily="34" charset="-122"/>
              </a:rPr>
              <a:t>个，</a:t>
            </a:r>
            <a:r>
              <a:rPr lang="en-US" altLang="zh-CN" sz="991" dirty="0">
                <a:solidFill>
                  <a:srgbClr val="000000"/>
                </a:solidFill>
                <a:latin typeface="微软雅黑" panose="020B0503020204020204" pitchFamily="34" charset="-122"/>
                <a:ea typeface="微软雅黑" panose="020B0503020204020204" pitchFamily="34" charset="-122"/>
              </a:rPr>
              <a:t>500L</a:t>
            </a:r>
            <a:r>
              <a:rPr lang="zh-CN" altLang="en-US" sz="991" dirty="0">
                <a:solidFill>
                  <a:srgbClr val="000000"/>
                </a:solidFill>
                <a:latin typeface="微软雅黑" panose="020B0503020204020204" pitchFamily="34" charset="-122"/>
                <a:ea typeface="微软雅黑" panose="020B0503020204020204" pitchFamily="34" charset="-122"/>
              </a:rPr>
              <a:t>升级为浅箱体；</a:t>
            </a:r>
            <a:endParaRPr lang="en-US" altLang="zh-CN" sz="991" dirty="0">
              <a:solidFill>
                <a:prstClr val="black"/>
              </a:solidFill>
              <a:latin typeface="微软雅黑" panose="020B0503020204020204" pitchFamily="34" charset="-122"/>
              <a:ea typeface="微软雅黑" panose="020B0503020204020204" pitchFamily="34" charset="-122"/>
            </a:endParaRPr>
          </a:p>
        </p:txBody>
      </p:sp>
      <p:sp>
        <p:nvSpPr>
          <p:cNvPr id="132" name="圆角矩形 4"/>
          <p:cNvSpPr/>
          <p:nvPr/>
        </p:nvSpPr>
        <p:spPr>
          <a:xfrm>
            <a:off x="6754136" y="4672598"/>
            <a:ext cx="3857421" cy="1544380"/>
          </a:xfrm>
          <a:prstGeom prst="rect">
            <a:avLst/>
          </a:prstGeom>
          <a:noFill/>
          <a:ln>
            <a:solidFill>
              <a:schemeClr val="bg1">
                <a:lumMod val="50000"/>
              </a:schemeClr>
            </a:solidFill>
            <a:prstDash val="lgDash"/>
          </a:ln>
        </p:spPr>
        <p:txBody>
          <a:bodyPr anchor="ctr"/>
          <a:lstStyle/>
          <a:p>
            <a:pPr fontAlgn="auto">
              <a:spcBef>
                <a:spcPts val="0"/>
              </a:spcBef>
              <a:spcAft>
                <a:spcPts val="0"/>
              </a:spcAft>
            </a:pPr>
            <a:r>
              <a:rPr lang="zh-CN" altLang="en-US" sz="991" dirty="0">
                <a:solidFill>
                  <a:prstClr val="black"/>
                </a:solidFill>
                <a:latin typeface="微软雅黑" panose="020B0503020204020204" pitchFamily="34" charset="-122"/>
                <a:ea typeface="微软雅黑" panose="020B0503020204020204" pitchFamily="34" charset="-122"/>
              </a:rPr>
              <a:t>淘汰直冷箱体：</a:t>
            </a:r>
            <a:endParaRPr lang="en-US" altLang="zh-CN" sz="991"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991" dirty="0">
                <a:solidFill>
                  <a:prstClr val="black"/>
                </a:solidFill>
                <a:latin typeface="微软雅黑" panose="020B0503020204020204" pitchFamily="34" charset="-122"/>
                <a:ea typeface="微软雅黑" panose="020B0503020204020204" pitchFamily="34" charset="-122"/>
              </a:rPr>
              <a:t>a</a:t>
            </a:r>
            <a:r>
              <a:rPr lang="zh-CN" altLang="en-US" sz="991" dirty="0">
                <a:solidFill>
                  <a:prstClr val="black"/>
                </a:solidFill>
                <a:latin typeface="微软雅黑" panose="020B0503020204020204" pitchFamily="34" charset="-122"/>
                <a:ea typeface="微软雅黑" panose="020B0503020204020204" pitchFamily="34" charset="-122"/>
              </a:rPr>
              <a:t>、直三：</a:t>
            </a:r>
            <a:r>
              <a:rPr lang="zh-CN" altLang="en-US" sz="991" dirty="0">
                <a:solidFill>
                  <a:srgbClr val="000000"/>
                </a:solidFill>
                <a:latin typeface="微软雅黑" panose="020B0503020204020204" pitchFamily="34" charset="-122"/>
                <a:ea typeface="微软雅黑" panose="020B0503020204020204" pitchFamily="34" charset="-122"/>
              </a:rPr>
              <a:t>箱体由</a:t>
            </a:r>
            <a:r>
              <a:rPr lang="en-US" altLang="zh-CN" sz="991" dirty="0">
                <a:solidFill>
                  <a:srgbClr val="000000"/>
                </a:solidFill>
                <a:latin typeface="微软雅黑" panose="020B0503020204020204" pitchFamily="34" charset="-122"/>
                <a:ea typeface="微软雅黑" panose="020B0503020204020204" pitchFamily="34" charset="-122"/>
              </a:rPr>
              <a:t>2</a:t>
            </a:r>
            <a:r>
              <a:rPr lang="zh-CN" altLang="en-US" sz="991" dirty="0">
                <a:solidFill>
                  <a:srgbClr val="000000"/>
                </a:solidFill>
                <a:latin typeface="微软雅黑" panose="020B0503020204020204" pitchFamily="34" charset="-122"/>
                <a:ea typeface="微软雅黑" panose="020B0503020204020204" pitchFamily="34" charset="-122"/>
              </a:rPr>
              <a:t>个→</a:t>
            </a:r>
            <a:r>
              <a:rPr lang="en-US" altLang="zh-CN" sz="991" dirty="0">
                <a:solidFill>
                  <a:srgbClr val="000000"/>
                </a:solidFill>
                <a:latin typeface="微软雅黑" panose="020B0503020204020204" pitchFamily="34" charset="-122"/>
                <a:ea typeface="微软雅黑" panose="020B0503020204020204" pitchFamily="34" charset="-122"/>
              </a:rPr>
              <a:t>1</a:t>
            </a:r>
            <a:r>
              <a:rPr lang="zh-CN" altLang="en-US" sz="991" dirty="0">
                <a:solidFill>
                  <a:srgbClr val="000000"/>
                </a:solidFill>
                <a:latin typeface="微软雅黑" panose="020B0503020204020204" pitchFamily="34" charset="-122"/>
                <a:ea typeface="微软雅黑" panose="020B0503020204020204" pitchFamily="34" charset="-122"/>
              </a:rPr>
              <a:t>个</a:t>
            </a:r>
            <a:r>
              <a:rPr lang="zh-CN" altLang="en-US" sz="991" dirty="0">
                <a:solidFill>
                  <a:prstClr val="black"/>
                </a:solidFill>
                <a:latin typeface="微软雅黑" panose="020B0503020204020204" pitchFamily="34" charset="-122"/>
                <a:ea typeface="微软雅黑" panose="020B0503020204020204" pitchFamily="34" charset="-122"/>
              </a:rPr>
              <a:t>，</a:t>
            </a:r>
            <a:endParaRPr lang="en-US" altLang="zh-CN" sz="991"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991" dirty="0">
                <a:solidFill>
                  <a:prstClr val="black"/>
                </a:solidFill>
                <a:latin typeface="微软雅黑" panose="020B0503020204020204" pitchFamily="34" charset="-122"/>
                <a:ea typeface="微软雅黑" panose="020B0503020204020204" pitchFamily="34" charset="-122"/>
              </a:rPr>
              <a:t>b</a:t>
            </a:r>
            <a:r>
              <a:rPr lang="zh-CN" altLang="en-US" sz="991" dirty="0">
                <a:solidFill>
                  <a:prstClr val="black"/>
                </a:solidFill>
                <a:latin typeface="微软雅黑" panose="020B0503020204020204" pitchFamily="34" charset="-122"/>
                <a:ea typeface="微软雅黑" panose="020B0503020204020204" pitchFamily="34" charset="-122"/>
              </a:rPr>
              <a:t>、直二：箱体由</a:t>
            </a:r>
            <a:r>
              <a:rPr lang="en-US" altLang="zh-CN" sz="991" dirty="0">
                <a:solidFill>
                  <a:srgbClr val="000000"/>
                </a:solidFill>
                <a:latin typeface="微软雅黑" panose="020B0503020204020204" pitchFamily="34" charset="-122"/>
                <a:ea typeface="微软雅黑" panose="020B0503020204020204" pitchFamily="34" charset="-122"/>
              </a:rPr>
              <a:t>4</a:t>
            </a:r>
            <a:r>
              <a:rPr lang="zh-CN" altLang="en-US" sz="991" dirty="0">
                <a:solidFill>
                  <a:srgbClr val="000000"/>
                </a:solidFill>
                <a:latin typeface="微软雅黑" panose="020B0503020204020204" pitchFamily="34" charset="-122"/>
                <a:ea typeface="微软雅黑" panose="020B0503020204020204" pitchFamily="34" charset="-122"/>
              </a:rPr>
              <a:t>个→</a:t>
            </a:r>
            <a:r>
              <a:rPr lang="en-US" altLang="zh-CN" sz="991" dirty="0">
                <a:solidFill>
                  <a:srgbClr val="000000"/>
                </a:solidFill>
                <a:latin typeface="微软雅黑" panose="020B0503020204020204" pitchFamily="34" charset="-122"/>
                <a:ea typeface="微软雅黑" panose="020B0503020204020204" pitchFamily="34" charset="-122"/>
              </a:rPr>
              <a:t>2</a:t>
            </a:r>
            <a:r>
              <a:rPr lang="zh-CN" altLang="en-US" sz="991" dirty="0">
                <a:solidFill>
                  <a:srgbClr val="000000"/>
                </a:solidFill>
                <a:latin typeface="微软雅黑" panose="020B0503020204020204" pitchFamily="34" charset="-122"/>
                <a:ea typeface="微软雅黑" panose="020B0503020204020204" pitchFamily="34" charset="-122"/>
              </a:rPr>
              <a:t>个，</a:t>
            </a:r>
            <a:endParaRPr lang="en-US" altLang="zh-CN" sz="991" dirty="0">
              <a:solidFill>
                <a:srgbClr val="00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991" dirty="0">
                <a:solidFill>
                  <a:srgbClr val="000000"/>
                </a:solidFill>
                <a:latin typeface="微软雅黑" panose="020B0503020204020204" pitchFamily="34" charset="-122"/>
                <a:ea typeface="微软雅黑" panose="020B0503020204020204" pitchFamily="34" charset="-122"/>
              </a:rPr>
              <a:t>c</a:t>
            </a:r>
            <a:r>
              <a:rPr lang="zh-CN" altLang="en-US" sz="991" dirty="0">
                <a:solidFill>
                  <a:srgbClr val="000000"/>
                </a:solidFill>
                <a:latin typeface="微软雅黑" panose="020B0503020204020204" pitchFamily="34" charset="-122"/>
                <a:ea typeface="微软雅黑" panose="020B0503020204020204" pitchFamily="34" charset="-122"/>
              </a:rPr>
              <a:t>、单门：箱体由</a:t>
            </a:r>
            <a:r>
              <a:rPr lang="en-US" altLang="zh-CN" sz="991" dirty="0">
                <a:solidFill>
                  <a:srgbClr val="000000"/>
                </a:solidFill>
                <a:latin typeface="微软雅黑" panose="020B0503020204020204" pitchFamily="34" charset="-122"/>
                <a:ea typeface="微软雅黑" panose="020B0503020204020204" pitchFamily="34" charset="-122"/>
              </a:rPr>
              <a:t>3</a:t>
            </a:r>
            <a:r>
              <a:rPr lang="zh-CN" altLang="en-US" sz="991" dirty="0">
                <a:solidFill>
                  <a:srgbClr val="000000"/>
                </a:solidFill>
                <a:latin typeface="微软雅黑" panose="020B0503020204020204" pitchFamily="34" charset="-122"/>
                <a:ea typeface="微软雅黑" panose="020B0503020204020204" pitchFamily="34" charset="-122"/>
              </a:rPr>
              <a:t>个→</a:t>
            </a:r>
            <a:r>
              <a:rPr lang="en-US" altLang="zh-CN" sz="991" dirty="0">
                <a:solidFill>
                  <a:srgbClr val="000000"/>
                </a:solidFill>
                <a:latin typeface="微软雅黑" panose="020B0503020204020204" pitchFamily="34" charset="-122"/>
                <a:ea typeface="微软雅黑" panose="020B0503020204020204" pitchFamily="34" charset="-122"/>
              </a:rPr>
              <a:t>3</a:t>
            </a:r>
            <a:r>
              <a:rPr lang="zh-CN" altLang="en-US" sz="991" dirty="0">
                <a:solidFill>
                  <a:srgbClr val="000000"/>
                </a:solidFill>
                <a:latin typeface="微软雅黑" panose="020B0503020204020204" pitchFamily="34" charset="-122"/>
                <a:ea typeface="微软雅黑" panose="020B0503020204020204" pitchFamily="34" charset="-122"/>
              </a:rPr>
              <a:t>个，集成</a:t>
            </a:r>
            <a:r>
              <a:rPr lang="en-US" altLang="zh-CN" sz="991" dirty="0">
                <a:solidFill>
                  <a:srgbClr val="000000"/>
                </a:solidFill>
                <a:latin typeface="微软雅黑" panose="020B0503020204020204" pitchFamily="34" charset="-122"/>
                <a:ea typeface="微软雅黑" panose="020B0503020204020204" pitchFamily="34" charset="-122"/>
              </a:rPr>
              <a:t>46/92</a:t>
            </a:r>
            <a:r>
              <a:rPr lang="zh-CN" altLang="en-US" sz="991" dirty="0">
                <a:solidFill>
                  <a:srgbClr val="000000"/>
                </a:solidFill>
                <a:latin typeface="微软雅黑" panose="020B0503020204020204" pitchFamily="34" charset="-122"/>
                <a:ea typeface="微软雅黑" panose="020B0503020204020204" pitchFamily="34" charset="-122"/>
              </a:rPr>
              <a:t>仍要操作，</a:t>
            </a:r>
            <a:r>
              <a:rPr lang="en-US" altLang="zh-CN" sz="991" dirty="0">
                <a:solidFill>
                  <a:srgbClr val="000000"/>
                </a:solidFill>
                <a:latin typeface="微软雅黑" panose="020B0503020204020204" pitchFamily="34" charset="-122"/>
                <a:ea typeface="微软雅黑" panose="020B0503020204020204" pitchFamily="34" charset="-122"/>
              </a:rPr>
              <a:t>180</a:t>
            </a:r>
            <a:r>
              <a:rPr lang="zh-CN" altLang="en-US" sz="991" dirty="0">
                <a:solidFill>
                  <a:srgbClr val="000000"/>
                </a:solidFill>
                <a:latin typeface="微软雅黑" panose="020B0503020204020204" pitchFamily="34" charset="-122"/>
                <a:ea typeface="微软雅黑" panose="020B0503020204020204" pitchFamily="34" charset="-122"/>
              </a:rPr>
              <a:t>青年冰箱保留；</a:t>
            </a:r>
            <a:endParaRPr lang="en-US" altLang="zh-CN" sz="991" dirty="0">
              <a:solidFill>
                <a:srgbClr val="00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zh-CN" altLang="en-US" sz="991" dirty="0">
                <a:solidFill>
                  <a:srgbClr val="000000"/>
                </a:solidFill>
                <a:latin typeface="微软雅黑" panose="020B0503020204020204" pitchFamily="34" charset="-122"/>
                <a:ea typeface="微软雅黑" panose="020B0503020204020204" pitchFamily="34" charset="-122"/>
              </a:rPr>
              <a:t>淘汰低效风冷箱体：</a:t>
            </a:r>
            <a:endParaRPr lang="en-US" altLang="zh-CN" sz="991" dirty="0">
              <a:solidFill>
                <a:srgbClr val="00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991" dirty="0">
                <a:solidFill>
                  <a:prstClr val="black"/>
                </a:solidFill>
                <a:latin typeface="微软雅黑" panose="020B0503020204020204" pitchFamily="34" charset="-122"/>
                <a:ea typeface="微软雅黑" panose="020B0503020204020204" pitchFamily="34" charset="-122"/>
              </a:rPr>
              <a:t>a</a:t>
            </a:r>
            <a:r>
              <a:rPr lang="zh-CN" altLang="en-US" sz="991" dirty="0">
                <a:solidFill>
                  <a:prstClr val="black"/>
                </a:solidFill>
                <a:latin typeface="微软雅黑" panose="020B0503020204020204" pitchFamily="34" charset="-122"/>
                <a:ea typeface="微软雅黑" panose="020B0503020204020204" pitchFamily="34" charset="-122"/>
              </a:rPr>
              <a:t>、风三：</a:t>
            </a:r>
            <a:r>
              <a:rPr lang="zh-CN" altLang="en-US" sz="991" dirty="0">
                <a:solidFill>
                  <a:srgbClr val="000000"/>
                </a:solidFill>
                <a:latin typeface="微软雅黑" panose="020B0503020204020204" pitchFamily="34" charset="-122"/>
                <a:ea typeface="微软雅黑" panose="020B0503020204020204" pitchFamily="34" charset="-122"/>
              </a:rPr>
              <a:t>箱体由</a:t>
            </a:r>
            <a:r>
              <a:rPr lang="en-US" altLang="zh-CN" sz="991" dirty="0">
                <a:solidFill>
                  <a:srgbClr val="000000"/>
                </a:solidFill>
                <a:latin typeface="微软雅黑" panose="020B0503020204020204" pitchFamily="34" charset="-122"/>
                <a:ea typeface="微软雅黑" panose="020B0503020204020204" pitchFamily="34" charset="-122"/>
              </a:rPr>
              <a:t>3</a:t>
            </a:r>
            <a:r>
              <a:rPr lang="zh-CN" altLang="en-US" sz="991" dirty="0">
                <a:solidFill>
                  <a:srgbClr val="000000"/>
                </a:solidFill>
                <a:latin typeface="微软雅黑" panose="020B0503020204020204" pitchFamily="34" charset="-122"/>
                <a:ea typeface="微软雅黑" panose="020B0503020204020204" pitchFamily="34" charset="-122"/>
              </a:rPr>
              <a:t>个→</a:t>
            </a:r>
            <a:r>
              <a:rPr lang="en-US" altLang="zh-CN" sz="991" dirty="0">
                <a:solidFill>
                  <a:srgbClr val="000000"/>
                </a:solidFill>
                <a:latin typeface="微软雅黑" panose="020B0503020204020204" pitchFamily="34" charset="-122"/>
                <a:ea typeface="微软雅黑" panose="020B0503020204020204" pitchFamily="34" charset="-122"/>
              </a:rPr>
              <a:t>3</a:t>
            </a:r>
            <a:r>
              <a:rPr lang="zh-CN" altLang="en-US" sz="991" dirty="0">
                <a:solidFill>
                  <a:srgbClr val="000000"/>
                </a:solidFill>
                <a:latin typeface="微软雅黑" panose="020B0503020204020204" pitchFamily="34" charset="-122"/>
                <a:ea typeface="微软雅黑" panose="020B0503020204020204" pitchFamily="34" charset="-122"/>
              </a:rPr>
              <a:t>个；单箱体销量均超过</a:t>
            </a:r>
            <a:r>
              <a:rPr lang="en-US" altLang="zh-CN" sz="991" dirty="0">
                <a:solidFill>
                  <a:srgbClr val="000000"/>
                </a:solidFill>
                <a:latin typeface="微软雅黑" panose="020B0503020204020204" pitchFamily="34" charset="-122"/>
                <a:ea typeface="微软雅黑" panose="020B0503020204020204" pitchFamily="34" charset="-122"/>
              </a:rPr>
              <a:t>10</a:t>
            </a:r>
            <a:r>
              <a:rPr lang="zh-CN" altLang="en-US" sz="991" dirty="0">
                <a:solidFill>
                  <a:srgbClr val="000000"/>
                </a:solidFill>
                <a:latin typeface="微软雅黑" panose="020B0503020204020204" pitchFamily="34" charset="-122"/>
                <a:ea typeface="微软雅黑" panose="020B0503020204020204" pitchFamily="34" charset="-122"/>
              </a:rPr>
              <a:t>万台</a:t>
            </a:r>
            <a:r>
              <a:rPr lang="en-US" altLang="zh-CN" sz="991" dirty="0">
                <a:solidFill>
                  <a:srgbClr val="000000"/>
                </a:solidFill>
                <a:latin typeface="微软雅黑" panose="020B0503020204020204" pitchFamily="34" charset="-122"/>
                <a:ea typeface="微软雅黑" panose="020B0503020204020204" pitchFamily="34" charset="-122"/>
              </a:rPr>
              <a:t>/</a:t>
            </a:r>
            <a:r>
              <a:rPr lang="zh-CN" altLang="en-US" sz="991" dirty="0">
                <a:solidFill>
                  <a:srgbClr val="000000"/>
                </a:solidFill>
                <a:latin typeface="微软雅黑" panose="020B0503020204020204" pitchFamily="34" charset="-122"/>
                <a:ea typeface="微软雅黑" panose="020B0503020204020204" pitchFamily="34" charset="-122"/>
              </a:rPr>
              <a:t>年；</a:t>
            </a:r>
            <a:endParaRPr lang="en-US" altLang="zh-CN" sz="991" dirty="0">
              <a:solidFill>
                <a:srgbClr val="000000"/>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991" dirty="0">
                <a:solidFill>
                  <a:srgbClr val="000000"/>
                </a:solidFill>
                <a:latin typeface="微软雅黑" panose="020B0503020204020204" pitchFamily="34" charset="-122"/>
                <a:ea typeface="微软雅黑" panose="020B0503020204020204" pitchFamily="34" charset="-122"/>
              </a:rPr>
              <a:t>b</a:t>
            </a:r>
            <a:r>
              <a:rPr lang="zh-CN" altLang="en-US" sz="991" dirty="0">
                <a:solidFill>
                  <a:srgbClr val="000000"/>
                </a:solidFill>
                <a:latin typeface="微软雅黑" panose="020B0503020204020204" pitchFamily="34" charset="-122"/>
                <a:ea typeface="微软雅黑" panose="020B0503020204020204" pitchFamily="34" charset="-122"/>
              </a:rPr>
              <a:t>、风二：箱体由</a:t>
            </a:r>
            <a:r>
              <a:rPr lang="en-US" altLang="zh-CN" sz="991" dirty="0">
                <a:solidFill>
                  <a:srgbClr val="000000"/>
                </a:solidFill>
                <a:latin typeface="微软雅黑" panose="020B0503020204020204" pitchFamily="34" charset="-122"/>
                <a:ea typeface="微软雅黑" panose="020B0503020204020204" pitchFamily="34" charset="-122"/>
              </a:rPr>
              <a:t>6</a:t>
            </a:r>
            <a:r>
              <a:rPr lang="zh-CN" altLang="en-US" sz="991" dirty="0">
                <a:solidFill>
                  <a:srgbClr val="000000"/>
                </a:solidFill>
                <a:latin typeface="微软雅黑" panose="020B0503020204020204" pitchFamily="34" charset="-122"/>
                <a:ea typeface="微软雅黑" panose="020B0503020204020204" pitchFamily="34" charset="-122"/>
              </a:rPr>
              <a:t>个→</a:t>
            </a:r>
            <a:r>
              <a:rPr lang="en-US" altLang="zh-CN" sz="991" dirty="0">
                <a:solidFill>
                  <a:srgbClr val="000000"/>
                </a:solidFill>
                <a:latin typeface="微软雅黑" panose="020B0503020204020204" pitchFamily="34" charset="-122"/>
                <a:ea typeface="微软雅黑" panose="020B0503020204020204" pitchFamily="34" charset="-122"/>
              </a:rPr>
              <a:t>4</a:t>
            </a:r>
            <a:r>
              <a:rPr lang="zh-CN" altLang="en-US" sz="991" dirty="0">
                <a:solidFill>
                  <a:srgbClr val="000000"/>
                </a:solidFill>
                <a:latin typeface="微软雅黑" panose="020B0503020204020204" pitchFamily="34" charset="-122"/>
                <a:ea typeface="微软雅黑" panose="020B0503020204020204" pitchFamily="34" charset="-122"/>
              </a:rPr>
              <a:t>个；主要是退市</a:t>
            </a:r>
            <a:r>
              <a:rPr lang="en-US" altLang="zh-CN" sz="991" dirty="0">
                <a:solidFill>
                  <a:srgbClr val="000000"/>
                </a:solidFill>
                <a:latin typeface="微软雅黑" panose="020B0503020204020204" pitchFamily="34" charset="-122"/>
                <a:ea typeface="微软雅黑" panose="020B0503020204020204" pitchFamily="34" charset="-122"/>
              </a:rPr>
              <a:t>311W/157W</a:t>
            </a:r>
            <a:r>
              <a:rPr lang="zh-CN" altLang="en-US" sz="991" dirty="0">
                <a:solidFill>
                  <a:srgbClr val="000000"/>
                </a:solidFill>
                <a:latin typeface="微软雅黑" panose="020B0503020204020204" pitchFamily="34" charset="-122"/>
                <a:ea typeface="微软雅黑" panose="020B0503020204020204" pitchFamily="34" charset="-122"/>
              </a:rPr>
              <a:t>低效箱体；</a:t>
            </a:r>
            <a:r>
              <a:rPr lang="en-US" altLang="zh-CN" sz="991" dirty="0">
                <a:solidFill>
                  <a:srgbClr val="000000"/>
                </a:solidFill>
                <a:latin typeface="微软雅黑" panose="020B0503020204020204" pitchFamily="34" charset="-122"/>
                <a:ea typeface="微软雅黑" panose="020B0503020204020204" pitchFamily="34" charset="-122"/>
              </a:rPr>
              <a:t>221W/187W</a:t>
            </a:r>
            <a:r>
              <a:rPr lang="zh-CN" altLang="en-US" sz="991" dirty="0">
                <a:solidFill>
                  <a:srgbClr val="000000"/>
                </a:solidFill>
                <a:latin typeface="微软雅黑" panose="020B0503020204020204" pitchFamily="34" charset="-122"/>
                <a:ea typeface="微软雅黑" panose="020B0503020204020204" pitchFamily="34" charset="-122"/>
              </a:rPr>
              <a:t>切换降本箱体</a:t>
            </a:r>
            <a:r>
              <a:rPr lang="en-US" altLang="zh-CN" sz="991" dirty="0">
                <a:solidFill>
                  <a:srgbClr val="000000"/>
                </a:solidFill>
                <a:latin typeface="微软雅黑" panose="020B0503020204020204" pitchFamily="34" charset="-122"/>
                <a:ea typeface="微软雅黑" panose="020B0503020204020204" pitchFamily="34" charset="-122"/>
              </a:rPr>
              <a:t>243/177W</a:t>
            </a:r>
            <a:r>
              <a:rPr lang="zh-CN" altLang="en-US" sz="991" dirty="0">
                <a:solidFill>
                  <a:srgbClr val="000000"/>
                </a:solidFill>
                <a:latin typeface="微软雅黑" panose="020B0503020204020204" pitchFamily="34" charset="-122"/>
                <a:ea typeface="微软雅黑" panose="020B0503020204020204" pitchFamily="34" charset="-122"/>
              </a:rPr>
              <a:t>。</a:t>
            </a:r>
            <a:endParaRPr lang="zh-CN" altLang="en-US" sz="991" dirty="0">
              <a:solidFill>
                <a:prstClr val="black"/>
              </a:solidFill>
              <a:latin typeface="微软雅黑" panose="020B0503020204020204" pitchFamily="34" charset="-122"/>
              <a:ea typeface="微软雅黑" panose="020B0503020204020204" pitchFamily="34" charset="-122"/>
            </a:endParaRPr>
          </a:p>
        </p:txBody>
      </p:sp>
      <p:cxnSp>
        <p:nvCxnSpPr>
          <p:cNvPr id="140" name="Straight Connector 104"/>
          <p:cNvCxnSpPr/>
          <p:nvPr/>
        </p:nvCxnSpPr>
        <p:spPr>
          <a:xfrm flipH="1">
            <a:off x="2609542" y="3799211"/>
            <a:ext cx="1945406" cy="0"/>
          </a:xfrm>
          <a:prstGeom prst="line">
            <a:avLst/>
          </a:prstGeom>
          <a:ln w="19050" cap="rnd">
            <a:solidFill>
              <a:schemeClr val="tx1">
                <a:lumMod val="50000"/>
                <a:lumOff val="50000"/>
              </a:schemeClr>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144" name="TextBox 5"/>
          <p:cNvSpPr txBox="1"/>
          <p:nvPr/>
        </p:nvSpPr>
        <p:spPr>
          <a:xfrm>
            <a:off x="443762" y="947225"/>
            <a:ext cx="10127247" cy="757515"/>
          </a:xfrm>
          <a:prstGeom prst="rect">
            <a:avLst/>
          </a:prstGeom>
          <a:noFill/>
        </p:spPr>
        <p:txBody>
          <a:bodyPr wrap="square" rtlCol="0">
            <a:spAutoFit/>
          </a:bodyPr>
          <a:lstStyle/>
          <a:p>
            <a:pPr marL="257375" indent="-257375" eaLnBrk="0" fontAlgn="auto" hangingPunct="0">
              <a:lnSpc>
                <a:spcPct val="150000"/>
              </a:lnSpc>
              <a:spcBef>
                <a:spcPts val="0"/>
              </a:spcBef>
              <a:spcAft>
                <a:spcPts val="0"/>
              </a:spcAft>
              <a:buFont typeface="Wingdings" panose="05000000000000000000" pitchFamily="2" charset="2"/>
              <a:buChar char="u"/>
              <a:defRPr/>
            </a:pPr>
            <a:r>
              <a:rPr lang="zh-CN" altLang="en-US" sz="1441" dirty="0">
                <a:solidFill>
                  <a:prstClr val="black"/>
                </a:solidFill>
                <a:latin typeface="微软雅黑" pitchFamily="34" charset="-122"/>
                <a:ea typeface="微软雅黑" pitchFamily="34" charset="-122"/>
                <a:cs typeface="仿宋" pitchFamily="49" charset="-122"/>
              </a:rPr>
              <a:t>产品规划聚焦升级型用户布局产品，确立了以嵌入、保鲜、超薄、精细存储为主要升级方向满足升级型用户需求；低效的、不能满足用户需求的箱体和型号快速压缩、淘汰。</a:t>
            </a:r>
            <a:endParaRPr lang="en-US" altLang="zh-CN" sz="1441" dirty="0">
              <a:solidFill>
                <a:prstClr val="black"/>
              </a:solidFill>
              <a:latin typeface="微软雅黑" pitchFamily="34" charset="-122"/>
              <a:ea typeface="微软雅黑" pitchFamily="34" charset="-122"/>
              <a:cs typeface="仿宋" pitchFamily="49" charset="-122"/>
            </a:endParaRPr>
          </a:p>
        </p:txBody>
      </p:sp>
      <p:sp>
        <p:nvSpPr>
          <p:cNvPr id="42"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提升思路</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聚焦开发方向，推进箱体提效</a:t>
            </a:r>
          </a:p>
        </p:txBody>
      </p:sp>
      <p:sp>
        <p:nvSpPr>
          <p:cNvPr id="32" name="圆角矩形 31"/>
          <p:cNvSpPr/>
          <p:nvPr/>
        </p:nvSpPr>
        <p:spPr>
          <a:xfrm>
            <a:off x="4714057" y="1619815"/>
            <a:ext cx="1945406" cy="213878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33" name="圆角矩形 32"/>
          <p:cNvSpPr/>
          <p:nvPr/>
        </p:nvSpPr>
        <p:spPr>
          <a:xfrm>
            <a:off x="4728395" y="3822109"/>
            <a:ext cx="1945406" cy="74775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34" name="圆角矩形 33"/>
          <p:cNvSpPr/>
          <p:nvPr/>
        </p:nvSpPr>
        <p:spPr>
          <a:xfrm>
            <a:off x="4718149" y="4660018"/>
            <a:ext cx="1945406" cy="868613"/>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35" name="标题1"/>
          <p:cNvSpPr>
            <a:spLocks noChangeArrowheads="1"/>
          </p:cNvSpPr>
          <p:nvPr/>
        </p:nvSpPr>
        <p:spPr bwMode="gray">
          <a:xfrm>
            <a:off x="4517956" y="1694701"/>
            <a:ext cx="2347644" cy="307421"/>
          </a:xfrm>
          <a:prstGeom prst="roundRect">
            <a:avLst>
              <a:gd name="adj" fmla="val 11921"/>
            </a:avLst>
          </a:prstGeom>
          <a:noFill/>
          <a:ln>
            <a:noFill/>
          </a:ln>
        </p:spPr>
        <p:txBody>
          <a:bodyPr lIns="74596" tIns="37297" rIns="74596" bIns="37297" anchor="ctr"/>
          <a:lstStyle/>
          <a:p>
            <a:pPr algn="ctr">
              <a:lnSpc>
                <a:spcPct val="120000"/>
              </a:lnSpc>
            </a:pPr>
            <a:r>
              <a:rPr lang="zh-CN" altLang="en-US" sz="1441" b="1" dirty="0">
                <a:solidFill>
                  <a:srgbClr val="FF0000"/>
                </a:solidFill>
                <a:latin typeface="微软雅黑" panose="020B0503020204020204" pitchFamily="34" charset="-122"/>
                <a:ea typeface="微软雅黑" panose="020B0503020204020204" pitchFamily="34" charset="-122"/>
              </a:rPr>
              <a:t>推新卖贵，改善损益</a:t>
            </a:r>
            <a:endParaRPr lang="zh-CN" altLang="zh-CN" sz="1441" b="1" dirty="0">
              <a:solidFill>
                <a:srgbClr val="FF0000"/>
              </a:solidFill>
              <a:latin typeface="微软雅黑" panose="020B0503020204020204" pitchFamily="34" charset="-122"/>
              <a:ea typeface="微软雅黑" panose="020B0503020204020204" pitchFamily="34" charset="-122"/>
            </a:endParaRPr>
          </a:p>
        </p:txBody>
      </p:sp>
      <p:sp>
        <p:nvSpPr>
          <p:cNvPr id="36" name="标题1"/>
          <p:cNvSpPr>
            <a:spLocks noChangeArrowheads="1"/>
          </p:cNvSpPr>
          <p:nvPr/>
        </p:nvSpPr>
        <p:spPr bwMode="gray">
          <a:xfrm>
            <a:off x="4520002" y="5163116"/>
            <a:ext cx="2347644" cy="307421"/>
          </a:xfrm>
          <a:prstGeom prst="roundRect">
            <a:avLst>
              <a:gd name="adj" fmla="val 11921"/>
            </a:avLst>
          </a:prstGeom>
          <a:noFill/>
          <a:ln>
            <a:noFill/>
          </a:ln>
        </p:spPr>
        <p:txBody>
          <a:bodyPr lIns="74596" tIns="37297" rIns="74596" bIns="37297" anchor="ctr"/>
          <a:lstStyle/>
          <a:p>
            <a:pPr algn="ctr">
              <a:lnSpc>
                <a:spcPct val="120000"/>
              </a:lnSpc>
            </a:pPr>
            <a:r>
              <a:rPr lang="zh-CN" altLang="en-US" sz="1441" b="1" dirty="0">
                <a:solidFill>
                  <a:srgbClr val="FF0000"/>
                </a:solidFill>
                <a:latin typeface="微软雅黑" panose="020B0503020204020204" pitchFamily="34" charset="-122"/>
                <a:ea typeface="微软雅黑" panose="020B0503020204020204" pitchFamily="34" charset="-122"/>
              </a:rPr>
              <a:t>聚焦箱体，规模上量</a:t>
            </a:r>
            <a:endParaRPr lang="zh-CN" altLang="zh-CN" sz="1441" b="1" dirty="0">
              <a:solidFill>
                <a:srgbClr val="FF0000"/>
              </a:solidFill>
              <a:latin typeface="微软雅黑" panose="020B0503020204020204" pitchFamily="34" charset="-122"/>
              <a:ea typeface="微软雅黑" panose="020B0503020204020204" pitchFamily="34" charset="-122"/>
            </a:endParaRPr>
          </a:p>
        </p:txBody>
      </p:sp>
      <p:sp>
        <p:nvSpPr>
          <p:cNvPr id="37" name="标题1"/>
          <p:cNvSpPr>
            <a:spLocks noChangeArrowheads="1"/>
          </p:cNvSpPr>
          <p:nvPr/>
        </p:nvSpPr>
        <p:spPr bwMode="gray">
          <a:xfrm>
            <a:off x="4522049" y="4292424"/>
            <a:ext cx="2347644" cy="307421"/>
          </a:xfrm>
          <a:prstGeom prst="roundRect">
            <a:avLst>
              <a:gd name="adj" fmla="val 11921"/>
            </a:avLst>
          </a:prstGeom>
          <a:noFill/>
          <a:ln>
            <a:noFill/>
          </a:ln>
        </p:spPr>
        <p:txBody>
          <a:bodyPr lIns="74596" tIns="37297" rIns="74596" bIns="37297" anchor="ctr"/>
          <a:lstStyle/>
          <a:p>
            <a:pPr algn="ctr">
              <a:lnSpc>
                <a:spcPct val="120000"/>
              </a:lnSpc>
            </a:pPr>
            <a:r>
              <a:rPr lang="zh-CN" altLang="en-US" sz="1441" b="1" dirty="0">
                <a:solidFill>
                  <a:srgbClr val="FF0000"/>
                </a:solidFill>
                <a:latin typeface="微软雅黑" panose="020B0503020204020204" pitchFamily="34" charset="-122"/>
                <a:ea typeface="微软雅黑" panose="020B0503020204020204" pitchFamily="34" charset="-122"/>
              </a:rPr>
              <a:t>升级箱体，提升份额</a:t>
            </a:r>
            <a:endParaRPr lang="zh-CN" altLang="zh-CN" sz="1441" b="1" dirty="0">
              <a:solidFill>
                <a:srgbClr val="FF0000"/>
              </a:solidFill>
              <a:latin typeface="微软雅黑" panose="020B0503020204020204" pitchFamily="34" charset="-122"/>
              <a:ea typeface="微软雅黑" panose="020B0503020204020204" pitchFamily="34" charset="-122"/>
            </a:endParaRPr>
          </a:p>
        </p:txBody>
      </p:sp>
      <p:sp>
        <p:nvSpPr>
          <p:cNvPr id="39" name="椭圆 38"/>
          <p:cNvSpPr/>
          <p:nvPr/>
        </p:nvSpPr>
        <p:spPr>
          <a:xfrm>
            <a:off x="226275" y="2826149"/>
            <a:ext cx="2119664" cy="2119664"/>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ln>
          <a:effectLst/>
        </p:spPr>
        <p:txBody>
          <a:bodyPr rtlCol="0" anchor="ctr"/>
          <a:lstStyle/>
          <a:p>
            <a:pPr algn="ctr" defTabSz="823577" fontAlgn="auto">
              <a:spcBef>
                <a:spcPts val="0"/>
              </a:spcBef>
              <a:spcAft>
                <a:spcPts val="0"/>
              </a:spcAft>
              <a:defRPr/>
            </a:pPr>
            <a:endParaRPr lang="zh-CN" altLang="en-US" kern="0">
              <a:solidFill>
                <a:sysClr val="window" lastClr="FFFFFF"/>
              </a:solidFill>
              <a:ea typeface="微软雅黑" panose="020B0503020204020204" pitchFamily="34" charset="-122"/>
            </a:endParaRPr>
          </a:p>
        </p:txBody>
      </p:sp>
    </p:spTree>
    <p:extLst>
      <p:ext uri="{BB962C8B-B14F-4D97-AF65-F5344CB8AC3E}">
        <p14:creationId xmlns:p14="http://schemas.microsoft.com/office/powerpoint/2010/main" val="487176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randombar(horizontal)">
                                      <p:cBhvr>
                                        <p:cTn id="7" dur="500"/>
                                        <p:tgtEl>
                                          <p:spTgt spid="7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wipe(left)">
                                      <p:cBhvr>
                                        <p:cTn id="11" dur="500"/>
                                        <p:tgtEl>
                                          <p:spTgt spid="14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ext uri="{D42A27DB-BD31-4B8C-83A1-F6EECF244321}">
                <p14:modId xmlns:p14="http://schemas.microsoft.com/office/powerpoint/2010/main" val="791705019"/>
              </p:ext>
            </p:extLst>
          </p:nvPr>
        </p:nvGraphicFramePr>
        <p:xfrm>
          <a:off x="442505" y="1590655"/>
          <a:ext cx="10128502" cy="4406846"/>
        </p:xfrm>
        <a:graphic>
          <a:graphicData uri="http://schemas.openxmlformats.org/drawingml/2006/table">
            <a:tbl>
              <a:tblPr/>
              <a:tblGrid>
                <a:gridCol w="749380"/>
                <a:gridCol w="727466"/>
                <a:gridCol w="1971763"/>
                <a:gridCol w="730629"/>
                <a:gridCol w="686440"/>
                <a:gridCol w="1771548"/>
                <a:gridCol w="750189"/>
                <a:gridCol w="827539"/>
                <a:gridCol w="1913548"/>
              </a:tblGrid>
              <a:tr h="408384">
                <a:tc gridSpan="3">
                  <a:txBody>
                    <a:bodyPr/>
                    <a:lstStyle/>
                    <a:p>
                      <a:pPr algn="ctr" fontAlgn="ctr"/>
                      <a:r>
                        <a:rPr lang="zh-CN" altLang="en-US" sz="1100" b="1" i="0" u="none" strike="noStrike" dirty="0">
                          <a:solidFill>
                            <a:srgbClr val="000000"/>
                          </a:solidFill>
                          <a:effectLst/>
                          <a:latin typeface="微软雅黑" pitchFamily="34" charset="-122"/>
                          <a:ea typeface="微软雅黑" pitchFamily="34" charset="-122"/>
                        </a:rPr>
                        <a:t>开发端</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100" b="1" i="0" u="none" strike="noStrike">
                          <a:solidFill>
                            <a:srgbClr val="000000"/>
                          </a:solidFill>
                          <a:effectLst/>
                          <a:latin typeface="微软雅黑" pitchFamily="34" charset="-122"/>
                          <a:ea typeface="微软雅黑" pitchFamily="34" charset="-122"/>
                        </a:rPr>
                        <a:t>销售端</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ctr"/>
                      <a:r>
                        <a:rPr lang="zh-CN" altLang="en-US" sz="1100" b="1" i="0" u="none" strike="noStrike">
                          <a:solidFill>
                            <a:srgbClr val="000000"/>
                          </a:solidFill>
                          <a:effectLst/>
                          <a:latin typeface="微软雅黑" pitchFamily="34" charset="-122"/>
                          <a:ea typeface="微软雅黑" pitchFamily="34" charset="-122"/>
                        </a:rPr>
                        <a:t>制造采购端</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360165">
                <a:tc>
                  <a:txBody>
                    <a:bodyPr/>
                    <a:lstStyle/>
                    <a:p>
                      <a:pPr algn="ctr" fontAlgn="ctr"/>
                      <a:r>
                        <a:rPr lang="zh-CN" altLang="en-US" sz="1100" b="0" i="0" u="none" strike="noStrike">
                          <a:solidFill>
                            <a:srgbClr val="000000"/>
                          </a:solidFill>
                          <a:effectLst/>
                          <a:latin typeface="微软雅黑" pitchFamily="34" charset="-122"/>
                          <a:ea typeface="微软雅黑" pitchFamily="34" charset="-122"/>
                        </a:rPr>
                        <a:t>核心举措</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92CDDC"/>
                    </a:solidFill>
                  </a:tcPr>
                </a:tc>
                <a:tc>
                  <a:txBody>
                    <a:bodyPr/>
                    <a:lstStyle/>
                    <a:p>
                      <a:pPr algn="ctr" fontAlgn="ctr"/>
                      <a:r>
                        <a:rPr lang="zh-CN" altLang="en-US" sz="1100" b="0" i="0" u="none" strike="noStrike">
                          <a:solidFill>
                            <a:srgbClr val="000000"/>
                          </a:solidFill>
                          <a:effectLst/>
                          <a:latin typeface="微软雅黑" pitchFamily="34" charset="-122"/>
                          <a:ea typeface="微软雅黑" pitchFamily="34" charset="-122"/>
                        </a:rPr>
                        <a:t>子项目</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92CDDC"/>
                    </a:solidFill>
                  </a:tcPr>
                </a:tc>
                <a:tc>
                  <a:txBody>
                    <a:bodyPr/>
                    <a:lstStyle/>
                    <a:p>
                      <a:pPr algn="ctr" fontAlgn="ctr"/>
                      <a:r>
                        <a:rPr lang="zh-CN" altLang="en-US" sz="1100" b="0" i="0" u="none" strike="noStrike">
                          <a:solidFill>
                            <a:srgbClr val="000000"/>
                          </a:solidFill>
                          <a:effectLst/>
                          <a:latin typeface="微软雅黑" pitchFamily="34" charset="-122"/>
                          <a:ea typeface="微软雅黑" pitchFamily="34" charset="-122"/>
                        </a:rPr>
                        <a:t>工作内容及目标</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92CDDC"/>
                    </a:solidFill>
                  </a:tcPr>
                </a:tc>
                <a:tc>
                  <a:txBody>
                    <a:bodyPr/>
                    <a:lstStyle/>
                    <a:p>
                      <a:pPr algn="ctr" fontAlgn="ctr"/>
                      <a:r>
                        <a:rPr lang="zh-CN" altLang="en-US" sz="1100" b="0" i="0" u="none" strike="noStrike">
                          <a:solidFill>
                            <a:srgbClr val="000000"/>
                          </a:solidFill>
                          <a:effectLst/>
                          <a:latin typeface="微软雅黑" pitchFamily="34" charset="-122"/>
                          <a:ea typeface="微软雅黑" pitchFamily="34" charset="-122"/>
                        </a:rPr>
                        <a:t>核心举措</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92CDDC"/>
                    </a:solidFill>
                  </a:tcPr>
                </a:tc>
                <a:tc>
                  <a:txBody>
                    <a:bodyPr/>
                    <a:lstStyle/>
                    <a:p>
                      <a:pPr algn="ctr" fontAlgn="ctr"/>
                      <a:r>
                        <a:rPr lang="zh-CN" altLang="en-US" sz="1100" b="0" i="0" u="none" strike="noStrike">
                          <a:solidFill>
                            <a:srgbClr val="000000"/>
                          </a:solidFill>
                          <a:effectLst/>
                          <a:latin typeface="微软雅黑" pitchFamily="34" charset="-122"/>
                          <a:ea typeface="微软雅黑" pitchFamily="34" charset="-122"/>
                        </a:rPr>
                        <a:t>子项目</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92CDDC"/>
                    </a:solidFill>
                  </a:tcPr>
                </a:tc>
                <a:tc>
                  <a:txBody>
                    <a:bodyPr/>
                    <a:lstStyle/>
                    <a:p>
                      <a:pPr algn="ctr" fontAlgn="ctr"/>
                      <a:r>
                        <a:rPr lang="zh-CN" altLang="en-US" sz="1100" b="0" i="0" u="none" strike="noStrike">
                          <a:solidFill>
                            <a:srgbClr val="000000"/>
                          </a:solidFill>
                          <a:effectLst/>
                          <a:latin typeface="微软雅黑" pitchFamily="34" charset="-122"/>
                          <a:ea typeface="微软雅黑" pitchFamily="34" charset="-122"/>
                        </a:rPr>
                        <a:t>工作内容及目标</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92CDDC"/>
                    </a:solidFill>
                  </a:tcPr>
                </a:tc>
                <a:tc>
                  <a:txBody>
                    <a:bodyPr/>
                    <a:lstStyle/>
                    <a:p>
                      <a:pPr algn="ctr" fontAlgn="ctr"/>
                      <a:r>
                        <a:rPr lang="zh-CN" altLang="en-US" sz="1100" b="0" i="0" u="none" strike="noStrike">
                          <a:solidFill>
                            <a:srgbClr val="000000"/>
                          </a:solidFill>
                          <a:effectLst/>
                          <a:latin typeface="微软雅黑" pitchFamily="34" charset="-122"/>
                          <a:ea typeface="微软雅黑" pitchFamily="34" charset="-122"/>
                        </a:rPr>
                        <a:t>核心举措</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92CDDC"/>
                    </a:solidFill>
                  </a:tcPr>
                </a:tc>
                <a:tc>
                  <a:txBody>
                    <a:bodyPr/>
                    <a:lstStyle/>
                    <a:p>
                      <a:pPr algn="ctr" fontAlgn="ctr"/>
                      <a:r>
                        <a:rPr lang="zh-CN" altLang="en-US" sz="1100" b="0" i="0" u="none" strike="noStrike">
                          <a:solidFill>
                            <a:srgbClr val="000000"/>
                          </a:solidFill>
                          <a:effectLst/>
                          <a:latin typeface="微软雅黑" pitchFamily="34" charset="-122"/>
                          <a:ea typeface="微软雅黑" pitchFamily="34" charset="-122"/>
                        </a:rPr>
                        <a:t>子项目</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92CDDC"/>
                    </a:solidFill>
                  </a:tcPr>
                </a:tc>
                <a:tc>
                  <a:txBody>
                    <a:bodyPr/>
                    <a:lstStyle/>
                    <a:p>
                      <a:pPr algn="ctr" fontAlgn="ctr"/>
                      <a:r>
                        <a:rPr lang="zh-CN" altLang="en-US" sz="1100" b="0" i="0" u="none" strike="noStrike">
                          <a:solidFill>
                            <a:srgbClr val="000000"/>
                          </a:solidFill>
                          <a:effectLst/>
                          <a:latin typeface="微软雅黑" pitchFamily="34" charset="-122"/>
                          <a:ea typeface="微软雅黑" pitchFamily="34" charset="-122"/>
                        </a:rPr>
                        <a:t>工作内容及目标</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92CDDC"/>
                    </a:solidFill>
                  </a:tcPr>
                </a:tc>
              </a:tr>
              <a:tr h="701953">
                <a:tc rowSpan="8">
                  <a:txBody>
                    <a:bodyPr/>
                    <a:lstStyle/>
                    <a:p>
                      <a:pPr algn="ctr" rtl="0" fontAlgn="ctr"/>
                      <a:r>
                        <a:rPr lang="zh-CN" altLang="en-US" sz="1100" b="1" i="0" u="none" strike="noStrike" dirty="0">
                          <a:solidFill>
                            <a:srgbClr val="000000"/>
                          </a:solidFill>
                          <a:effectLst/>
                          <a:latin typeface="微软雅黑" pitchFamily="34" charset="-122"/>
                          <a:ea typeface="微软雅黑" pitchFamily="34" charset="-122"/>
                        </a:rPr>
                        <a:t>提升五化水平</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3">
                  <a:txBody>
                    <a:bodyPr/>
                    <a:lstStyle/>
                    <a:p>
                      <a:pPr algn="ctr" rtl="0" fontAlgn="ctr">
                        <a:lnSpc>
                          <a:spcPct val="150000"/>
                        </a:lnSpc>
                      </a:pPr>
                      <a:r>
                        <a:rPr lang="zh-CN" altLang="en-US" sz="1100" b="0" i="0" u="none" strike="noStrike" dirty="0">
                          <a:solidFill>
                            <a:srgbClr val="000000"/>
                          </a:solidFill>
                          <a:effectLst/>
                          <a:latin typeface="微软雅黑" pitchFamily="34" charset="-122"/>
                          <a:ea typeface="微软雅黑" pitchFamily="34" charset="-122"/>
                        </a:rPr>
                        <a:t>平台化系列化</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lnSpc>
                          <a:spcPct val="150000"/>
                        </a:lnSpc>
                      </a:pPr>
                      <a:r>
                        <a:rPr lang="zh-CN" altLang="en-US" sz="1100" b="0" i="0" u="none" strike="noStrike">
                          <a:solidFill>
                            <a:srgbClr val="000000"/>
                          </a:solidFill>
                          <a:effectLst/>
                          <a:latin typeface="微软雅黑" pitchFamily="34" charset="-122"/>
                          <a:ea typeface="微软雅黑" pitchFamily="34" charset="-122"/>
                        </a:rPr>
                        <a:t>减平台，拉通降低</a:t>
                      </a:r>
                      <a:r>
                        <a:rPr lang="en-US" altLang="zh-CN" sz="1100" b="0" i="0" u="none" strike="noStrike">
                          <a:solidFill>
                            <a:srgbClr val="000000"/>
                          </a:solidFill>
                          <a:effectLst/>
                          <a:latin typeface="微软雅黑" pitchFamily="34" charset="-122"/>
                          <a:ea typeface="微软雅黑" pitchFamily="34" charset="-122"/>
                        </a:rPr>
                        <a:t>10% </a:t>
                      </a:r>
                      <a:r>
                        <a:rPr lang="zh-CN" altLang="en-US" sz="1100" b="0" i="0" u="none" strike="noStrike">
                          <a:solidFill>
                            <a:srgbClr val="000000"/>
                          </a:solidFill>
                          <a:effectLst/>
                          <a:latin typeface="微软雅黑" pitchFamily="34" charset="-122"/>
                          <a:ea typeface="微软雅黑" pitchFamily="34" charset="-122"/>
                        </a:rPr>
                        <a:t>（基数</a:t>
                      </a:r>
                      <a:r>
                        <a:rPr lang="en-US" altLang="zh-CN" sz="1100" b="0" i="0" u="none" strike="noStrike">
                          <a:solidFill>
                            <a:srgbClr val="000000"/>
                          </a:solidFill>
                          <a:effectLst/>
                          <a:latin typeface="微软雅黑" pitchFamily="34" charset="-122"/>
                          <a:ea typeface="微软雅黑" pitchFamily="34" charset="-122"/>
                        </a:rPr>
                        <a:t>70</a:t>
                      </a:r>
                      <a:r>
                        <a:rPr lang="zh-CN" altLang="en-US" sz="1100" b="0" i="0" u="none" strike="noStrike">
                          <a:solidFill>
                            <a:srgbClr val="000000"/>
                          </a:solidFill>
                          <a:effectLst/>
                          <a:latin typeface="微软雅黑" pitchFamily="34" charset="-122"/>
                          <a:ea typeface="微软雅黑" pitchFamily="34" charset="-122"/>
                        </a:rPr>
                        <a:t>）</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3">
                  <a:txBody>
                    <a:bodyPr/>
                    <a:lstStyle/>
                    <a:p>
                      <a:pPr marL="0" algn="ctr" defTabSz="914400" rtl="0" eaLnBrk="1" fontAlgn="ctr" latinLnBrk="0" hangingPunct="1"/>
                      <a:r>
                        <a:rPr lang="zh-CN" altLang="en-US" sz="1100" b="1" i="0" u="none" strike="noStrike" kern="1200" dirty="0">
                          <a:solidFill>
                            <a:srgbClr val="000000"/>
                          </a:solidFill>
                          <a:effectLst/>
                          <a:latin typeface="微软雅黑" pitchFamily="34" charset="-122"/>
                          <a:ea typeface="微软雅黑" pitchFamily="34" charset="-122"/>
                          <a:cs typeface="+mn-cs"/>
                        </a:rPr>
                        <a:t>聚平台</a:t>
                      </a:r>
                      <a:br>
                        <a:rPr lang="zh-CN" altLang="en-US" sz="1100" b="1" i="0" u="none" strike="noStrike" kern="1200" dirty="0">
                          <a:solidFill>
                            <a:srgbClr val="000000"/>
                          </a:solidFill>
                          <a:effectLst/>
                          <a:latin typeface="微软雅黑" pitchFamily="34" charset="-122"/>
                          <a:ea typeface="微软雅黑" pitchFamily="34" charset="-122"/>
                          <a:cs typeface="+mn-cs"/>
                        </a:rPr>
                      </a:br>
                      <a:r>
                        <a:rPr lang="zh-CN" altLang="en-US" sz="1100" b="1" i="0" u="none" strike="noStrike" kern="1200" dirty="0">
                          <a:solidFill>
                            <a:srgbClr val="000000"/>
                          </a:solidFill>
                          <a:effectLst/>
                          <a:latin typeface="微软雅黑" pitchFamily="34" charset="-122"/>
                          <a:ea typeface="微软雅黑" pitchFamily="34" charset="-122"/>
                          <a:cs typeface="+mn-cs"/>
                        </a:rPr>
                        <a:t>压型号</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FFFF"/>
                    </a:solidFill>
                  </a:tcPr>
                </a:tc>
                <a:tc>
                  <a:txBody>
                    <a:bodyPr/>
                    <a:lstStyle/>
                    <a:p>
                      <a:pPr algn="ctr" rtl="0" fontAlgn="ctr">
                        <a:lnSpc>
                          <a:spcPct val="150000"/>
                        </a:lnSpc>
                      </a:pPr>
                      <a:r>
                        <a:rPr lang="zh-CN" altLang="en-US" sz="1100" b="0" i="0" u="none" strike="noStrike" dirty="0">
                          <a:solidFill>
                            <a:srgbClr val="000000"/>
                          </a:solidFill>
                          <a:effectLst/>
                          <a:latin typeface="微软雅黑" pitchFamily="34" charset="-122"/>
                          <a:ea typeface="微软雅黑" pitchFamily="34" charset="-122"/>
                        </a:rPr>
                        <a:t>推进产品定制</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FFFF"/>
                    </a:solidFill>
                  </a:tcPr>
                </a:tc>
                <a:tc>
                  <a:txBody>
                    <a:bodyPr/>
                    <a:lstStyle/>
                    <a:p>
                      <a:pPr algn="l" rtl="0" fontAlgn="ctr">
                        <a:lnSpc>
                          <a:spcPct val="150000"/>
                        </a:lnSpc>
                      </a:pPr>
                      <a:r>
                        <a:rPr lang="en-US" altLang="zh-CN" sz="1100" b="0" i="0" u="none" strike="noStrike" dirty="0">
                          <a:solidFill>
                            <a:srgbClr val="000000"/>
                          </a:solidFill>
                          <a:effectLst/>
                          <a:latin typeface="微软雅黑" pitchFamily="34" charset="-122"/>
                          <a:ea typeface="微软雅黑" pitchFamily="34" charset="-122"/>
                        </a:rPr>
                        <a:t>1</a:t>
                      </a:r>
                      <a:r>
                        <a:rPr lang="zh-CN" altLang="en-US" sz="1100" b="0" i="0" u="none" strike="noStrike" dirty="0">
                          <a:solidFill>
                            <a:srgbClr val="000000"/>
                          </a:solidFill>
                          <a:effectLst/>
                          <a:latin typeface="微软雅黑" pitchFamily="34" charset="-122"/>
                          <a:ea typeface="微软雅黑" pitchFamily="34" charset="-122"/>
                        </a:rPr>
                        <a:t>、建标立规；</a:t>
                      </a:r>
                      <a:br>
                        <a:rPr lang="zh-CN" altLang="en-US" sz="1100" b="0" i="0" u="none" strike="noStrike" dirty="0">
                          <a:solidFill>
                            <a:srgbClr val="000000"/>
                          </a:solidFill>
                          <a:effectLst/>
                          <a:latin typeface="微软雅黑" pitchFamily="34" charset="-122"/>
                          <a:ea typeface="微软雅黑" pitchFamily="34" charset="-122"/>
                        </a:rPr>
                      </a:br>
                      <a:r>
                        <a:rPr lang="en-US" altLang="zh-CN" sz="1100" b="0" i="0" u="none" strike="noStrike" dirty="0">
                          <a:solidFill>
                            <a:srgbClr val="000000"/>
                          </a:solidFill>
                          <a:effectLst/>
                          <a:latin typeface="微软雅黑" pitchFamily="34" charset="-122"/>
                          <a:ea typeface="微软雅黑" pitchFamily="34" charset="-122"/>
                        </a:rPr>
                        <a:t>2</a:t>
                      </a:r>
                      <a:r>
                        <a:rPr lang="zh-CN" altLang="en-US" sz="1100" b="0" i="0" u="none" strike="noStrike" dirty="0">
                          <a:solidFill>
                            <a:srgbClr val="000000"/>
                          </a:solidFill>
                          <a:effectLst/>
                          <a:latin typeface="微软雅黑" pitchFamily="34" charset="-122"/>
                          <a:ea typeface="微软雅黑" pitchFamily="34" charset="-122"/>
                        </a:rPr>
                        <a:t>、产品定制</a:t>
                      </a:r>
                      <a:r>
                        <a:rPr lang="en-US" altLang="zh-CN" sz="1100" b="0" i="0" u="none" strike="noStrike" dirty="0">
                          <a:solidFill>
                            <a:srgbClr val="000000"/>
                          </a:solidFill>
                          <a:effectLst/>
                          <a:latin typeface="微软雅黑" pitchFamily="34" charset="-122"/>
                          <a:ea typeface="微软雅黑" pitchFamily="34" charset="-122"/>
                        </a:rPr>
                        <a:t>IT</a:t>
                      </a:r>
                      <a:r>
                        <a:rPr lang="zh-CN" altLang="en-US" sz="1100" b="0" i="0" u="none" strike="noStrike" dirty="0">
                          <a:solidFill>
                            <a:srgbClr val="000000"/>
                          </a:solidFill>
                          <a:effectLst/>
                          <a:latin typeface="微软雅黑" pitchFamily="34" charset="-122"/>
                          <a:ea typeface="微软雅黑" pitchFamily="34" charset="-122"/>
                        </a:rPr>
                        <a:t>系统开发；</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FFFF"/>
                    </a:solidFill>
                  </a:tcPr>
                </a:tc>
                <a:tc rowSpan="5">
                  <a:txBody>
                    <a:bodyPr/>
                    <a:lstStyle/>
                    <a:p>
                      <a:pPr marL="0" algn="ctr" defTabSz="914400" rtl="0" eaLnBrk="1" fontAlgn="ctr" latinLnBrk="0" hangingPunct="1"/>
                      <a:r>
                        <a:rPr lang="zh-CN" altLang="en-US" sz="1100" b="1" i="0" u="none" strike="noStrike" kern="1200" dirty="0">
                          <a:solidFill>
                            <a:srgbClr val="000000"/>
                          </a:solidFill>
                          <a:effectLst/>
                          <a:latin typeface="微软雅黑" pitchFamily="34" charset="-122"/>
                          <a:ea typeface="微软雅黑" pitchFamily="34" charset="-122"/>
                          <a:cs typeface="+mn-cs"/>
                        </a:rPr>
                        <a:t>加强供应商库存管理</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2">
                  <a:txBody>
                    <a:bodyPr/>
                    <a:lstStyle/>
                    <a:p>
                      <a:pPr algn="l" rtl="0" fontAlgn="ctr">
                        <a:lnSpc>
                          <a:spcPct val="150000"/>
                        </a:lnSpc>
                      </a:pPr>
                      <a:r>
                        <a:rPr lang="en-US" altLang="zh-CN" sz="1100" b="0" i="0" u="none" strike="noStrike" dirty="0">
                          <a:solidFill>
                            <a:srgbClr val="000000"/>
                          </a:solidFill>
                          <a:effectLst/>
                          <a:latin typeface="微软雅黑" pitchFamily="34" charset="-122"/>
                          <a:ea typeface="微软雅黑" pitchFamily="34" charset="-122"/>
                        </a:rPr>
                        <a:t>VMI</a:t>
                      </a:r>
                      <a:r>
                        <a:rPr lang="zh-CN" altLang="en-US" sz="1100" b="0" i="0" u="none" strike="noStrike" dirty="0">
                          <a:solidFill>
                            <a:srgbClr val="000000"/>
                          </a:solidFill>
                          <a:effectLst/>
                          <a:latin typeface="微软雅黑" pitchFamily="34" charset="-122"/>
                          <a:ea typeface="微软雅黑" pitchFamily="34" charset="-122"/>
                        </a:rPr>
                        <a:t>仓库超期呆滞库存处理</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2">
                  <a:txBody>
                    <a:bodyPr/>
                    <a:lstStyle/>
                    <a:p>
                      <a:pPr algn="l" rtl="0" fontAlgn="ctr">
                        <a:lnSpc>
                          <a:spcPct val="150000"/>
                        </a:lnSpc>
                      </a:pPr>
                      <a:r>
                        <a:rPr lang="en-US" altLang="zh-CN" sz="1100" b="0" i="0" u="none" strike="noStrike">
                          <a:solidFill>
                            <a:srgbClr val="000000"/>
                          </a:solidFill>
                          <a:effectLst/>
                          <a:latin typeface="微软雅黑" pitchFamily="34" charset="-122"/>
                          <a:ea typeface="微软雅黑" pitchFamily="34" charset="-122"/>
                        </a:rPr>
                        <a:t>1</a:t>
                      </a:r>
                      <a:r>
                        <a:rPr lang="zh-CN" altLang="en-US" sz="1100" b="0" i="0" u="none" strike="noStrike">
                          <a:solidFill>
                            <a:srgbClr val="000000"/>
                          </a:solidFill>
                          <a:effectLst/>
                          <a:latin typeface="微软雅黑" pitchFamily="34" charset="-122"/>
                          <a:ea typeface="微软雅黑" pitchFamily="34" charset="-122"/>
                        </a:rPr>
                        <a:t>、超期自有物资同比下降</a:t>
                      </a:r>
                      <a:r>
                        <a:rPr lang="en-US" altLang="zh-CN" sz="1100" b="0" i="0" u="none" strike="noStrike">
                          <a:solidFill>
                            <a:srgbClr val="000000"/>
                          </a:solidFill>
                          <a:effectLst/>
                          <a:latin typeface="微软雅黑" pitchFamily="34" charset="-122"/>
                          <a:ea typeface="微软雅黑" pitchFamily="34" charset="-122"/>
                        </a:rPr>
                        <a:t>20</a:t>
                      </a:r>
                      <a:r>
                        <a:rPr lang="zh-CN" altLang="en-US" sz="1100" b="0" i="0" u="none" strike="noStrike">
                          <a:solidFill>
                            <a:srgbClr val="000000"/>
                          </a:solidFill>
                          <a:effectLst/>
                          <a:latin typeface="微软雅黑" pitchFamily="34" charset="-122"/>
                          <a:ea typeface="微软雅黑" pitchFamily="34" charset="-122"/>
                        </a:rPr>
                        <a:t>％</a:t>
                      </a:r>
                      <a:br>
                        <a:rPr lang="zh-CN" altLang="en-US" sz="1100" b="0" i="0" u="none" strike="noStrike">
                          <a:solidFill>
                            <a:srgbClr val="000000"/>
                          </a:solidFill>
                          <a:effectLst/>
                          <a:latin typeface="微软雅黑" pitchFamily="34" charset="-122"/>
                          <a:ea typeface="微软雅黑" pitchFamily="34" charset="-122"/>
                        </a:rPr>
                      </a:br>
                      <a:r>
                        <a:rPr lang="en-US" altLang="zh-CN" sz="1100" b="0" i="0" u="none" strike="noStrike">
                          <a:solidFill>
                            <a:srgbClr val="000000"/>
                          </a:solidFill>
                          <a:effectLst/>
                          <a:latin typeface="微软雅黑" pitchFamily="34" charset="-122"/>
                          <a:ea typeface="微软雅黑" pitchFamily="34" charset="-122"/>
                        </a:rPr>
                        <a:t>2</a:t>
                      </a:r>
                      <a:r>
                        <a:rPr lang="zh-CN" altLang="en-US" sz="1100" b="0" i="0" u="none" strike="noStrike">
                          <a:solidFill>
                            <a:srgbClr val="000000"/>
                          </a:solidFill>
                          <a:effectLst/>
                          <a:latin typeface="微软雅黑" pitchFamily="34" charset="-122"/>
                          <a:ea typeface="微软雅黑" pitchFamily="34" charset="-122"/>
                        </a:rPr>
                        <a:t>、超期寄售物资同比下降</a:t>
                      </a:r>
                      <a:r>
                        <a:rPr lang="en-US" altLang="zh-CN" sz="1100" b="0" i="0" u="none" strike="noStrike">
                          <a:solidFill>
                            <a:srgbClr val="000000"/>
                          </a:solidFill>
                          <a:effectLst/>
                          <a:latin typeface="微软雅黑" pitchFamily="34" charset="-122"/>
                          <a:ea typeface="微软雅黑" pitchFamily="34" charset="-122"/>
                        </a:rPr>
                        <a:t>50</a:t>
                      </a:r>
                      <a:r>
                        <a:rPr lang="zh-CN" altLang="en-US" sz="1100" b="0" i="0" u="none" strike="noStrike">
                          <a:solidFill>
                            <a:srgbClr val="000000"/>
                          </a:solidFill>
                          <a:effectLst/>
                          <a:latin typeface="微软雅黑" pitchFamily="34" charset="-122"/>
                          <a:ea typeface="微软雅黑" pitchFamily="34" charset="-122"/>
                        </a:rPr>
                        <a:t>％</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502712">
                <a:tc vMerge="1">
                  <a:txBody>
                    <a:bodyPr/>
                    <a:lstStyle/>
                    <a:p>
                      <a:endParaRPr lang="zh-CN" altLang="en-US"/>
                    </a:p>
                  </a:txBody>
                  <a:tcPr/>
                </a:tc>
                <a:tc vMerge="1">
                  <a:txBody>
                    <a:bodyPr/>
                    <a:lstStyle/>
                    <a:p>
                      <a:endParaRPr lang="zh-CN" altLang="en-US"/>
                    </a:p>
                  </a:txBody>
                  <a:tcPr/>
                </a:tc>
                <a:tc>
                  <a:txBody>
                    <a:bodyPr/>
                    <a:lstStyle/>
                    <a:p>
                      <a:pPr algn="l" rtl="0" fontAlgn="ctr">
                        <a:lnSpc>
                          <a:spcPct val="150000"/>
                        </a:lnSpc>
                      </a:pPr>
                      <a:r>
                        <a:rPr lang="zh-CN" altLang="en-US" sz="1100" b="0" i="0" u="none" strike="noStrike" dirty="0">
                          <a:solidFill>
                            <a:srgbClr val="000000"/>
                          </a:solidFill>
                          <a:effectLst/>
                          <a:latin typeface="微软雅黑" pitchFamily="34" charset="-122"/>
                          <a:ea typeface="微软雅黑" pitchFamily="34" charset="-122"/>
                        </a:rPr>
                        <a:t>减箱体，拉通降低</a:t>
                      </a:r>
                      <a:r>
                        <a:rPr lang="en-US" altLang="zh-CN" sz="1100" b="0" i="0" u="none" strike="noStrike" dirty="0">
                          <a:solidFill>
                            <a:srgbClr val="000000"/>
                          </a:solidFill>
                          <a:effectLst/>
                          <a:latin typeface="微软雅黑" pitchFamily="34" charset="-122"/>
                          <a:ea typeface="微软雅黑" pitchFamily="34" charset="-122"/>
                        </a:rPr>
                        <a:t>15%</a:t>
                      </a:r>
                      <a:r>
                        <a:rPr lang="zh-CN" altLang="en-US" sz="1100" b="0" i="0" u="none" strike="noStrike" dirty="0">
                          <a:solidFill>
                            <a:srgbClr val="000000"/>
                          </a:solidFill>
                          <a:effectLst/>
                          <a:latin typeface="微软雅黑" pitchFamily="34" charset="-122"/>
                          <a:ea typeface="微软雅黑" pitchFamily="34" charset="-122"/>
                        </a:rPr>
                        <a:t>（基数</a:t>
                      </a:r>
                      <a:r>
                        <a:rPr lang="en-US" altLang="zh-CN" sz="1100" b="0" i="0" u="none" strike="noStrike" dirty="0">
                          <a:solidFill>
                            <a:srgbClr val="000000"/>
                          </a:solidFill>
                          <a:effectLst/>
                          <a:latin typeface="微软雅黑" pitchFamily="34" charset="-122"/>
                          <a:ea typeface="微软雅黑" pitchFamily="34" charset="-122"/>
                        </a:rPr>
                        <a:t>121</a:t>
                      </a:r>
                      <a:r>
                        <a:rPr lang="zh-CN" altLang="en-US" sz="1100" b="0" i="0" u="none" strike="noStrike" dirty="0">
                          <a:solidFill>
                            <a:srgbClr val="000000"/>
                          </a:solidFill>
                          <a:effectLst/>
                          <a:latin typeface="微软雅黑" pitchFamily="34" charset="-122"/>
                          <a:ea typeface="微软雅黑" pitchFamily="34" charset="-122"/>
                        </a:rPr>
                        <a:t>）</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endParaRPr lang="zh-CN" altLang="en-US"/>
                    </a:p>
                  </a:txBody>
                  <a:tcPr/>
                </a:tc>
                <a:tc rowSpan="2">
                  <a:txBody>
                    <a:bodyPr/>
                    <a:lstStyle/>
                    <a:p>
                      <a:pPr algn="ctr" rtl="0" fontAlgn="ctr">
                        <a:lnSpc>
                          <a:spcPct val="150000"/>
                        </a:lnSpc>
                      </a:pPr>
                      <a:r>
                        <a:rPr lang="zh-CN" altLang="en-US" sz="1100" b="0" i="0" u="none" strike="noStrike">
                          <a:solidFill>
                            <a:srgbClr val="000000"/>
                          </a:solidFill>
                          <a:effectLst/>
                          <a:latin typeface="微软雅黑" pitchFamily="34" charset="-122"/>
                          <a:ea typeface="微软雅黑" pitchFamily="34" charset="-122"/>
                        </a:rPr>
                        <a:t>压缩</a:t>
                      </a:r>
                      <a:r>
                        <a:rPr lang="en-US" sz="1100" b="0" i="0" u="none" strike="noStrike">
                          <a:solidFill>
                            <a:srgbClr val="000000"/>
                          </a:solidFill>
                          <a:effectLst/>
                          <a:latin typeface="微软雅黑" pitchFamily="34" charset="-122"/>
                          <a:ea typeface="微软雅黑" pitchFamily="34" charset="-122"/>
                        </a:rPr>
                        <a:t>SKU</a:t>
                      </a:r>
                      <a:r>
                        <a:rPr lang="zh-CN" altLang="en-US" sz="1100" b="0" i="0" u="none" strike="noStrike">
                          <a:solidFill>
                            <a:srgbClr val="000000"/>
                          </a:solidFill>
                          <a:effectLst/>
                          <a:latin typeface="微软雅黑" pitchFamily="34" charset="-122"/>
                          <a:ea typeface="微软雅黑" pitchFamily="34" charset="-122"/>
                        </a:rPr>
                        <a:t>数量</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FFFF"/>
                    </a:solidFill>
                  </a:tcPr>
                </a:tc>
                <a:tc rowSpan="2">
                  <a:txBody>
                    <a:bodyPr/>
                    <a:lstStyle/>
                    <a:p>
                      <a:pPr algn="l" rtl="0" fontAlgn="ctr">
                        <a:lnSpc>
                          <a:spcPct val="150000"/>
                        </a:lnSpc>
                      </a:pPr>
                      <a:r>
                        <a:rPr lang="en-US" altLang="zh-CN" sz="1100" b="0" i="0" u="none" strike="noStrike" dirty="0">
                          <a:solidFill>
                            <a:srgbClr val="000000"/>
                          </a:solidFill>
                          <a:effectLst/>
                          <a:latin typeface="微软雅黑" pitchFamily="34" charset="-122"/>
                          <a:ea typeface="微软雅黑" pitchFamily="34" charset="-122"/>
                        </a:rPr>
                        <a:t>1</a:t>
                      </a:r>
                      <a:r>
                        <a:rPr lang="zh-CN" altLang="en-US" sz="1100" b="0" i="0" u="none" strike="noStrike" dirty="0">
                          <a:solidFill>
                            <a:srgbClr val="000000"/>
                          </a:solidFill>
                          <a:effectLst/>
                          <a:latin typeface="微软雅黑" pitchFamily="34" charset="-122"/>
                          <a:ea typeface="微软雅黑" pitchFamily="34" charset="-122"/>
                        </a:rPr>
                        <a:t>、压缩</a:t>
                      </a:r>
                      <a:r>
                        <a:rPr lang="en-US" altLang="zh-CN" sz="1100" b="0" i="0" u="none" strike="noStrike" dirty="0">
                          <a:solidFill>
                            <a:srgbClr val="000000"/>
                          </a:solidFill>
                          <a:effectLst/>
                          <a:latin typeface="微软雅黑" pitchFamily="34" charset="-122"/>
                          <a:ea typeface="微软雅黑" pitchFamily="34" charset="-122"/>
                        </a:rPr>
                        <a:t>SKU</a:t>
                      </a:r>
                      <a:r>
                        <a:rPr lang="zh-CN" altLang="en-US" sz="1100" b="0" i="0" u="none" strike="noStrike" dirty="0">
                          <a:solidFill>
                            <a:srgbClr val="000000"/>
                          </a:solidFill>
                          <a:effectLst/>
                          <a:latin typeface="微软雅黑" pitchFamily="34" charset="-122"/>
                          <a:ea typeface="微软雅黑" pitchFamily="34" charset="-122"/>
                        </a:rPr>
                        <a:t>数量；</a:t>
                      </a:r>
                      <a:br>
                        <a:rPr lang="zh-CN" altLang="en-US" sz="1100" b="0" i="0" u="none" strike="noStrike" dirty="0">
                          <a:solidFill>
                            <a:srgbClr val="000000"/>
                          </a:solidFill>
                          <a:effectLst/>
                          <a:latin typeface="微软雅黑" pitchFamily="34" charset="-122"/>
                          <a:ea typeface="微软雅黑" pitchFamily="34" charset="-122"/>
                        </a:rPr>
                      </a:br>
                      <a:r>
                        <a:rPr lang="en-US" altLang="zh-CN" sz="1100" b="0" i="0" u="none" strike="noStrike" dirty="0">
                          <a:solidFill>
                            <a:srgbClr val="000000"/>
                          </a:solidFill>
                          <a:effectLst/>
                          <a:latin typeface="微软雅黑" pitchFamily="34" charset="-122"/>
                          <a:ea typeface="微软雅黑" pitchFamily="34" charset="-122"/>
                        </a:rPr>
                        <a:t>2</a:t>
                      </a:r>
                      <a:r>
                        <a:rPr lang="zh-CN" altLang="en-US" sz="1100" b="0" i="0" u="none" strike="noStrike" dirty="0">
                          <a:solidFill>
                            <a:srgbClr val="000000"/>
                          </a:solidFill>
                          <a:effectLst/>
                          <a:latin typeface="微软雅黑" pitchFamily="34" charset="-122"/>
                          <a:ea typeface="微软雅黑" pitchFamily="34" charset="-122"/>
                        </a:rPr>
                        <a:t>、退市低效型号。</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FFFF"/>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521146">
                <a:tc vMerge="1">
                  <a:txBody>
                    <a:bodyPr/>
                    <a:lstStyle/>
                    <a:p>
                      <a:endParaRPr lang="zh-CN" altLang="en-US"/>
                    </a:p>
                  </a:txBody>
                  <a:tcPr/>
                </a:tc>
                <a:tc vMerge="1">
                  <a:txBody>
                    <a:bodyPr/>
                    <a:lstStyle/>
                    <a:p>
                      <a:endParaRPr lang="zh-CN" altLang="en-US"/>
                    </a:p>
                  </a:txBody>
                  <a:tcPr/>
                </a:tc>
                <a:tc>
                  <a:txBody>
                    <a:bodyPr/>
                    <a:lstStyle/>
                    <a:p>
                      <a:pPr algn="l" rtl="0" fontAlgn="ctr">
                        <a:lnSpc>
                          <a:spcPct val="150000"/>
                        </a:lnSpc>
                      </a:pPr>
                      <a:r>
                        <a:rPr lang="zh-CN" altLang="en-US" sz="1100" b="0" i="0" u="none" strike="noStrike" dirty="0">
                          <a:solidFill>
                            <a:srgbClr val="000000"/>
                          </a:solidFill>
                          <a:effectLst/>
                          <a:latin typeface="微软雅黑" pitchFamily="34" charset="-122"/>
                          <a:ea typeface="微软雅黑" pitchFamily="34" charset="-122"/>
                        </a:rPr>
                        <a:t>减型号（内销），拉通降低</a:t>
                      </a:r>
                      <a:r>
                        <a:rPr lang="en-US" altLang="zh-CN" sz="1100" b="0" i="0" u="none" strike="noStrike" dirty="0">
                          <a:solidFill>
                            <a:srgbClr val="000000"/>
                          </a:solidFill>
                          <a:effectLst/>
                          <a:latin typeface="微软雅黑" pitchFamily="34" charset="-122"/>
                          <a:ea typeface="微软雅黑" pitchFamily="34" charset="-122"/>
                        </a:rPr>
                        <a:t>30%</a:t>
                      </a:r>
                      <a:r>
                        <a:rPr lang="zh-CN" altLang="en-US" sz="1100" b="0" i="0" u="none" strike="noStrike" dirty="0">
                          <a:solidFill>
                            <a:srgbClr val="000000"/>
                          </a:solidFill>
                          <a:effectLst/>
                          <a:latin typeface="微软雅黑" pitchFamily="34" charset="-122"/>
                          <a:ea typeface="微软雅黑" pitchFamily="34" charset="-122"/>
                        </a:rPr>
                        <a:t>（基数</a:t>
                      </a:r>
                      <a:r>
                        <a:rPr lang="en-US" altLang="zh-CN" sz="1100" b="0" i="0" u="none" strike="noStrike" dirty="0">
                          <a:solidFill>
                            <a:srgbClr val="000000"/>
                          </a:solidFill>
                          <a:effectLst/>
                          <a:latin typeface="微软雅黑" pitchFamily="34" charset="-122"/>
                          <a:ea typeface="微软雅黑" pitchFamily="34" charset="-122"/>
                        </a:rPr>
                        <a:t>229</a:t>
                      </a:r>
                      <a:r>
                        <a:rPr lang="zh-CN" altLang="en-US" sz="1100" b="0" i="0" u="none" strike="noStrike" dirty="0">
                          <a:solidFill>
                            <a:srgbClr val="000000"/>
                          </a:solidFill>
                          <a:effectLst/>
                          <a:latin typeface="微软雅黑" pitchFamily="34" charset="-122"/>
                          <a:ea typeface="微软雅黑" pitchFamily="34" charset="-122"/>
                        </a:rPr>
                        <a:t>）</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b">
                        <a:lnSpc>
                          <a:spcPct val="150000"/>
                        </a:lnSpc>
                      </a:pPr>
                      <a:r>
                        <a:rPr lang="zh-CN" altLang="en-US" sz="1100" b="0" i="0" u="none" strike="noStrike">
                          <a:solidFill>
                            <a:srgbClr val="000000"/>
                          </a:solidFill>
                          <a:effectLst/>
                          <a:latin typeface="微软雅黑" pitchFamily="34" charset="-122"/>
                          <a:ea typeface="微软雅黑" pitchFamily="34" charset="-122"/>
                        </a:rPr>
                        <a:t>采购周期缩短优化</a:t>
                      </a:r>
                    </a:p>
                  </a:txBody>
                  <a:tcPr marL="8579" marR="8579" marT="8579"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b">
                        <a:lnSpc>
                          <a:spcPct val="150000"/>
                        </a:lnSpc>
                      </a:pPr>
                      <a:r>
                        <a:rPr lang="zh-CN" altLang="en-US" sz="1100" b="0" i="0" u="none" strike="noStrike" dirty="0">
                          <a:solidFill>
                            <a:srgbClr val="000000"/>
                          </a:solidFill>
                          <a:effectLst/>
                          <a:latin typeface="微软雅黑" pitchFamily="34" charset="-122"/>
                          <a:ea typeface="微软雅黑" pitchFamily="34" charset="-122"/>
                        </a:rPr>
                        <a:t>海外订单物料从</a:t>
                      </a:r>
                      <a:r>
                        <a:rPr lang="en-US" altLang="zh-CN" sz="1100" b="0" i="0" u="none" strike="noStrike" dirty="0">
                          <a:solidFill>
                            <a:srgbClr val="000000"/>
                          </a:solidFill>
                          <a:effectLst/>
                          <a:latin typeface="微软雅黑" pitchFamily="34" charset="-122"/>
                          <a:ea typeface="微软雅黑" pitchFamily="34" charset="-122"/>
                        </a:rPr>
                        <a:t>14</a:t>
                      </a:r>
                      <a:r>
                        <a:rPr lang="zh-CN" altLang="en-US" sz="1100" b="0" i="0" u="none" strike="noStrike" dirty="0">
                          <a:solidFill>
                            <a:srgbClr val="000000"/>
                          </a:solidFill>
                          <a:effectLst/>
                          <a:latin typeface="微软雅黑" pitchFamily="34" charset="-122"/>
                          <a:ea typeface="微软雅黑" pitchFamily="34" charset="-122"/>
                        </a:rPr>
                        <a:t>天，下降到</a:t>
                      </a:r>
                      <a:r>
                        <a:rPr lang="en-US" altLang="zh-CN" sz="1100" b="0" i="0" u="none" strike="noStrike" dirty="0">
                          <a:solidFill>
                            <a:srgbClr val="000000"/>
                          </a:solidFill>
                          <a:effectLst/>
                          <a:latin typeface="微软雅黑" pitchFamily="34" charset="-122"/>
                          <a:ea typeface="微软雅黑" pitchFamily="34" charset="-122"/>
                        </a:rPr>
                        <a:t>10</a:t>
                      </a:r>
                      <a:r>
                        <a:rPr lang="zh-CN" altLang="en-US" sz="1100" b="0" i="0" u="none" strike="noStrike" dirty="0">
                          <a:solidFill>
                            <a:srgbClr val="000000"/>
                          </a:solidFill>
                          <a:effectLst/>
                          <a:latin typeface="微软雅黑" pitchFamily="34" charset="-122"/>
                          <a:ea typeface="微软雅黑" pitchFamily="34" charset="-122"/>
                        </a:rPr>
                        <a:t>天</a:t>
                      </a:r>
                    </a:p>
                  </a:txBody>
                  <a:tcPr marL="8579" marR="8579" marT="8579"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521146">
                <a:tc vMerge="1">
                  <a:txBody>
                    <a:bodyPr/>
                    <a:lstStyle/>
                    <a:p>
                      <a:endParaRPr lang="zh-CN" altLang="en-US"/>
                    </a:p>
                  </a:txBody>
                  <a:tcPr/>
                </a:tc>
                <a:tc rowSpan="5">
                  <a:txBody>
                    <a:bodyPr/>
                    <a:lstStyle/>
                    <a:p>
                      <a:pPr algn="ctr" rtl="0" fontAlgn="ctr">
                        <a:lnSpc>
                          <a:spcPct val="150000"/>
                        </a:lnSpc>
                      </a:pPr>
                      <a:r>
                        <a:rPr lang="zh-CN" altLang="en-US" sz="1100" b="0" i="0" u="none" strike="noStrike">
                          <a:solidFill>
                            <a:srgbClr val="000000"/>
                          </a:solidFill>
                          <a:effectLst/>
                          <a:latin typeface="微软雅黑" pitchFamily="34" charset="-122"/>
                          <a:ea typeface="微软雅黑" pitchFamily="34" charset="-122"/>
                        </a:rPr>
                        <a:t>标准化</a:t>
                      </a:r>
                      <a:br>
                        <a:rPr lang="zh-CN" altLang="en-US" sz="1100" b="0" i="0" u="none" strike="noStrike">
                          <a:solidFill>
                            <a:srgbClr val="000000"/>
                          </a:solidFill>
                          <a:effectLst/>
                          <a:latin typeface="微软雅黑" pitchFamily="34" charset="-122"/>
                          <a:ea typeface="微软雅黑" pitchFamily="34" charset="-122"/>
                        </a:rPr>
                      </a:br>
                      <a:r>
                        <a:rPr lang="zh-CN" altLang="en-US" sz="1100" b="0" i="0" u="none" strike="noStrike">
                          <a:solidFill>
                            <a:srgbClr val="000000"/>
                          </a:solidFill>
                          <a:effectLst/>
                          <a:latin typeface="微软雅黑" pitchFamily="34" charset="-122"/>
                          <a:ea typeface="微软雅黑" pitchFamily="34" charset="-122"/>
                        </a:rPr>
                        <a:t>通用化</a:t>
                      </a:r>
                      <a:br>
                        <a:rPr lang="zh-CN" altLang="en-US" sz="1100" b="0" i="0" u="none" strike="noStrike">
                          <a:solidFill>
                            <a:srgbClr val="000000"/>
                          </a:solidFill>
                          <a:effectLst/>
                          <a:latin typeface="微软雅黑" pitchFamily="34" charset="-122"/>
                          <a:ea typeface="微软雅黑" pitchFamily="34" charset="-122"/>
                        </a:rPr>
                      </a:br>
                      <a:r>
                        <a:rPr lang="zh-CN" altLang="en-US" sz="1100" b="0" i="0" u="none" strike="noStrike">
                          <a:solidFill>
                            <a:srgbClr val="000000"/>
                          </a:solidFill>
                          <a:effectLst/>
                          <a:latin typeface="微软雅黑" pitchFamily="34" charset="-122"/>
                          <a:ea typeface="微软雅黑" pitchFamily="34" charset="-122"/>
                        </a:rPr>
                        <a:t>模块化</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lnSpc>
                          <a:spcPct val="150000"/>
                        </a:lnSpc>
                      </a:pPr>
                      <a:r>
                        <a:rPr lang="zh-CN" altLang="en-US" sz="1100" b="0" i="0" u="none" strike="noStrike" dirty="0">
                          <a:solidFill>
                            <a:srgbClr val="000000"/>
                          </a:solidFill>
                          <a:effectLst/>
                          <a:latin typeface="微软雅黑" pitchFamily="34" charset="-122"/>
                          <a:ea typeface="微软雅黑" pitchFamily="34" charset="-122"/>
                        </a:rPr>
                        <a:t>物料代码（</a:t>
                      </a:r>
                      <a:r>
                        <a:rPr lang="en-US" altLang="zh-CN" sz="1100" b="0" i="0" u="none" strike="noStrike" dirty="0">
                          <a:solidFill>
                            <a:srgbClr val="000000"/>
                          </a:solidFill>
                          <a:effectLst/>
                          <a:latin typeface="微软雅黑" pitchFamily="34" charset="-122"/>
                          <a:ea typeface="微软雅黑" pitchFamily="34" charset="-122"/>
                        </a:rPr>
                        <a:t>PDM</a:t>
                      </a:r>
                      <a:r>
                        <a:rPr lang="zh-CN" altLang="en-US" sz="1100" b="0" i="0" u="none" strike="noStrike" dirty="0">
                          <a:solidFill>
                            <a:srgbClr val="000000"/>
                          </a:solidFill>
                          <a:effectLst/>
                          <a:latin typeface="微软雅黑" pitchFamily="34" charset="-122"/>
                          <a:ea typeface="微软雅黑" pitchFamily="34" charset="-122"/>
                        </a:rPr>
                        <a:t>），降低</a:t>
                      </a:r>
                      <a:r>
                        <a:rPr lang="en-US" altLang="zh-CN" sz="1100" b="0" i="0" u="none" strike="noStrike" dirty="0">
                          <a:solidFill>
                            <a:srgbClr val="000000"/>
                          </a:solidFill>
                          <a:effectLst/>
                          <a:latin typeface="微软雅黑" pitchFamily="34" charset="-122"/>
                          <a:ea typeface="微软雅黑" pitchFamily="34" charset="-122"/>
                        </a:rPr>
                        <a:t>30%</a:t>
                      </a:r>
                      <a:r>
                        <a:rPr lang="zh-CN" altLang="en-US" sz="1100" b="0" i="0" u="none" strike="noStrike" dirty="0">
                          <a:solidFill>
                            <a:srgbClr val="000000"/>
                          </a:solidFill>
                          <a:effectLst/>
                          <a:latin typeface="微软雅黑" pitchFamily="34" charset="-122"/>
                          <a:ea typeface="微软雅黑" pitchFamily="34" charset="-122"/>
                        </a:rPr>
                        <a:t>（基数</a:t>
                      </a:r>
                      <a:r>
                        <a:rPr lang="en-US" altLang="zh-CN" sz="1100" b="0" i="0" u="none" strike="noStrike" dirty="0">
                          <a:solidFill>
                            <a:srgbClr val="000000"/>
                          </a:solidFill>
                          <a:effectLst/>
                          <a:latin typeface="微软雅黑" pitchFamily="34" charset="-122"/>
                          <a:ea typeface="微软雅黑" pitchFamily="34" charset="-122"/>
                        </a:rPr>
                        <a:t>48672</a:t>
                      </a:r>
                      <a:r>
                        <a:rPr lang="zh-CN" altLang="en-US" sz="1100" b="0" i="0" u="none" strike="noStrike" dirty="0">
                          <a:solidFill>
                            <a:srgbClr val="000000"/>
                          </a:solidFill>
                          <a:effectLst/>
                          <a:latin typeface="微软雅黑" pitchFamily="34" charset="-122"/>
                          <a:ea typeface="微软雅黑" pitchFamily="34" charset="-122"/>
                        </a:rPr>
                        <a:t>）</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5">
                  <a:txBody>
                    <a:bodyPr/>
                    <a:lstStyle/>
                    <a:p>
                      <a:pPr marL="0" algn="ctr" defTabSz="914400" rtl="0" eaLnBrk="1" fontAlgn="ctr" latinLnBrk="0" hangingPunct="1"/>
                      <a:r>
                        <a:rPr lang="zh-CN" altLang="en-US" sz="1100" b="1" i="0" u="none" strike="noStrike" kern="1200" dirty="0">
                          <a:solidFill>
                            <a:srgbClr val="000000"/>
                          </a:solidFill>
                          <a:effectLst/>
                          <a:latin typeface="微软雅黑" pitchFamily="34" charset="-122"/>
                          <a:ea typeface="微软雅黑" pitchFamily="34" charset="-122"/>
                          <a:cs typeface="+mn-cs"/>
                        </a:rPr>
                        <a:t>提升</a:t>
                      </a:r>
                      <a:br>
                        <a:rPr lang="zh-CN" altLang="en-US" sz="1100" b="1" i="0" u="none" strike="noStrike" kern="1200" dirty="0">
                          <a:solidFill>
                            <a:srgbClr val="000000"/>
                          </a:solidFill>
                          <a:effectLst/>
                          <a:latin typeface="微软雅黑" pitchFamily="34" charset="-122"/>
                          <a:ea typeface="微软雅黑" pitchFamily="34" charset="-122"/>
                          <a:cs typeface="+mn-cs"/>
                        </a:rPr>
                      </a:br>
                      <a:r>
                        <a:rPr lang="zh-CN" altLang="en-US" sz="1100" b="1" i="0" u="none" strike="noStrike" kern="1200" dirty="0">
                          <a:solidFill>
                            <a:srgbClr val="000000"/>
                          </a:solidFill>
                          <a:effectLst/>
                          <a:latin typeface="微软雅黑" pitchFamily="34" charset="-122"/>
                          <a:ea typeface="微软雅黑" pitchFamily="34" charset="-122"/>
                          <a:cs typeface="+mn-cs"/>
                        </a:rPr>
                        <a:t>库存</a:t>
                      </a:r>
                      <a:br>
                        <a:rPr lang="zh-CN" altLang="en-US" sz="1100" b="1" i="0" u="none" strike="noStrike" kern="1200" dirty="0">
                          <a:solidFill>
                            <a:srgbClr val="000000"/>
                          </a:solidFill>
                          <a:effectLst/>
                          <a:latin typeface="微软雅黑" pitchFamily="34" charset="-122"/>
                          <a:ea typeface="微软雅黑" pitchFamily="34" charset="-122"/>
                          <a:cs typeface="+mn-cs"/>
                        </a:rPr>
                      </a:br>
                      <a:r>
                        <a:rPr lang="zh-CN" altLang="en-US" sz="1100" b="1" i="0" u="none" strike="noStrike" kern="1200" dirty="0">
                          <a:solidFill>
                            <a:srgbClr val="000000"/>
                          </a:solidFill>
                          <a:effectLst/>
                          <a:latin typeface="微软雅黑" pitchFamily="34" charset="-122"/>
                          <a:ea typeface="微软雅黑" pitchFamily="34" charset="-122"/>
                          <a:cs typeface="+mn-cs"/>
                        </a:rPr>
                        <a:t>有效性</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FFFF"/>
                    </a:solidFill>
                  </a:tcPr>
                </a:tc>
                <a:tc rowSpan="2">
                  <a:txBody>
                    <a:bodyPr/>
                    <a:lstStyle/>
                    <a:p>
                      <a:pPr algn="ctr" rtl="0" fontAlgn="ctr">
                        <a:lnSpc>
                          <a:spcPct val="150000"/>
                        </a:lnSpc>
                      </a:pPr>
                      <a:r>
                        <a:rPr lang="zh-CN" altLang="en-US" sz="1100" b="0" i="0" u="none" strike="noStrike">
                          <a:solidFill>
                            <a:srgbClr val="000000"/>
                          </a:solidFill>
                          <a:effectLst/>
                          <a:latin typeface="微软雅黑" pitchFamily="34" charset="-122"/>
                          <a:ea typeface="微软雅黑" pitchFamily="34" charset="-122"/>
                        </a:rPr>
                        <a:t>优化库存结构</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FFFF"/>
                    </a:solidFill>
                  </a:tcPr>
                </a:tc>
                <a:tc rowSpan="2">
                  <a:txBody>
                    <a:bodyPr/>
                    <a:lstStyle/>
                    <a:p>
                      <a:pPr algn="l" rtl="0" fontAlgn="ctr">
                        <a:lnSpc>
                          <a:spcPct val="150000"/>
                        </a:lnSpc>
                      </a:pPr>
                      <a:r>
                        <a:rPr lang="en-US" altLang="zh-CN" sz="1100" b="0" i="0" u="none" strike="noStrike" dirty="0">
                          <a:solidFill>
                            <a:srgbClr val="000000"/>
                          </a:solidFill>
                          <a:effectLst/>
                          <a:latin typeface="微软雅黑" pitchFamily="34" charset="-122"/>
                          <a:ea typeface="微软雅黑" pitchFamily="34" charset="-122"/>
                        </a:rPr>
                        <a:t>1</a:t>
                      </a:r>
                      <a:r>
                        <a:rPr lang="zh-CN" altLang="en-US" sz="1100" b="0" i="0" u="none" strike="noStrike" dirty="0">
                          <a:solidFill>
                            <a:srgbClr val="000000"/>
                          </a:solidFill>
                          <a:effectLst/>
                          <a:latin typeface="微软雅黑" pitchFamily="34" charset="-122"/>
                          <a:ea typeface="微软雅黑" pitchFamily="34" charset="-122"/>
                        </a:rPr>
                        <a:t>、制定持续性老品清理方案；</a:t>
                      </a:r>
                      <a:br>
                        <a:rPr lang="zh-CN" altLang="en-US" sz="1100" b="0" i="0" u="none" strike="noStrike" dirty="0">
                          <a:solidFill>
                            <a:srgbClr val="000000"/>
                          </a:solidFill>
                          <a:effectLst/>
                          <a:latin typeface="微软雅黑" pitchFamily="34" charset="-122"/>
                          <a:ea typeface="微软雅黑" pitchFamily="34" charset="-122"/>
                        </a:rPr>
                      </a:br>
                      <a:r>
                        <a:rPr lang="en-US" altLang="zh-CN" sz="1100" b="0" i="0" u="none" strike="noStrike" dirty="0">
                          <a:solidFill>
                            <a:srgbClr val="000000"/>
                          </a:solidFill>
                          <a:effectLst/>
                          <a:latin typeface="微软雅黑" pitchFamily="34" charset="-122"/>
                          <a:ea typeface="微软雅黑" pitchFamily="34" charset="-122"/>
                        </a:rPr>
                        <a:t>2</a:t>
                      </a:r>
                      <a:r>
                        <a:rPr lang="zh-CN" altLang="en-US" sz="1100" b="0" i="0" u="none" strike="noStrike" dirty="0">
                          <a:solidFill>
                            <a:srgbClr val="000000"/>
                          </a:solidFill>
                          <a:effectLst/>
                          <a:latin typeface="微软雅黑" pitchFamily="34" charset="-122"/>
                          <a:ea typeface="微软雅黑" pitchFamily="34" charset="-122"/>
                        </a:rPr>
                        <a:t>、按周跟踪、通报</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FFFF"/>
                    </a:solidFill>
                  </a:tcPr>
                </a:tc>
                <a:tc vMerge="1">
                  <a:txBody>
                    <a:bodyPr/>
                    <a:lstStyle/>
                    <a:p>
                      <a:endParaRPr lang="zh-CN" altLang="en-US"/>
                    </a:p>
                  </a:txBody>
                  <a:tcPr/>
                </a:tc>
                <a:tc>
                  <a:txBody>
                    <a:bodyPr/>
                    <a:lstStyle/>
                    <a:p>
                      <a:pPr algn="l" rtl="0" fontAlgn="b">
                        <a:lnSpc>
                          <a:spcPct val="150000"/>
                        </a:lnSpc>
                      </a:pPr>
                      <a:r>
                        <a:rPr lang="zh-CN" altLang="en-US" sz="1100" b="0" i="0" u="none" strike="noStrike">
                          <a:solidFill>
                            <a:srgbClr val="000000"/>
                          </a:solidFill>
                          <a:effectLst/>
                          <a:latin typeface="微软雅黑" pitchFamily="34" charset="-122"/>
                          <a:ea typeface="微软雅黑" pitchFamily="34" charset="-122"/>
                        </a:rPr>
                        <a:t>长周期物料备货优化</a:t>
                      </a:r>
                    </a:p>
                  </a:txBody>
                  <a:tcPr marL="8579" marR="8579" marT="8579"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b">
                        <a:lnSpc>
                          <a:spcPct val="150000"/>
                        </a:lnSpc>
                      </a:pPr>
                      <a:r>
                        <a:rPr lang="zh-CN" altLang="en-US" sz="1100" b="0" i="0" u="none" strike="noStrike" dirty="0">
                          <a:solidFill>
                            <a:srgbClr val="000000"/>
                          </a:solidFill>
                          <a:effectLst/>
                          <a:latin typeface="微软雅黑" pitchFamily="34" charset="-122"/>
                          <a:ea typeface="微软雅黑" pitchFamily="34" charset="-122"/>
                        </a:rPr>
                        <a:t>内销采购周期从</a:t>
                      </a:r>
                      <a:r>
                        <a:rPr lang="en-US" altLang="zh-CN" sz="1100" b="0" i="0" u="none" strike="noStrike" dirty="0">
                          <a:solidFill>
                            <a:srgbClr val="000000"/>
                          </a:solidFill>
                          <a:effectLst/>
                          <a:latin typeface="微软雅黑" pitchFamily="34" charset="-122"/>
                          <a:ea typeface="微软雅黑" pitchFamily="34" charset="-122"/>
                        </a:rPr>
                        <a:t>30</a:t>
                      </a:r>
                      <a:r>
                        <a:rPr lang="zh-CN" altLang="en-US" sz="1100" b="0" i="0" u="none" strike="noStrike" dirty="0">
                          <a:solidFill>
                            <a:srgbClr val="000000"/>
                          </a:solidFill>
                          <a:effectLst/>
                          <a:latin typeface="微软雅黑" pitchFamily="34" charset="-122"/>
                          <a:ea typeface="微软雅黑" pitchFamily="34" charset="-122"/>
                        </a:rPr>
                        <a:t>天，下降</a:t>
                      </a:r>
                      <a:r>
                        <a:rPr lang="en-US" altLang="zh-CN" sz="1100" b="0" i="0" u="none" strike="noStrike" dirty="0">
                          <a:solidFill>
                            <a:srgbClr val="000000"/>
                          </a:solidFill>
                          <a:effectLst/>
                          <a:latin typeface="微软雅黑" pitchFamily="34" charset="-122"/>
                          <a:ea typeface="微软雅黑" pitchFamily="34" charset="-122"/>
                        </a:rPr>
                        <a:t>25</a:t>
                      </a:r>
                      <a:r>
                        <a:rPr lang="zh-CN" altLang="en-US" sz="1100" b="0" i="0" u="none" strike="noStrike" dirty="0">
                          <a:solidFill>
                            <a:srgbClr val="000000"/>
                          </a:solidFill>
                          <a:effectLst/>
                          <a:latin typeface="微软雅黑" pitchFamily="34" charset="-122"/>
                          <a:ea typeface="微软雅黑" pitchFamily="34" charset="-122"/>
                        </a:rPr>
                        <a:t>天</a:t>
                      </a:r>
                    </a:p>
                  </a:txBody>
                  <a:tcPr marL="8579" marR="8579" marT="8579" marB="0" anchor="b">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502712">
                <a:tc vMerge="1">
                  <a:txBody>
                    <a:bodyPr/>
                    <a:lstStyle/>
                    <a:p>
                      <a:endParaRPr lang="zh-CN" altLang="en-US"/>
                    </a:p>
                  </a:txBody>
                  <a:tcPr/>
                </a:tc>
                <a:tc vMerge="1">
                  <a:txBody>
                    <a:bodyPr/>
                    <a:lstStyle/>
                    <a:p>
                      <a:endParaRPr lang="zh-CN" altLang="en-US"/>
                    </a:p>
                  </a:txBody>
                  <a:tcPr/>
                </a:tc>
                <a:tc>
                  <a:txBody>
                    <a:bodyPr/>
                    <a:lstStyle/>
                    <a:p>
                      <a:pPr algn="l" rtl="0" fontAlgn="ctr">
                        <a:lnSpc>
                          <a:spcPct val="150000"/>
                        </a:lnSpc>
                      </a:pPr>
                      <a:r>
                        <a:rPr lang="zh-CN" altLang="en-US" sz="1100" b="0" i="0" u="none" strike="noStrike" dirty="0">
                          <a:solidFill>
                            <a:srgbClr val="000000"/>
                          </a:solidFill>
                          <a:effectLst/>
                          <a:latin typeface="微软雅黑" pitchFamily="34" charset="-122"/>
                          <a:ea typeface="微软雅黑" pitchFamily="34" charset="-122"/>
                        </a:rPr>
                        <a:t>采购代码，降低</a:t>
                      </a:r>
                      <a:r>
                        <a:rPr lang="en-US" altLang="zh-CN" sz="1100" b="0" i="0" u="none" strike="noStrike" dirty="0">
                          <a:solidFill>
                            <a:srgbClr val="000000"/>
                          </a:solidFill>
                          <a:effectLst/>
                          <a:latin typeface="微软雅黑" pitchFamily="34" charset="-122"/>
                          <a:ea typeface="微软雅黑" pitchFamily="34" charset="-122"/>
                        </a:rPr>
                        <a:t>15%</a:t>
                      </a:r>
                      <a:r>
                        <a:rPr lang="zh-CN" altLang="en-US" sz="1100" b="0" i="0" u="none" strike="noStrike" dirty="0">
                          <a:solidFill>
                            <a:srgbClr val="000000"/>
                          </a:solidFill>
                          <a:effectLst/>
                          <a:latin typeface="微软雅黑" pitchFamily="34" charset="-122"/>
                          <a:ea typeface="微软雅黑" pitchFamily="34" charset="-122"/>
                        </a:rPr>
                        <a:t>（基数</a:t>
                      </a:r>
                      <a:r>
                        <a:rPr lang="en-US" altLang="zh-CN" sz="1100" b="0" i="0" u="none" strike="noStrike" dirty="0">
                          <a:solidFill>
                            <a:srgbClr val="000000"/>
                          </a:solidFill>
                          <a:effectLst/>
                          <a:latin typeface="微软雅黑" pitchFamily="34" charset="-122"/>
                          <a:ea typeface="微软雅黑" pitchFamily="34" charset="-122"/>
                        </a:rPr>
                        <a:t>15068</a:t>
                      </a:r>
                      <a:r>
                        <a:rPr lang="zh-CN" altLang="en-US" sz="1100" b="0" i="0" u="none" strike="noStrike" dirty="0">
                          <a:solidFill>
                            <a:srgbClr val="000000"/>
                          </a:solidFill>
                          <a:effectLst/>
                          <a:latin typeface="微软雅黑" pitchFamily="34" charset="-122"/>
                          <a:ea typeface="微软雅黑" pitchFamily="34" charset="-122"/>
                        </a:rPr>
                        <a:t>）</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algn="l" rtl="0" fontAlgn="ctr">
                        <a:lnSpc>
                          <a:spcPct val="150000"/>
                        </a:lnSpc>
                      </a:pPr>
                      <a:r>
                        <a:rPr lang="en-US" altLang="zh-CN" sz="1100" b="0" i="0" u="none" strike="noStrike">
                          <a:solidFill>
                            <a:srgbClr val="000000"/>
                          </a:solidFill>
                          <a:effectLst/>
                          <a:latin typeface="微软雅黑" pitchFamily="34" charset="-122"/>
                          <a:ea typeface="微软雅黑" pitchFamily="34" charset="-122"/>
                        </a:rPr>
                        <a:t>JIT</a:t>
                      </a:r>
                      <a:r>
                        <a:rPr lang="zh-CN" altLang="en-US" sz="1100" b="0" i="0" u="none" strike="noStrike">
                          <a:solidFill>
                            <a:srgbClr val="000000"/>
                          </a:solidFill>
                          <a:effectLst/>
                          <a:latin typeface="微软雅黑" pitchFamily="34" charset="-122"/>
                          <a:ea typeface="微软雅黑" pitchFamily="34" charset="-122"/>
                        </a:rPr>
                        <a:t>物料的切换进度</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l" rtl="0" fontAlgn="ctr">
                        <a:lnSpc>
                          <a:spcPct val="150000"/>
                        </a:lnSpc>
                      </a:pPr>
                      <a:r>
                        <a:rPr lang="zh-CN" altLang="en-US" sz="1100" b="0" i="0" u="none" strike="noStrike" dirty="0">
                          <a:solidFill>
                            <a:srgbClr val="000000"/>
                          </a:solidFill>
                          <a:effectLst/>
                          <a:latin typeface="微软雅黑" pitchFamily="34" charset="-122"/>
                          <a:ea typeface="微软雅黑" pitchFamily="34" charset="-122"/>
                        </a:rPr>
                        <a:t>达到</a:t>
                      </a:r>
                      <a:r>
                        <a:rPr lang="en-US" altLang="zh-CN" sz="1100" b="0" i="0" u="none" strike="noStrike" dirty="0">
                          <a:solidFill>
                            <a:srgbClr val="000000"/>
                          </a:solidFill>
                          <a:effectLst/>
                          <a:latin typeface="微软雅黑" pitchFamily="34" charset="-122"/>
                          <a:ea typeface="微软雅黑" pitchFamily="34" charset="-122"/>
                        </a:rPr>
                        <a:t>100%</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350976">
                <a:tc vMerge="1">
                  <a:txBody>
                    <a:bodyPr/>
                    <a:lstStyle/>
                    <a:p>
                      <a:endParaRPr lang="zh-CN" altLang="en-US"/>
                    </a:p>
                  </a:txBody>
                  <a:tcPr/>
                </a:tc>
                <a:tc vMerge="1">
                  <a:txBody>
                    <a:bodyPr/>
                    <a:lstStyle/>
                    <a:p>
                      <a:endParaRPr lang="zh-CN" altLang="en-US"/>
                    </a:p>
                  </a:txBody>
                  <a:tcPr/>
                </a:tc>
                <a:tc>
                  <a:txBody>
                    <a:bodyPr/>
                    <a:lstStyle/>
                    <a:p>
                      <a:pPr algn="l" rtl="0" fontAlgn="ctr">
                        <a:lnSpc>
                          <a:spcPct val="150000"/>
                        </a:lnSpc>
                      </a:pPr>
                      <a:r>
                        <a:rPr lang="zh-CN" altLang="en-US" sz="1100" b="0" i="0" u="none" strike="noStrike" dirty="0">
                          <a:solidFill>
                            <a:srgbClr val="000000"/>
                          </a:solidFill>
                          <a:effectLst/>
                          <a:latin typeface="微软雅黑" pitchFamily="34" charset="-122"/>
                          <a:ea typeface="微软雅黑" pitchFamily="34" charset="-122"/>
                        </a:rPr>
                        <a:t>设计规范优化率</a:t>
                      </a:r>
                      <a:r>
                        <a:rPr lang="en-US" altLang="zh-CN" sz="1100" b="0" i="0" u="none" strike="noStrike" dirty="0">
                          <a:solidFill>
                            <a:srgbClr val="000000"/>
                          </a:solidFill>
                          <a:effectLst/>
                          <a:latin typeface="微软雅黑" pitchFamily="34" charset="-122"/>
                          <a:ea typeface="微软雅黑" pitchFamily="34" charset="-122"/>
                        </a:rPr>
                        <a:t>15%</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endParaRPr lang="zh-CN" altLang="en-US"/>
                    </a:p>
                  </a:txBody>
                  <a:tcPr/>
                </a:tc>
                <a:tc rowSpan="3">
                  <a:txBody>
                    <a:bodyPr/>
                    <a:lstStyle/>
                    <a:p>
                      <a:pPr algn="ctr" rtl="0" fontAlgn="ctr">
                        <a:lnSpc>
                          <a:spcPct val="150000"/>
                        </a:lnSpc>
                      </a:pPr>
                      <a:r>
                        <a:rPr lang="zh-CN" altLang="en-US" sz="1100" b="0" i="0" u="none" strike="noStrike">
                          <a:solidFill>
                            <a:srgbClr val="000000"/>
                          </a:solidFill>
                          <a:effectLst/>
                          <a:latin typeface="微软雅黑" pitchFamily="34" charset="-122"/>
                          <a:ea typeface="微软雅黑" pitchFamily="34" charset="-122"/>
                        </a:rPr>
                        <a:t>压缩无效样机</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FFFF"/>
                    </a:solidFill>
                  </a:tcPr>
                </a:tc>
                <a:tc rowSpan="3">
                  <a:txBody>
                    <a:bodyPr/>
                    <a:lstStyle/>
                    <a:p>
                      <a:pPr algn="l" rtl="0" fontAlgn="ctr">
                        <a:lnSpc>
                          <a:spcPct val="150000"/>
                        </a:lnSpc>
                      </a:pPr>
                      <a:r>
                        <a:rPr lang="en-US" altLang="zh-CN" sz="1100" b="0" i="0" u="none" strike="noStrike" dirty="0">
                          <a:solidFill>
                            <a:srgbClr val="000000"/>
                          </a:solidFill>
                          <a:effectLst/>
                          <a:latin typeface="微软雅黑" pitchFamily="34" charset="-122"/>
                          <a:ea typeface="微软雅黑" pitchFamily="34" charset="-122"/>
                        </a:rPr>
                        <a:t>1</a:t>
                      </a:r>
                      <a:r>
                        <a:rPr lang="zh-CN" altLang="en-US" sz="1100" b="0" i="0" u="none" strike="noStrike" dirty="0">
                          <a:solidFill>
                            <a:srgbClr val="000000"/>
                          </a:solidFill>
                          <a:effectLst/>
                          <a:latin typeface="微软雅黑" pitchFamily="34" charset="-122"/>
                          <a:ea typeface="微软雅黑" pitchFamily="34" charset="-122"/>
                        </a:rPr>
                        <a:t>、制定持续性样机清理方案；</a:t>
                      </a:r>
                      <a:br>
                        <a:rPr lang="zh-CN" altLang="en-US" sz="1100" b="0" i="0" u="none" strike="noStrike" dirty="0">
                          <a:solidFill>
                            <a:srgbClr val="000000"/>
                          </a:solidFill>
                          <a:effectLst/>
                          <a:latin typeface="微软雅黑" pitchFamily="34" charset="-122"/>
                          <a:ea typeface="微软雅黑" pitchFamily="34" charset="-122"/>
                        </a:rPr>
                      </a:br>
                      <a:r>
                        <a:rPr lang="en-US" altLang="zh-CN" sz="1100" b="0" i="0" u="none" strike="noStrike" dirty="0">
                          <a:solidFill>
                            <a:srgbClr val="000000"/>
                          </a:solidFill>
                          <a:effectLst/>
                          <a:latin typeface="微软雅黑" pitchFamily="34" charset="-122"/>
                          <a:ea typeface="微软雅黑" pitchFamily="34" charset="-122"/>
                        </a:rPr>
                        <a:t>2</a:t>
                      </a:r>
                      <a:r>
                        <a:rPr lang="zh-CN" altLang="en-US" sz="1100" b="0" i="0" u="none" strike="noStrike" dirty="0">
                          <a:solidFill>
                            <a:srgbClr val="000000"/>
                          </a:solidFill>
                          <a:effectLst/>
                          <a:latin typeface="微软雅黑" pitchFamily="34" charset="-122"/>
                          <a:ea typeface="微软雅黑" pitchFamily="34" charset="-122"/>
                        </a:rPr>
                        <a:t>、按周跟踪、通报</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FFFFF"/>
                    </a:solidFill>
                  </a:tcPr>
                </a:tc>
                <a:tc rowSpan="3">
                  <a:txBody>
                    <a:bodyPr/>
                    <a:lstStyle/>
                    <a:p>
                      <a:pPr marL="0" algn="ctr" defTabSz="914400" rtl="0" eaLnBrk="1" fontAlgn="ctr" latinLnBrk="0" hangingPunct="1"/>
                      <a:r>
                        <a:rPr lang="zh-CN" altLang="en-US" sz="1100" b="1" i="0" u="none" strike="noStrike" kern="1200" dirty="0">
                          <a:solidFill>
                            <a:srgbClr val="000000"/>
                          </a:solidFill>
                          <a:effectLst/>
                          <a:latin typeface="微软雅黑" pitchFamily="34" charset="-122"/>
                          <a:ea typeface="微软雅黑" pitchFamily="34" charset="-122"/>
                          <a:cs typeface="+mn-cs"/>
                        </a:rPr>
                        <a:t>制造端提升交付准确性</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3">
                  <a:txBody>
                    <a:bodyPr/>
                    <a:lstStyle/>
                    <a:p>
                      <a:pPr algn="l" rtl="0" fontAlgn="ctr">
                        <a:lnSpc>
                          <a:spcPct val="150000"/>
                        </a:lnSpc>
                      </a:pPr>
                      <a:r>
                        <a:rPr lang="zh-CN" altLang="en-US" sz="1100" b="0" i="0" u="none" strike="noStrike">
                          <a:solidFill>
                            <a:srgbClr val="000000"/>
                          </a:solidFill>
                          <a:effectLst/>
                          <a:latin typeface="微软雅黑" pitchFamily="34" charset="-122"/>
                          <a:ea typeface="微软雅黑" pitchFamily="34" charset="-122"/>
                        </a:rPr>
                        <a:t>优化生产组织模式</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3">
                  <a:txBody>
                    <a:bodyPr/>
                    <a:lstStyle/>
                    <a:p>
                      <a:pPr algn="l" rtl="0" fontAlgn="ctr">
                        <a:lnSpc>
                          <a:spcPct val="150000"/>
                        </a:lnSpc>
                      </a:pPr>
                      <a:r>
                        <a:rPr lang="zh-CN" altLang="en-US" sz="1100" b="0" i="0" u="none" strike="noStrike" dirty="0">
                          <a:solidFill>
                            <a:srgbClr val="000000"/>
                          </a:solidFill>
                          <a:effectLst/>
                          <a:latin typeface="微软雅黑" pitchFamily="34" charset="-122"/>
                          <a:ea typeface="微软雅黑" pitchFamily="34" charset="-122"/>
                        </a:rPr>
                        <a:t>制造周期（</a:t>
                      </a:r>
                      <a:r>
                        <a:rPr lang="en-US" altLang="zh-CN" sz="1100" b="0" i="0" u="none" strike="noStrike" dirty="0">
                          <a:solidFill>
                            <a:srgbClr val="000000"/>
                          </a:solidFill>
                          <a:effectLst/>
                          <a:latin typeface="微软雅黑" pitchFamily="34" charset="-122"/>
                          <a:ea typeface="微软雅黑" pitchFamily="34" charset="-122"/>
                        </a:rPr>
                        <a:t>7</a:t>
                      </a:r>
                      <a:r>
                        <a:rPr lang="zh-CN" altLang="en-US" sz="1100" b="0" i="0" u="none" strike="noStrike" dirty="0">
                          <a:solidFill>
                            <a:srgbClr val="000000"/>
                          </a:solidFill>
                          <a:effectLst/>
                          <a:latin typeface="微软雅黑" pitchFamily="34" charset="-122"/>
                          <a:ea typeface="微软雅黑" pitchFamily="34" charset="-122"/>
                        </a:rPr>
                        <a:t>天）、周计划准时交付率（</a:t>
                      </a:r>
                      <a:r>
                        <a:rPr lang="en-US" altLang="zh-CN" sz="1100" b="0" i="0" u="none" strike="noStrike" dirty="0">
                          <a:solidFill>
                            <a:srgbClr val="000000"/>
                          </a:solidFill>
                          <a:effectLst/>
                          <a:latin typeface="微软雅黑" pitchFamily="34" charset="-122"/>
                          <a:ea typeface="微软雅黑" pitchFamily="34" charset="-122"/>
                        </a:rPr>
                        <a:t>90%</a:t>
                      </a:r>
                      <a:r>
                        <a:rPr lang="zh-CN" altLang="en-US" sz="1100" b="0" i="0" u="none" strike="noStrike" dirty="0">
                          <a:solidFill>
                            <a:srgbClr val="000000"/>
                          </a:solidFill>
                          <a:effectLst/>
                          <a:latin typeface="微软雅黑" pitchFamily="34" charset="-122"/>
                          <a:ea typeface="微软雅黑" pitchFamily="34" charset="-122"/>
                        </a:rPr>
                        <a:t>）</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255645">
                <a:tc vMerge="1">
                  <a:txBody>
                    <a:bodyPr/>
                    <a:lstStyle/>
                    <a:p>
                      <a:endParaRPr lang="zh-CN" altLang="en-US"/>
                    </a:p>
                  </a:txBody>
                  <a:tcPr/>
                </a:tc>
                <a:tc vMerge="1">
                  <a:txBody>
                    <a:bodyPr/>
                    <a:lstStyle/>
                    <a:p>
                      <a:endParaRPr lang="zh-CN" altLang="en-US"/>
                    </a:p>
                  </a:txBody>
                  <a:tcPr/>
                </a:tc>
                <a:tc>
                  <a:txBody>
                    <a:bodyPr/>
                    <a:lstStyle/>
                    <a:p>
                      <a:pPr algn="l" rtl="0" fontAlgn="ctr">
                        <a:lnSpc>
                          <a:spcPct val="150000"/>
                        </a:lnSpc>
                      </a:pPr>
                      <a:r>
                        <a:rPr lang="zh-CN" altLang="en-US" sz="1100" b="0" i="0" u="none" strike="noStrike" dirty="0">
                          <a:solidFill>
                            <a:srgbClr val="000000"/>
                          </a:solidFill>
                          <a:effectLst/>
                          <a:latin typeface="微软雅黑" pitchFamily="34" charset="-122"/>
                          <a:ea typeface="微软雅黑" pitchFamily="34" charset="-122"/>
                        </a:rPr>
                        <a:t>优选库覆盖率</a:t>
                      </a:r>
                      <a:r>
                        <a:rPr lang="en-US" altLang="zh-CN" sz="1100" b="0" i="0" u="none" strike="noStrike" dirty="0">
                          <a:solidFill>
                            <a:srgbClr val="000000"/>
                          </a:solidFill>
                          <a:effectLst/>
                          <a:latin typeface="微软雅黑" pitchFamily="34" charset="-122"/>
                          <a:ea typeface="微软雅黑" pitchFamily="34" charset="-122"/>
                        </a:rPr>
                        <a:t>60%</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r h="255645">
                <a:tc vMerge="1">
                  <a:txBody>
                    <a:bodyPr/>
                    <a:lstStyle/>
                    <a:p>
                      <a:endParaRPr lang="zh-CN" altLang="en-US"/>
                    </a:p>
                  </a:txBody>
                  <a:tcPr/>
                </a:tc>
                <a:tc vMerge="1">
                  <a:txBody>
                    <a:bodyPr/>
                    <a:lstStyle/>
                    <a:p>
                      <a:endParaRPr lang="zh-CN" altLang="en-US"/>
                    </a:p>
                  </a:txBody>
                  <a:tcPr/>
                </a:tc>
                <a:tc>
                  <a:txBody>
                    <a:bodyPr/>
                    <a:lstStyle/>
                    <a:p>
                      <a:pPr algn="l" rtl="0" fontAlgn="ctr">
                        <a:lnSpc>
                          <a:spcPct val="150000"/>
                        </a:lnSpc>
                      </a:pPr>
                      <a:r>
                        <a:rPr lang="zh-CN" altLang="en-US" sz="1100" b="0" i="0" u="none" strike="noStrike" dirty="0">
                          <a:solidFill>
                            <a:srgbClr val="000000"/>
                          </a:solidFill>
                          <a:effectLst/>
                          <a:latin typeface="微软雅黑" pitchFamily="34" charset="-122"/>
                          <a:ea typeface="微软雅黑" pitchFamily="34" charset="-122"/>
                        </a:rPr>
                        <a:t>模块库覆盖率</a:t>
                      </a:r>
                      <a:r>
                        <a:rPr lang="en-US" altLang="zh-CN" sz="1100" b="0" i="0" u="none" strike="noStrike" dirty="0">
                          <a:solidFill>
                            <a:srgbClr val="000000"/>
                          </a:solidFill>
                          <a:effectLst/>
                          <a:latin typeface="微软雅黑" pitchFamily="34" charset="-122"/>
                          <a:ea typeface="微软雅黑" pitchFamily="34" charset="-122"/>
                        </a:rPr>
                        <a:t>60%</a:t>
                      </a:r>
                    </a:p>
                  </a:txBody>
                  <a:tcPr marL="8579" marR="8579" marT="8579"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r>
            </a:tbl>
          </a:graphicData>
        </a:graphic>
      </p:graphicFrame>
      <p:sp>
        <p:nvSpPr>
          <p:cNvPr id="4"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提升思路</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产品公司机制保障，推动产品型号综合提效</a:t>
            </a:r>
          </a:p>
        </p:txBody>
      </p:sp>
      <p:sp>
        <p:nvSpPr>
          <p:cNvPr id="5" name="TextBox 5"/>
          <p:cNvSpPr txBox="1"/>
          <p:nvPr/>
        </p:nvSpPr>
        <p:spPr>
          <a:xfrm>
            <a:off x="443762" y="947226"/>
            <a:ext cx="10127247" cy="424925"/>
          </a:xfrm>
          <a:prstGeom prst="rect">
            <a:avLst/>
          </a:prstGeom>
          <a:noFill/>
        </p:spPr>
        <p:txBody>
          <a:bodyPr wrap="square" rtlCol="0">
            <a:spAutoFit/>
          </a:bodyPr>
          <a:lstStyle/>
          <a:p>
            <a:pPr marL="257375" indent="-257375" eaLnBrk="0" fontAlgn="auto" hangingPunct="0">
              <a:lnSpc>
                <a:spcPct val="150000"/>
              </a:lnSpc>
              <a:spcBef>
                <a:spcPts val="0"/>
              </a:spcBef>
              <a:spcAft>
                <a:spcPts val="0"/>
              </a:spcAft>
              <a:buFont typeface="Wingdings" panose="05000000000000000000" pitchFamily="2" charset="2"/>
              <a:buChar char="u"/>
              <a:defRPr/>
            </a:pPr>
            <a:r>
              <a:rPr lang="zh-CN" altLang="en-US" sz="1441" dirty="0">
                <a:solidFill>
                  <a:prstClr val="black"/>
                </a:solidFill>
                <a:latin typeface="微软雅黑" pitchFamily="34" charset="-122"/>
                <a:ea typeface="微软雅黑" pitchFamily="34" charset="-122"/>
                <a:cs typeface="仿宋" pitchFamily="49" charset="-122"/>
              </a:rPr>
              <a:t>建立机制确保开发、销售、采购制造三端提效工作持续开展，为产品型号提效提供有力保障。</a:t>
            </a:r>
            <a:endParaRPr lang="en-US" altLang="zh-CN" sz="1441" dirty="0">
              <a:solidFill>
                <a:prstClr val="black"/>
              </a:solidFill>
              <a:latin typeface="微软雅黑" pitchFamily="34" charset="-122"/>
              <a:ea typeface="微软雅黑" pitchFamily="34" charset="-122"/>
              <a:cs typeface="仿宋" pitchFamily="49" charset="-122"/>
            </a:endParaRPr>
          </a:p>
        </p:txBody>
      </p:sp>
    </p:spTree>
    <p:extLst>
      <p:ext uri="{BB962C8B-B14F-4D97-AF65-F5344CB8AC3E}">
        <p14:creationId xmlns:p14="http://schemas.microsoft.com/office/powerpoint/2010/main" val="24235987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18" name="文本框 1"/>
          <p:cNvSpPr txBox="1"/>
          <p:nvPr/>
        </p:nvSpPr>
        <p:spPr>
          <a:xfrm>
            <a:off x="3015666" y="3060406"/>
            <a:ext cx="5353110" cy="480453"/>
          </a:xfrm>
          <a:prstGeom prst="rect">
            <a:avLst/>
          </a:prstGeom>
          <a:noFill/>
        </p:spPr>
        <p:txBody>
          <a:bodyPr wrap="square" rtlCol="0">
            <a:spAutoFit/>
          </a:bodyPr>
          <a:lstStyle>
            <a:defPPr>
              <a:defRPr lang="zh-CN"/>
            </a:defPPr>
            <a:lvl1pPr>
              <a:defRPr sz="2800" b="1">
                <a:latin typeface="微软雅黑" panose="020B0503020204020204" pitchFamily="34" charset="-122"/>
                <a:ea typeface="微软雅黑" panose="020B0503020204020204" pitchFamily="34" charset="-122"/>
              </a:defRPr>
            </a:lvl1pPr>
          </a:lstStyle>
          <a:p>
            <a:pPr fontAlgn="auto">
              <a:spcBef>
                <a:spcPts val="0"/>
              </a:spcBef>
              <a:spcAft>
                <a:spcPts val="0"/>
              </a:spcAft>
            </a:pPr>
            <a:r>
              <a:rPr lang="zh-CN" altLang="en-US" sz="2522" dirty="0">
                <a:solidFill>
                  <a:prstClr val="black"/>
                </a:solidFill>
              </a:rPr>
              <a:t>第一部分    平台产品规划逻辑</a:t>
            </a:r>
          </a:p>
        </p:txBody>
      </p:sp>
    </p:spTree>
    <p:extLst>
      <p:ext uri="{BB962C8B-B14F-4D97-AF65-F5344CB8AC3E}">
        <p14:creationId xmlns:p14="http://schemas.microsoft.com/office/powerpoint/2010/main" val="2466087482"/>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6"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提升思路</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目标规划</a:t>
            </a:r>
          </a:p>
        </p:txBody>
      </p:sp>
      <p:graphicFrame>
        <p:nvGraphicFramePr>
          <p:cNvPr id="8" name="表格 7"/>
          <p:cNvGraphicFramePr>
            <a:graphicFrameLocks noGrp="1"/>
          </p:cNvGraphicFramePr>
          <p:nvPr>
            <p:extLst>
              <p:ext uri="{D42A27DB-BD31-4B8C-83A1-F6EECF244321}">
                <p14:modId xmlns:p14="http://schemas.microsoft.com/office/powerpoint/2010/main" val="2696451807"/>
              </p:ext>
            </p:extLst>
          </p:nvPr>
        </p:nvGraphicFramePr>
        <p:xfrm>
          <a:off x="479387" y="1963985"/>
          <a:ext cx="9858077" cy="2465646"/>
        </p:xfrm>
        <a:graphic>
          <a:graphicData uri="http://schemas.openxmlformats.org/drawingml/2006/table">
            <a:tbl>
              <a:tblPr firstRow="1" bandRow="1">
                <a:tableStyleId>{5C22544A-7EE6-4342-B048-85BDC9FD1C3A}</a:tableStyleId>
              </a:tblPr>
              <a:tblGrid>
                <a:gridCol w="1083430">
                  <a:extLst>
                    <a:ext uri="{9D8B030D-6E8A-4147-A177-3AD203B41FA5}">
                      <a16:colId xmlns:a16="http://schemas.microsoft.com/office/drawing/2014/main" xmlns="" val="20000"/>
                    </a:ext>
                  </a:extLst>
                </a:gridCol>
                <a:gridCol w="1253521">
                  <a:extLst>
                    <a:ext uri="{9D8B030D-6E8A-4147-A177-3AD203B41FA5}">
                      <a16:colId xmlns:a16="http://schemas.microsoft.com/office/drawing/2014/main" xmlns="" val="20001"/>
                    </a:ext>
                  </a:extLst>
                </a:gridCol>
                <a:gridCol w="1253521">
                  <a:extLst>
                    <a:ext uri="{9D8B030D-6E8A-4147-A177-3AD203B41FA5}">
                      <a16:colId xmlns:a16="http://schemas.microsoft.com/office/drawing/2014/main" xmlns="" val="20002"/>
                    </a:ext>
                  </a:extLst>
                </a:gridCol>
                <a:gridCol w="1253521"/>
                <a:gridCol w="1253521">
                  <a:extLst>
                    <a:ext uri="{9D8B030D-6E8A-4147-A177-3AD203B41FA5}">
                      <a16:colId xmlns:a16="http://schemas.microsoft.com/office/drawing/2014/main" xmlns="" val="20003"/>
                    </a:ext>
                  </a:extLst>
                </a:gridCol>
                <a:gridCol w="1253521">
                  <a:extLst>
                    <a:ext uri="{9D8B030D-6E8A-4147-A177-3AD203B41FA5}">
                      <a16:colId xmlns:a16="http://schemas.microsoft.com/office/drawing/2014/main" xmlns="" val="20004"/>
                    </a:ext>
                  </a:extLst>
                </a:gridCol>
                <a:gridCol w="1253521">
                  <a:extLst>
                    <a:ext uri="{9D8B030D-6E8A-4147-A177-3AD203B41FA5}">
                      <a16:colId xmlns:a16="http://schemas.microsoft.com/office/drawing/2014/main" xmlns="" val="20005"/>
                    </a:ext>
                  </a:extLst>
                </a:gridCol>
                <a:gridCol w="1253521"/>
              </a:tblGrid>
              <a:tr h="769320">
                <a:tc>
                  <a:txBody>
                    <a:bodyPr/>
                    <a:lstStyle/>
                    <a:p>
                      <a:pPr algn="ctr"/>
                      <a:r>
                        <a:rPr lang="zh-CN" altLang="en-US" sz="1100" dirty="0" smtClean="0">
                          <a:solidFill>
                            <a:schemeClr val="bg1"/>
                          </a:solidFill>
                          <a:latin typeface="微软雅黑" panose="020B0503020204020204" pitchFamily="34" charset="-122"/>
                          <a:ea typeface="微软雅黑" panose="020B0503020204020204" pitchFamily="34" charset="-122"/>
                        </a:rPr>
                        <a:t>年份</a:t>
                      </a:r>
                      <a:endParaRPr lang="zh-CN" altLang="en-US" sz="1100" dirty="0">
                        <a:solidFill>
                          <a:schemeClr val="bg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平台数量（个）</a:t>
                      </a: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箱体数量（个）</a:t>
                      </a: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a:r>
                        <a:rPr lang="zh-CN" altLang="en-US" sz="1100" dirty="0" smtClean="0">
                          <a:solidFill>
                            <a:schemeClr val="bg1"/>
                          </a:solidFill>
                          <a:latin typeface="微软雅黑" panose="020B0503020204020204" pitchFamily="34" charset="-122"/>
                          <a:ea typeface="微软雅黑" panose="020B0503020204020204" pitchFamily="34" charset="-122"/>
                        </a:rPr>
                        <a:t>型号数量（个）</a:t>
                      </a:r>
                      <a:endParaRPr lang="zh-CN" altLang="en-US" sz="1100" dirty="0">
                        <a:solidFill>
                          <a:schemeClr val="bg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年度销量（万台）</a:t>
                      </a: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单平台销</a:t>
                      </a:r>
                      <a:r>
                        <a:rPr lang="zh-CN" altLang="en-US" sz="1100" dirty="0" smtClean="0">
                          <a:solidFill>
                            <a:schemeClr val="bg1"/>
                          </a:solidFill>
                          <a:latin typeface="微软雅黑" panose="020B0503020204020204" pitchFamily="34" charset="-122"/>
                          <a:ea typeface="微软雅黑" panose="020B0503020204020204" pitchFamily="34" charset="-122"/>
                        </a:rPr>
                        <a:t>量</a:t>
                      </a:r>
                      <a:endParaRPr lang="en-US" altLang="zh-CN" sz="11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100" dirty="0" smtClean="0">
                          <a:solidFill>
                            <a:schemeClr val="bg1"/>
                          </a:solidFill>
                          <a:latin typeface="微软雅黑" panose="020B0503020204020204" pitchFamily="34" charset="-122"/>
                          <a:ea typeface="微软雅黑" panose="020B0503020204020204" pitchFamily="34" charset="-122"/>
                        </a:rPr>
                        <a:t>（</a:t>
                      </a:r>
                      <a:r>
                        <a:rPr lang="zh-CN" altLang="en-US" sz="1100" dirty="0">
                          <a:solidFill>
                            <a:schemeClr val="bg1"/>
                          </a:solidFill>
                          <a:latin typeface="微软雅黑" panose="020B0503020204020204" pitchFamily="34" charset="-122"/>
                          <a:ea typeface="微软雅黑" panose="020B0503020204020204" pitchFamily="34" charset="-122"/>
                        </a:rPr>
                        <a:t>万台）</a:t>
                      </a: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单箱体销</a:t>
                      </a:r>
                      <a:r>
                        <a:rPr lang="zh-CN" altLang="en-US" sz="1100" dirty="0" smtClean="0">
                          <a:solidFill>
                            <a:schemeClr val="bg1"/>
                          </a:solidFill>
                          <a:latin typeface="微软雅黑" panose="020B0503020204020204" pitchFamily="34" charset="-122"/>
                          <a:ea typeface="微软雅黑" panose="020B0503020204020204" pitchFamily="34" charset="-122"/>
                        </a:rPr>
                        <a:t>量</a:t>
                      </a:r>
                      <a:endParaRPr lang="en-US" altLang="zh-CN" sz="11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100" dirty="0" smtClean="0">
                          <a:solidFill>
                            <a:schemeClr val="bg1"/>
                          </a:solidFill>
                          <a:latin typeface="微软雅黑" panose="020B0503020204020204" pitchFamily="34" charset="-122"/>
                          <a:ea typeface="微软雅黑" panose="020B0503020204020204" pitchFamily="34" charset="-122"/>
                        </a:rPr>
                        <a:t>（</a:t>
                      </a:r>
                      <a:r>
                        <a:rPr lang="zh-CN" altLang="en-US" sz="1100" dirty="0">
                          <a:solidFill>
                            <a:schemeClr val="bg1"/>
                          </a:solidFill>
                          <a:latin typeface="微软雅黑" panose="020B0503020204020204" pitchFamily="34" charset="-122"/>
                          <a:ea typeface="微软雅黑" panose="020B0503020204020204" pitchFamily="34" charset="-122"/>
                        </a:rPr>
                        <a:t>万台）</a:t>
                      </a: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a:r>
                        <a:rPr lang="zh-CN" altLang="en-US" sz="1100" dirty="0" smtClean="0">
                          <a:solidFill>
                            <a:schemeClr val="bg1"/>
                          </a:solidFill>
                          <a:latin typeface="微软雅黑" panose="020B0503020204020204" pitchFamily="34" charset="-122"/>
                          <a:ea typeface="微软雅黑" panose="020B0503020204020204" pitchFamily="34" charset="-122"/>
                        </a:rPr>
                        <a:t>单型号销量</a:t>
                      </a:r>
                      <a:endParaRPr lang="en-US" altLang="zh-CN" sz="1100" dirty="0" smtClean="0">
                        <a:solidFill>
                          <a:schemeClr val="bg1"/>
                        </a:solidFill>
                        <a:latin typeface="微软雅黑" panose="020B0503020204020204" pitchFamily="34" charset="-122"/>
                        <a:ea typeface="微软雅黑" panose="020B0503020204020204" pitchFamily="34" charset="-122"/>
                      </a:endParaRPr>
                    </a:p>
                    <a:p>
                      <a:pPr algn="ctr"/>
                      <a:r>
                        <a:rPr lang="zh-CN" altLang="en-US" sz="1100" dirty="0" smtClean="0">
                          <a:solidFill>
                            <a:schemeClr val="bg1"/>
                          </a:solidFill>
                          <a:latin typeface="微软雅黑" panose="020B0503020204020204" pitchFamily="34" charset="-122"/>
                          <a:ea typeface="微软雅黑" panose="020B0503020204020204" pitchFamily="34" charset="-122"/>
                        </a:rPr>
                        <a:t>（万台）</a:t>
                      </a:r>
                      <a:endParaRPr lang="zh-CN" altLang="en-US" sz="1100" dirty="0">
                        <a:solidFill>
                          <a:schemeClr val="bg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xmlns="" val="10000"/>
                  </a:ext>
                </a:extLst>
              </a:tr>
              <a:tr h="565442">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2019</a:t>
                      </a:r>
                      <a:r>
                        <a:rPr lang="zh-CN" altLang="en-US" sz="1100" dirty="0" smtClean="0">
                          <a:solidFill>
                            <a:schemeClr val="tx1"/>
                          </a:solidFill>
                          <a:latin typeface="微软雅黑" panose="020B0503020204020204" pitchFamily="34" charset="-122"/>
                          <a:ea typeface="微软雅黑" panose="020B0503020204020204" pitchFamily="34" charset="-122"/>
                        </a:rPr>
                        <a:t>年</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a:solidFill>
                            <a:schemeClr val="tx1"/>
                          </a:solidFill>
                          <a:latin typeface="微软雅黑" panose="020B0503020204020204" pitchFamily="34" charset="-122"/>
                          <a:ea typeface="微软雅黑" panose="020B0503020204020204" pitchFamily="34" charset="-122"/>
                        </a:rPr>
                        <a:t>28</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39</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160</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310</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rtl="0" fontAlgn="ctr"/>
                      <a:r>
                        <a:rPr lang="en-US" altLang="zh-CN" sz="1100" b="1" i="0" u="none" strike="noStrike">
                          <a:solidFill>
                            <a:srgbClr val="000000"/>
                          </a:solidFill>
                          <a:latin typeface="微软雅黑"/>
                        </a:rPr>
                        <a:t>11.07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rtl="0" fontAlgn="ctr"/>
                      <a:r>
                        <a:rPr lang="en-US" altLang="zh-CN" sz="1100" b="1" i="0" u="none" strike="noStrike">
                          <a:solidFill>
                            <a:srgbClr val="000000"/>
                          </a:solidFill>
                          <a:latin typeface="微软雅黑"/>
                        </a:rPr>
                        <a:t>7.95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rtl="0" fontAlgn="ctr"/>
                      <a:r>
                        <a:rPr lang="en-US" altLang="zh-CN" sz="1100" b="1" i="0" u="none" strike="noStrike">
                          <a:solidFill>
                            <a:srgbClr val="000000"/>
                          </a:solidFill>
                          <a:latin typeface="微软雅黑"/>
                        </a:rPr>
                        <a:t>1.94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565442">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2020</a:t>
                      </a:r>
                      <a:r>
                        <a:rPr lang="zh-CN" altLang="en-US" sz="1100" dirty="0" smtClean="0">
                          <a:solidFill>
                            <a:schemeClr val="tx1"/>
                          </a:solidFill>
                          <a:latin typeface="微软雅黑" panose="020B0503020204020204" pitchFamily="34" charset="-122"/>
                          <a:ea typeface="微软雅黑" panose="020B0503020204020204" pitchFamily="34" charset="-122"/>
                        </a:rPr>
                        <a:t>年</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24</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31</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120</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330</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rtl="0" fontAlgn="ctr"/>
                      <a:r>
                        <a:rPr lang="en-US" altLang="zh-CN" sz="1100" b="1" i="0" u="none" strike="noStrike">
                          <a:solidFill>
                            <a:srgbClr val="000000"/>
                          </a:solidFill>
                          <a:latin typeface="微软雅黑"/>
                        </a:rPr>
                        <a:t>13.75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rtl="0" fontAlgn="ctr"/>
                      <a:r>
                        <a:rPr lang="en-US" altLang="zh-CN" sz="1100" b="1" i="0" u="none" strike="noStrike" dirty="0">
                          <a:solidFill>
                            <a:srgbClr val="000000"/>
                          </a:solidFill>
                          <a:latin typeface="微软雅黑"/>
                        </a:rPr>
                        <a:t>10.65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rtl="0" fontAlgn="ctr"/>
                      <a:r>
                        <a:rPr lang="en-US" altLang="zh-CN" sz="1100" b="1" i="0" u="none" strike="noStrike" dirty="0">
                          <a:solidFill>
                            <a:srgbClr val="000000"/>
                          </a:solidFill>
                          <a:latin typeface="微软雅黑"/>
                        </a:rPr>
                        <a:t>2.75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565442">
                <a:tc>
                  <a:txBody>
                    <a:bodyPr/>
                    <a:lstStyle/>
                    <a:p>
                      <a:pPr algn="ctr"/>
                      <a:r>
                        <a:rPr lang="zh-CN" altLang="en-US" sz="1100" dirty="0" smtClean="0">
                          <a:solidFill>
                            <a:schemeClr val="tx1"/>
                          </a:solidFill>
                          <a:latin typeface="微软雅黑" panose="020B0503020204020204" pitchFamily="34" charset="-122"/>
                          <a:ea typeface="微软雅黑" panose="020B0503020204020204" pitchFamily="34" charset="-122"/>
                        </a:rPr>
                        <a:t>环比</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-4</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-8</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-40</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20</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zh-CN" sz="1100" b="1" i="0" u="none" strike="noStrike" dirty="0">
                          <a:solidFill>
                            <a:srgbClr val="000000"/>
                          </a:solidFill>
                          <a:latin typeface="微软雅黑" pitchFamily="34" charset="-122"/>
                          <a:ea typeface="微软雅黑" pitchFamily="34" charset="-122"/>
                        </a:rPr>
                        <a:t>2.68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zh-CN" sz="1100" b="1" i="0" u="none" strike="noStrike" dirty="0">
                          <a:solidFill>
                            <a:srgbClr val="000000"/>
                          </a:solidFill>
                          <a:latin typeface="微软雅黑" pitchFamily="34" charset="-122"/>
                          <a:ea typeface="微软雅黑" pitchFamily="34" charset="-122"/>
                        </a:rPr>
                        <a:t>2.70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fontAlgn="ctr"/>
                      <a:r>
                        <a:rPr lang="en-US" altLang="zh-CN" sz="1100" b="1" i="0" u="none" strike="noStrike" dirty="0">
                          <a:solidFill>
                            <a:srgbClr val="000000"/>
                          </a:solidFill>
                          <a:latin typeface="微软雅黑" pitchFamily="34" charset="-122"/>
                          <a:ea typeface="微软雅黑" pitchFamily="34" charset="-122"/>
                        </a:rPr>
                        <a:t>0.81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
        <p:nvSpPr>
          <p:cNvPr id="9" name="TextBox 5"/>
          <p:cNvSpPr txBox="1"/>
          <p:nvPr/>
        </p:nvSpPr>
        <p:spPr>
          <a:xfrm>
            <a:off x="443762" y="1107023"/>
            <a:ext cx="10127247" cy="424925"/>
          </a:xfrm>
          <a:prstGeom prst="rect">
            <a:avLst/>
          </a:prstGeom>
          <a:noFill/>
        </p:spPr>
        <p:txBody>
          <a:bodyPr wrap="square" rtlCol="0">
            <a:spAutoFit/>
          </a:bodyPr>
          <a:lstStyle/>
          <a:p>
            <a:pPr marL="257375" indent="-257375" eaLnBrk="0" fontAlgn="auto" hangingPunct="0">
              <a:lnSpc>
                <a:spcPct val="150000"/>
              </a:lnSpc>
              <a:spcBef>
                <a:spcPts val="0"/>
              </a:spcBef>
              <a:spcAft>
                <a:spcPts val="0"/>
              </a:spcAft>
              <a:buFont typeface="Wingdings" panose="05000000000000000000" pitchFamily="2" charset="2"/>
              <a:buChar char="u"/>
              <a:defRPr/>
            </a:pPr>
            <a:r>
              <a:rPr lang="zh-CN" altLang="en-US" sz="1441" dirty="0">
                <a:solidFill>
                  <a:prstClr val="black"/>
                </a:solidFill>
                <a:latin typeface="微软雅黑" pitchFamily="34" charset="-122"/>
                <a:ea typeface="微软雅黑" pitchFamily="34" charset="-122"/>
                <a:cs typeface="仿宋" pitchFamily="49" charset="-122"/>
              </a:rPr>
              <a:t>通过规模提升、机制保障、从用户需求出发聚焦箱体和型号，争取</a:t>
            </a:r>
            <a:r>
              <a:rPr lang="en-US" altLang="zh-CN" sz="1441" dirty="0">
                <a:solidFill>
                  <a:prstClr val="black"/>
                </a:solidFill>
                <a:latin typeface="微软雅黑" pitchFamily="34" charset="-122"/>
                <a:ea typeface="微软雅黑" pitchFamily="34" charset="-122"/>
                <a:cs typeface="仿宋" pitchFamily="49" charset="-122"/>
              </a:rPr>
              <a:t>2020</a:t>
            </a:r>
            <a:r>
              <a:rPr lang="zh-CN" altLang="en-US" sz="1441" dirty="0">
                <a:solidFill>
                  <a:prstClr val="black"/>
                </a:solidFill>
                <a:latin typeface="微软雅黑" pitchFamily="34" charset="-122"/>
                <a:ea typeface="微软雅黑" pitchFamily="34" charset="-122"/>
                <a:cs typeface="仿宋" pitchFamily="49" charset="-122"/>
              </a:rPr>
              <a:t>年箱体效率再提升</a:t>
            </a:r>
            <a:r>
              <a:rPr lang="en-US" altLang="zh-CN" sz="1441" dirty="0">
                <a:solidFill>
                  <a:prstClr val="black"/>
                </a:solidFill>
                <a:latin typeface="微软雅黑" pitchFamily="34" charset="-122"/>
                <a:ea typeface="微软雅黑" pitchFamily="34" charset="-122"/>
                <a:cs typeface="仿宋" pitchFamily="49" charset="-122"/>
              </a:rPr>
              <a:t>34%</a:t>
            </a:r>
            <a:r>
              <a:rPr lang="zh-CN" altLang="en-US" sz="1441" dirty="0">
                <a:solidFill>
                  <a:prstClr val="black"/>
                </a:solidFill>
                <a:latin typeface="微软雅黑" pitchFamily="34" charset="-122"/>
                <a:ea typeface="微软雅黑" pitchFamily="34" charset="-122"/>
                <a:cs typeface="仿宋" pitchFamily="49" charset="-122"/>
              </a:rPr>
              <a:t>，型号效率再提升</a:t>
            </a:r>
            <a:r>
              <a:rPr lang="en-US" altLang="zh-CN" sz="1441" dirty="0">
                <a:solidFill>
                  <a:prstClr val="black"/>
                </a:solidFill>
                <a:latin typeface="微软雅黑" pitchFamily="34" charset="-122"/>
                <a:ea typeface="微软雅黑" pitchFamily="34" charset="-122"/>
                <a:cs typeface="仿宋" pitchFamily="49" charset="-122"/>
              </a:rPr>
              <a:t>42%</a:t>
            </a:r>
            <a:r>
              <a:rPr lang="zh-CN" altLang="en-US" sz="1441" dirty="0">
                <a:solidFill>
                  <a:prstClr val="black"/>
                </a:solidFill>
                <a:latin typeface="微软雅黑" pitchFamily="34" charset="-122"/>
                <a:ea typeface="微软雅黑" pitchFamily="34" charset="-122"/>
                <a:cs typeface="仿宋" pitchFamily="49" charset="-122"/>
              </a:rPr>
              <a:t>。</a:t>
            </a:r>
            <a:endParaRPr lang="en-US" altLang="zh-CN" sz="1441" dirty="0">
              <a:solidFill>
                <a:prstClr val="black"/>
              </a:solidFill>
              <a:latin typeface="微软雅黑" pitchFamily="34" charset="-122"/>
              <a:ea typeface="微软雅黑" pitchFamily="34" charset="-122"/>
              <a:cs typeface="仿宋" pitchFamily="49" charset="-122"/>
            </a:endParaRPr>
          </a:p>
        </p:txBody>
      </p:sp>
    </p:spTree>
    <p:extLst>
      <p:ext uri="{BB962C8B-B14F-4D97-AF65-F5344CB8AC3E}">
        <p14:creationId xmlns:p14="http://schemas.microsoft.com/office/powerpoint/2010/main" val="24235987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819CCC28-227A-484F-99CA-0FC6032EAA9A}"/>
              </a:ext>
            </a:extLst>
          </p:cNvPr>
          <p:cNvSpPr txBox="1"/>
          <p:nvPr/>
        </p:nvSpPr>
        <p:spPr>
          <a:xfrm>
            <a:off x="1790911" y="2543415"/>
            <a:ext cx="7523521" cy="1312026"/>
          </a:xfrm>
          <a:prstGeom prst="rect">
            <a:avLst/>
          </a:prstGeom>
          <a:noFill/>
        </p:spPr>
        <p:txBody>
          <a:bodyPr wrap="square" rtlCol="0">
            <a:spAutoFit/>
          </a:bodyPr>
          <a:lstStyle/>
          <a:p>
            <a:pPr algn="ctr" fontAlgn="auto">
              <a:spcBef>
                <a:spcPts val="0"/>
              </a:spcBef>
              <a:spcAft>
                <a:spcPts val="0"/>
              </a:spcAft>
            </a:pPr>
            <a:r>
              <a:rPr lang="en-US" altLang="zh-CN" sz="3963" i="1" dirty="0">
                <a:solidFill>
                  <a:prstClr val="white"/>
                </a:solidFill>
                <a:latin typeface="Algerian" panose="04020705040A02060702" pitchFamily="82" charset="0"/>
                <a:ea typeface="Cambria Math" panose="02040503050406030204" pitchFamily="18" charset="0"/>
              </a:rPr>
              <a:t>THE END </a:t>
            </a:r>
          </a:p>
          <a:p>
            <a:pPr algn="ctr" fontAlgn="auto">
              <a:spcBef>
                <a:spcPts val="0"/>
              </a:spcBef>
              <a:spcAft>
                <a:spcPts val="0"/>
              </a:spcAft>
            </a:pPr>
            <a:r>
              <a:rPr lang="en-US" altLang="zh-CN" sz="3963" i="1" dirty="0">
                <a:solidFill>
                  <a:prstClr val="white"/>
                </a:solidFill>
                <a:latin typeface="Algerian" panose="04020705040A02060702" pitchFamily="82" charset="0"/>
                <a:ea typeface="Cambria Math" panose="02040503050406030204" pitchFamily="18" charset="0"/>
              </a:rPr>
              <a:t>THANKS</a:t>
            </a:r>
            <a:endParaRPr lang="zh-CN" altLang="en-US" sz="3963" i="1" dirty="0">
              <a:solidFill>
                <a:prstClr val="white"/>
              </a:solidFill>
              <a:latin typeface="Algerian" panose="04020705040A02060702" pitchFamily="82" charset="0"/>
              <a:ea typeface="方正兰亭中黑_GBK" panose="02000000000000000000" charset="-122"/>
            </a:endParaRPr>
          </a:p>
        </p:txBody>
      </p:sp>
    </p:spTree>
    <p:extLst>
      <p:ext uri="{BB962C8B-B14F-4D97-AF65-F5344CB8AC3E}">
        <p14:creationId xmlns:p14="http://schemas.microsoft.com/office/powerpoint/2010/main" val="2990785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1700230" y="1891939"/>
            <a:ext cx="7523521" cy="1755609"/>
          </a:xfrm>
          <a:prstGeom prst="rect">
            <a:avLst/>
          </a:prstGeom>
          <a:noFill/>
        </p:spPr>
        <p:txBody>
          <a:bodyPr wrap="square" rtlCol="0">
            <a:spAutoFit/>
          </a:bodyPr>
          <a:lstStyle/>
          <a:p>
            <a:pPr algn="ctr" fontAlgn="auto">
              <a:spcBef>
                <a:spcPts val="0"/>
              </a:spcBef>
              <a:spcAft>
                <a:spcPts val="0"/>
              </a:spcAft>
            </a:pPr>
            <a:r>
              <a:rPr lang="zh-CN" altLang="en-US" sz="5404" b="1" dirty="0">
                <a:solidFill>
                  <a:prstClr val="white"/>
                </a:solidFill>
                <a:latin typeface="微软雅黑" pitchFamily="34" charset="-122"/>
                <a:ea typeface="微软雅黑" pitchFamily="34" charset="-122"/>
              </a:rPr>
              <a:t>长虹空调产品效率提升及销售策略汇报</a:t>
            </a:r>
            <a:endParaRPr lang="en-US" altLang="zh-CN" sz="5404" b="1" dirty="0">
              <a:solidFill>
                <a:prstClr val="white"/>
              </a:solidFill>
              <a:latin typeface="微软雅黑" pitchFamily="34" charset="-122"/>
              <a:ea typeface="微软雅黑" pitchFamily="34" charset="-122"/>
            </a:endParaRPr>
          </a:p>
        </p:txBody>
      </p:sp>
      <p:sp>
        <p:nvSpPr>
          <p:cNvPr id="3" name="文本框 2"/>
          <p:cNvSpPr txBox="1"/>
          <p:nvPr/>
        </p:nvSpPr>
        <p:spPr>
          <a:xfrm>
            <a:off x="2173577" y="4170483"/>
            <a:ext cx="6576826" cy="757772"/>
          </a:xfrm>
          <a:prstGeom prst="rect">
            <a:avLst/>
          </a:prstGeom>
          <a:noFill/>
        </p:spPr>
        <p:txBody>
          <a:bodyPr wrap="square" rtlCol="0">
            <a:spAutoFit/>
          </a:bodyPr>
          <a:lstStyle/>
          <a:p>
            <a:pPr algn="ctr" fontAlgn="auto">
              <a:spcBef>
                <a:spcPts val="0"/>
              </a:spcBef>
              <a:spcAft>
                <a:spcPts val="0"/>
              </a:spcAft>
            </a:pPr>
            <a:r>
              <a:rPr lang="zh-CN" altLang="en-US" sz="2162" dirty="0">
                <a:solidFill>
                  <a:prstClr val="white"/>
                </a:solidFill>
                <a:latin typeface="微软雅黑" pitchFamily="34" charset="-122"/>
                <a:ea typeface="微软雅黑" pitchFamily="34" charset="-122"/>
              </a:rPr>
              <a:t>空调营销事业部</a:t>
            </a:r>
            <a:endParaRPr lang="en-US" altLang="zh-CN" sz="2162" dirty="0">
              <a:solidFill>
                <a:prstClr val="white"/>
              </a:solidFill>
              <a:latin typeface="微软雅黑" pitchFamily="34" charset="-122"/>
              <a:ea typeface="微软雅黑" pitchFamily="34" charset="-122"/>
            </a:endParaRPr>
          </a:p>
          <a:p>
            <a:pPr algn="ctr" fontAlgn="auto">
              <a:spcBef>
                <a:spcPts val="0"/>
              </a:spcBef>
              <a:spcAft>
                <a:spcPts val="0"/>
              </a:spcAft>
            </a:pPr>
            <a:r>
              <a:rPr lang="en-US" altLang="zh-CN" sz="2162" dirty="0">
                <a:solidFill>
                  <a:prstClr val="white"/>
                </a:solidFill>
                <a:latin typeface="微软雅黑" pitchFamily="34" charset="-122"/>
                <a:ea typeface="微软雅黑" pitchFamily="34" charset="-122"/>
              </a:rPr>
              <a:t>2019/5/17</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
          <p:cNvGrpSpPr/>
          <p:nvPr/>
        </p:nvGrpSpPr>
        <p:grpSpPr>
          <a:xfrm>
            <a:off x="2200711" y="2655081"/>
            <a:ext cx="4728496" cy="695761"/>
            <a:chOff x="4315150" y="953426"/>
            <a:chExt cx="3857250" cy="540057"/>
          </a:xfrm>
        </p:grpSpPr>
        <p:sp>
          <p:nvSpPr>
            <p:cNvPr id="3" name="矩形 2"/>
            <p:cNvSpPr/>
            <p:nvPr/>
          </p:nvSpPr>
          <p:spPr>
            <a:xfrm>
              <a:off x="4815167" y="1058134"/>
              <a:ext cx="3044312" cy="285171"/>
            </a:xfrm>
            <a:prstGeom prst="rect">
              <a:avLst/>
            </a:prstGeom>
            <a:ln w="15875">
              <a:noFill/>
            </a:ln>
          </p:spPr>
          <p:txBody>
            <a:bodyPr wrap="square" lIns="61767" tIns="30883" rIns="61767" bIns="30883">
              <a:spAutoFit/>
            </a:bodyPr>
            <a:lstStyle/>
            <a:p>
              <a:pPr fontAlgn="auto">
                <a:spcBef>
                  <a:spcPts val="0"/>
                </a:spcBef>
                <a:spcAft>
                  <a:spcPts val="0"/>
                </a:spcAft>
                <a:defRPr/>
              </a:pPr>
              <a:r>
                <a:rPr lang="zh-CN" altLang="en-US" sz="1982" b="1" kern="0" dirty="0">
                  <a:solidFill>
                    <a:prstClr val="black"/>
                  </a:solidFill>
                  <a:latin typeface="微软雅黑" panose="020B0503020204020204" pitchFamily="34" charset="-122"/>
                  <a:ea typeface="微软雅黑" panose="020B0503020204020204" pitchFamily="34" charset="-122"/>
                </a:rPr>
                <a:t>长虹空调用户画像及市场策略</a:t>
              </a:r>
            </a:p>
          </p:txBody>
        </p:sp>
        <p:sp>
          <p:nvSpPr>
            <p:cNvPr id="4" name="平行四边形 3"/>
            <p:cNvSpPr/>
            <p:nvPr/>
          </p:nvSpPr>
          <p:spPr>
            <a:xfrm>
              <a:off x="4315150" y="953426"/>
              <a:ext cx="3857250" cy="540057"/>
            </a:xfrm>
            <a:prstGeom prst="parallelogram">
              <a:avLst>
                <a:gd name="adj" fmla="val 48207"/>
              </a:avLst>
            </a:prstGeom>
            <a:noFill/>
            <a:ln w="15875" cap="flat" cmpd="sng" algn="ctr">
              <a:solidFill>
                <a:srgbClr val="005DA2"/>
              </a:solidFill>
              <a:prstDash val="solid"/>
            </a:ln>
            <a:effectLst/>
          </p:spPr>
          <p:txBody>
            <a:bodyPr lIns="61767" tIns="30883" rIns="61767" bIns="30883" rtlCol="0" anchor="ctr"/>
            <a:lstStyle/>
            <a:p>
              <a:pPr fontAlgn="auto">
                <a:spcBef>
                  <a:spcPts val="0"/>
                </a:spcBef>
                <a:spcAft>
                  <a:spcPts val="0"/>
                </a:spcAft>
                <a:defRPr/>
              </a:pPr>
              <a:endParaRPr lang="zh-CN" altLang="en-US" sz="1982" b="1" kern="0">
                <a:solidFill>
                  <a:prstClr val="black">
                    <a:lumMod val="75000"/>
                    <a:lumOff val="25000"/>
                  </a:prstClr>
                </a:solidFill>
                <a:latin typeface="Calibri"/>
              </a:endParaRPr>
            </a:p>
          </p:txBody>
        </p:sp>
      </p:grpSp>
      <p:grpSp>
        <p:nvGrpSpPr>
          <p:cNvPr id="5" name="组合 23"/>
          <p:cNvGrpSpPr/>
          <p:nvPr/>
        </p:nvGrpSpPr>
        <p:grpSpPr>
          <a:xfrm>
            <a:off x="2200711" y="3663662"/>
            <a:ext cx="4728496" cy="695761"/>
            <a:chOff x="4315150" y="1647579"/>
            <a:chExt cx="3857250" cy="540057"/>
          </a:xfrm>
        </p:grpSpPr>
        <p:sp>
          <p:nvSpPr>
            <p:cNvPr id="6" name="矩形 5"/>
            <p:cNvSpPr/>
            <p:nvPr/>
          </p:nvSpPr>
          <p:spPr>
            <a:xfrm>
              <a:off x="4685928" y="1730243"/>
              <a:ext cx="3332452" cy="285171"/>
            </a:xfrm>
            <a:prstGeom prst="rect">
              <a:avLst/>
            </a:prstGeom>
            <a:ln w="15875">
              <a:noFill/>
            </a:ln>
          </p:spPr>
          <p:txBody>
            <a:bodyPr wrap="square" lIns="61767" tIns="30883" rIns="61767" bIns="30883">
              <a:spAutoFit/>
            </a:bodyPr>
            <a:lstStyle/>
            <a:p>
              <a:pPr fontAlgn="auto">
                <a:spcBef>
                  <a:spcPts val="0"/>
                </a:spcBef>
                <a:spcAft>
                  <a:spcPts val="0"/>
                </a:spcAft>
                <a:defRPr/>
              </a:pPr>
              <a:r>
                <a:rPr lang="zh-CN" altLang="en-US" sz="1982" b="1" kern="0" dirty="0">
                  <a:solidFill>
                    <a:prstClr val="black"/>
                  </a:solidFill>
                  <a:latin typeface="微软雅黑" panose="020B0503020204020204" pitchFamily="34" charset="-122"/>
                  <a:ea typeface="微软雅黑" panose="020B0503020204020204" pitchFamily="34" charset="-122"/>
                </a:rPr>
                <a:t>长虹空调产品平台及型号规划策略</a:t>
              </a:r>
            </a:p>
          </p:txBody>
        </p:sp>
        <p:sp>
          <p:nvSpPr>
            <p:cNvPr id="7" name="平行四边形 6"/>
            <p:cNvSpPr/>
            <p:nvPr/>
          </p:nvSpPr>
          <p:spPr>
            <a:xfrm>
              <a:off x="4315150" y="1647579"/>
              <a:ext cx="3857250" cy="540057"/>
            </a:xfrm>
            <a:prstGeom prst="parallelogram">
              <a:avLst>
                <a:gd name="adj" fmla="val 48207"/>
              </a:avLst>
            </a:prstGeom>
            <a:noFill/>
            <a:ln w="15875" cap="flat" cmpd="sng" algn="ctr">
              <a:solidFill>
                <a:srgbClr val="005DA2"/>
              </a:solidFill>
              <a:prstDash val="solid"/>
            </a:ln>
            <a:effectLst/>
          </p:spPr>
          <p:txBody>
            <a:bodyPr lIns="61767" tIns="30883" rIns="61767" bIns="30883" rtlCol="0" anchor="ctr"/>
            <a:lstStyle/>
            <a:p>
              <a:pPr fontAlgn="auto">
                <a:spcBef>
                  <a:spcPts val="0"/>
                </a:spcBef>
                <a:spcAft>
                  <a:spcPts val="0"/>
                </a:spcAft>
                <a:defRPr/>
              </a:pPr>
              <a:endParaRPr lang="zh-CN" altLang="en-US" sz="1982" b="1" kern="0">
                <a:solidFill>
                  <a:prstClr val="black">
                    <a:lumMod val="75000"/>
                    <a:lumOff val="25000"/>
                  </a:prstClr>
                </a:solidFill>
                <a:latin typeface="Calibri"/>
              </a:endParaRPr>
            </a:p>
          </p:txBody>
        </p:sp>
      </p:grpSp>
      <p:grpSp>
        <p:nvGrpSpPr>
          <p:cNvPr id="8" name="组合 26"/>
          <p:cNvGrpSpPr/>
          <p:nvPr/>
        </p:nvGrpSpPr>
        <p:grpSpPr>
          <a:xfrm>
            <a:off x="2200711" y="4672242"/>
            <a:ext cx="4728496" cy="695761"/>
            <a:chOff x="4315150" y="2341731"/>
            <a:chExt cx="3857250" cy="540057"/>
          </a:xfrm>
        </p:grpSpPr>
        <p:sp>
          <p:nvSpPr>
            <p:cNvPr id="9" name="矩形 8"/>
            <p:cNvSpPr/>
            <p:nvPr/>
          </p:nvSpPr>
          <p:spPr>
            <a:xfrm>
              <a:off x="4815167" y="2468483"/>
              <a:ext cx="3226380" cy="285171"/>
            </a:xfrm>
            <a:prstGeom prst="rect">
              <a:avLst/>
            </a:prstGeom>
            <a:ln w="15875">
              <a:noFill/>
            </a:ln>
          </p:spPr>
          <p:txBody>
            <a:bodyPr wrap="square" lIns="61767" tIns="30883" rIns="61767" bIns="30883">
              <a:spAutoFit/>
            </a:bodyPr>
            <a:lstStyle/>
            <a:p>
              <a:pPr fontAlgn="auto">
                <a:spcBef>
                  <a:spcPts val="0"/>
                </a:spcBef>
                <a:spcAft>
                  <a:spcPts val="0"/>
                </a:spcAft>
                <a:defRPr/>
              </a:pPr>
              <a:r>
                <a:rPr lang="zh-CN" altLang="en-US" sz="1982" b="1" kern="0" dirty="0">
                  <a:solidFill>
                    <a:prstClr val="black"/>
                  </a:solidFill>
                  <a:latin typeface="微软雅黑" panose="020B0503020204020204" pitchFamily="34" charset="-122"/>
                  <a:ea typeface="微软雅黑" panose="020B0503020204020204" pitchFamily="34" charset="-122"/>
                </a:rPr>
                <a:t>后期</a:t>
              </a:r>
              <a:r>
                <a:rPr lang="en-US" altLang="zh-CN" sz="1982" b="1" kern="0" dirty="0">
                  <a:solidFill>
                    <a:prstClr val="black"/>
                  </a:solidFill>
                  <a:latin typeface="微软雅黑" panose="020B0503020204020204" pitchFamily="34" charset="-122"/>
                  <a:ea typeface="微软雅黑" panose="020B0503020204020204" pitchFamily="34" charset="-122"/>
                </a:rPr>
                <a:t>SKU</a:t>
              </a:r>
              <a:r>
                <a:rPr lang="zh-CN" altLang="en-US" sz="1982" b="1" kern="0" dirty="0">
                  <a:solidFill>
                    <a:prstClr val="black"/>
                  </a:solidFill>
                  <a:latin typeface="微软雅黑" panose="020B0503020204020204" pitchFamily="34" charset="-122"/>
                  <a:ea typeface="微软雅黑" panose="020B0503020204020204" pitchFamily="34" charset="-122"/>
                </a:rPr>
                <a:t>产品提效提升思路</a:t>
              </a:r>
            </a:p>
          </p:txBody>
        </p:sp>
        <p:sp>
          <p:nvSpPr>
            <p:cNvPr id="10" name="平行四边形 9"/>
            <p:cNvSpPr/>
            <p:nvPr/>
          </p:nvSpPr>
          <p:spPr>
            <a:xfrm>
              <a:off x="4315150" y="2341731"/>
              <a:ext cx="3857250" cy="540057"/>
            </a:xfrm>
            <a:prstGeom prst="parallelogram">
              <a:avLst>
                <a:gd name="adj" fmla="val 48207"/>
              </a:avLst>
            </a:prstGeom>
            <a:noFill/>
            <a:ln w="15875" cap="flat" cmpd="sng" algn="ctr">
              <a:solidFill>
                <a:srgbClr val="005DA2"/>
              </a:solidFill>
              <a:prstDash val="solid"/>
            </a:ln>
            <a:effectLst/>
          </p:spPr>
          <p:txBody>
            <a:bodyPr lIns="61767" tIns="30883" rIns="61767" bIns="30883" rtlCol="0" anchor="ctr"/>
            <a:lstStyle/>
            <a:p>
              <a:pPr fontAlgn="auto">
                <a:spcBef>
                  <a:spcPts val="0"/>
                </a:spcBef>
                <a:spcAft>
                  <a:spcPts val="0"/>
                </a:spcAft>
                <a:defRPr/>
              </a:pPr>
              <a:endParaRPr lang="zh-CN" altLang="en-US" sz="1982" b="1" kern="0">
                <a:solidFill>
                  <a:prstClr val="black">
                    <a:lumMod val="75000"/>
                    <a:lumOff val="25000"/>
                  </a:prstClr>
                </a:solidFill>
                <a:latin typeface="Calibri"/>
              </a:endParaRPr>
            </a:p>
          </p:txBody>
        </p:sp>
      </p:grpSp>
      <p:grpSp>
        <p:nvGrpSpPr>
          <p:cNvPr id="11" name="组合 38"/>
          <p:cNvGrpSpPr/>
          <p:nvPr/>
        </p:nvGrpSpPr>
        <p:grpSpPr>
          <a:xfrm>
            <a:off x="1150120" y="2688412"/>
            <a:ext cx="1347545" cy="695761"/>
            <a:chOff x="2215144" y="982844"/>
            <a:chExt cx="1391341" cy="842780"/>
          </a:xfrm>
        </p:grpSpPr>
        <p:sp>
          <p:nvSpPr>
            <p:cNvPr id="12" name="平行四边形 11"/>
            <p:cNvSpPr/>
            <p:nvPr/>
          </p:nvSpPr>
          <p:spPr>
            <a:xfrm>
              <a:off x="2215144" y="982844"/>
              <a:ext cx="1120898" cy="842780"/>
            </a:xfrm>
            <a:prstGeom prst="parallelogram">
              <a:avLst>
                <a:gd name="adj" fmla="val 48207"/>
              </a:avLst>
            </a:prstGeom>
            <a:solidFill>
              <a:srgbClr val="0070C0"/>
            </a:solidFill>
            <a:ln w="25400" cap="flat" cmpd="sng" algn="ctr">
              <a:noFill/>
              <a:prstDash val="solid"/>
            </a:ln>
            <a:effectLst/>
          </p:spPr>
          <p:txBody>
            <a:bodyPr rtlCol="0" anchor="ctr"/>
            <a:lstStyle/>
            <a:p>
              <a:pPr algn="ctr" fontAlgn="auto">
                <a:spcBef>
                  <a:spcPts val="0"/>
                </a:spcBef>
                <a:spcAft>
                  <a:spcPts val="0"/>
                </a:spcAft>
                <a:defRPr/>
              </a:pPr>
              <a:endParaRPr lang="zh-CN" altLang="en-US" sz="1261" kern="0">
                <a:solidFill>
                  <a:prstClr val="white"/>
                </a:solidFill>
                <a:latin typeface="Impact" panose="020B0806030902050204" pitchFamily="34" charset="0"/>
              </a:endParaRPr>
            </a:p>
          </p:txBody>
        </p:sp>
        <p:sp>
          <p:nvSpPr>
            <p:cNvPr id="13" name="文本框 9"/>
            <p:cNvSpPr txBox="1"/>
            <p:nvPr/>
          </p:nvSpPr>
          <p:spPr>
            <a:xfrm>
              <a:off x="2539686" y="1082751"/>
              <a:ext cx="1066799" cy="581976"/>
            </a:xfrm>
            <a:prstGeom prst="rect">
              <a:avLst/>
            </a:prstGeom>
            <a:noFill/>
          </p:spPr>
          <p:txBody>
            <a:bodyPr wrap="square" rtlCol="0">
              <a:spAutoFit/>
            </a:bodyPr>
            <a:lstStyle/>
            <a:p>
              <a:pPr fontAlgn="auto">
                <a:spcBef>
                  <a:spcPts val="0"/>
                </a:spcBef>
                <a:spcAft>
                  <a:spcPts val="0"/>
                </a:spcAft>
                <a:defRPr/>
              </a:pPr>
              <a:r>
                <a:rPr lang="en-US" altLang="zh-CN" sz="2522" kern="0" dirty="0">
                  <a:solidFill>
                    <a:prstClr val="white"/>
                  </a:solidFill>
                  <a:latin typeface="Impact" panose="020B0806030902050204" pitchFamily="34" charset="0"/>
                </a:rPr>
                <a:t>01</a:t>
              </a:r>
              <a:endParaRPr lang="zh-CN" altLang="en-US" sz="2522" kern="0" dirty="0">
                <a:solidFill>
                  <a:prstClr val="white"/>
                </a:solidFill>
                <a:latin typeface="Impact" panose="020B0806030902050204" pitchFamily="34" charset="0"/>
              </a:endParaRPr>
            </a:p>
          </p:txBody>
        </p:sp>
      </p:grpSp>
      <p:grpSp>
        <p:nvGrpSpPr>
          <p:cNvPr id="14" name="组合 41"/>
          <p:cNvGrpSpPr/>
          <p:nvPr/>
        </p:nvGrpSpPr>
        <p:grpSpPr>
          <a:xfrm>
            <a:off x="1150120" y="3705890"/>
            <a:ext cx="1304946" cy="695760"/>
            <a:chOff x="2215144" y="2033848"/>
            <a:chExt cx="1347358" cy="842781"/>
          </a:xfrm>
        </p:grpSpPr>
        <p:sp>
          <p:nvSpPr>
            <p:cNvPr id="15" name="平行四边形 14"/>
            <p:cNvSpPr/>
            <p:nvPr/>
          </p:nvSpPr>
          <p:spPr>
            <a:xfrm>
              <a:off x="2215144" y="2033848"/>
              <a:ext cx="1120898" cy="842781"/>
            </a:xfrm>
            <a:prstGeom prst="parallelogram">
              <a:avLst>
                <a:gd name="adj" fmla="val 48207"/>
              </a:avLst>
            </a:prstGeom>
            <a:solidFill>
              <a:srgbClr val="0070C0"/>
            </a:solidFill>
            <a:ln w="25400" cap="flat" cmpd="sng" algn="ctr">
              <a:noFill/>
              <a:prstDash val="solid"/>
            </a:ln>
            <a:effectLst/>
          </p:spPr>
          <p:txBody>
            <a:bodyPr rtlCol="0" anchor="ctr"/>
            <a:lstStyle/>
            <a:p>
              <a:pPr algn="ctr" fontAlgn="auto">
                <a:spcBef>
                  <a:spcPts val="0"/>
                </a:spcBef>
                <a:spcAft>
                  <a:spcPts val="0"/>
                </a:spcAft>
                <a:defRPr/>
              </a:pPr>
              <a:endParaRPr lang="zh-CN" altLang="en-US" sz="1261" kern="0">
                <a:solidFill>
                  <a:prstClr val="white"/>
                </a:solidFill>
                <a:latin typeface="Impact" panose="020B0806030902050204" pitchFamily="34" charset="0"/>
              </a:endParaRPr>
            </a:p>
          </p:txBody>
        </p:sp>
        <p:sp>
          <p:nvSpPr>
            <p:cNvPr id="16" name="文本框 10"/>
            <p:cNvSpPr txBox="1"/>
            <p:nvPr/>
          </p:nvSpPr>
          <p:spPr>
            <a:xfrm>
              <a:off x="2495703" y="2141512"/>
              <a:ext cx="1066799" cy="581977"/>
            </a:xfrm>
            <a:prstGeom prst="rect">
              <a:avLst/>
            </a:prstGeom>
            <a:noFill/>
          </p:spPr>
          <p:txBody>
            <a:bodyPr wrap="square" rtlCol="0">
              <a:spAutoFit/>
            </a:bodyPr>
            <a:lstStyle/>
            <a:p>
              <a:pPr fontAlgn="auto">
                <a:spcBef>
                  <a:spcPts val="0"/>
                </a:spcBef>
                <a:spcAft>
                  <a:spcPts val="0"/>
                </a:spcAft>
                <a:defRPr/>
              </a:pPr>
              <a:r>
                <a:rPr lang="en-US" altLang="zh-CN" sz="2522" kern="0" dirty="0">
                  <a:solidFill>
                    <a:prstClr val="white"/>
                  </a:solidFill>
                  <a:latin typeface="Impact" panose="020B0806030902050204" pitchFamily="34" charset="0"/>
                </a:rPr>
                <a:t>02</a:t>
              </a:r>
              <a:endParaRPr lang="zh-CN" altLang="en-US" sz="2522" kern="0" dirty="0">
                <a:solidFill>
                  <a:prstClr val="white"/>
                </a:solidFill>
                <a:latin typeface="Impact" panose="020B0806030902050204" pitchFamily="34" charset="0"/>
              </a:endParaRPr>
            </a:p>
          </p:txBody>
        </p:sp>
      </p:grpSp>
      <p:grpSp>
        <p:nvGrpSpPr>
          <p:cNvPr id="17" name="组合 44"/>
          <p:cNvGrpSpPr/>
          <p:nvPr/>
        </p:nvGrpSpPr>
        <p:grpSpPr>
          <a:xfrm>
            <a:off x="1150120" y="4709174"/>
            <a:ext cx="1319146" cy="695762"/>
            <a:chOff x="2215144" y="3084852"/>
            <a:chExt cx="1362019" cy="842781"/>
          </a:xfrm>
        </p:grpSpPr>
        <p:sp>
          <p:nvSpPr>
            <p:cNvPr id="18" name="平行四边形 17"/>
            <p:cNvSpPr/>
            <p:nvPr/>
          </p:nvSpPr>
          <p:spPr>
            <a:xfrm>
              <a:off x="2215144" y="3084852"/>
              <a:ext cx="1120898" cy="842781"/>
            </a:xfrm>
            <a:prstGeom prst="parallelogram">
              <a:avLst>
                <a:gd name="adj" fmla="val 48207"/>
              </a:avLst>
            </a:prstGeom>
            <a:solidFill>
              <a:srgbClr val="0070C0"/>
            </a:solidFill>
            <a:ln w="25400" cap="flat" cmpd="sng" algn="ctr">
              <a:noFill/>
              <a:prstDash val="solid"/>
            </a:ln>
            <a:effectLst/>
          </p:spPr>
          <p:txBody>
            <a:bodyPr rtlCol="0" anchor="ctr"/>
            <a:lstStyle/>
            <a:p>
              <a:pPr algn="ctr" fontAlgn="auto">
                <a:spcBef>
                  <a:spcPts val="0"/>
                </a:spcBef>
                <a:spcAft>
                  <a:spcPts val="0"/>
                </a:spcAft>
                <a:defRPr/>
              </a:pPr>
              <a:endParaRPr lang="zh-CN" altLang="en-US" sz="1261" kern="0">
                <a:solidFill>
                  <a:prstClr val="white"/>
                </a:solidFill>
                <a:latin typeface="Impact" panose="020B0806030902050204" pitchFamily="34" charset="0"/>
              </a:endParaRPr>
            </a:p>
          </p:txBody>
        </p:sp>
        <p:sp>
          <p:nvSpPr>
            <p:cNvPr id="19" name="文本框 11"/>
            <p:cNvSpPr txBox="1"/>
            <p:nvPr/>
          </p:nvSpPr>
          <p:spPr>
            <a:xfrm>
              <a:off x="2510364" y="3190135"/>
              <a:ext cx="1066799" cy="581976"/>
            </a:xfrm>
            <a:prstGeom prst="rect">
              <a:avLst/>
            </a:prstGeom>
            <a:noFill/>
          </p:spPr>
          <p:txBody>
            <a:bodyPr wrap="square" rtlCol="0">
              <a:spAutoFit/>
            </a:bodyPr>
            <a:lstStyle/>
            <a:p>
              <a:pPr fontAlgn="auto">
                <a:spcBef>
                  <a:spcPts val="0"/>
                </a:spcBef>
                <a:spcAft>
                  <a:spcPts val="0"/>
                </a:spcAft>
                <a:defRPr/>
              </a:pPr>
              <a:r>
                <a:rPr lang="en-US" altLang="zh-CN" sz="2522" kern="0" dirty="0">
                  <a:solidFill>
                    <a:prstClr val="white"/>
                  </a:solidFill>
                  <a:latin typeface="Impact" panose="020B0806030902050204" pitchFamily="34" charset="0"/>
                </a:rPr>
                <a:t>03</a:t>
              </a:r>
              <a:endParaRPr lang="zh-CN" altLang="en-US" sz="2522" kern="0" dirty="0">
                <a:solidFill>
                  <a:prstClr val="white"/>
                </a:solidFill>
                <a:latin typeface="Impact" panose="020B0806030902050204" pitchFamily="34" charset="0"/>
              </a:endParaRPr>
            </a:p>
          </p:txBody>
        </p:sp>
      </p:grpSp>
      <p:sp>
        <p:nvSpPr>
          <p:cNvPr id="26" name="矩形 25"/>
          <p:cNvSpPr/>
          <p:nvPr/>
        </p:nvSpPr>
        <p:spPr>
          <a:xfrm>
            <a:off x="1379657" y="1744157"/>
            <a:ext cx="1295547" cy="535852"/>
          </a:xfrm>
          <a:prstGeom prst="rect">
            <a:avLst/>
          </a:prstGeom>
        </p:spPr>
        <p:txBody>
          <a:bodyPr wrap="none">
            <a:spAutoFit/>
          </a:bodyPr>
          <a:lstStyle/>
          <a:p>
            <a:pPr fontAlgn="auto">
              <a:spcBef>
                <a:spcPts val="0"/>
              </a:spcBef>
              <a:spcAft>
                <a:spcPts val="0"/>
              </a:spcAft>
            </a:pPr>
            <a:r>
              <a:rPr lang="zh-CN" altLang="en-US" sz="2882" b="1" dirty="0">
                <a:solidFill>
                  <a:srgbClr val="EEECE1">
                    <a:lumMod val="10000"/>
                  </a:srgbClr>
                </a:solidFill>
                <a:latin typeface="微软雅黑" pitchFamily="34" charset="-122"/>
                <a:ea typeface="微软雅黑" pitchFamily="34" charset="-122"/>
              </a:rPr>
              <a:t>目录：</a:t>
            </a:r>
            <a:endParaRPr lang="zh-CN" altLang="en-US" sz="2882" dirty="0">
              <a:solidFill>
                <a:srgbClr val="EEECE1">
                  <a:lumMod val="10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33119339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
          <p:cNvGrpSpPr/>
          <p:nvPr/>
        </p:nvGrpSpPr>
        <p:grpSpPr>
          <a:xfrm>
            <a:off x="2115513" y="2342689"/>
            <a:ext cx="4728496" cy="695761"/>
            <a:chOff x="4315150" y="953426"/>
            <a:chExt cx="3857250" cy="540057"/>
          </a:xfrm>
        </p:grpSpPr>
        <p:sp>
          <p:nvSpPr>
            <p:cNvPr id="3" name="矩形 2"/>
            <p:cNvSpPr/>
            <p:nvPr/>
          </p:nvSpPr>
          <p:spPr>
            <a:xfrm>
              <a:off x="4826750" y="1058134"/>
              <a:ext cx="3044312" cy="285171"/>
            </a:xfrm>
            <a:prstGeom prst="rect">
              <a:avLst/>
            </a:prstGeom>
            <a:ln w="15875">
              <a:noFill/>
            </a:ln>
          </p:spPr>
          <p:txBody>
            <a:bodyPr wrap="square" lIns="61767" tIns="30883" rIns="61767" bIns="30883">
              <a:spAutoFit/>
            </a:bodyPr>
            <a:lstStyle/>
            <a:p>
              <a:pPr fontAlgn="auto">
                <a:spcBef>
                  <a:spcPts val="0"/>
                </a:spcBef>
                <a:spcAft>
                  <a:spcPts val="0"/>
                </a:spcAft>
                <a:defRPr/>
              </a:pPr>
              <a:r>
                <a:rPr lang="zh-CN" altLang="en-US" sz="1982" b="1" kern="0" dirty="0">
                  <a:solidFill>
                    <a:prstClr val="black">
                      <a:lumMod val="75000"/>
                      <a:lumOff val="25000"/>
                    </a:prstClr>
                  </a:solidFill>
                  <a:latin typeface="微软雅黑" panose="020B0503020204020204" pitchFamily="34" charset="-122"/>
                  <a:ea typeface="微软雅黑" panose="020B0503020204020204" pitchFamily="34" charset="-122"/>
                </a:rPr>
                <a:t>长虹空调用户画像及市场策略</a:t>
              </a:r>
            </a:p>
          </p:txBody>
        </p:sp>
        <p:sp>
          <p:nvSpPr>
            <p:cNvPr id="4" name="平行四边形 3"/>
            <p:cNvSpPr/>
            <p:nvPr/>
          </p:nvSpPr>
          <p:spPr>
            <a:xfrm>
              <a:off x="4315150" y="953426"/>
              <a:ext cx="3857250" cy="540057"/>
            </a:xfrm>
            <a:prstGeom prst="parallelogram">
              <a:avLst>
                <a:gd name="adj" fmla="val 48207"/>
              </a:avLst>
            </a:prstGeom>
            <a:noFill/>
            <a:ln w="15875" cap="flat" cmpd="sng" algn="ctr">
              <a:solidFill>
                <a:srgbClr val="005DA2"/>
              </a:solidFill>
              <a:prstDash val="solid"/>
            </a:ln>
            <a:effectLst/>
          </p:spPr>
          <p:txBody>
            <a:bodyPr lIns="61767" tIns="30883" rIns="61767" bIns="30883" rtlCol="0" anchor="ctr"/>
            <a:lstStyle/>
            <a:p>
              <a:pPr fontAlgn="auto">
                <a:spcBef>
                  <a:spcPts val="0"/>
                </a:spcBef>
                <a:spcAft>
                  <a:spcPts val="0"/>
                </a:spcAft>
                <a:defRPr/>
              </a:pPr>
              <a:endParaRPr lang="zh-CN" altLang="en-US" sz="1982" b="1" kern="0">
                <a:solidFill>
                  <a:prstClr val="black">
                    <a:lumMod val="75000"/>
                    <a:lumOff val="25000"/>
                  </a:prstClr>
                </a:solidFill>
                <a:latin typeface="Calibri"/>
              </a:endParaRPr>
            </a:p>
          </p:txBody>
        </p:sp>
      </p:grpSp>
      <p:grpSp>
        <p:nvGrpSpPr>
          <p:cNvPr id="5" name="组合 23"/>
          <p:cNvGrpSpPr/>
          <p:nvPr/>
        </p:nvGrpSpPr>
        <p:grpSpPr>
          <a:xfrm>
            <a:off x="2115513" y="3351269"/>
            <a:ext cx="4728496" cy="695761"/>
            <a:chOff x="4315150" y="1647579"/>
            <a:chExt cx="3857250" cy="540057"/>
          </a:xfrm>
        </p:grpSpPr>
        <p:sp>
          <p:nvSpPr>
            <p:cNvPr id="6" name="矩形 5"/>
            <p:cNvSpPr/>
            <p:nvPr/>
          </p:nvSpPr>
          <p:spPr>
            <a:xfrm>
              <a:off x="4645149" y="1730243"/>
              <a:ext cx="3240359" cy="285171"/>
            </a:xfrm>
            <a:prstGeom prst="rect">
              <a:avLst/>
            </a:prstGeom>
            <a:ln w="15875">
              <a:noFill/>
            </a:ln>
          </p:spPr>
          <p:txBody>
            <a:bodyPr wrap="square" lIns="61767" tIns="30883" rIns="61767" bIns="30883">
              <a:spAutoFit/>
            </a:bodyPr>
            <a:lstStyle/>
            <a:p>
              <a:pPr fontAlgn="auto">
                <a:spcBef>
                  <a:spcPts val="0"/>
                </a:spcBef>
                <a:spcAft>
                  <a:spcPts val="0"/>
                </a:spcAft>
                <a:defRPr/>
              </a:pPr>
              <a:r>
                <a:rPr lang="zh-CN" altLang="en-US" sz="1982" b="1" kern="0" dirty="0">
                  <a:solidFill>
                    <a:prstClr val="white">
                      <a:lumMod val="85000"/>
                    </a:prstClr>
                  </a:solidFill>
                  <a:latin typeface="微软雅黑" panose="020B0503020204020204" pitchFamily="34" charset="-122"/>
                  <a:ea typeface="微软雅黑" panose="020B0503020204020204" pitchFamily="34" charset="-122"/>
                </a:rPr>
                <a:t>产品平台及型号规划思路</a:t>
              </a:r>
            </a:p>
          </p:txBody>
        </p:sp>
        <p:sp>
          <p:nvSpPr>
            <p:cNvPr id="7" name="平行四边形 6"/>
            <p:cNvSpPr/>
            <p:nvPr/>
          </p:nvSpPr>
          <p:spPr>
            <a:xfrm>
              <a:off x="4315150" y="1647579"/>
              <a:ext cx="3857250" cy="540057"/>
            </a:xfrm>
            <a:prstGeom prst="parallelogram">
              <a:avLst>
                <a:gd name="adj" fmla="val 48207"/>
              </a:avLst>
            </a:prstGeom>
            <a:noFill/>
            <a:ln w="15875" cap="flat" cmpd="sng" algn="ctr">
              <a:solidFill>
                <a:schemeClr val="bg1">
                  <a:lumMod val="85000"/>
                </a:schemeClr>
              </a:solidFill>
              <a:prstDash val="solid"/>
            </a:ln>
            <a:effectLst/>
          </p:spPr>
          <p:txBody>
            <a:bodyPr lIns="61767" tIns="30883" rIns="61767" bIns="30883" rtlCol="0" anchor="ctr"/>
            <a:lstStyle/>
            <a:p>
              <a:pPr fontAlgn="auto">
                <a:spcBef>
                  <a:spcPts val="0"/>
                </a:spcBef>
                <a:spcAft>
                  <a:spcPts val="0"/>
                </a:spcAft>
                <a:defRPr/>
              </a:pPr>
              <a:endParaRPr lang="zh-CN" altLang="en-US" sz="1982" b="1" kern="0">
                <a:solidFill>
                  <a:prstClr val="white">
                    <a:lumMod val="85000"/>
                  </a:prstClr>
                </a:solidFill>
                <a:latin typeface="Calibri"/>
              </a:endParaRPr>
            </a:p>
          </p:txBody>
        </p:sp>
      </p:grpSp>
      <p:grpSp>
        <p:nvGrpSpPr>
          <p:cNvPr id="8" name="组合 26"/>
          <p:cNvGrpSpPr/>
          <p:nvPr/>
        </p:nvGrpSpPr>
        <p:grpSpPr>
          <a:xfrm>
            <a:off x="2115513" y="4359849"/>
            <a:ext cx="4728496" cy="695761"/>
            <a:chOff x="4315150" y="2341731"/>
            <a:chExt cx="3857250" cy="540057"/>
          </a:xfrm>
        </p:grpSpPr>
        <p:sp>
          <p:nvSpPr>
            <p:cNvPr id="9" name="矩形 8"/>
            <p:cNvSpPr/>
            <p:nvPr/>
          </p:nvSpPr>
          <p:spPr>
            <a:xfrm>
              <a:off x="4645149" y="2424395"/>
              <a:ext cx="3407981" cy="285171"/>
            </a:xfrm>
            <a:prstGeom prst="rect">
              <a:avLst/>
            </a:prstGeom>
            <a:ln w="15875">
              <a:noFill/>
            </a:ln>
          </p:spPr>
          <p:txBody>
            <a:bodyPr wrap="square" lIns="61767" tIns="30883" rIns="61767" bIns="30883">
              <a:spAutoFit/>
            </a:bodyPr>
            <a:lstStyle/>
            <a:p>
              <a:pPr fontAlgn="auto">
                <a:spcBef>
                  <a:spcPts val="0"/>
                </a:spcBef>
                <a:spcAft>
                  <a:spcPts val="0"/>
                </a:spcAft>
                <a:defRPr/>
              </a:pPr>
              <a:r>
                <a:rPr lang="zh-CN" altLang="en-US" sz="1982" b="1" kern="0" dirty="0">
                  <a:solidFill>
                    <a:prstClr val="white">
                      <a:lumMod val="85000"/>
                    </a:prstClr>
                  </a:solidFill>
                  <a:latin typeface="微软雅黑" panose="020B0503020204020204" pitchFamily="34" charset="-122"/>
                  <a:ea typeface="微软雅黑" panose="020B0503020204020204" pitchFamily="34" charset="-122"/>
                </a:rPr>
                <a:t>后期</a:t>
              </a:r>
              <a:r>
                <a:rPr lang="en-US" altLang="zh-CN" sz="1982" b="1" kern="0" dirty="0">
                  <a:solidFill>
                    <a:prstClr val="white">
                      <a:lumMod val="85000"/>
                    </a:prstClr>
                  </a:solidFill>
                  <a:latin typeface="微软雅黑" panose="020B0503020204020204" pitchFamily="34" charset="-122"/>
                  <a:ea typeface="微软雅黑" panose="020B0503020204020204" pitchFamily="34" charset="-122"/>
                </a:rPr>
                <a:t>SKU</a:t>
              </a:r>
              <a:r>
                <a:rPr lang="zh-CN" altLang="en-US" sz="1982" b="1" kern="0" dirty="0">
                  <a:solidFill>
                    <a:prstClr val="white">
                      <a:lumMod val="85000"/>
                    </a:prstClr>
                  </a:solidFill>
                  <a:latin typeface="微软雅黑" panose="020B0503020204020204" pitchFamily="34" charset="-122"/>
                  <a:ea typeface="微软雅黑" panose="020B0503020204020204" pitchFamily="34" charset="-122"/>
                </a:rPr>
                <a:t>聚焦提效提升思路</a:t>
              </a:r>
            </a:p>
          </p:txBody>
        </p:sp>
        <p:sp>
          <p:nvSpPr>
            <p:cNvPr id="10" name="平行四边形 9"/>
            <p:cNvSpPr/>
            <p:nvPr/>
          </p:nvSpPr>
          <p:spPr>
            <a:xfrm>
              <a:off x="4315150" y="2341731"/>
              <a:ext cx="3857250" cy="540057"/>
            </a:xfrm>
            <a:prstGeom prst="parallelogram">
              <a:avLst>
                <a:gd name="adj" fmla="val 48207"/>
              </a:avLst>
            </a:prstGeom>
            <a:noFill/>
            <a:ln w="15875" cap="flat" cmpd="sng" algn="ctr">
              <a:solidFill>
                <a:schemeClr val="bg1">
                  <a:lumMod val="85000"/>
                </a:schemeClr>
              </a:solidFill>
              <a:prstDash val="solid"/>
            </a:ln>
            <a:effectLst/>
          </p:spPr>
          <p:txBody>
            <a:bodyPr lIns="61767" tIns="30883" rIns="61767" bIns="30883" rtlCol="0" anchor="ctr"/>
            <a:lstStyle/>
            <a:p>
              <a:pPr fontAlgn="auto">
                <a:spcBef>
                  <a:spcPts val="0"/>
                </a:spcBef>
                <a:spcAft>
                  <a:spcPts val="0"/>
                </a:spcAft>
                <a:defRPr/>
              </a:pPr>
              <a:endParaRPr lang="zh-CN" altLang="en-US" sz="1982" b="1" kern="0">
                <a:solidFill>
                  <a:prstClr val="white">
                    <a:lumMod val="85000"/>
                  </a:prstClr>
                </a:solidFill>
                <a:latin typeface="Calibri"/>
              </a:endParaRPr>
            </a:p>
          </p:txBody>
        </p:sp>
      </p:grpSp>
      <p:grpSp>
        <p:nvGrpSpPr>
          <p:cNvPr id="11" name="组合 38"/>
          <p:cNvGrpSpPr/>
          <p:nvPr/>
        </p:nvGrpSpPr>
        <p:grpSpPr>
          <a:xfrm>
            <a:off x="1008123" y="2376019"/>
            <a:ext cx="1347545" cy="695761"/>
            <a:chOff x="2215144" y="982844"/>
            <a:chExt cx="1391341" cy="842780"/>
          </a:xfrm>
        </p:grpSpPr>
        <p:sp>
          <p:nvSpPr>
            <p:cNvPr id="12" name="平行四边形 11"/>
            <p:cNvSpPr/>
            <p:nvPr/>
          </p:nvSpPr>
          <p:spPr>
            <a:xfrm>
              <a:off x="2215144" y="982844"/>
              <a:ext cx="1120898" cy="842780"/>
            </a:xfrm>
            <a:prstGeom prst="parallelogram">
              <a:avLst>
                <a:gd name="adj" fmla="val 48207"/>
              </a:avLst>
            </a:prstGeom>
            <a:solidFill>
              <a:srgbClr val="0070C0"/>
            </a:solidFill>
            <a:ln w="25400" cap="flat" cmpd="sng" algn="ctr">
              <a:noFill/>
              <a:prstDash val="solid"/>
            </a:ln>
            <a:effectLst/>
          </p:spPr>
          <p:txBody>
            <a:bodyPr rtlCol="0" anchor="ctr"/>
            <a:lstStyle/>
            <a:p>
              <a:pPr algn="ctr" fontAlgn="auto">
                <a:spcBef>
                  <a:spcPts val="0"/>
                </a:spcBef>
                <a:spcAft>
                  <a:spcPts val="0"/>
                </a:spcAft>
                <a:defRPr/>
              </a:pPr>
              <a:endParaRPr lang="zh-CN" altLang="en-US" sz="1261" kern="0">
                <a:solidFill>
                  <a:prstClr val="white"/>
                </a:solidFill>
                <a:latin typeface="Impact" panose="020B0806030902050204" pitchFamily="34" charset="0"/>
              </a:endParaRPr>
            </a:p>
          </p:txBody>
        </p:sp>
        <p:sp>
          <p:nvSpPr>
            <p:cNvPr id="13" name="文本框 9"/>
            <p:cNvSpPr txBox="1"/>
            <p:nvPr/>
          </p:nvSpPr>
          <p:spPr>
            <a:xfrm>
              <a:off x="2539686" y="1082751"/>
              <a:ext cx="1066799" cy="581976"/>
            </a:xfrm>
            <a:prstGeom prst="rect">
              <a:avLst/>
            </a:prstGeom>
            <a:noFill/>
          </p:spPr>
          <p:txBody>
            <a:bodyPr wrap="square" rtlCol="0">
              <a:spAutoFit/>
            </a:bodyPr>
            <a:lstStyle/>
            <a:p>
              <a:pPr fontAlgn="auto">
                <a:spcBef>
                  <a:spcPts val="0"/>
                </a:spcBef>
                <a:spcAft>
                  <a:spcPts val="0"/>
                </a:spcAft>
                <a:defRPr/>
              </a:pPr>
              <a:r>
                <a:rPr lang="en-US" altLang="zh-CN" sz="2522" kern="0" dirty="0">
                  <a:solidFill>
                    <a:prstClr val="white"/>
                  </a:solidFill>
                  <a:latin typeface="Impact" panose="020B0806030902050204" pitchFamily="34" charset="0"/>
                </a:rPr>
                <a:t>01</a:t>
              </a:r>
              <a:endParaRPr lang="zh-CN" altLang="en-US" sz="2522" kern="0" dirty="0">
                <a:solidFill>
                  <a:prstClr val="white"/>
                </a:solidFill>
                <a:latin typeface="Impact" panose="020B0806030902050204" pitchFamily="34" charset="0"/>
              </a:endParaRPr>
            </a:p>
          </p:txBody>
        </p:sp>
      </p:grpSp>
      <p:grpSp>
        <p:nvGrpSpPr>
          <p:cNvPr id="14" name="组合 41"/>
          <p:cNvGrpSpPr/>
          <p:nvPr/>
        </p:nvGrpSpPr>
        <p:grpSpPr>
          <a:xfrm>
            <a:off x="1064922" y="3393498"/>
            <a:ext cx="1304946" cy="695760"/>
            <a:chOff x="2215144" y="2033848"/>
            <a:chExt cx="1347358" cy="842781"/>
          </a:xfrm>
        </p:grpSpPr>
        <p:sp>
          <p:nvSpPr>
            <p:cNvPr id="15" name="平行四边形 14"/>
            <p:cNvSpPr/>
            <p:nvPr/>
          </p:nvSpPr>
          <p:spPr>
            <a:xfrm>
              <a:off x="2215144" y="2033848"/>
              <a:ext cx="1120898" cy="842781"/>
            </a:xfrm>
            <a:prstGeom prst="parallelogram">
              <a:avLst>
                <a:gd name="adj" fmla="val 48207"/>
              </a:avLst>
            </a:prstGeom>
            <a:solidFill>
              <a:schemeClr val="bg1">
                <a:lumMod val="95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sz="1261" kern="0">
                <a:solidFill>
                  <a:prstClr val="white">
                    <a:lumMod val="85000"/>
                  </a:prstClr>
                </a:solidFill>
                <a:latin typeface="Impact" panose="020B0806030902050204" pitchFamily="34" charset="0"/>
              </a:endParaRPr>
            </a:p>
          </p:txBody>
        </p:sp>
        <p:sp>
          <p:nvSpPr>
            <p:cNvPr id="16" name="文本框 10"/>
            <p:cNvSpPr txBox="1"/>
            <p:nvPr/>
          </p:nvSpPr>
          <p:spPr>
            <a:xfrm>
              <a:off x="2495703" y="2141512"/>
              <a:ext cx="1066799" cy="581977"/>
            </a:xfrm>
            <a:prstGeom prst="rect">
              <a:avLst/>
            </a:prstGeom>
            <a:noFill/>
          </p:spPr>
          <p:txBody>
            <a:bodyPr wrap="square" rtlCol="0">
              <a:spAutoFit/>
            </a:bodyPr>
            <a:lstStyle/>
            <a:p>
              <a:pPr fontAlgn="auto">
                <a:spcBef>
                  <a:spcPts val="0"/>
                </a:spcBef>
                <a:spcAft>
                  <a:spcPts val="0"/>
                </a:spcAft>
                <a:defRPr/>
              </a:pPr>
              <a:r>
                <a:rPr lang="en-US" altLang="zh-CN" sz="2522" kern="0" dirty="0">
                  <a:solidFill>
                    <a:prstClr val="white">
                      <a:lumMod val="85000"/>
                    </a:prstClr>
                  </a:solidFill>
                  <a:latin typeface="Impact" panose="020B0806030902050204" pitchFamily="34" charset="0"/>
                </a:rPr>
                <a:t>02</a:t>
              </a:r>
              <a:endParaRPr lang="zh-CN" altLang="en-US" sz="2522" kern="0" dirty="0">
                <a:solidFill>
                  <a:prstClr val="white">
                    <a:lumMod val="85000"/>
                  </a:prstClr>
                </a:solidFill>
                <a:latin typeface="Impact" panose="020B0806030902050204" pitchFamily="34" charset="0"/>
              </a:endParaRPr>
            </a:p>
          </p:txBody>
        </p:sp>
      </p:grpSp>
      <p:grpSp>
        <p:nvGrpSpPr>
          <p:cNvPr id="17" name="组合 44"/>
          <p:cNvGrpSpPr/>
          <p:nvPr/>
        </p:nvGrpSpPr>
        <p:grpSpPr>
          <a:xfrm>
            <a:off x="1064922" y="4396782"/>
            <a:ext cx="1319146" cy="695762"/>
            <a:chOff x="2215144" y="3084852"/>
            <a:chExt cx="1362019" cy="842781"/>
          </a:xfrm>
        </p:grpSpPr>
        <p:sp>
          <p:nvSpPr>
            <p:cNvPr id="18" name="平行四边形 17"/>
            <p:cNvSpPr/>
            <p:nvPr/>
          </p:nvSpPr>
          <p:spPr>
            <a:xfrm>
              <a:off x="2215144" y="3084852"/>
              <a:ext cx="1120898" cy="842781"/>
            </a:xfrm>
            <a:prstGeom prst="parallelogram">
              <a:avLst>
                <a:gd name="adj" fmla="val 48207"/>
              </a:avLst>
            </a:prstGeom>
            <a:solidFill>
              <a:schemeClr val="bg1">
                <a:lumMod val="95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sz="1261" kern="0">
                <a:solidFill>
                  <a:prstClr val="white">
                    <a:lumMod val="85000"/>
                  </a:prstClr>
                </a:solidFill>
                <a:latin typeface="Impact" panose="020B0806030902050204" pitchFamily="34" charset="0"/>
              </a:endParaRPr>
            </a:p>
          </p:txBody>
        </p:sp>
        <p:sp>
          <p:nvSpPr>
            <p:cNvPr id="19" name="文本框 11"/>
            <p:cNvSpPr txBox="1"/>
            <p:nvPr/>
          </p:nvSpPr>
          <p:spPr>
            <a:xfrm>
              <a:off x="2510364" y="3190136"/>
              <a:ext cx="1066799" cy="581976"/>
            </a:xfrm>
            <a:prstGeom prst="rect">
              <a:avLst/>
            </a:prstGeom>
            <a:noFill/>
          </p:spPr>
          <p:txBody>
            <a:bodyPr wrap="square" rtlCol="0">
              <a:spAutoFit/>
            </a:bodyPr>
            <a:lstStyle/>
            <a:p>
              <a:pPr fontAlgn="auto">
                <a:spcBef>
                  <a:spcPts val="0"/>
                </a:spcBef>
                <a:spcAft>
                  <a:spcPts val="0"/>
                </a:spcAft>
                <a:defRPr/>
              </a:pPr>
              <a:r>
                <a:rPr lang="en-US" altLang="zh-CN" sz="2522" kern="0" dirty="0">
                  <a:solidFill>
                    <a:prstClr val="white">
                      <a:lumMod val="85000"/>
                    </a:prstClr>
                  </a:solidFill>
                  <a:latin typeface="Impact" panose="020B0806030902050204" pitchFamily="34" charset="0"/>
                </a:rPr>
                <a:t>03</a:t>
              </a:r>
              <a:endParaRPr lang="zh-CN" altLang="en-US" sz="2522" kern="0" dirty="0">
                <a:solidFill>
                  <a:prstClr val="white">
                    <a:lumMod val="85000"/>
                  </a:prstClr>
                </a:solidFill>
                <a:latin typeface="Impact" panose="020B0806030902050204" pitchFamily="34" charset="0"/>
              </a:endParaRPr>
            </a:p>
          </p:txBody>
        </p:sp>
      </p:grpSp>
    </p:spTree>
    <p:extLst>
      <p:ext uri="{BB962C8B-B14F-4D97-AF65-F5344CB8AC3E}">
        <p14:creationId xmlns:p14="http://schemas.microsoft.com/office/powerpoint/2010/main" val="109941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图片 36">
            <a:extLst>
              <a:ext uri="{FF2B5EF4-FFF2-40B4-BE49-F238E27FC236}">
                <a16:creationId xmlns="" xmlns:a16="http://schemas.microsoft.com/office/drawing/2014/main" id="{3E19CD29-B56B-4B2D-A1C7-D0BF49391469}"/>
              </a:ext>
            </a:extLst>
          </p:cNvPr>
          <p:cNvPicPr>
            <a:picLocks noChangeAspect="1"/>
          </p:cNvPicPr>
          <p:nvPr/>
        </p:nvPicPr>
        <p:blipFill rotWithShape="1">
          <a:blip r:embed="rId3" cstate="print">
            <a:duotone>
              <a:prstClr val="black"/>
              <a:srgbClr val="002060">
                <a:tint val="45000"/>
                <a:satMod val="400000"/>
              </a:srgbClr>
            </a:duotone>
            <a:extLst>
              <a:ext uri="{28A0092B-C50C-407E-A947-70E740481C1C}">
                <a14:useLocalDpi xmlns:a14="http://schemas.microsoft.com/office/drawing/2010/main" val="0"/>
              </a:ext>
            </a:extLst>
          </a:blip>
          <a:srcRect r="50353" b="5863"/>
          <a:stretch/>
        </p:blipFill>
        <p:spPr>
          <a:xfrm>
            <a:off x="481894" y="1819490"/>
            <a:ext cx="2810934" cy="3262209"/>
          </a:xfrm>
          <a:prstGeom prst="rect">
            <a:avLst/>
          </a:prstGeom>
        </p:spPr>
      </p:pic>
      <p:sp>
        <p:nvSpPr>
          <p:cNvPr id="39" name="副标题 2">
            <a:extLst>
              <a:ext uri="{FF2B5EF4-FFF2-40B4-BE49-F238E27FC236}">
                <a16:creationId xmlns="" xmlns:a16="http://schemas.microsoft.com/office/drawing/2014/main" id="{A198239A-79B0-4794-AF79-1B4285F40591}"/>
              </a:ext>
            </a:extLst>
          </p:cNvPr>
          <p:cNvSpPr txBox="1">
            <a:spLocks/>
          </p:cNvSpPr>
          <p:nvPr/>
        </p:nvSpPr>
        <p:spPr>
          <a:xfrm>
            <a:off x="3092148" y="1349049"/>
            <a:ext cx="7888590" cy="691777"/>
          </a:xfrm>
          <a:prstGeom prst="rect">
            <a:avLst/>
          </a:prstGeom>
        </p:spPr>
        <p:txBody>
          <a:bodyPr lIns="109805" tIns="54902" rIns="109805" bIns="54902"/>
          <a:lstStyle>
            <a:lvl1pPr marL="0" indent="0" algn="ctr" rtl="0" eaLnBrk="0" fontAlgn="base" hangingPunct="0">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342900" indent="0" algn="ctr" rtl="0" eaLnBrk="0" fontAlgn="base" hangingPunct="0">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685800" indent="0" algn="ctr" rtl="0" eaLnBrk="0" fontAlgn="base" hangingPunct="0">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0287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371600" indent="0" algn="ctr" rtl="0" eaLnBrk="0" fontAlgn="base" hangingPunct="0">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zh-CN" altLang="en-US" sz="3603" b="1" dirty="0">
                <a:solidFill>
                  <a:srgbClr val="0162B3"/>
                </a:solidFill>
                <a:latin typeface="微软雅黑" pitchFamily="34" charset="-122"/>
                <a:ea typeface="微软雅黑" pitchFamily="34" charset="-122"/>
              </a:rPr>
              <a:t>长虹空调用户画像</a:t>
            </a:r>
            <a:endParaRPr lang="en-US" altLang="zh-CN" sz="3603" b="1" dirty="0">
              <a:solidFill>
                <a:srgbClr val="0162B3"/>
              </a:solidFill>
              <a:latin typeface="微软雅黑" pitchFamily="34" charset="-122"/>
              <a:ea typeface="微软雅黑" pitchFamily="34" charset="-122"/>
            </a:endParaRPr>
          </a:p>
        </p:txBody>
      </p:sp>
      <p:sp>
        <p:nvSpPr>
          <p:cNvPr id="40" name="矩形 39">
            <a:extLst>
              <a:ext uri="{FF2B5EF4-FFF2-40B4-BE49-F238E27FC236}">
                <a16:creationId xmlns="" xmlns:a16="http://schemas.microsoft.com/office/drawing/2014/main" id="{FD7A5100-33F7-4307-A9D7-88A2DD531090}"/>
              </a:ext>
            </a:extLst>
          </p:cNvPr>
          <p:cNvSpPr/>
          <p:nvPr/>
        </p:nvSpPr>
        <p:spPr>
          <a:xfrm>
            <a:off x="3175417" y="2130902"/>
            <a:ext cx="6801971" cy="425053"/>
          </a:xfrm>
          <a:prstGeom prst="rect">
            <a:avLst/>
          </a:prstGeom>
        </p:spPr>
        <p:txBody>
          <a:bodyPr wrap="square">
            <a:spAutoFit/>
          </a:bodyPr>
          <a:lstStyle/>
          <a:p>
            <a:pPr fontAlgn="auto">
              <a:spcBef>
                <a:spcPts val="0"/>
              </a:spcBef>
              <a:spcAft>
                <a:spcPts val="0"/>
              </a:spcAft>
            </a:pPr>
            <a:r>
              <a:rPr lang="zh-CN" altLang="zh-CN" sz="2162" b="1" kern="100" dirty="0">
                <a:solidFill>
                  <a:prstClr val="black"/>
                </a:solidFill>
                <a:latin typeface="微软雅黑" pitchFamily="34" charset="-122"/>
                <a:ea typeface="微软雅黑" pitchFamily="34" charset="-122"/>
                <a:cs typeface="Times New Roman" panose="02020603050405020304" pitchFamily="18" charset="0"/>
              </a:rPr>
              <a:t>做出</a:t>
            </a:r>
            <a:r>
              <a:rPr lang="zh-CN" altLang="zh-CN" sz="2162" b="1" kern="100" dirty="0">
                <a:solidFill>
                  <a:srgbClr val="FF0000"/>
                </a:solidFill>
                <a:latin typeface="微软雅黑" pitchFamily="34" charset="-122"/>
                <a:ea typeface="微软雅黑" pitchFamily="34" charset="-122"/>
                <a:cs typeface="Times New Roman" panose="02020603050405020304" pitchFamily="18" charset="0"/>
              </a:rPr>
              <a:t>用户</a:t>
            </a:r>
            <a:r>
              <a:rPr lang="zh-CN" altLang="zh-CN" sz="2162" b="1" kern="100" dirty="0">
                <a:solidFill>
                  <a:prstClr val="black"/>
                </a:solidFill>
                <a:latin typeface="微软雅黑" pitchFamily="34" charset="-122"/>
                <a:ea typeface="微软雅黑" pitchFamily="34" charset="-122"/>
                <a:cs typeface="Times New Roman" panose="02020603050405020304" pitchFamily="18" charset="0"/>
              </a:rPr>
              <a:t>更</a:t>
            </a:r>
            <a:r>
              <a:rPr lang="zh-CN" altLang="zh-CN" sz="2162" b="1" kern="100" dirty="0">
                <a:solidFill>
                  <a:srgbClr val="FF0000"/>
                </a:solidFill>
                <a:latin typeface="微软雅黑" pitchFamily="34" charset="-122"/>
                <a:ea typeface="微软雅黑" pitchFamily="34" charset="-122"/>
                <a:cs typeface="Times New Roman" panose="02020603050405020304" pitchFamily="18" charset="0"/>
              </a:rPr>
              <a:t>喜欢的产品</a:t>
            </a:r>
            <a:r>
              <a:rPr lang="zh-CN" altLang="zh-CN" sz="2162" b="1" kern="100" dirty="0">
                <a:solidFill>
                  <a:prstClr val="black"/>
                </a:solidFill>
                <a:latin typeface="微软雅黑" pitchFamily="34" charset="-122"/>
                <a:ea typeface="微软雅黑" pitchFamily="34" charset="-122"/>
                <a:cs typeface="Times New Roman" panose="02020603050405020304" pitchFamily="18" charset="0"/>
              </a:rPr>
              <a:t>，并将产品卖给</a:t>
            </a:r>
            <a:r>
              <a:rPr lang="zh-CN" altLang="zh-CN" sz="2162" b="1" kern="100" dirty="0">
                <a:solidFill>
                  <a:srgbClr val="FF0000"/>
                </a:solidFill>
                <a:latin typeface="微软雅黑" pitchFamily="34" charset="-122"/>
                <a:ea typeface="微软雅黑" pitchFamily="34" charset="-122"/>
                <a:cs typeface="Times New Roman" panose="02020603050405020304" pitchFamily="18" charset="0"/>
              </a:rPr>
              <a:t>对的人</a:t>
            </a:r>
            <a:r>
              <a:rPr lang="zh-CN" altLang="en-US" sz="2162" b="1" kern="100" dirty="0">
                <a:solidFill>
                  <a:srgbClr val="FF0000"/>
                </a:solidFill>
                <a:latin typeface="微软雅黑" pitchFamily="34" charset="-122"/>
                <a:ea typeface="微软雅黑" pitchFamily="34" charset="-122"/>
                <a:cs typeface="Times New Roman" panose="02020603050405020304" pitchFamily="18" charset="0"/>
              </a:rPr>
              <a:t>！</a:t>
            </a:r>
            <a:endParaRPr lang="zh-CN" altLang="en-US" sz="2162" b="1" dirty="0">
              <a:solidFill>
                <a:prstClr val="black"/>
              </a:solidFill>
              <a:latin typeface="微软雅黑" pitchFamily="34" charset="-122"/>
              <a:ea typeface="微软雅黑" pitchFamily="34" charset="-122"/>
            </a:endParaRPr>
          </a:p>
        </p:txBody>
      </p:sp>
      <p:sp>
        <p:nvSpPr>
          <p:cNvPr id="41" name="副标题 2">
            <a:extLst>
              <a:ext uri="{FF2B5EF4-FFF2-40B4-BE49-F238E27FC236}">
                <a16:creationId xmlns="" xmlns:a16="http://schemas.microsoft.com/office/drawing/2014/main" id="{67D8F7DA-5EE2-4C2E-A2BA-E9545429B2E2}"/>
              </a:ext>
            </a:extLst>
          </p:cNvPr>
          <p:cNvSpPr txBox="1">
            <a:spLocks/>
          </p:cNvSpPr>
          <p:nvPr/>
        </p:nvSpPr>
        <p:spPr>
          <a:xfrm>
            <a:off x="3193696" y="2985190"/>
            <a:ext cx="7271137" cy="2182695"/>
          </a:xfrm>
          <a:prstGeom prst="rect">
            <a:avLst/>
          </a:prstGeom>
        </p:spPr>
        <p:txBody>
          <a:bodyPr vert="horz" lIns="82356" tIns="41178" rIns="82356" bIns="41178" rtlCol="0">
            <a:normAutofit fontScale="92500" lnSpcReduction="10000"/>
          </a:bodyPr>
          <a:lstStyle>
            <a:lvl1pPr marL="228600" indent="-228600" algn="l" defTabSz="914400" rtl="0" eaLnBrk="1" latinLnBrk="0" hangingPunct="1">
              <a:lnSpc>
                <a:spcPct val="120000"/>
              </a:lnSpc>
              <a:spcBef>
                <a:spcPts val="1000"/>
              </a:spcBef>
              <a:buSzPct val="75000"/>
              <a:buFont typeface="Arial" panose="020B0604020202020204" pitchFamily="34" charset="0"/>
              <a:buChar char="•"/>
              <a:defRPr sz="2800" kern="1200">
                <a:solidFill>
                  <a:schemeClr val="tx1">
                    <a:lumMod val="85000"/>
                    <a:lumOff val="15000"/>
                  </a:schemeClr>
                </a:solidFill>
                <a:latin typeface="微软雅黑" panose="020B0503020204020204" charset="-122"/>
                <a:ea typeface="微软雅黑" panose="020B0503020204020204" charset="-122"/>
                <a:cs typeface="+mn-cs"/>
              </a:defRPr>
            </a:lvl1pPr>
            <a:lvl2pPr marL="575945" indent="-228600" algn="l" defTabSz="914400" rtl="0" eaLnBrk="1" fontAlgn="auto" latinLnBrk="0" hangingPunct="1">
              <a:lnSpc>
                <a:spcPct val="120000"/>
              </a:lnSpc>
              <a:spcBef>
                <a:spcPts val="500"/>
              </a:spcBef>
              <a:buSzPct val="75000"/>
              <a:buFont typeface="Arial" panose="020B0604020202020204" pitchFamily="34" charset="0"/>
              <a:buChar char="•"/>
              <a:defRPr sz="2200" kern="1200">
                <a:solidFill>
                  <a:schemeClr val="tx1">
                    <a:lumMod val="75000"/>
                    <a:lumOff val="25000"/>
                  </a:schemeClr>
                </a:solidFill>
                <a:latin typeface="微软雅黑" panose="020B0503020204020204" charset="-122"/>
                <a:ea typeface="微软雅黑" panose="020B0503020204020204" charset="-122"/>
                <a:cs typeface="+mn-cs"/>
              </a:defRPr>
            </a:lvl2pPr>
            <a:lvl3pPr marL="1007745" indent="-228600" algn="l" defTabSz="914400" rtl="0" eaLnBrk="1" fontAlgn="auto" latinLnBrk="0" hangingPunct="1">
              <a:lnSpc>
                <a:spcPct val="120000"/>
              </a:lnSpc>
              <a:spcBef>
                <a:spcPts val="500"/>
              </a:spcBef>
              <a:buSzPct val="75000"/>
              <a:buFont typeface="Arial" panose="020B0604020202020204" pitchFamily="34" charset="0"/>
              <a:buChar char="‒"/>
              <a:defRPr sz="2000" kern="1200">
                <a:solidFill>
                  <a:schemeClr val="tx1">
                    <a:lumMod val="65000"/>
                    <a:lumOff val="35000"/>
                  </a:schemeClr>
                </a:solidFill>
                <a:latin typeface="微软雅黑" panose="020B0503020204020204" charset="-122"/>
                <a:ea typeface="微软雅黑" panose="020B0503020204020204" charset="-122"/>
                <a:cs typeface="+mn-cs"/>
              </a:defRPr>
            </a:lvl3pPr>
            <a:lvl4pPr marL="1511935" indent="-228600" algn="l" defTabSz="914400" rtl="0" eaLnBrk="1" fontAlgn="auto" latinLnBrk="0" hangingPunct="1">
              <a:lnSpc>
                <a:spcPct val="10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4pPr>
            <a:lvl5pPr marL="1943735" indent="-228600" algn="l" defTabSz="914400" rtl="0" eaLnBrk="1" fontAlgn="auto" latinLnBrk="0" hangingPunct="1">
              <a:lnSpc>
                <a:spcPct val="90000"/>
              </a:lnSpc>
              <a:spcBef>
                <a:spcPts val="500"/>
              </a:spcBef>
              <a:buSzPct val="75000"/>
              <a:buFont typeface="Arial" panose="020B0604020202020204" pitchFamily="34" charset="0"/>
              <a:buChar char="˃"/>
              <a:defRPr sz="1800" kern="1200">
                <a:solidFill>
                  <a:schemeClr val="tx1">
                    <a:lumMod val="50000"/>
                    <a:lumOff val="50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fontAlgn="auto">
              <a:lnSpc>
                <a:spcPct val="150000"/>
              </a:lnSpc>
              <a:spcBef>
                <a:spcPts val="540"/>
              </a:spcBef>
              <a:spcAft>
                <a:spcPts val="540"/>
              </a:spcAft>
              <a:buFont typeface="Wingdings" pitchFamily="2" charset="2"/>
              <a:buChar char="Ø"/>
            </a:pPr>
            <a:r>
              <a:rPr lang="zh-CN" altLang="zh-CN" sz="1621" dirty="0">
                <a:solidFill>
                  <a:prstClr val="black">
                    <a:lumMod val="85000"/>
                    <a:lumOff val="15000"/>
                  </a:prstClr>
                </a:solidFill>
              </a:rPr>
              <a:t>长虹空调已有</a:t>
            </a:r>
            <a:r>
              <a:rPr lang="en-US" altLang="zh-CN" sz="1621" dirty="0">
                <a:solidFill>
                  <a:prstClr val="black">
                    <a:lumMod val="85000"/>
                    <a:lumOff val="15000"/>
                  </a:prstClr>
                </a:solidFill>
              </a:rPr>
              <a:t>20</a:t>
            </a:r>
            <a:r>
              <a:rPr lang="zh-CN" altLang="zh-CN" sz="1621" dirty="0">
                <a:solidFill>
                  <a:prstClr val="black">
                    <a:lumMod val="85000"/>
                    <a:lumOff val="15000"/>
                  </a:prstClr>
                </a:solidFill>
              </a:rPr>
              <a:t>多年历程，累计销售上千万台，但多年来用户画像还相对模糊</a:t>
            </a:r>
            <a:r>
              <a:rPr lang="zh-CN" altLang="en-US" sz="1621" dirty="0">
                <a:solidFill>
                  <a:prstClr val="black">
                    <a:lumMod val="85000"/>
                    <a:lumOff val="15000"/>
                  </a:prstClr>
                </a:solidFill>
              </a:rPr>
              <a:t>，</a:t>
            </a:r>
            <a:r>
              <a:rPr lang="en-US" altLang="zh-CN" sz="1621" dirty="0">
                <a:solidFill>
                  <a:prstClr val="black">
                    <a:lumMod val="85000"/>
                    <a:lumOff val="15000"/>
                  </a:prstClr>
                </a:solidFill>
              </a:rPr>
              <a:t>2018</a:t>
            </a:r>
            <a:r>
              <a:rPr lang="zh-CN" altLang="en-US" sz="1621" dirty="0">
                <a:solidFill>
                  <a:prstClr val="black">
                    <a:lumMod val="85000"/>
                    <a:lumOff val="15000"/>
                  </a:prstClr>
                </a:solidFill>
              </a:rPr>
              <a:t>年空调公司联合创新中心用户研究部对已购</a:t>
            </a:r>
            <a:r>
              <a:rPr lang="en-US" altLang="zh-CN" sz="1621" dirty="0">
                <a:solidFill>
                  <a:prstClr val="black">
                    <a:lumMod val="85000"/>
                    <a:lumOff val="15000"/>
                  </a:prstClr>
                </a:solidFill>
              </a:rPr>
              <a:t>CHIQ</a:t>
            </a:r>
            <a:r>
              <a:rPr lang="zh-CN" altLang="en-US" sz="1621" dirty="0">
                <a:solidFill>
                  <a:prstClr val="black">
                    <a:lumMod val="85000"/>
                    <a:lumOff val="15000"/>
                  </a:prstClr>
                </a:solidFill>
              </a:rPr>
              <a:t>和长虹空调的城镇用户进行画像，通过八、九月两个多月的分析研究，采用定性与定量相结合的人群细分方法找出了购机人群的共性特点，共归类形成</a:t>
            </a:r>
            <a:r>
              <a:rPr lang="en-US" altLang="zh-CN" sz="1621" dirty="0">
                <a:solidFill>
                  <a:prstClr val="black">
                    <a:lumMod val="85000"/>
                    <a:lumOff val="15000"/>
                  </a:prstClr>
                </a:solidFill>
              </a:rPr>
              <a:t>6</a:t>
            </a:r>
            <a:r>
              <a:rPr lang="zh-CN" altLang="en-US" sz="1621" dirty="0">
                <a:solidFill>
                  <a:prstClr val="black">
                    <a:lumMod val="85000"/>
                    <a:lumOff val="15000"/>
                  </a:prstClr>
                </a:solidFill>
              </a:rPr>
              <a:t>类人群基本画像。</a:t>
            </a:r>
            <a:endParaRPr lang="en-US" altLang="zh-CN" sz="1621" dirty="0">
              <a:solidFill>
                <a:prstClr val="black">
                  <a:lumMod val="85000"/>
                  <a:lumOff val="15000"/>
                </a:prstClr>
              </a:solidFill>
            </a:endParaRPr>
          </a:p>
          <a:p>
            <a:pPr marL="0" fontAlgn="auto">
              <a:lnSpc>
                <a:spcPct val="150000"/>
              </a:lnSpc>
              <a:spcBef>
                <a:spcPts val="540"/>
              </a:spcBef>
              <a:spcAft>
                <a:spcPts val="540"/>
              </a:spcAft>
              <a:buFont typeface="Wingdings" pitchFamily="2" charset="2"/>
              <a:buChar char="Ø"/>
            </a:pPr>
            <a:r>
              <a:rPr lang="en-US" altLang="zh-CN" sz="1621" dirty="0">
                <a:solidFill>
                  <a:prstClr val="black">
                    <a:lumMod val="85000"/>
                    <a:lumOff val="15000"/>
                  </a:prstClr>
                </a:solidFill>
              </a:rPr>
              <a:t>2018.11-12</a:t>
            </a:r>
            <a:r>
              <a:rPr lang="zh-CN" altLang="en-US" sz="1621" dirty="0">
                <a:solidFill>
                  <a:prstClr val="black">
                    <a:lumMod val="85000"/>
                    <a:lumOff val="15000"/>
                  </a:prstClr>
                </a:solidFill>
              </a:rPr>
              <a:t>月我们再次组织了</a:t>
            </a:r>
            <a:r>
              <a:rPr lang="en-US" altLang="zh-CN" sz="1621" dirty="0">
                <a:solidFill>
                  <a:prstClr val="black">
                    <a:lumMod val="85000"/>
                    <a:lumOff val="15000"/>
                  </a:prstClr>
                </a:solidFill>
              </a:rPr>
              <a:t>2018</a:t>
            </a:r>
            <a:r>
              <a:rPr lang="zh-CN" altLang="en-US" sz="1621" dirty="0">
                <a:solidFill>
                  <a:prstClr val="black">
                    <a:lumMod val="85000"/>
                    <a:lumOff val="15000"/>
                  </a:prstClr>
                </a:solidFill>
              </a:rPr>
              <a:t>年度用户满意度回访调查，其中也涉及到了用户基本特征，验证了大部分用户是与之前调研得出的</a:t>
            </a:r>
            <a:r>
              <a:rPr lang="en-US" altLang="zh-CN" sz="1621" dirty="0">
                <a:solidFill>
                  <a:prstClr val="black">
                    <a:lumMod val="85000"/>
                    <a:lumOff val="15000"/>
                  </a:prstClr>
                </a:solidFill>
              </a:rPr>
              <a:t>6</a:t>
            </a:r>
            <a:r>
              <a:rPr lang="zh-CN" altLang="en-US" sz="1621" dirty="0">
                <a:solidFill>
                  <a:prstClr val="black">
                    <a:lumMod val="85000"/>
                    <a:lumOff val="15000"/>
                  </a:prstClr>
                </a:solidFill>
              </a:rPr>
              <a:t>类用户人群相匹配。</a:t>
            </a:r>
            <a:endParaRPr lang="en-US" altLang="zh-CN" sz="1621" dirty="0">
              <a:solidFill>
                <a:prstClr val="black">
                  <a:lumMod val="85000"/>
                  <a:lumOff val="15000"/>
                </a:prstClr>
              </a:solidFill>
            </a:endParaRPr>
          </a:p>
        </p:txBody>
      </p:sp>
    </p:spTree>
    <p:extLst>
      <p:ext uri="{BB962C8B-B14F-4D97-AF65-F5344CB8AC3E}">
        <p14:creationId xmlns:p14="http://schemas.microsoft.com/office/powerpoint/2010/main" val="45730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wipe(left)">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wipe(left)">
                                      <p:cBhvr>
                                        <p:cTn id="12" dur="500"/>
                                        <p:tgtEl>
                                          <p:spTgt spid="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 xmlns:a16="http://schemas.microsoft.com/office/drawing/2014/main" id="{E37F526E-E489-44B3-A309-02FBBED5E615}"/>
              </a:ext>
            </a:extLst>
          </p:cNvPr>
          <p:cNvSpPr/>
          <p:nvPr/>
        </p:nvSpPr>
        <p:spPr>
          <a:xfrm>
            <a:off x="1313871" y="1644071"/>
            <a:ext cx="1346404" cy="884778"/>
          </a:xfrm>
          <a:prstGeom prst="roundRect">
            <a:avLst>
              <a:gd name="adj" fmla="val 10643"/>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5" name="矩形: 圆角 4">
            <a:extLst>
              <a:ext uri="{FF2B5EF4-FFF2-40B4-BE49-F238E27FC236}">
                <a16:creationId xmlns="" xmlns:a16="http://schemas.microsoft.com/office/drawing/2014/main" id="{8A1B9CED-1E8A-427E-91DE-6818DC182C58}"/>
              </a:ext>
            </a:extLst>
          </p:cNvPr>
          <p:cNvSpPr/>
          <p:nvPr/>
        </p:nvSpPr>
        <p:spPr>
          <a:xfrm>
            <a:off x="2801508" y="1644088"/>
            <a:ext cx="1346404" cy="861646"/>
          </a:xfrm>
          <a:prstGeom prst="roundRect">
            <a:avLst>
              <a:gd name="adj" fmla="val 10643"/>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6" name="矩形: 圆角 5">
            <a:extLst>
              <a:ext uri="{FF2B5EF4-FFF2-40B4-BE49-F238E27FC236}">
                <a16:creationId xmlns="" xmlns:a16="http://schemas.microsoft.com/office/drawing/2014/main" id="{1C286E73-4B6A-4969-BB48-7761CED070CC}"/>
              </a:ext>
            </a:extLst>
          </p:cNvPr>
          <p:cNvSpPr/>
          <p:nvPr/>
        </p:nvSpPr>
        <p:spPr>
          <a:xfrm>
            <a:off x="7264419" y="1619045"/>
            <a:ext cx="1346404" cy="904739"/>
          </a:xfrm>
          <a:prstGeom prst="roundRect">
            <a:avLst>
              <a:gd name="adj" fmla="val 10643"/>
            </a:avLst>
          </a:prstGeom>
          <a:solidFill>
            <a:srgbClr val="8FB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7" name="矩形: 圆角 6">
            <a:extLst>
              <a:ext uri="{FF2B5EF4-FFF2-40B4-BE49-F238E27FC236}">
                <a16:creationId xmlns="" xmlns:a16="http://schemas.microsoft.com/office/drawing/2014/main" id="{7461E663-5BDD-47CE-AC55-8337E6C1802F}"/>
              </a:ext>
            </a:extLst>
          </p:cNvPr>
          <p:cNvSpPr/>
          <p:nvPr/>
        </p:nvSpPr>
        <p:spPr>
          <a:xfrm>
            <a:off x="8752057" y="1619045"/>
            <a:ext cx="1346404" cy="904739"/>
          </a:xfrm>
          <a:prstGeom prst="roundRect">
            <a:avLst>
              <a:gd name="adj" fmla="val 10643"/>
            </a:avLst>
          </a:prstGeom>
          <a:solidFill>
            <a:srgbClr val="8FB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8" name="矩形: 圆角 7">
            <a:extLst>
              <a:ext uri="{FF2B5EF4-FFF2-40B4-BE49-F238E27FC236}">
                <a16:creationId xmlns="" xmlns:a16="http://schemas.microsoft.com/office/drawing/2014/main" id="{641FAEDC-72F2-46F2-B51B-93FA153926FF}"/>
              </a:ext>
            </a:extLst>
          </p:cNvPr>
          <p:cNvSpPr/>
          <p:nvPr/>
        </p:nvSpPr>
        <p:spPr>
          <a:xfrm>
            <a:off x="4289145" y="1644068"/>
            <a:ext cx="1346404" cy="888751"/>
          </a:xfrm>
          <a:prstGeom prst="roundRect">
            <a:avLst>
              <a:gd name="adj" fmla="val 10643"/>
            </a:avLst>
          </a:prstGeom>
          <a:solidFill>
            <a:srgbClr val="50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 xmlns:a16="http://schemas.microsoft.com/office/drawing/2014/main" id="{3B24A6BB-9975-4F2B-8270-9DFE8406EAB5}"/>
              </a:ext>
            </a:extLst>
          </p:cNvPr>
          <p:cNvSpPr/>
          <p:nvPr/>
        </p:nvSpPr>
        <p:spPr>
          <a:xfrm>
            <a:off x="5776782" y="1644068"/>
            <a:ext cx="1346404" cy="888751"/>
          </a:xfrm>
          <a:prstGeom prst="roundRect">
            <a:avLst>
              <a:gd name="adj" fmla="val 10643"/>
            </a:avLst>
          </a:prstGeom>
          <a:solidFill>
            <a:srgbClr val="508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anose="020B0503020204020204" pitchFamily="34" charset="-122"/>
              <a:ea typeface="微软雅黑" panose="020B0503020204020204" pitchFamily="34" charset="-122"/>
            </a:endParaRPr>
          </a:p>
        </p:txBody>
      </p:sp>
      <p:cxnSp>
        <p:nvCxnSpPr>
          <p:cNvPr id="11" name="直接连接符 10">
            <a:extLst>
              <a:ext uri="{FF2B5EF4-FFF2-40B4-BE49-F238E27FC236}">
                <a16:creationId xmlns="" xmlns:a16="http://schemas.microsoft.com/office/drawing/2014/main" id="{8466E310-4804-4BD0-8D32-E7392D08C946}"/>
              </a:ext>
            </a:extLst>
          </p:cNvPr>
          <p:cNvCxnSpPr>
            <a:cxnSpLocks/>
          </p:cNvCxnSpPr>
          <p:nvPr/>
        </p:nvCxnSpPr>
        <p:spPr>
          <a:xfrm flipH="1">
            <a:off x="4462292" y="1240672"/>
            <a:ext cx="5409692" cy="0"/>
          </a:xfrm>
          <a:prstGeom prst="line">
            <a:avLst/>
          </a:prstGeom>
          <a:ln w="38100">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 xmlns:a16="http://schemas.microsoft.com/office/drawing/2014/main" id="{0474D9BF-9763-42D9-802E-47E6E711BAB3}"/>
              </a:ext>
            </a:extLst>
          </p:cNvPr>
          <p:cNvCxnSpPr>
            <a:cxnSpLocks/>
          </p:cNvCxnSpPr>
          <p:nvPr/>
        </p:nvCxnSpPr>
        <p:spPr>
          <a:xfrm flipH="1">
            <a:off x="1595255" y="1175358"/>
            <a:ext cx="5380560" cy="0"/>
          </a:xfrm>
          <a:prstGeom prst="line">
            <a:avLst/>
          </a:prstGeom>
          <a:ln w="38100">
            <a:solidFill>
              <a:srgbClr val="00206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 xmlns:a16="http://schemas.microsoft.com/office/drawing/2014/main" id="{26ADA53C-A825-46CC-8929-846E6B0FBE23}"/>
              </a:ext>
            </a:extLst>
          </p:cNvPr>
          <p:cNvSpPr/>
          <p:nvPr/>
        </p:nvSpPr>
        <p:spPr>
          <a:xfrm>
            <a:off x="3307978" y="935844"/>
            <a:ext cx="859531" cy="258661"/>
          </a:xfrm>
          <a:prstGeom prst="rect">
            <a:avLst/>
          </a:prstGeom>
        </p:spPr>
        <p:txBody>
          <a:bodyPr wrap="none">
            <a:spAutoFit/>
          </a:bodyPr>
          <a:lstStyle/>
          <a:p>
            <a:pPr algn="ctr" fontAlgn="auto">
              <a:spcBef>
                <a:spcPts val="0"/>
              </a:spcBef>
              <a:spcAft>
                <a:spcPts val="0"/>
              </a:spcAft>
            </a:pPr>
            <a:r>
              <a:rPr lang="en-US" altLang="zh-CN" sz="1081" b="1" kern="100" dirty="0" err="1">
                <a:solidFill>
                  <a:prstClr val="black"/>
                </a:solidFill>
                <a:latin typeface="等线" panose="02010600030101010101" pitchFamily="2" charset="-122"/>
                <a:cs typeface="Times New Roman" panose="02020603050405020304" pitchFamily="18" charset="0"/>
              </a:rPr>
              <a:t>CHiQ</a:t>
            </a:r>
            <a:r>
              <a:rPr lang="zh-CN" altLang="zh-CN" sz="1081" b="1" kern="100" dirty="0">
                <a:solidFill>
                  <a:prstClr val="black"/>
                </a:solidFill>
                <a:latin typeface="等线" panose="02010600030101010101" pitchFamily="2" charset="-122"/>
                <a:cs typeface="Times New Roman" panose="02020603050405020304" pitchFamily="18" charset="0"/>
              </a:rPr>
              <a:t>类别</a:t>
            </a:r>
            <a:r>
              <a:rPr lang="en-US" altLang="zh-CN" sz="1081" b="1" kern="100" dirty="0">
                <a:solidFill>
                  <a:prstClr val="black"/>
                </a:solidFill>
                <a:latin typeface="等线" panose="02010600030101010101" pitchFamily="2" charset="-122"/>
                <a:cs typeface="Times New Roman" panose="02020603050405020304" pitchFamily="18" charset="0"/>
              </a:rPr>
              <a:t> </a:t>
            </a:r>
            <a:endParaRPr lang="zh-CN" altLang="zh-CN" sz="1081" b="1" kern="100" dirty="0">
              <a:solidFill>
                <a:prstClr val="black"/>
              </a:solidFill>
              <a:latin typeface="等线" panose="02010600030101010101" pitchFamily="2" charset="-122"/>
              <a:cs typeface="Times New Roman" panose="02020603050405020304" pitchFamily="18" charset="0"/>
            </a:endParaRPr>
          </a:p>
        </p:txBody>
      </p:sp>
      <p:sp>
        <p:nvSpPr>
          <p:cNvPr id="14" name="矩形 13">
            <a:extLst>
              <a:ext uri="{FF2B5EF4-FFF2-40B4-BE49-F238E27FC236}">
                <a16:creationId xmlns="" xmlns:a16="http://schemas.microsoft.com/office/drawing/2014/main" id="{9572754C-1D2E-4BA7-9F6D-23F822CB26D9}"/>
              </a:ext>
            </a:extLst>
          </p:cNvPr>
          <p:cNvSpPr/>
          <p:nvPr/>
        </p:nvSpPr>
        <p:spPr>
          <a:xfrm>
            <a:off x="7779820" y="990934"/>
            <a:ext cx="742512" cy="258661"/>
          </a:xfrm>
          <a:prstGeom prst="rect">
            <a:avLst/>
          </a:prstGeom>
        </p:spPr>
        <p:txBody>
          <a:bodyPr wrap="none">
            <a:spAutoFit/>
          </a:bodyPr>
          <a:lstStyle/>
          <a:p>
            <a:pPr algn="ctr" fontAlgn="auto">
              <a:spcBef>
                <a:spcPts val="0"/>
              </a:spcBef>
              <a:spcAft>
                <a:spcPts val="0"/>
              </a:spcAft>
            </a:pPr>
            <a:r>
              <a:rPr lang="zh-CN" altLang="zh-CN" sz="1081" b="1" kern="100" dirty="0">
                <a:solidFill>
                  <a:prstClr val="black"/>
                </a:solidFill>
                <a:latin typeface="等线" panose="02010600030101010101" pitchFamily="2" charset="-122"/>
                <a:cs typeface="Times New Roman" panose="02020603050405020304" pitchFamily="18" charset="0"/>
              </a:rPr>
              <a:t>长虹类别</a:t>
            </a:r>
          </a:p>
        </p:txBody>
      </p:sp>
      <p:sp>
        <p:nvSpPr>
          <p:cNvPr id="15" name="矩形 14">
            <a:extLst>
              <a:ext uri="{FF2B5EF4-FFF2-40B4-BE49-F238E27FC236}">
                <a16:creationId xmlns="" xmlns:a16="http://schemas.microsoft.com/office/drawing/2014/main" id="{029A4684-3F10-4FA7-B600-33796ED2AE47}"/>
              </a:ext>
            </a:extLst>
          </p:cNvPr>
          <p:cNvSpPr/>
          <p:nvPr/>
        </p:nvSpPr>
        <p:spPr>
          <a:xfrm>
            <a:off x="1344465" y="2136065"/>
            <a:ext cx="1285214" cy="258661"/>
          </a:xfrm>
          <a:prstGeom prst="rect">
            <a:avLst/>
          </a:prstGeom>
        </p:spPr>
        <p:txBody>
          <a:bodyPr wrap="square">
            <a:spAutoFit/>
          </a:bodyPr>
          <a:lstStyle/>
          <a:p>
            <a:pPr algn="just" fontAlgn="auto">
              <a:spcBef>
                <a:spcPts val="0"/>
              </a:spcBef>
              <a:spcAft>
                <a:spcPts val="0"/>
              </a:spcAft>
            </a:pPr>
            <a:r>
              <a:rPr lang="zh-CN" altLang="en-US" sz="1081"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三四</a:t>
            </a:r>
            <a:r>
              <a:rPr lang="zh-CN" altLang="zh-CN" sz="1081"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线土豪，乡绅</a:t>
            </a:r>
          </a:p>
        </p:txBody>
      </p:sp>
      <p:sp>
        <p:nvSpPr>
          <p:cNvPr id="16" name="矩形 15">
            <a:extLst>
              <a:ext uri="{FF2B5EF4-FFF2-40B4-BE49-F238E27FC236}">
                <a16:creationId xmlns="" xmlns:a16="http://schemas.microsoft.com/office/drawing/2014/main" id="{CFACD76F-67CD-47BE-84BC-181E34A9ADDD}"/>
              </a:ext>
            </a:extLst>
          </p:cNvPr>
          <p:cNvSpPr/>
          <p:nvPr/>
        </p:nvSpPr>
        <p:spPr>
          <a:xfrm>
            <a:off x="2937185" y="2068123"/>
            <a:ext cx="1046140" cy="424988"/>
          </a:xfrm>
          <a:prstGeom prst="rect">
            <a:avLst/>
          </a:prstGeom>
        </p:spPr>
        <p:txBody>
          <a:bodyPr wrap="square">
            <a:spAutoFit/>
          </a:bodyPr>
          <a:lstStyle/>
          <a:p>
            <a:pPr algn="just" fontAlgn="auto">
              <a:spcBef>
                <a:spcPts val="0"/>
              </a:spcBef>
              <a:spcAft>
                <a:spcPts val="0"/>
              </a:spcAft>
            </a:pPr>
            <a:r>
              <a:rPr lang="zh-CN" altLang="zh-CN" sz="1081"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城市新居民、普通工薪</a:t>
            </a:r>
          </a:p>
        </p:txBody>
      </p:sp>
      <p:sp>
        <p:nvSpPr>
          <p:cNvPr id="17" name="矩形 16">
            <a:extLst>
              <a:ext uri="{FF2B5EF4-FFF2-40B4-BE49-F238E27FC236}">
                <a16:creationId xmlns="" xmlns:a16="http://schemas.microsoft.com/office/drawing/2014/main" id="{7B9B8029-EE30-4082-AEE8-E6CAAE736D18}"/>
              </a:ext>
            </a:extLst>
          </p:cNvPr>
          <p:cNvSpPr/>
          <p:nvPr/>
        </p:nvSpPr>
        <p:spPr>
          <a:xfrm>
            <a:off x="4330911" y="2101334"/>
            <a:ext cx="1267443" cy="424988"/>
          </a:xfrm>
          <a:prstGeom prst="rect">
            <a:avLst/>
          </a:prstGeom>
        </p:spPr>
        <p:txBody>
          <a:bodyPr wrap="square">
            <a:spAutoFit/>
          </a:bodyPr>
          <a:lstStyle/>
          <a:p>
            <a:pPr algn="just" fontAlgn="auto">
              <a:spcBef>
                <a:spcPts val="0"/>
              </a:spcBef>
              <a:spcAft>
                <a:spcPts val="0"/>
              </a:spcAft>
            </a:pPr>
            <a:r>
              <a:rPr lang="zh-CN" altLang="zh-CN" sz="1081"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本地刚退休老大爷</a:t>
            </a:r>
          </a:p>
        </p:txBody>
      </p:sp>
      <p:sp>
        <p:nvSpPr>
          <p:cNvPr id="18" name="矩形 17">
            <a:extLst>
              <a:ext uri="{FF2B5EF4-FFF2-40B4-BE49-F238E27FC236}">
                <a16:creationId xmlns="" xmlns:a16="http://schemas.microsoft.com/office/drawing/2014/main" id="{604C4F1D-22AE-4C5B-941C-A551733F3691}"/>
              </a:ext>
            </a:extLst>
          </p:cNvPr>
          <p:cNvSpPr/>
          <p:nvPr/>
        </p:nvSpPr>
        <p:spPr>
          <a:xfrm>
            <a:off x="5907590" y="2108123"/>
            <a:ext cx="1181912" cy="258661"/>
          </a:xfrm>
          <a:prstGeom prst="rect">
            <a:avLst/>
          </a:prstGeom>
        </p:spPr>
        <p:txBody>
          <a:bodyPr wrap="square">
            <a:spAutoFit/>
          </a:bodyPr>
          <a:lstStyle/>
          <a:p>
            <a:pPr algn="just" fontAlgn="auto">
              <a:spcBef>
                <a:spcPts val="0"/>
              </a:spcBef>
              <a:spcAft>
                <a:spcPts val="0"/>
              </a:spcAft>
            </a:pPr>
            <a:r>
              <a:rPr lang="zh-CN" altLang="zh-CN" sz="1081"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二线个体工商</a:t>
            </a:r>
            <a:r>
              <a:rPr lang="zh-CN" altLang="en-US" sz="1081"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户</a:t>
            </a:r>
            <a:endParaRPr lang="zh-CN" altLang="zh-CN" sz="1081"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 xmlns:a16="http://schemas.microsoft.com/office/drawing/2014/main" id="{83AC8D4F-38D5-400A-863D-DA976ABF065F}"/>
              </a:ext>
            </a:extLst>
          </p:cNvPr>
          <p:cNvSpPr/>
          <p:nvPr/>
        </p:nvSpPr>
        <p:spPr>
          <a:xfrm>
            <a:off x="7444170" y="2068123"/>
            <a:ext cx="1062945" cy="424988"/>
          </a:xfrm>
          <a:prstGeom prst="rect">
            <a:avLst/>
          </a:prstGeom>
        </p:spPr>
        <p:txBody>
          <a:bodyPr wrap="square">
            <a:spAutoFit/>
          </a:bodyPr>
          <a:lstStyle/>
          <a:p>
            <a:pPr algn="just" fontAlgn="auto">
              <a:spcBef>
                <a:spcPts val="0"/>
              </a:spcBef>
              <a:spcAft>
                <a:spcPts val="0"/>
              </a:spcAft>
            </a:pPr>
            <a:r>
              <a:rPr lang="zh-CN" altLang="zh-CN" sz="1081"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小城悠闲</a:t>
            </a:r>
            <a:r>
              <a:rPr lang="en-US" altLang="zh-CN" sz="1081"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081"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高阶小镇青年</a:t>
            </a:r>
          </a:p>
        </p:txBody>
      </p:sp>
      <p:sp>
        <p:nvSpPr>
          <p:cNvPr id="20" name="矩形 19">
            <a:extLst>
              <a:ext uri="{FF2B5EF4-FFF2-40B4-BE49-F238E27FC236}">
                <a16:creationId xmlns="" xmlns:a16="http://schemas.microsoft.com/office/drawing/2014/main" id="{BD66D75D-FF07-4E48-A59D-AD783D3A120F}"/>
              </a:ext>
            </a:extLst>
          </p:cNvPr>
          <p:cNvSpPr/>
          <p:nvPr/>
        </p:nvSpPr>
        <p:spPr>
          <a:xfrm>
            <a:off x="8866794" y="2108123"/>
            <a:ext cx="1232853" cy="258661"/>
          </a:xfrm>
          <a:prstGeom prst="rect">
            <a:avLst/>
          </a:prstGeom>
        </p:spPr>
        <p:txBody>
          <a:bodyPr wrap="square">
            <a:spAutoFit/>
          </a:bodyPr>
          <a:lstStyle/>
          <a:p>
            <a:pPr algn="just" fontAlgn="auto">
              <a:spcBef>
                <a:spcPts val="0"/>
              </a:spcBef>
              <a:spcAft>
                <a:spcPts val="0"/>
              </a:spcAft>
            </a:pPr>
            <a:r>
              <a:rPr lang="zh-CN" altLang="zh-CN" sz="1081"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老城市底层居民</a:t>
            </a:r>
          </a:p>
        </p:txBody>
      </p:sp>
      <p:pic>
        <p:nvPicPr>
          <p:cNvPr id="21" name="图片 20">
            <a:extLst>
              <a:ext uri="{FF2B5EF4-FFF2-40B4-BE49-F238E27FC236}">
                <a16:creationId xmlns="" xmlns:a16="http://schemas.microsoft.com/office/drawing/2014/main" id="{4B71B9FF-720E-44E2-926F-0473FC6B6A99}"/>
              </a:ext>
            </a:extLst>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650385" y="1235670"/>
            <a:ext cx="602873" cy="972703"/>
          </a:xfrm>
          <a:prstGeom prst="rect">
            <a:avLst/>
          </a:prstGeom>
        </p:spPr>
      </p:pic>
      <p:pic>
        <p:nvPicPr>
          <p:cNvPr id="22" name="图片 21">
            <a:extLst>
              <a:ext uri="{FF2B5EF4-FFF2-40B4-BE49-F238E27FC236}">
                <a16:creationId xmlns="" xmlns:a16="http://schemas.microsoft.com/office/drawing/2014/main" id="{8BAD4C1A-8822-4016-9A37-F2D1F176E42E}"/>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577011" y="1240492"/>
            <a:ext cx="729527" cy="972703"/>
          </a:xfrm>
          <a:prstGeom prst="rect">
            <a:avLst/>
          </a:prstGeom>
        </p:spPr>
      </p:pic>
      <p:pic>
        <p:nvPicPr>
          <p:cNvPr id="23" name="图片 22">
            <a:extLst>
              <a:ext uri="{FF2B5EF4-FFF2-40B4-BE49-F238E27FC236}">
                <a16:creationId xmlns="" xmlns:a16="http://schemas.microsoft.com/office/drawing/2014/main" id="{6A39B473-CFEE-4DF7-ABBA-5EB515FF7E07}"/>
              </a:ext>
            </a:extLst>
          </p:cNvPr>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087240" y="1226932"/>
            <a:ext cx="618761" cy="972703"/>
          </a:xfrm>
          <a:prstGeom prst="rect">
            <a:avLst/>
          </a:prstGeom>
        </p:spPr>
      </p:pic>
      <p:pic>
        <p:nvPicPr>
          <p:cNvPr id="24" name="图片 23">
            <a:extLst>
              <a:ext uri="{FF2B5EF4-FFF2-40B4-BE49-F238E27FC236}">
                <a16:creationId xmlns="" xmlns:a16="http://schemas.microsoft.com/office/drawing/2014/main" id="{A8DD806C-7D1E-40AA-92B2-E92A8B4E0586}"/>
              </a:ext>
            </a:extLst>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394891" y="1176529"/>
            <a:ext cx="1143123" cy="972703"/>
          </a:xfrm>
          <a:prstGeom prst="rect">
            <a:avLst/>
          </a:prstGeom>
        </p:spPr>
      </p:pic>
      <p:pic>
        <p:nvPicPr>
          <p:cNvPr id="26" name="图片 25">
            <a:extLst>
              <a:ext uri="{FF2B5EF4-FFF2-40B4-BE49-F238E27FC236}">
                <a16:creationId xmlns="" xmlns:a16="http://schemas.microsoft.com/office/drawing/2014/main" id="{960B6BCC-1985-47C0-A87F-F139F0A098F9}"/>
              </a:ext>
            </a:extLst>
          </p:cNvPr>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16854" y="1226816"/>
            <a:ext cx="1024756" cy="1015356"/>
          </a:xfrm>
          <a:prstGeom prst="rect">
            <a:avLst/>
          </a:prstGeom>
        </p:spPr>
      </p:pic>
      <p:pic>
        <p:nvPicPr>
          <p:cNvPr id="27" name="图片 26">
            <a:extLst>
              <a:ext uri="{FF2B5EF4-FFF2-40B4-BE49-F238E27FC236}">
                <a16:creationId xmlns="" xmlns:a16="http://schemas.microsoft.com/office/drawing/2014/main" id="{32E6A8CB-DE7E-4CD3-B5C7-4BE245D7CCD4}"/>
              </a:ext>
            </a:extLst>
          </p:cNvPr>
          <p:cNvPicPr>
            <a:picLocks noChangeAspect="1"/>
          </p:cNvPicPr>
          <p:nvPr/>
        </p:nvPicPr>
        <p:blipFill>
          <a:blip r:embed="rId8"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050024" y="756685"/>
            <a:ext cx="621875" cy="621875"/>
          </a:xfrm>
          <a:prstGeom prst="rect">
            <a:avLst/>
          </a:prstGeom>
        </p:spPr>
      </p:pic>
      <p:sp>
        <p:nvSpPr>
          <p:cNvPr id="31" name="矩形: 圆角 30">
            <a:extLst>
              <a:ext uri="{FF2B5EF4-FFF2-40B4-BE49-F238E27FC236}">
                <a16:creationId xmlns="" xmlns:a16="http://schemas.microsoft.com/office/drawing/2014/main" id="{1D981406-288F-4C3D-9B32-AF94B0F24660}"/>
              </a:ext>
            </a:extLst>
          </p:cNvPr>
          <p:cNvSpPr/>
          <p:nvPr/>
        </p:nvSpPr>
        <p:spPr>
          <a:xfrm>
            <a:off x="1313871" y="2589525"/>
            <a:ext cx="1346404" cy="2008537"/>
          </a:xfrm>
          <a:prstGeom prst="roundRect">
            <a:avLst>
              <a:gd name="adj" fmla="val 10643"/>
            </a:avLst>
          </a:prstGeom>
          <a:noFill/>
          <a:ln>
            <a:solidFill>
              <a:srgbClr val="5089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2" name="矩形: 圆角 31">
            <a:extLst>
              <a:ext uri="{FF2B5EF4-FFF2-40B4-BE49-F238E27FC236}">
                <a16:creationId xmlns="" xmlns:a16="http://schemas.microsoft.com/office/drawing/2014/main" id="{FE3879F2-D89C-4DA4-AF97-0E43E8872FE5}"/>
              </a:ext>
            </a:extLst>
          </p:cNvPr>
          <p:cNvSpPr/>
          <p:nvPr/>
        </p:nvSpPr>
        <p:spPr>
          <a:xfrm>
            <a:off x="2801508" y="2585382"/>
            <a:ext cx="1346404" cy="2016821"/>
          </a:xfrm>
          <a:prstGeom prst="roundRect">
            <a:avLst>
              <a:gd name="adj" fmla="val 10643"/>
            </a:avLst>
          </a:prstGeom>
          <a:noFill/>
          <a:ln>
            <a:solidFill>
              <a:srgbClr val="5089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3" name="矩形: 圆角 32">
            <a:extLst>
              <a:ext uri="{FF2B5EF4-FFF2-40B4-BE49-F238E27FC236}">
                <a16:creationId xmlns="" xmlns:a16="http://schemas.microsoft.com/office/drawing/2014/main" id="{8D917221-3475-4823-912A-B7E687FB01BD}"/>
              </a:ext>
            </a:extLst>
          </p:cNvPr>
          <p:cNvSpPr/>
          <p:nvPr/>
        </p:nvSpPr>
        <p:spPr>
          <a:xfrm>
            <a:off x="7264419" y="2564109"/>
            <a:ext cx="1346404" cy="2059367"/>
          </a:xfrm>
          <a:prstGeom prst="roundRect">
            <a:avLst>
              <a:gd name="adj" fmla="val 10643"/>
            </a:avLst>
          </a:prstGeom>
          <a:noFill/>
          <a:ln>
            <a:solidFill>
              <a:srgbClr val="5089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4" name="矩形: 圆角 33">
            <a:extLst>
              <a:ext uri="{FF2B5EF4-FFF2-40B4-BE49-F238E27FC236}">
                <a16:creationId xmlns="" xmlns:a16="http://schemas.microsoft.com/office/drawing/2014/main" id="{D5E604AB-C72E-4E4F-A220-ECC5ABC72434}"/>
              </a:ext>
            </a:extLst>
          </p:cNvPr>
          <p:cNvSpPr/>
          <p:nvPr/>
        </p:nvSpPr>
        <p:spPr>
          <a:xfrm>
            <a:off x="8752057" y="2564109"/>
            <a:ext cx="1346404" cy="2059367"/>
          </a:xfrm>
          <a:prstGeom prst="roundRect">
            <a:avLst>
              <a:gd name="adj" fmla="val 10643"/>
            </a:avLst>
          </a:prstGeom>
          <a:noFill/>
          <a:ln>
            <a:solidFill>
              <a:srgbClr val="5089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5" name="矩形: 圆角 34">
            <a:extLst>
              <a:ext uri="{FF2B5EF4-FFF2-40B4-BE49-F238E27FC236}">
                <a16:creationId xmlns="" xmlns:a16="http://schemas.microsoft.com/office/drawing/2014/main" id="{8B28CE19-7850-4E5D-BAC6-6C9A79B4E948}"/>
              </a:ext>
            </a:extLst>
          </p:cNvPr>
          <p:cNvSpPr/>
          <p:nvPr/>
        </p:nvSpPr>
        <p:spPr>
          <a:xfrm>
            <a:off x="4289145" y="2582306"/>
            <a:ext cx="1346404" cy="2022975"/>
          </a:xfrm>
          <a:prstGeom prst="roundRect">
            <a:avLst>
              <a:gd name="adj" fmla="val 10643"/>
            </a:avLst>
          </a:prstGeom>
          <a:noFill/>
          <a:ln>
            <a:solidFill>
              <a:srgbClr val="5089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6" name="矩形: 圆角 35">
            <a:extLst>
              <a:ext uri="{FF2B5EF4-FFF2-40B4-BE49-F238E27FC236}">
                <a16:creationId xmlns="" xmlns:a16="http://schemas.microsoft.com/office/drawing/2014/main" id="{59359C59-C230-410C-A8F6-91164245AAE1}"/>
              </a:ext>
            </a:extLst>
          </p:cNvPr>
          <p:cNvSpPr/>
          <p:nvPr/>
        </p:nvSpPr>
        <p:spPr>
          <a:xfrm>
            <a:off x="5776782" y="2582306"/>
            <a:ext cx="1346404" cy="2022975"/>
          </a:xfrm>
          <a:prstGeom prst="roundRect">
            <a:avLst>
              <a:gd name="adj" fmla="val 10643"/>
            </a:avLst>
          </a:prstGeom>
          <a:noFill/>
          <a:ln>
            <a:solidFill>
              <a:srgbClr val="5089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 xmlns:a16="http://schemas.microsoft.com/office/drawing/2014/main" id="{267CAB0B-2989-4F1A-9BEA-A89C8955E393}"/>
              </a:ext>
            </a:extLst>
          </p:cNvPr>
          <p:cNvSpPr txBox="1"/>
          <p:nvPr/>
        </p:nvSpPr>
        <p:spPr>
          <a:xfrm>
            <a:off x="1331722" y="2582015"/>
            <a:ext cx="1283648" cy="1755865"/>
          </a:xfrm>
          <a:prstGeom prst="rect">
            <a:avLst/>
          </a:prstGeom>
          <a:noFill/>
        </p:spPr>
        <p:txBody>
          <a:bodyPr wrap="square" rtlCol="0">
            <a:spAutoFit/>
          </a:bodyPr>
          <a:lstStyle/>
          <a:p>
            <a:pPr fontAlgn="auto">
              <a:spcBef>
                <a:spcPts val="0"/>
              </a:spcBef>
              <a:spcAft>
                <a:spcPts val="0"/>
              </a:spcAft>
              <a:buFont typeface="+mj-lt"/>
              <a:buAutoNum type="arabicPeriod"/>
            </a:pPr>
            <a:r>
              <a:rPr lang="zh-CN" altLang="en-US" sz="901" dirty="0">
                <a:solidFill>
                  <a:prstClr val="black"/>
                </a:solidFill>
                <a:latin typeface="微软雅黑" panose="020B0503020204020204" pitchFamily="34" charset="-122"/>
                <a:ea typeface="微软雅黑" panose="020B0503020204020204" pitchFamily="34" charset="-122"/>
              </a:rPr>
              <a:t>以</a:t>
            </a:r>
            <a:r>
              <a:rPr lang="en-US" altLang="zh-CN" sz="901" dirty="0">
                <a:solidFill>
                  <a:prstClr val="black"/>
                </a:solidFill>
                <a:latin typeface="微软雅黑" panose="020B0503020204020204" pitchFamily="34" charset="-122"/>
                <a:ea typeface="微软雅黑" panose="020B0503020204020204" pitchFamily="34" charset="-122"/>
              </a:rPr>
              <a:t>Q3TS</a:t>
            </a:r>
            <a:r>
              <a:rPr lang="zh-CN" altLang="zh-CN" sz="901" dirty="0">
                <a:solidFill>
                  <a:prstClr val="black"/>
                </a:solidFill>
                <a:latin typeface="微软雅黑" panose="020B0503020204020204" pitchFamily="34" charset="-122"/>
                <a:ea typeface="微软雅黑" panose="020B0503020204020204" pitchFamily="34" charset="-122"/>
              </a:rPr>
              <a:t>为代表的高端机用户，有钱</a:t>
            </a:r>
            <a:r>
              <a:rPr lang="zh-CN" altLang="en-US" sz="901" dirty="0">
                <a:solidFill>
                  <a:prstClr val="black"/>
                </a:solidFill>
                <a:latin typeface="微软雅黑" panose="020B0503020204020204" pitchFamily="34" charset="-122"/>
                <a:ea typeface="微软雅黑" panose="020B0503020204020204" pitchFamily="34" charset="-122"/>
              </a:rPr>
              <a:t>、</a:t>
            </a:r>
            <a:r>
              <a:rPr lang="zh-CN" altLang="zh-CN" sz="901" dirty="0">
                <a:solidFill>
                  <a:prstClr val="black"/>
                </a:solidFill>
                <a:latin typeface="微软雅黑" panose="020B0503020204020204" pitchFamily="34" charset="-122"/>
                <a:ea typeface="微软雅黑" panose="020B0503020204020204" pitchFamily="34" charset="-122"/>
              </a:rPr>
              <a:t>文化程度不高，产品选择很易被影响。要选择“贵”的家电来彰显生活水平</a:t>
            </a:r>
            <a:r>
              <a:rPr lang="zh-CN" altLang="en-US" sz="901" dirty="0">
                <a:solidFill>
                  <a:prstClr val="black"/>
                </a:solidFill>
                <a:latin typeface="微软雅黑" panose="020B0503020204020204" pitchFamily="34" charset="-122"/>
                <a:ea typeface="微软雅黑" panose="020B0503020204020204" pitchFamily="34" charset="-122"/>
              </a:rPr>
              <a:t>；</a:t>
            </a:r>
            <a:endParaRPr lang="zh-CN" altLang="zh-CN" sz="901"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只会买，不会用</a:t>
            </a:r>
            <a:r>
              <a:rPr lang="zh-CN" altLang="en-US" sz="901" dirty="0">
                <a:solidFill>
                  <a:prstClr val="black"/>
                </a:solidFill>
                <a:latin typeface="微软雅黑" panose="020B0503020204020204" pitchFamily="34" charset="-122"/>
                <a:ea typeface="微软雅黑" panose="020B0503020204020204" pitchFamily="34" charset="-122"/>
              </a:rPr>
              <a:t>；</a:t>
            </a:r>
            <a:endParaRPr lang="zh-CN" altLang="zh-CN" sz="901"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生活在</a:t>
            </a:r>
            <a:r>
              <a:rPr lang="zh-CN" altLang="en-US" sz="901" dirty="0">
                <a:solidFill>
                  <a:prstClr val="black"/>
                </a:solidFill>
                <a:latin typeface="微软雅黑" panose="020B0503020204020204" pitchFamily="34" charset="-122"/>
                <a:ea typeface="微软雅黑" panose="020B0503020204020204" pitchFamily="34" charset="-122"/>
              </a:rPr>
              <a:t>三</a:t>
            </a:r>
            <a:r>
              <a:rPr lang="zh-CN" altLang="zh-CN" sz="901" dirty="0">
                <a:solidFill>
                  <a:prstClr val="black"/>
                </a:solidFill>
                <a:latin typeface="微软雅黑" panose="020B0503020204020204" pitchFamily="34" charset="-122"/>
                <a:ea typeface="微软雅黑" panose="020B0503020204020204" pitchFamily="34" charset="-122"/>
              </a:rPr>
              <a:t>四线城市的土豪</a:t>
            </a:r>
            <a:r>
              <a:rPr lang="zh-CN" altLang="en-US" sz="901" dirty="0">
                <a:solidFill>
                  <a:prstClr val="black"/>
                </a:solidFill>
                <a:latin typeface="微软雅黑" panose="020B0503020204020204" pitchFamily="34" charset="-122"/>
                <a:ea typeface="微软雅黑" panose="020B0503020204020204" pitchFamily="34" charset="-122"/>
              </a:rPr>
              <a:t>；</a:t>
            </a:r>
            <a:endParaRPr lang="zh-CN" altLang="zh-CN" sz="901"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对品牌无感</a:t>
            </a:r>
            <a:r>
              <a:rPr lang="zh-CN" altLang="en-US" sz="901" dirty="0">
                <a:solidFill>
                  <a:prstClr val="black"/>
                </a:solidFill>
                <a:latin typeface="微软雅黑" panose="020B0503020204020204" pitchFamily="34" charset="-122"/>
                <a:ea typeface="微软雅黑" panose="020B0503020204020204" pitchFamily="34" charset="-122"/>
              </a:rPr>
              <a:t>；</a:t>
            </a:r>
            <a:endParaRPr lang="zh-CN" altLang="zh-CN" sz="901"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生活惬意，随性，随机</a:t>
            </a:r>
            <a:r>
              <a:rPr lang="zh-CN" altLang="en-US" sz="901" dirty="0">
                <a:solidFill>
                  <a:prstClr val="black"/>
                </a:solidFill>
                <a:latin typeface="微软雅黑" panose="020B0503020204020204" pitchFamily="34" charset="-122"/>
                <a:ea typeface="微软雅黑" panose="020B0503020204020204" pitchFamily="34" charset="-122"/>
              </a:rPr>
              <a:t>。</a:t>
            </a:r>
            <a:endParaRPr lang="zh-CN" altLang="zh-CN" sz="901" dirty="0">
              <a:solidFill>
                <a:prstClr val="black"/>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 xmlns:a16="http://schemas.microsoft.com/office/drawing/2014/main" id="{96D11D33-2C25-46FC-A37D-55BCA821A3A5}"/>
              </a:ext>
            </a:extLst>
          </p:cNvPr>
          <p:cNvSpPr/>
          <p:nvPr/>
        </p:nvSpPr>
        <p:spPr>
          <a:xfrm>
            <a:off x="2808079" y="2582016"/>
            <a:ext cx="1308608" cy="1894493"/>
          </a:xfrm>
          <a:prstGeom prst="rect">
            <a:avLst/>
          </a:prstGeom>
        </p:spPr>
        <p:txBody>
          <a:bodyPr wrap="square">
            <a:spAutoFit/>
          </a:bodyPr>
          <a:lstStyle/>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有一定的物质保证，技术工种</a:t>
            </a:r>
            <a:r>
              <a:rPr lang="zh-CN" altLang="en-US" sz="901" dirty="0">
                <a:solidFill>
                  <a:prstClr val="black"/>
                </a:solidFill>
                <a:latin typeface="微软雅黑" panose="020B0503020204020204" pitchFamily="34" charset="-122"/>
                <a:ea typeface="微软雅黑" panose="020B0503020204020204" pitchFamily="34" charset="-122"/>
              </a:rPr>
              <a:t>；</a:t>
            </a:r>
            <a:endParaRPr lang="en-US"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产品选择，一个</a:t>
            </a:r>
            <a:r>
              <a:rPr lang="zh-CN" altLang="en-US" sz="901" dirty="0">
                <a:solidFill>
                  <a:prstClr val="black"/>
                </a:solidFill>
                <a:latin typeface="微软雅黑" panose="020B0503020204020204" pitchFamily="34" charset="-122"/>
                <a:ea typeface="微软雅黑" panose="020B0503020204020204" pitchFamily="34" charset="-122"/>
              </a:rPr>
              <a:t>是</a:t>
            </a:r>
            <a:r>
              <a:rPr lang="zh-CN" altLang="zh-CN" sz="901" dirty="0">
                <a:solidFill>
                  <a:prstClr val="black"/>
                </a:solidFill>
                <a:latin typeface="微软雅黑" panose="020B0503020204020204" pitchFamily="34" charset="-122"/>
                <a:ea typeface="微软雅黑" panose="020B0503020204020204" pitchFamily="34" charset="-122"/>
              </a:rPr>
              <a:t>价格，一个</a:t>
            </a:r>
            <a:r>
              <a:rPr lang="zh-CN" altLang="en-US" sz="901" dirty="0">
                <a:solidFill>
                  <a:prstClr val="black"/>
                </a:solidFill>
                <a:latin typeface="微软雅黑" panose="020B0503020204020204" pitchFamily="34" charset="-122"/>
                <a:ea typeface="微软雅黑" panose="020B0503020204020204" pitchFamily="34" charset="-122"/>
              </a:rPr>
              <a:t>是</a:t>
            </a:r>
            <a:r>
              <a:rPr lang="zh-CN" altLang="zh-CN" sz="901" dirty="0">
                <a:solidFill>
                  <a:prstClr val="black"/>
                </a:solidFill>
                <a:latin typeface="微软雅黑" panose="020B0503020204020204" pitchFamily="34" charset="-122"/>
                <a:ea typeface="微软雅黑" panose="020B0503020204020204" pitchFamily="34" charset="-122"/>
              </a:rPr>
              <a:t>外观</a:t>
            </a:r>
            <a:r>
              <a:rPr lang="zh-CN" altLang="en-US" sz="901" dirty="0">
                <a:solidFill>
                  <a:prstClr val="black"/>
                </a:solidFill>
                <a:latin typeface="微软雅黑" panose="020B0503020204020204" pitchFamily="34" charset="-122"/>
                <a:ea typeface="微软雅黑" panose="020B0503020204020204" pitchFamily="34" charset="-122"/>
              </a:rPr>
              <a:t>，</a:t>
            </a:r>
            <a:r>
              <a:rPr lang="zh-CN" altLang="zh-CN" sz="901" dirty="0">
                <a:solidFill>
                  <a:prstClr val="black"/>
                </a:solidFill>
                <a:latin typeface="微软雅黑" panose="020B0503020204020204" pitchFamily="34" charset="-122"/>
                <a:ea typeface="微软雅黑" panose="020B0503020204020204" pitchFamily="34" charset="-122"/>
              </a:rPr>
              <a:t>智能不关注，</a:t>
            </a:r>
            <a:r>
              <a:rPr lang="zh-CN" altLang="en-US" sz="901" dirty="0">
                <a:solidFill>
                  <a:prstClr val="black"/>
                </a:solidFill>
                <a:latin typeface="微软雅黑" panose="020B0503020204020204" pitchFamily="34" charset="-122"/>
                <a:ea typeface="微软雅黑" panose="020B0503020204020204" pitchFamily="34" charset="-122"/>
              </a:rPr>
              <a:t>对智能的理解就是恒定温度带来的使用体验；</a:t>
            </a:r>
            <a:endParaRPr lang="zh-CN"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很注重性价比，但是又很受同事间的口碑影响（圈子）</a:t>
            </a:r>
            <a:r>
              <a:rPr lang="zh-CN" altLang="en-US" sz="901" dirty="0">
                <a:solidFill>
                  <a:prstClr val="black"/>
                </a:solidFill>
                <a:latin typeface="微软雅黑" panose="020B0503020204020204" pitchFamily="34" charset="-122"/>
                <a:ea typeface="微软雅黑" panose="020B0503020204020204" pitchFamily="34" charset="-122"/>
              </a:rPr>
              <a:t>；</a:t>
            </a:r>
            <a:endParaRPr lang="en-US"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社交频繁、每周带小孩出去，都在市区</a:t>
            </a:r>
            <a:r>
              <a:rPr lang="zh-CN" altLang="en-US" sz="901" dirty="0">
                <a:solidFill>
                  <a:prstClr val="black"/>
                </a:solidFill>
                <a:latin typeface="微软雅黑" panose="020B0503020204020204" pitchFamily="34" charset="-122"/>
                <a:ea typeface="微软雅黑" panose="020B0503020204020204" pitchFamily="34" charset="-122"/>
              </a:rPr>
              <a:t>；</a:t>
            </a:r>
            <a:endParaRPr lang="zh-CN"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跟随消费类型</a:t>
            </a:r>
            <a:r>
              <a:rPr lang="zh-CN" altLang="en-US" sz="901" dirty="0">
                <a:solidFill>
                  <a:prstClr val="black"/>
                </a:solidFill>
                <a:latin typeface="微软雅黑" panose="020B0503020204020204" pitchFamily="34" charset="-122"/>
                <a:ea typeface="微软雅黑" panose="020B0503020204020204" pitchFamily="34" charset="-122"/>
              </a:rPr>
              <a:t>。</a:t>
            </a:r>
            <a:endParaRPr lang="en-US" altLang="zh-CN" sz="901" dirty="0">
              <a:solidFill>
                <a:prstClr val="black"/>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 xmlns:a16="http://schemas.microsoft.com/office/drawing/2014/main" id="{89F294CC-3F5E-4892-BDF0-02AC5B20C502}"/>
              </a:ext>
            </a:extLst>
          </p:cNvPr>
          <p:cNvSpPr/>
          <p:nvPr/>
        </p:nvSpPr>
        <p:spPr>
          <a:xfrm>
            <a:off x="4283685" y="2582016"/>
            <a:ext cx="1422479" cy="1478610"/>
          </a:xfrm>
          <a:prstGeom prst="rect">
            <a:avLst/>
          </a:prstGeom>
        </p:spPr>
        <p:txBody>
          <a:bodyPr wrap="square">
            <a:spAutoFit/>
          </a:bodyPr>
          <a:lstStyle/>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父辈就在</a:t>
            </a:r>
            <a:r>
              <a:rPr lang="zh-CN" altLang="en-US" sz="901" dirty="0">
                <a:solidFill>
                  <a:prstClr val="black"/>
                </a:solidFill>
                <a:latin typeface="微软雅黑" panose="020B0503020204020204" pitchFamily="34" charset="-122"/>
                <a:ea typeface="微软雅黑" panose="020B0503020204020204" pitchFamily="34" charset="-122"/>
              </a:rPr>
              <a:t>该城市；</a:t>
            </a:r>
            <a:endParaRPr lang="zh-CN"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en-US" sz="901" dirty="0">
                <a:solidFill>
                  <a:prstClr val="black"/>
                </a:solidFill>
                <a:latin typeface="微软雅黑" panose="020B0503020204020204" pitchFamily="34" charset="-122"/>
                <a:ea typeface="微软雅黑" panose="020B0503020204020204" pitchFamily="34" charset="-122"/>
              </a:rPr>
              <a:t>刚退休，</a:t>
            </a:r>
            <a:r>
              <a:rPr lang="zh-CN" altLang="zh-CN" sz="901" dirty="0">
                <a:solidFill>
                  <a:prstClr val="black"/>
                </a:solidFill>
                <a:latin typeface="微软雅黑" panose="020B0503020204020204" pitchFamily="34" charset="-122"/>
                <a:ea typeface="微软雅黑" panose="020B0503020204020204" pitchFamily="34" charset="-122"/>
              </a:rPr>
              <a:t>和老伴，</a:t>
            </a:r>
            <a:r>
              <a:rPr lang="zh-CN" altLang="en-US" sz="901" dirty="0">
                <a:solidFill>
                  <a:prstClr val="black"/>
                </a:solidFill>
                <a:latin typeface="微软雅黑" panose="020B0503020204020204" pitchFamily="34" charset="-122"/>
                <a:ea typeface="微软雅黑" panose="020B0503020204020204" pitchFamily="34" charset="-122"/>
              </a:rPr>
              <a:t>居住，子女成年，刚毕业或已婚但未同住（还未有孙辈）；</a:t>
            </a:r>
            <a:endParaRPr lang="en-US"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en-US" sz="901" dirty="0">
                <a:solidFill>
                  <a:prstClr val="black"/>
                </a:solidFill>
                <a:latin typeface="微软雅黑" panose="020B0503020204020204" pitchFamily="34" charset="-122"/>
                <a:ea typeface="微软雅黑" panose="020B0503020204020204" pitchFamily="34" charset="-122"/>
              </a:rPr>
              <a:t>平常</a:t>
            </a:r>
            <a:r>
              <a:rPr lang="zh-CN" altLang="zh-CN" sz="901" dirty="0">
                <a:solidFill>
                  <a:prstClr val="black"/>
                </a:solidFill>
                <a:latin typeface="微软雅黑" panose="020B0503020204020204" pitchFamily="34" charset="-122"/>
                <a:ea typeface="微软雅黑" panose="020B0503020204020204" pitchFamily="34" charset="-122"/>
              </a:rPr>
              <a:t>看看股票 喝喝茶，打打牌</a:t>
            </a:r>
            <a:r>
              <a:rPr lang="zh-CN" altLang="en-US" sz="901" dirty="0">
                <a:solidFill>
                  <a:prstClr val="black"/>
                </a:solidFill>
                <a:latin typeface="微软雅黑" panose="020B0503020204020204" pitchFamily="34" charset="-122"/>
                <a:ea typeface="微软雅黑" panose="020B0503020204020204" pitchFamily="34" charset="-122"/>
              </a:rPr>
              <a:t>；</a:t>
            </a:r>
            <a:endParaRPr lang="zh-CN"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一年出去一两次旅游，</a:t>
            </a:r>
            <a:r>
              <a:rPr lang="zh-CN" altLang="en-US" sz="901" dirty="0">
                <a:solidFill>
                  <a:prstClr val="black"/>
                </a:solidFill>
                <a:latin typeface="微软雅黑" panose="020B0503020204020204" pitchFamily="34" charset="-122"/>
                <a:ea typeface="微软雅黑" panose="020B0503020204020204" pitchFamily="34" charset="-122"/>
              </a:rPr>
              <a:t>也偶有国外游。</a:t>
            </a:r>
            <a:endParaRPr lang="zh-CN" altLang="zh-CN" sz="901" dirty="0">
              <a:solidFill>
                <a:prstClr val="black"/>
              </a:solidFill>
              <a:latin typeface="微软雅黑" panose="020B0503020204020204" pitchFamily="34" charset="-122"/>
              <a:ea typeface="微软雅黑" panose="020B0503020204020204" pitchFamily="34" charset="-122"/>
            </a:endParaRPr>
          </a:p>
          <a:p>
            <a:pPr fontAlgn="auto">
              <a:spcBef>
                <a:spcPts val="0"/>
              </a:spcBef>
              <a:spcAft>
                <a:spcPts val="0"/>
              </a:spcAft>
            </a:pPr>
            <a:endParaRPr lang="en-US" altLang="zh-CN" sz="901" dirty="0">
              <a:solidFill>
                <a:prstClr val="black"/>
              </a:solidFill>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 xmlns:a16="http://schemas.microsoft.com/office/drawing/2014/main" id="{5B9BCE6C-8028-4155-92A8-7126FD627B65}"/>
              </a:ext>
            </a:extLst>
          </p:cNvPr>
          <p:cNvSpPr/>
          <p:nvPr/>
        </p:nvSpPr>
        <p:spPr>
          <a:xfrm>
            <a:off x="5761890" y="2582016"/>
            <a:ext cx="1361293" cy="1339982"/>
          </a:xfrm>
          <a:prstGeom prst="rect">
            <a:avLst/>
          </a:prstGeom>
        </p:spPr>
        <p:txBody>
          <a:bodyPr wrap="square">
            <a:spAutoFit/>
          </a:bodyPr>
          <a:lstStyle/>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经济</a:t>
            </a:r>
            <a:r>
              <a:rPr lang="zh-CN" altLang="en-US" sz="901" dirty="0">
                <a:solidFill>
                  <a:prstClr val="black"/>
                </a:solidFill>
                <a:latin typeface="微软雅黑" panose="020B0503020204020204" pitchFamily="34" charset="-122"/>
                <a:ea typeface="微软雅黑" panose="020B0503020204020204" pitchFamily="34" charset="-122"/>
              </a:rPr>
              <a:t>相对</a:t>
            </a:r>
            <a:r>
              <a:rPr lang="zh-CN" altLang="zh-CN" sz="901" dirty="0">
                <a:solidFill>
                  <a:prstClr val="black"/>
                </a:solidFill>
                <a:latin typeface="微软雅黑" panose="020B0503020204020204" pitchFamily="34" charset="-122"/>
                <a:ea typeface="微软雅黑" panose="020B0503020204020204" pitchFamily="34" charset="-122"/>
              </a:rPr>
              <a:t>宽裕，</a:t>
            </a:r>
            <a:r>
              <a:rPr lang="zh-CN" altLang="en-US" sz="901" dirty="0">
                <a:solidFill>
                  <a:prstClr val="black"/>
                </a:solidFill>
                <a:latin typeface="微软雅黑" panose="020B0503020204020204" pitchFamily="34" charset="-122"/>
                <a:ea typeface="微软雅黑" panose="020B0503020204020204" pitchFamily="34" charset="-122"/>
              </a:rPr>
              <a:t>主要购买长虹中端产品；</a:t>
            </a:r>
            <a:endParaRPr lang="en-US"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en-US" sz="901" dirty="0">
                <a:solidFill>
                  <a:prstClr val="black"/>
                </a:solidFill>
                <a:latin typeface="微软雅黑" panose="020B0503020204020204" pitchFamily="34" charset="-122"/>
                <a:ea typeface="微软雅黑" panose="020B0503020204020204" pitchFamily="34" charset="-122"/>
              </a:rPr>
              <a:t>主要居住在二线城市，以销售和个体户为主的中青年群体；</a:t>
            </a:r>
            <a:endParaRPr lang="en-US"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经济宽裕，但是</a:t>
            </a:r>
            <a:r>
              <a:rPr lang="zh-CN" altLang="en-US" sz="901" dirty="0">
                <a:solidFill>
                  <a:prstClr val="black"/>
                </a:solidFill>
                <a:latin typeface="微软雅黑" panose="020B0503020204020204" pitchFamily="34" charset="-122"/>
                <a:ea typeface="微软雅黑" panose="020B0503020204020204" pitchFamily="34" charset="-122"/>
              </a:rPr>
              <a:t>对</a:t>
            </a:r>
            <a:r>
              <a:rPr lang="zh-CN" altLang="zh-CN" sz="901" dirty="0">
                <a:solidFill>
                  <a:prstClr val="black"/>
                </a:solidFill>
                <a:latin typeface="微软雅黑" panose="020B0503020204020204" pitchFamily="34" charset="-122"/>
                <a:ea typeface="微软雅黑" panose="020B0503020204020204" pitchFamily="34" charset="-122"/>
              </a:rPr>
              <a:t>品质没有太多需求</a:t>
            </a:r>
            <a:r>
              <a:rPr lang="zh-CN" altLang="en-US" sz="901" dirty="0">
                <a:solidFill>
                  <a:prstClr val="black"/>
                </a:solidFill>
                <a:latin typeface="微软雅黑" panose="020B0503020204020204" pitchFamily="34" charset="-122"/>
                <a:ea typeface="微软雅黑" panose="020B0503020204020204" pitchFamily="34" charset="-122"/>
              </a:rPr>
              <a:t>，</a:t>
            </a:r>
            <a:r>
              <a:rPr lang="zh-CN" altLang="zh-CN" sz="901" dirty="0">
                <a:solidFill>
                  <a:prstClr val="black"/>
                </a:solidFill>
                <a:latin typeface="微软雅黑" panose="020B0503020204020204" pitchFamily="34" charset="-122"/>
                <a:ea typeface="微软雅黑" panose="020B0503020204020204" pitchFamily="34" charset="-122"/>
              </a:rPr>
              <a:t>价格便宜，功能多是选购此产品的重要原因。</a:t>
            </a:r>
          </a:p>
        </p:txBody>
      </p:sp>
      <p:sp>
        <p:nvSpPr>
          <p:cNvPr id="41" name="矩形 40">
            <a:extLst>
              <a:ext uri="{FF2B5EF4-FFF2-40B4-BE49-F238E27FC236}">
                <a16:creationId xmlns="" xmlns:a16="http://schemas.microsoft.com/office/drawing/2014/main" id="{CBC50461-2D56-4423-89EF-A903E3999439}"/>
              </a:ext>
            </a:extLst>
          </p:cNvPr>
          <p:cNvSpPr/>
          <p:nvPr/>
        </p:nvSpPr>
        <p:spPr>
          <a:xfrm>
            <a:off x="8796961" y="2582016"/>
            <a:ext cx="1301500" cy="1894493"/>
          </a:xfrm>
          <a:prstGeom prst="rect">
            <a:avLst/>
          </a:prstGeom>
        </p:spPr>
        <p:txBody>
          <a:bodyPr wrap="square">
            <a:spAutoFit/>
          </a:bodyPr>
          <a:lstStyle/>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低端机典型代表</a:t>
            </a:r>
            <a:r>
              <a:rPr lang="zh-CN" altLang="en-US" sz="901" dirty="0">
                <a:solidFill>
                  <a:prstClr val="black"/>
                </a:solidFill>
                <a:latin typeface="微软雅黑" panose="020B0503020204020204" pitchFamily="34" charset="-122"/>
                <a:ea typeface="微软雅黑" panose="020B0503020204020204" pitchFamily="34" charset="-122"/>
              </a:rPr>
              <a:t>；</a:t>
            </a:r>
            <a:endParaRPr lang="zh-CN"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虽然是</a:t>
            </a:r>
            <a:r>
              <a:rPr lang="zh-CN" altLang="en-US" sz="901" dirty="0">
                <a:solidFill>
                  <a:prstClr val="black"/>
                </a:solidFill>
                <a:latin typeface="微软雅黑" panose="020B0503020204020204" pitchFamily="34" charset="-122"/>
                <a:ea typeface="微软雅黑" panose="020B0503020204020204" pitchFamily="34" charset="-122"/>
              </a:rPr>
              <a:t>城市居民，</a:t>
            </a:r>
            <a:r>
              <a:rPr lang="zh-CN" altLang="zh-CN" sz="901" dirty="0">
                <a:solidFill>
                  <a:prstClr val="black"/>
                </a:solidFill>
                <a:latin typeface="微软雅黑" panose="020B0503020204020204" pitchFamily="34" charset="-122"/>
                <a:ea typeface="微软雅黑" panose="020B0503020204020204" pitchFamily="34" charset="-122"/>
              </a:rPr>
              <a:t>但是自己，子女，都现在还是从事劳动密集型产业。</a:t>
            </a:r>
            <a:r>
              <a:rPr lang="zh-CN" altLang="en-US" sz="901" dirty="0">
                <a:solidFill>
                  <a:prstClr val="black"/>
                </a:solidFill>
                <a:latin typeface="微软雅黑" panose="020B0503020204020204" pitchFamily="34" charset="-122"/>
                <a:ea typeface="微软雅黑" panose="020B0503020204020204" pitchFamily="34" charset="-122"/>
              </a:rPr>
              <a:t>（</a:t>
            </a:r>
            <a:r>
              <a:rPr lang="zh-CN" altLang="zh-CN" sz="901" dirty="0">
                <a:solidFill>
                  <a:prstClr val="black"/>
                </a:solidFill>
                <a:latin typeface="微软雅黑" panose="020B0503020204020204" pitchFamily="34" charset="-122"/>
                <a:ea typeface="微软雅黑" panose="020B0503020204020204" pitchFamily="34" charset="-122"/>
              </a:rPr>
              <a:t>连工薪阶层都不算</a:t>
            </a:r>
            <a:r>
              <a:rPr lang="zh-CN" altLang="en-US" sz="901" dirty="0">
                <a:solidFill>
                  <a:prstClr val="black"/>
                </a:solidFill>
                <a:latin typeface="微软雅黑" panose="020B0503020204020204" pitchFamily="34" charset="-122"/>
                <a:ea typeface="微软雅黑" panose="020B0503020204020204" pitchFamily="34" charset="-122"/>
              </a:rPr>
              <a:t>）；</a:t>
            </a:r>
            <a:endParaRPr lang="zh-CN"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无社会阶层进阶心态</a:t>
            </a:r>
            <a:r>
              <a:rPr lang="zh-CN" altLang="en-US" sz="901" dirty="0">
                <a:solidFill>
                  <a:prstClr val="black"/>
                </a:solidFill>
                <a:latin typeface="微软雅黑" panose="020B0503020204020204" pitchFamily="34" charset="-122"/>
                <a:ea typeface="微软雅黑" panose="020B0503020204020204" pitchFamily="34" charset="-122"/>
              </a:rPr>
              <a:t>；</a:t>
            </a:r>
            <a:endParaRPr lang="zh-CN"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居住在“城中村”的环境中</a:t>
            </a:r>
            <a:r>
              <a:rPr lang="zh-CN" altLang="en-US" sz="901" dirty="0">
                <a:solidFill>
                  <a:prstClr val="black"/>
                </a:solidFill>
                <a:latin typeface="微软雅黑" panose="020B0503020204020204" pitchFamily="34" charset="-122"/>
                <a:ea typeface="微软雅黑" panose="020B0503020204020204" pitchFamily="34" charset="-122"/>
              </a:rPr>
              <a:t>；</a:t>
            </a:r>
            <a:endParaRPr lang="zh-CN"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很少社交、娱乐、旅行、饮食等活动，可以说几乎没有。</a:t>
            </a:r>
          </a:p>
        </p:txBody>
      </p:sp>
      <p:cxnSp>
        <p:nvCxnSpPr>
          <p:cNvPr id="42" name="直接连接符 41">
            <a:extLst>
              <a:ext uri="{FF2B5EF4-FFF2-40B4-BE49-F238E27FC236}">
                <a16:creationId xmlns="" xmlns:a16="http://schemas.microsoft.com/office/drawing/2014/main" id="{615F2279-646F-4B44-870B-ADBE9DF6E183}"/>
              </a:ext>
            </a:extLst>
          </p:cNvPr>
          <p:cNvCxnSpPr>
            <a:cxnSpLocks/>
          </p:cNvCxnSpPr>
          <p:nvPr/>
        </p:nvCxnSpPr>
        <p:spPr>
          <a:xfrm flipV="1">
            <a:off x="1227107" y="2733283"/>
            <a:ext cx="0" cy="537263"/>
          </a:xfrm>
          <a:prstGeom prst="line">
            <a:avLst/>
          </a:prstGeom>
          <a:ln>
            <a:solidFill>
              <a:srgbClr val="C0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 xmlns:a16="http://schemas.microsoft.com/office/drawing/2014/main" id="{7E612B71-AE0B-49CA-8612-EC60E654A384}"/>
              </a:ext>
            </a:extLst>
          </p:cNvPr>
          <p:cNvSpPr/>
          <p:nvPr/>
        </p:nvSpPr>
        <p:spPr>
          <a:xfrm>
            <a:off x="691790" y="2649178"/>
            <a:ext cx="423866" cy="239387"/>
          </a:xfrm>
          <a:prstGeom prst="round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 xmlns:a16="http://schemas.microsoft.com/office/drawing/2014/main" id="{E1011855-4CE2-4168-9FBF-6768ECE633C9}"/>
              </a:ext>
            </a:extLst>
          </p:cNvPr>
          <p:cNvSpPr/>
          <p:nvPr/>
        </p:nvSpPr>
        <p:spPr>
          <a:xfrm>
            <a:off x="691987" y="2648416"/>
            <a:ext cx="415498" cy="230961"/>
          </a:xfrm>
          <a:prstGeom prst="rect">
            <a:avLst/>
          </a:prstGeom>
        </p:spPr>
        <p:txBody>
          <a:bodyPr wrap="none">
            <a:spAutoFit/>
          </a:bodyPr>
          <a:lstStyle/>
          <a:p>
            <a:pPr fontAlgn="auto">
              <a:spcBef>
                <a:spcPts val="0"/>
              </a:spcBef>
              <a:spcAft>
                <a:spcPts val="0"/>
              </a:spcAft>
            </a:pPr>
            <a:r>
              <a:rPr lang="zh-CN" altLang="en-US" sz="901" dirty="0">
                <a:solidFill>
                  <a:prstClr val="white"/>
                </a:solidFill>
                <a:latin typeface="微软雅黑" panose="020B0503020204020204" pitchFamily="34" charset="-122"/>
                <a:ea typeface="微软雅黑" panose="020B0503020204020204" pitchFamily="34" charset="-122"/>
              </a:rPr>
              <a:t>简述</a:t>
            </a:r>
            <a:endParaRPr lang="en-US" altLang="zh-CN" sz="901" dirty="0">
              <a:solidFill>
                <a:prstClr val="white"/>
              </a:solidFill>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 xmlns:a16="http://schemas.microsoft.com/office/drawing/2014/main" id="{931BCFA1-0630-41DF-98B2-B2061165514C}"/>
              </a:ext>
            </a:extLst>
          </p:cNvPr>
          <p:cNvSpPr/>
          <p:nvPr/>
        </p:nvSpPr>
        <p:spPr>
          <a:xfrm>
            <a:off x="7249524" y="2582016"/>
            <a:ext cx="1297579" cy="2033121"/>
          </a:xfrm>
          <a:prstGeom prst="rect">
            <a:avLst/>
          </a:prstGeom>
        </p:spPr>
        <p:txBody>
          <a:bodyPr wrap="square">
            <a:spAutoFit/>
          </a:bodyPr>
          <a:lstStyle/>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本地人</a:t>
            </a:r>
            <a:r>
              <a:rPr lang="zh-CN" altLang="en-US" sz="901" dirty="0">
                <a:solidFill>
                  <a:prstClr val="black"/>
                </a:solidFill>
                <a:latin typeface="微软雅黑" panose="020B0503020204020204" pitchFamily="34" charset="-122"/>
                <a:ea typeface="微软雅黑" panose="020B0503020204020204" pitchFamily="34" charset="-122"/>
              </a:rPr>
              <a:t>，</a:t>
            </a:r>
            <a:r>
              <a:rPr lang="zh-CN" altLang="zh-CN" sz="901" dirty="0">
                <a:solidFill>
                  <a:prstClr val="black"/>
                </a:solidFill>
                <a:latin typeface="微软雅黑" panose="020B0503020204020204" pitchFamily="34" charset="-122"/>
                <a:ea typeface="微软雅黑" panose="020B0503020204020204" pitchFamily="34" charset="-122"/>
              </a:rPr>
              <a:t>由于城镇化建设带来的福利，所以房子不会成为他的最大开销，工资基本用于日常基本开销</a:t>
            </a:r>
            <a:r>
              <a:rPr lang="zh-CN" altLang="en-US" sz="901" dirty="0">
                <a:solidFill>
                  <a:prstClr val="black"/>
                </a:solidFill>
                <a:latin typeface="微软雅黑" panose="020B0503020204020204" pitchFamily="34" charset="-122"/>
                <a:ea typeface="微软雅黑" panose="020B0503020204020204" pitchFamily="34" charset="-122"/>
              </a:rPr>
              <a:t>；</a:t>
            </a:r>
            <a:endParaRPr lang="zh-CN"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对产品来说，会受口碑影响，</a:t>
            </a:r>
            <a:r>
              <a:rPr lang="zh-CN" altLang="en-US" sz="901" dirty="0">
                <a:solidFill>
                  <a:prstClr val="black"/>
                </a:solidFill>
                <a:latin typeface="微软雅黑" panose="020B0503020204020204" pitchFamily="34" charset="-122"/>
                <a:ea typeface="微软雅黑" panose="020B0503020204020204" pitchFamily="34" charset="-122"/>
              </a:rPr>
              <a:t>也</a:t>
            </a:r>
            <a:r>
              <a:rPr lang="zh-CN" altLang="zh-CN" sz="901" dirty="0">
                <a:solidFill>
                  <a:prstClr val="black"/>
                </a:solidFill>
                <a:latin typeface="微软雅黑" panose="020B0503020204020204" pitchFamily="34" charset="-122"/>
                <a:ea typeface="微软雅黑" panose="020B0503020204020204" pitchFamily="34" charset="-122"/>
              </a:rPr>
              <a:t>会因为价格关系果断放弃</a:t>
            </a:r>
            <a:r>
              <a:rPr lang="zh-CN" altLang="en-US" sz="901" dirty="0">
                <a:solidFill>
                  <a:prstClr val="black"/>
                </a:solidFill>
                <a:latin typeface="微软雅黑" panose="020B0503020204020204" pitchFamily="34" charset="-122"/>
                <a:ea typeface="微软雅黑" panose="020B0503020204020204" pitchFamily="34" charset="-122"/>
              </a:rPr>
              <a:t>（</a:t>
            </a:r>
            <a:r>
              <a:rPr lang="zh-CN" altLang="zh-CN" sz="901" dirty="0">
                <a:solidFill>
                  <a:prstClr val="black"/>
                </a:solidFill>
                <a:latin typeface="微软雅黑" panose="020B0503020204020204" pitchFamily="34" charset="-122"/>
                <a:ea typeface="微软雅黑" panose="020B0503020204020204" pitchFamily="34" charset="-122"/>
              </a:rPr>
              <a:t>不会选择贵的、有品质</a:t>
            </a:r>
            <a:r>
              <a:rPr lang="zh-CN" altLang="en-US" sz="901" dirty="0">
                <a:solidFill>
                  <a:prstClr val="black"/>
                </a:solidFill>
                <a:latin typeface="微软雅黑" panose="020B0503020204020204" pitchFamily="34" charset="-122"/>
                <a:ea typeface="微软雅黑" panose="020B0503020204020204" pitchFamily="34" charset="-122"/>
              </a:rPr>
              <a:t>）。</a:t>
            </a:r>
            <a:r>
              <a:rPr lang="zh-CN" altLang="zh-CN" sz="901" dirty="0">
                <a:solidFill>
                  <a:prstClr val="black"/>
                </a:solidFill>
                <a:latin typeface="微软雅黑" panose="020B0503020204020204" pitchFamily="34" charset="-122"/>
                <a:ea typeface="微软雅黑" panose="020B0503020204020204" pitchFamily="34" charset="-122"/>
              </a:rPr>
              <a:t>转而投向价格低的，有一定品牌口碑的产品</a:t>
            </a:r>
            <a:r>
              <a:rPr lang="zh-CN" altLang="en-US" sz="901" dirty="0">
                <a:solidFill>
                  <a:prstClr val="black"/>
                </a:solidFill>
                <a:latin typeface="微软雅黑" panose="020B0503020204020204" pitchFamily="34" charset="-122"/>
                <a:ea typeface="微软雅黑" panose="020B0503020204020204" pitchFamily="34" charset="-122"/>
              </a:rPr>
              <a:t>；</a:t>
            </a:r>
            <a:endParaRPr lang="zh-CN" altLang="zh-CN" sz="901" dirty="0">
              <a:solidFill>
                <a:prstClr val="black"/>
              </a:solidFill>
              <a:latin typeface="微软雅黑" panose="020B0503020204020204" pitchFamily="34" charset="-122"/>
              <a:ea typeface="微软雅黑" panose="020B0503020204020204" pitchFamily="34" charset="-122"/>
            </a:endParaRPr>
          </a:p>
          <a:p>
            <a:pPr indent="-205900" fontAlgn="auto">
              <a:spcBef>
                <a:spcPts val="0"/>
              </a:spcBef>
              <a:spcAft>
                <a:spcPts val="0"/>
              </a:spcAft>
              <a:buFont typeface="+mj-lt"/>
              <a:buAutoNum type="arabicPeriod"/>
            </a:pPr>
            <a:r>
              <a:rPr lang="zh-CN" altLang="zh-CN" sz="901" dirty="0">
                <a:solidFill>
                  <a:prstClr val="black"/>
                </a:solidFill>
                <a:latin typeface="微软雅黑" panose="020B0503020204020204" pitchFamily="34" charset="-122"/>
                <a:ea typeface="微软雅黑" panose="020B0503020204020204" pitchFamily="34" charset="-122"/>
              </a:rPr>
              <a:t>从普通小镇青年转化而来。</a:t>
            </a:r>
          </a:p>
        </p:txBody>
      </p:sp>
      <p:sp>
        <p:nvSpPr>
          <p:cNvPr id="46" name="矩形: 圆角 45">
            <a:extLst>
              <a:ext uri="{FF2B5EF4-FFF2-40B4-BE49-F238E27FC236}">
                <a16:creationId xmlns="" xmlns:a16="http://schemas.microsoft.com/office/drawing/2014/main" id="{46B905E2-6AB9-436C-A9BA-F0E310A0E055}"/>
              </a:ext>
            </a:extLst>
          </p:cNvPr>
          <p:cNvSpPr/>
          <p:nvPr/>
        </p:nvSpPr>
        <p:spPr>
          <a:xfrm>
            <a:off x="691790" y="4561430"/>
            <a:ext cx="423866" cy="239387"/>
          </a:xfrm>
          <a:prstGeom prst="roundRect">
            <a:avLst/>
          </a:prstGeom>
          <a:solidFill>
            <a:srgbClr val="2F5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901" dirty="0">
                <a:solidFill>
                  <a:prstClr val="white"/>
                </a:solidFill>
                <a:latin typeface="微软雅黑" panose="020B0503020204020204" pitchFamily="34" charset="-122"/>
                <a:ea typeface="微软雅黑" panose="020B0503020204020204" pitchFamily="34" charset="-122"/>
              </a:rPr>
              <a:t>因子</a:t>
            </a:r>
          </a:p>
        </p:txBody>
      </p:sp>
      <p:graphicFrame>
        <p:nvGraphicFramePr>
          <p:cNvPr id="47" name="表格 46">
            <a:extLst>
              <a:ext uri="{FF2B5EF4-FFF2-40B4-BE49-F238E27FC236}">
                <a16:creationId xmlns="" xmlns:a16="http://schemas.microsoft.com/office/drawing/2014/main" id="{877DF4E0-12A6-4AA4-8BA0-579347466EC1}"/>
              </a:ext>
            </a:extLst>
          </p:cNvPr>
          <p:cNvGraphicFramePr>
            <a:graphicFrameLocks noGrp="1"/>
          </p:cNvGraphicFramePr>
          <p:nvPr>
            <p:extLst>
              <p:ext uri="{D42A27DB-BD31-4B8C-83A1-F6EECF244321}">
                <p14:modId xmlns:p14="http://schemas.microsoft.com/office/powerpoint/2010/main" val="1370646800"/>
              </p:ext>
            </p:extLst>
          </p:nvPr>
        </p:nvGraphicFramePr>
        <p:xfrm>
          <a:off x="699064" y="4858550"/>
          <a:ext cx="9449108" cy="1583794"/>
        </p:xfrm>
        <a:graphic>
          <a:graphicData uri="http://schemas.openxmlformats.org/drawingml/2006/table">
            <a:tbl>
              <a:tblPr/>
              <a:tblGrid>
                <a:gridCol w="705746">
                  <a:extLst>
                    <a:ext uri="{9D8B030D-6E8A-4147-A177-3AD203B41FA5}">
                      <a16:colId xmlns="" xmlns:a16="http://schemas.microsoft.com/office/drawing/2014/main" val="2105448362"/>
                    </a:ext>
                  </a:extLst>
                </a:gridCol>
                <a:gridCol w="1277906">
                  <a:extLst>
                    <a:ext uri="{9D8B030D-6E8A-4147-A177-3AD203B41FA5}">
                      <a16:colId xmlns="" xmlns:a16="http://schemas.microsoft.com/office/drawing/2014/main" val="1820777638"/>
                    </a:ext>
                  </a:extLst>
                </a:gridCol>
                <a:gridCol w="1618827">
                  <a:extLst>
                    <a:ext uri="{9D8B030D-6E8A-4147-A177-3AD203B41FA5}">
                      <a16:colId xmlns="" xmlns:a16="http://schemas.microsoft.com/office/drawing/2014/main" val="2261131272"/>
                    </a:ext>
                  </a:extLst>
                </a:gridCol>
                <a:gridCol w="1436565">
                  <a:extLst>
                    <a:ext uri="{9D8B030D-6E8A-4147-A177-3AD203B41FA5}">
                      <a16:colId xmlns="" xmlns:a16="http://schemas.microsoft.com/office/drawing/2014/main" val="3915176642"/>
                    </a:ext>
                  </a:extLst>
                </a:gridCol>
                <a:gridCol w="1426904">
                  <a:extLst>
                    <a:ext uri="{9D8B030D-6E8A-4147-A177-3AD203B41FA5}">
                      <a16:colId xmlns="" xmlns:a16="http://schemas.microsoft.com/office/drawing/2014/main" val="4217584627"/>
                    </a:ext>
                  </a:extLst>
                </a:gridCol>
                <a:gridCol w="1491580">
                  <a:extLst>
                    <a:ext uri="{9D8B030D-6E8A-4147-A177-3AD203B41FA5}">
                      <a16:colId xmlns="" xmlns:a16="http://schemas.microsoft.com/office/drawing/2014/main" val="3657812556"/>
                    </a:ext>
                  </a:extLst>
                </a:gridCol>
                <a:gridCol w="1491580">
                  <a:extLst>
                    <a:ext uri="{9D8B030D-6E8A-4147-A177-3AD203B41FA5}">
                      <a16:colId xmlns="" xmlns:a16="http://schemas.microsoft.com/office/drawing/2014/main" val="2940097811"/>
                    </a:ext>
                  </a:extLst>
                </a:gridCol>
              </a:tblGrid>
              <a:tr h="211202">
                <a:tc>
                  <a:txBody>
                    <a:bodyPr/>
                    <a:lstStyle/>
                    <a:p>
                      <a:pPr algn="ctr" fontAlgn="b"/>
                      <a:r>
                        <a:rPr lang="zh-CN" altLang="en-US" sz="800" b="0" i="0" u="none" strike="noStrike" dirty="0">
                          <a:effectLst/>
                          <a:latin typeface="微软雅黑" pitchFamily="34" charset="-122"/>
                          <a:ea typeface="微软雅黑" pitchFamily="34" charset="-122"/>
                        </a:rPr>
                        <a:t>轻松控制</a:t>
                      </a:r>
                    </a:p>
                  </a:txBody>
                  <a:tcPr marL="6863" marR="6863" marT="6863" marB="41178" anchor="b">
                    <a:lnL w="12700" cap="flat" cmpd="sng" algn="ctr">
                      <a:solidFill>
                        <a:schemeClr val="tx1"/>
                      </a:solidFill>
                      <a:prstDash val="solid"/>
                      <a:round/>
                      <a:headEnd type="none" w="med" len="med"/>
                      <a:tailEnd type="none" w="med" len="med"/>
                    </a:lnL>
                    <a:lnR w="6350" cap="flat" cmpd="sng" algn="ctr">
                      <a:solidFill>
                        <a:srgbClr val="FCD4D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CD4D0"/>
                      </a:solidFill>
                      <a:prstDash val="solid"/>
                      <a:round/>
                      <a:headEnd type="none" w="med" len="med"/>
                      <a:tailEnd type="none" w="med" len="med"/>
                    </a:lnB>
                  </a:tcPr>
                </a:tc>
                <a:tc>
                  <a:txBody>
                    <a:bodyPr/>
                    <a:lstStyle/>
                    <a:p>
                      <a:pPr algn="ctr" fontAlgn="ctr"/>
                      <a:r>
                        <a:rPr lang="en-US" altLang="zh-CN" sz="800" b="0" i="0" u="none" strike="noStrike" dirty="0">
                          <a:effectLst/>
                          <a:latin typeface="微软雅黑" pitchFamily="34" charset="-122"/>
                          <a:ea typeface="微软雅黑" pitchFamily="34" charset="-122"/>
                        </a:rPr>
                        <a:t>2.60</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algn="ctr" fontAlgn="ctr"/>
                      <a:r>
                        <a:rPr lang="en-US" altLang="zh-CN" sz="800" b="0" i="0" u="none" strike="noStrike" dirty="0">
                          <a:effectLst/>
                          <a:latin typeface="微软雅黑" pitchFamily="34" charset="-122"/>
                          <a:ea typeface="微软雅黑" pitchFamily="34" charset="-122"/>
                        </a:rPr>
                        <a:t>2.88</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2"/>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2.53</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2.87</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2"/>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2.54</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algn="ctr" fontAlgn="ctr"/>
                      <a:r>
                        <a:rPr lang="en-US" altLang="zh-CN" sz="800" b="0" i="0" u="none" strike="noStrike" kern="1200" dirty="0">
                          <a:solidFill>
                            <a:schemeClr val="tx1"/>
                          </a:solidFill>
                          <a:effectLst/>
                          <a:latin typeface="微软雅黑" pitchFamily="34" charset="-122"/>
                          <a:ea typeface="微软雅黑" pitchFamily="34" charset="-122"/>
                          <a:cs typeface="+mn-cs"/>
                        </a:rPr>
                        <a:t>1.36</a:t>
                      </a:r>
                    </a:p>
                  </a:txBody>
                  <a:tcPr marL="6863" marR="6863" marT="6863" marB="0" anchor="ctr">
                    <a:lnL w="6350" cap="flat" cmpd="sng" algn="ctr">
                      <a:solidFill>
                        <a:srgbClr val="FCD4D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6"/>
                    </a:solidFill>
                  </a:tcPr>
                </a:tc>
                <a:extLst>
                  <a:ext uri="{0D108BD9-81ED-4DB2-BD59-A6C34878D82A}">
                    <a16:rowId xmlns="" xmlns:a16="http://schemas.microsoft.com/office/drawing/2014/main" val="3952638078"/>
                  </a:ext>
                </a:extLst>
              </a:tr>
              <a:tr h="171574">
                <a:tc>
                  <a:txBody>
                    <a:bodyPr/>
                    <a:lstStyle/>
                    <a:p>
                      <a:pPr algn="ctr" fontAlgn="b"/>
                      <a:r>
                        <a:rPr lang="zh-CN" altLang="en-US" sz="800" b="0" i="0" u="none" strike="noStrike" dirty="0">
                          <a:effectLst/>
                          <a:latin typeface="微软雅黑" pitchFamily="34" charset="-122"/>
                          <a:ea typeface="微软雅黑" pitchFamily="34" charset="-122"/>
                        </a:rPr>
                        <a:t>品质科技</a:t>
                      </a:r>
                    </a:p>
                  </a:txBody>
                  <a:tcPr marL="6863" marR="6863" marT="6863" marB="41178" anchor="b">
                    <a:lnL w="12700" cap="flat" cmpd="sng" algn="ctr">
                      <a:solidFill>
                        <a:schemeClr val="tx1"/>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tcPr>
                </a:tc>
                <a:tc>
                  <a:txBody>
                    <a:bodyPr/>
                    <a:lstStyle/>
                    <a:p>
                      <a:pPr algn="ctr" fontAlgn="ctr"/>
                      <a:r>
                        <a:rPr lang="en-US" altLang="zh-CN" sz="800" b="0" i="0" u="none" strike="noStrike" dirty="0">
                          <a:effectLst/>
                          <a:latin typeface="微软雅黑" pitchFamily="34" charset="-122"/>
                          <a:ea typeface="微软雅黑" pitchFamily="34" charset="-122"/>
                        </a:rPr>
                        <a:t>4.49</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2"/>
                    </a:solidFill>
                  </a:tcPr>
                </a:tc>
                <a:tc>
                  <a:txBody>
                    <a:bodyPr/>
                    <a:lstStyle/>
                    <a:p>
                      <a:pPr algn="ctr" fontAlgn="ctr"/>
                      <a:r>
                        <a:rPr lang="en-US" altLang="zh-CN" sz="800" b="0" i="0" u="none" strike="noStrike" dirty="0">
                          <a:effectLst/>
                          <a:latin typeface="微软雅黑" pitchFamily="34" charset="-122"/>
                          <a:ea typeface="微软雅黑" pitchFamily="34" charset="-122"/>
                        </a:rPr>
                        <a:t>4.32</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2"/>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4.26</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2"/>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3.61</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6">
                        <a:lumMod val="40000"/>
                        <a:lumOff val="60000"/>
                      </a:schemeClr>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3.83</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zh-CN" sz="800" b="0" i="0" u="none" strike="noStrike" kern="1200" dirty="0">
                          <a:solidFill>
                            <a:schemeClr val="tx1"/>
                          </a:solidFill>
                          <a:effectLst/>
                          <a:latin typeface="微软雅黑" pitchFamily="34" charset="-122"/>
                          <a:ea typeface="微软雅黑" pitchFamily="34" charset="-122"/>
                          <a:cs typeface="+mn-cs"/>
                        </a:rPr>
                        <a:t>2.04</a:t>
                      </a:r>
                    </a:p>
                  </a:txBody>
                  <a:tcPr marL="6863" marR="6863" marT="6863" marB="0" anchor="ctr">
                    <a:lnL w="6350" cap="flat" cmpd="sng" algn="ctr">
                      <a:solidFill>
                        <a:srgbClr val="FCD4D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6"/>
                    </a:solidFill>
                  </a:tcPr>
                </a:tc>
                <a:extLst>
                  <a:ext uri="{0D108BD9-81ED-4DB2-BD59-A6C34878D82A}">
                    <a16:rowId xmlns="" xmlns:a16="http://schemas.microsoft.com/office/drawing/2014/main" val="1482964796"/>
                  </a:ext>
                </a:extLst>
              </a:tr>
              <a:tr h="171574">
                <a:tc>
                  <a:txBody>
                    <a:bodyPr/>
                    <a:lstStyle/>
                    <a:p>
                      <a:pPr algn="ctr" fontAlgn="b"/>
                      <a:r>
                        <a:rPr lang="zh-CN" altLang="en-US" sz="800" b="0" i="0" u="none" strike="noStrike">
                          <a:effectLst/>
                          <a:latin typeface="微软雅黑" pitchFamily="34" charset="-122"/>
                          <a:ea typeface="微软雅黑" pitchFamily="34" charset="-122"/>
                        </a:rPr>
                        <a:t>深度专研</a:t>
                      </a:r>
                    </a:p>
                  </a:txBody>
                  <a:tcPr marL="6863" marR="6863" marT="6863" marB="41178" anchor="b">
                    <a:lnL w="12700" cap="flat" cmpd="sng" algn="ctr">
                      <a:solidFill>
                        <a:schemeClr val="tx1"/>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tcPr>
                </a:tc>
                <a:tc>
                  <a:txBody>
                    <a:bodyPr/>
                    <a:lstStyle/>
                    <a:p>
                      <a:pPr algn="ctr" fontAlgn="ctr"/>
                      <a:r>
                        <a:rPr lang="en-US" altLang="zh-CN" sz="800" b="0" i="0" u="none" strike="noStrike" dirty="0">
                          <a:effectLst/>
                          <a:latin typeface="微软雅黑" pitchFamily="34" charset="-122"/>
                          <a:ea typeface="微软雅黑" pitchFamily="34" charset="-122"/>
                        </a:rPr>
                        <a:t>0.94</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algn="ctr" fontAlgn="ctr"/>
                      <a:r>
                        <a:rPr lang="en-US" altLang="zh-CN" sz="800" b="0" i="0" u="none" strike="noStrike" dirty="0">
                          <a:effectLst/>
                          <a:latin typeface="微软雅黑" pitchFamily="34" charset="-122"/>
                          <a:ea typeface="微软雅黑" pitchFamily="34" charset="-122"/>
                        </a:rPr>
                        <a:t>2.16</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2">
                        <a:lumMod val="20000"/>
                        <a:lumOff val="80000"/>
                      </a:schemeClr>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1.01</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0.96</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1.03</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algn="ctr" fontAlgn="ctr"/>
                      <a:r>
                        <a:rPr lang="en-US" altLang="zh-CN" sz="800" b="0" i="0" u="none" strike="noStrike" kern="1200" dirty="0">
                          <a:solidFill>
                            <a:schemeClr val="tx1"/>
                          </a:solidFill>
                          <a:effectLst/>
                          <a:latin typeface="微软雅黑" pitchFamily="34" charset="-122"/>
                          <a:ea typeface="微软雅黑" pitchFamily="34" charset="-122"/>
                          <a:cs typeface="+mn-cs"/>
                        </a:rPr>
                        <a:t>0.99</a:t>
                      </a:r>
                    </a:p>
                  </a:txBody>
                  <a:tcPr marL="6863" marR="6863" marT="6863" marB="0" anchor="ctr">
                    <a:lnL w="6350" cap="flat" cmpd="sng" algn="ctr">
                      <a:solidFill>
                        <a:srgbClr val="FCD4D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extLst>
                  <a:ext uri="{0D108BD9-81ED-4DB2-BD59-A6C34878D82A}">
                    <a16:rowId xmlns="" xmlns:a16="http://schemas.microsoft.com/office/drawing/2014/main" val="1561381754"/>
                  </a:ext>
                </a:extLst>
              </a:tr>
              <a:tr h="171574">
                <a:tc>
                  <a:txBody>
                    <a:bodyPr/>
                    <a:lstStyle/>
                    <a:p>
                      <a:pPr algn="ctr" fontAlgn="b"/>
                      <a:r>
                        <a:rPr lang="zh-CN" altLang="en-US" sz="800" b="0" i="0" u="none" strike="noStrike">
                          <a:effectLst/>
                          <a:latin typeface="微软雅黑" pitchFamily="34" charset="-122"/>
                          <a:ea typeface="微软雅黑" pitchFamily="34" charset="-122"/>
                        </a:rPr>
                        <a:t>不计成本</a:t>
                      </a:r>
                    </a:p>
                  </a:txBody>
                  <a:tcPr marL="6863" marR="6863" marT="6863" marB="41178" anchor="b">
                    <a:lnL w="12700" cap="flat" cmpd="sng" algn="ctr">
                      <a:solidFill>
                        <a:schemeClr val="tx1"/>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tcPr>
                </a:tc>
                <a:tc>
                  <a:txBody>
                    <a:bodyPr/>
                    <a:lstStyle/>
                    <a:p>
                      <a:pPr algn="ctr" fontAlgn="ctr"/>
                      <a:r>
                        <a:rPr lang="en-US" altLang="zh-CN" sz="800" b="0" i="0" u="none" strike="noStrike" dirty="0">
                          <a:effectLst/>
                          <a:latin typeface="微软雅黑" pitchFamily="34" charset="-122"/>
                          <a:ea typeface="微软雅黑" pitchFamily="34" charset="-122"/>
                        </a:rPr>
                        <a:t>4.07</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2"/>
                    </a:solidFill>
                  </a:tcPr>
                </a:tc>
                <a:tc>
                  <a:txBody>
                    <a:bodyPr/>
                    <a:lstStyle/>
                    <a:p>
                      <a:pPr algn="ctr" fontAlgn="ctr"/>
                      <a:r>
                        <a:rPr lang="en-US" altLang="zh-CN" sz="800" b="0" i="0" u="none" strike="noStrike" dirty="0">
                          <a:effectLst/>
                          <a:latin typeface="微软雅黑" pitchFamily="34" charset="-122"/>
                          <a:ea typeface="微软雅黑" pitchFamily="34" charset="-122"/>
                        </a:rPr>
                        <a:t>2.56</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2.89</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3.04</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2.45</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zh-CN" sz="800" b="0" i="0" u="none" strike="noStrike" kern="1200" dirty="0">
                          <a:solidFill>
                            <a:schemeClr val="tx1"/>
                          </a:solidFill>
                          <a:effectLst/>
                          <a:latin typeface="微软雅黑" pitchFamily="34" charset="-122"/>
                          <a:ea typeface="微软雅黑" pitchFamily="34" charset="-122"/>
                          <a:cs typeface="+mn-cs"/>
                        </a:rPr>
                        <a:t>2.32</a:t>
                      </a:r>
                    </a:p>
                  </a:txBody>
                  <a:tcPr marL="6863" marR="6863" marT="6863" marB="0" anchor="ctr">
                    <a:lnL w="6350" cap="flat" cmpd="sng" algn="ctr">
                      <a:solidFill>
                        <a:srgbClr val="FCD4D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6"/>
                    </a:solidFill>
                  </a:tcPr>
                </a:tc>
                <a:extLst>
                  <a:ext uri="{0D108BD9-81ED-4DB2-BD59-A6C34878D82A}">
                    <a16:rowId xmlns="" xmlns:a16="http://schemas.microsoft.com/office/drawing/2014/main" val="2662685886"/>
                  </a:ext>
                </a:extLst>
              </a:tr>
              <a:tr h="171574">
                <a:tc>
                  <a:txBody>
                    <a:bodyPr/>
                    <a:lstStyle/>
                    <a:p>
                      <a:pPr algn="ctr" fontAlgn="b"/>
                      <a:r>
                        <a:rPr lang="zh-CN" altLang="en-US" sz="800" b="0" i="0" u="none" strike="noStrike">
                          <a:effectLst/>
                          <a:latin typeface="微软雅黑" pitchFamily="34" charset="-122"/>
                          <a:ea typeface="微软雅黑" pitchFamily="34" charset="-122"/>
                        </a:rPr>
                        <a:t>个性创新</a:t>
                      </a:r>
                    </a:p>
                  </a:txBody>
                  <a:tcPr marL="6863" marR="6863" marT="6863" marB="41178" anchor="b">
                    <a:lnL w="12700" cap="flat" cmpd="sng" algn="ctr">
                      <a:solidFill>
                        <a:schemeClr val="tx1"/>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tcPr>
                </a:tc>
                <a:tc>
                  <a:txBody>
                    <a:bodyPr/>
                    <a:lstStyle/>
                    <a:p>
                      <a:pPr algn="ctr" fontAlgn="ctr"/>
                      <a:r>
                        <a:rPr lang="en-US" altLang="zh-CN" sz="800" b="0" i="0" u="none" strike="noStrike" dirty="0">
                          <a:effectLst/>
                          <a:latin typeface="微软雅黑" pitchFamily="34" charset="-122"/>
                          <a:ea typeface="微软雅黑" pitchFamily="34" charset="-122"/>
                        </a:rPr>
                        <a:t>2.87</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2">
                        <a:lumMod val="20000"/>
                        <a:lumOff val="80000"/>
                      </a:schemeClr>
                    </a:solidFill>
                  </a:tcPr>
                </a:tc>
                <a:tc>
                  <a:txBody>
                    <a:bodyPr/>
                    <a:lstStyle/>
                    <a:p>
                      <a:pPr algn="ctr" fontAlgn="ctr"/>
                      <a:r>
                        <a:rPr lang="en-US" altLang="zh-CN" sz="800" b="0" i="0" u="none" strike="noStrike" dirty="0">
                          <a:effectLst/>
                          <a:latin typeface="微软雅黑" pitchFamily="34" charset="-122"/>
                          <a:ea typeface="微软雅黑" pitchFamily="34" charset="-122"/>
                        </a:rPr>
                        <a:t>2.12</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2.20</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2.21</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2.16</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algn="ctr" fontAlgn="ctr"/>
                      <a:r>
                        <a:rPr lang="en-US" altLang="zh-CN" sz="800" b="0" i="0" u="none" strike="noStrike" kern="1200" dirty="0">
                          <a:solidFill>
                            <a:schemeClr val="tx1"/>
                          </a:solidFill>
                          <a:effectLst/>
                          <a:latin typeface="微软雅黑" pitchFamily="34" charset="-122"/>
                          <a:ea typeface="微软雅黑" pitchFamily="34" charset="-122"/>
                          <a:cs typeface="+mn-cs"/>
                        </a:rPr>
                        <a:t>1.66</a:t>
                      </a:r>
                    </a:p>
                  </a:txBody>
                  <a:tcPr marL="6863" marR="6863" marT="6863" marB="0" anchor="ctr">
                    <a:lnL w="6350" cap="flat" cmpd="sng" algn="ctr">
                      <a:solidFill>
                        <a:srgbClr val="FCD4D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extLst>
                  <a:ext uri="{0D108BD9-81ED-4DB2-BD59-A6C34878D82A}">
                    <a16:rowId xmlns="" xmlns:a16="http://schemas.microsoft.com/office/drawing/2014/main" val="3330660545"/>
                  </a:ext>
                </a:extLst>
              </a:tr>
              <a:tr h="171574">
                <a:tc>
                  <a:txBody>
                    <a:bodyPr/>
                    <a:lstStyle/>
                    <a:p>
                      <a:pPr algn="ctr" fontAlgn="b"/>
                      <a:r>
                        <a:rPr lang="zh-CN" altLang="en-US" sz="800" b="0" i="0" u="none" strike="noStrike">
                          <a:effectLst/>
                          <a:latin typeface="微软雅黑" pitchFamily="34" charset="-122"/>
                          <a:ea typeface="微软雅黑" pitchFamily="34" charset="-122"/>
                        </a:rPr>
                        <a:t>产品专家</a:t>
                      </a:r>
                    </a:p>
                  </a:txBody>
                  <a:tcPr marL="6863" marR="6863" marT="6863" marB="41178" anchor="b">
                    <a:lnL w="12700" cap="flat" cmpd="sng" algn="ctr">
                      <a:solidFill>
                        <a:schemeClr val="tx1"/>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tcPr>
                </a:tc>
                <a:tc>
                  <a:txBody>
                    <a:bodyPr/>
                    <a:lstStyle/>
                    <a:p>
                      <a:pPr algn="ctr" fontAlgn="ctr"/>
                      <a:r>
                        <a:rPr lang="en-US" altLang="zh-CN" sz="800" b="0" i="0" u="none" strike="noStrike" dirty="0">
                          <a:effectLst/>
                          <a:latin typeface="微软雅黑" pitchFamily="34" charset="-122"/>
                          <a:ea typeface="微软雅黑" pitchFamily="34" charset="-122"/>
                        </a:rPr>
                        <a:t>2.21</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algn="ctr" fontAlgn="ctr"/>
                      <a:r>
                        <a:rPr lang="en-US" altLang="zh-CN" sz="800" b="0" i="0" u="none" strike="noStrike" dirty="0">
                          <a:effectLst/>
                          <a:latin typeface="微软雅黑" pitchFamily="34" charset="-122"/>
                          <a:ea typeface="微软雅黑" pitchFamily="34" charset="-122"/>
                        </a:rPr>
                        <a:t>3.89</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2"/>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3.81</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2"/>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4.05</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2"/>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3.77</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algn="ctr" fontAlgn="ctr"/>
                      <a:r>
                        <a:rPr lang="en-US" altLang="zh-CN" sz="800" b="0" i="0" u="none" strike="noStrike" kern="1200" dirty="0">
                          <a:solidFill>
                            <a:schemeClr val="tx1"/>
                          </a:solidFill>
                          <a:effectLst/>
                          <a:latin typeface="微软雅黑" pitchFamily="34" charset="-122"/>
                          <a:ea typeface="微软雅黑" pitchFamily="34" charset="-122"/>
                          <a:cs typeface="+mn-cs"/>
                        </a:rPr>
                        <a:t>2.57</a:t>
                      </a:r>
                    </a:p>
                  </a:txBody>
                  <a:tcPr marL="6863" marR="6863" marT="6863" marB="0" anchor="ctr">
                    <a:lnL w="6350" cap="flat" cmpd="sng" algn="ctr">
                      <a:solidFill>
                        <a:srgbClr val="FCD4D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6"/>
                    </a:solidFill>
                  </a:tcPr>
                </a:tc>
                <a:extLst>
                  <a:ext uri="{0D108BD9-81ED-4DB2-BD59-A6C34878D82A}">
                    <a16:rowId xmlns="" xmlns:a16="http://schemas.microsoft.com/office/drawing/2014/main" val="2909236029"/>
                  </a:ext>
                </a:extLst>
              </a:tr>
              <a:tr h="171574">
                <a:tc>
                  <a:txBody>
                    <a:bodyPr/>
                    <a:lstStyle/>
                    <a:p>
                      <a:pPr algn="ctr" fontAlgn="b"/>
                      <a:r>
                        <a:rPr lang="zh-CN" altLang="en-US" sz="800" b="0" i="0" u="none" strike="noStrike">
                          <a:effectLst/>
                          <a:latin typeface="微软雅黑" pitchFamily="34" charset="-122"/>
                          <a:ea typeface="微软雅黑" pitchFamily="34" charset="-122"/>
                        </a:rPr>
                        <a:t>意见领袖</a:t>
                      </a:r>
                    </a:p>
                  </a:txBody>
                  <a:tcPr marL="6863" marR="6863" marT="6863" marB="41178" anchor="b">
                    <a:lnL w="12700" cap="flat" cmpd="sng" algn="ctr">
                      <a:solidFill>
                        <a:schemeClr val="tx1"/>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tcPr>
                </a:tc>
                <a:tc>
                  <a:txBody>
                    <a:bodyPr/>
                    <a:lstStyle/>
                    <a:p>
                      <a:pPr algn="ctr" fontAlgn="ctr"/>
                      <a:r>
                        <a:rPr lang="en-US" altLang="zh-CN" sz="800" b="0" i="0" u="none" strike="noStrike" dirty="0">
                          <a:effectLst/>
                          <a:latin typeface="微软雅黑" pitchFamily="34" charset="-122"/>
                          <a:ea typeface="微软雅黑" pitchFamily="34" charset="-122"/>
                        </a:rPr>
                        <a:t>2.31</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algn="ctr" fontAlgn="ctr"/>
                      <a:r>
                        <a:rPr lang="en-US" altLang="zh-CN" sz="800" b="0" i="0" u="none" strike="noStrike" dirty="0">
                          <a:effectLst/>
                          <a:latin typeface="微软雅黑" pitchFamily="34" charset="-122"/>
                          <a:ea typeface="微软雅黑" pitchFamily="34" charset="-122"/>
                        </a:rPr>
                        <a:t>1.96</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3.03</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2"/>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1.96</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2.09</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algn="ctr" fontAlgn="ctr"/>
                      <a:r>
                        <a:rPr lang="en-US" altLang="zh-CN" sz="800" b="0" i="0" u="none" strike="noStrike" kern="1200" dirty="0">
                          <a:solidFill>
                            <a:schemeClr val="tx1"/>
                          </a:solidFill>
                          <a:effectLst/>
                          <a:latin typeface="微软雅黑" pitchFamily="34" charset="-122"/>
                          <a:ea typeface="微软雅黑" pitchFamily="34" charset="-122"/>
                          <a:cs typeface="+mn-cs"/>
                        </a:rPr>
                        <a:t>2.00</a:t>
                      </a:r>
                    </a:p>
                  </a:txBody>
                  <a:tcPr marL="6863" marR="6863" marT="6863" marB="0" anchor="ctr">
                    <a:lnL w="6350" cap="flat" cmpd="sng" algn="ctr">
                      <a:solidFill>
                        <a:srgbClr val="FCD4D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extLst>
                  <a:ext uri="{0D108BD9-81ED-4DB2-BD59-A6C34878D82A}">
                    <a16:rowId xmlns="" xmlns:a16="http://schemas.microsoft.com/office/drawing/2014/main" val="2252695729"/>
                  </a:ext>
                </a:extLst>
              </a:tr>
              <a:tr h="171574">
                <a:tc>
                  <a:txBody>
                    <a:bodyPr/>
                    <a:lstStyle/>
                    <a:p>
                      <a:pPr algn="ctr" fontAlgn="b"/>
                      <a:r>
                        <a:rPr lang="zh-CN" altLang="en-US" sz="800" b="0" i="0" u="none" strike="noStrike" dirty="0">
                          <a:effectLst/>
                          <a:latin typeface="微软雅黑" pitchFamily="34" charset="-122"/>
                          <a:ea typeface="微软雅黑" pitchFamily="34" charset="-122"/>
                        </a:rPr>
                        <a:t>勇于进取</a:t>
                      </a:r>
                    </a:p>
                  </a:txBody>
                  <a:tcPr marL="6863" marR="6863" marT="6863" marB="41178" anchor="b">
                    <a:lnL w="12700" cap="flat" cmpd="sng" algn="ctr">
                      <a:solidFill>
                        <a:schemeClr val="tx1"/>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tcPr>
                </a:tc>
                <a:tc>
                  <a:txBody>
                    <a:bodyPr/>
                    <a:lstStyle/>
                    <a:p>
                      <a:pPr algn="ctr" fontAlgn="ctr"/>
                      <a:r>
                        <a:rPr lang="en-US" altLang="zh-CN" sz="800" b="0" i="0" u="none" strike="noStrike" dirty="0">
                          <a:effectLst/>
                          <a:latin typeface="微软雅黑" pitchFamily="34" charset="-122"/>
                          <a:ea typeface="微软雅黑" pitchFamily="34" charset="-122"/>
                        </a:rPr>
                        <a:t>-3.36</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6"/>
                    </a:solidFill>
                  </a:tcPr>
                </a:tc>
                <a:tc>
                  <a:txBody>
                    <a:bodyPr/>
                    <a:lstStyle/>
                    <a:p>
                      <a:pPr algn="ctr" fontAlgn="ctr"/>
                      <a:r>
                        <a:rPr lang="en-US" altLang="zh-CN" sz="800" b="0" i="0" u="none" strike="noStrike" dirty="0">
                          <a:effectLst/>
                          <a:latin typeface="微软雅黑" pitchFamily="34" charset="-122"/>
                          <a:ea typeface="微软雅黑" pitchFamily="34" charset="-122"/>
                        </a:rPr>
                        <a:t>-0.36</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-3.17</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6"/>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-1.71</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-2.66</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accent6">
                        <a:lumMod val="40000"/>
                        <a:lumOff val="60000"/>
                      </a:schemeClr>
                    </a:solidFill>
                  </a:tcPr>
                </a:tc>
                <a:tc>
                  <a:txBody>
                    <a:bodyPr/>
                    <a:lstStyle/>
                    <a:p>
                      <a:pPr algn="ctr" fontAlgn="ctr"/>
                      <a:r>
                        <a:rPr lang="en-US" altLang="zh-CN" sz="800" b="0" i="0" u="none" strike="noStrike" kern="1200" dirty="0">
                          <a:solidFill>
                            <a:schemeClr val="tx1"/>
                          </a:solidFill>
                          <a:effectLst/>
                          <a:latin typeface="微软雅黑" pitchFamily="34" charset="-122"/>
                          <a:ea typeface="微软雅黑" pitchFamily="34" charset="-122"/>
                          <a:cs typeface="+mn-cs"/>
                        </a:rPr>
                        <a:t>-1.25</a:t>
                      </a:r>
                    </a:p>
                  </a:txBody>
                  <a:tcPr marL="6863" marR="6863" marT="6863" marB="0" anchor="ctr">
                    <a:lnL w="6350" cap="flat" cmpd="sng" algn="ctr">
                      <a:solidFill>
                        <a:srgbClr val="FCD4D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CD4D0"/>
                      </a:solidFill>
                      <a:prstDash val="solid"/>
                      <a:round/>
                      <a:headEnd type="none" w="med" len="med"/>
                      <a:tailEnd type="none" w="med" len="med"/>
                    </a:lnT>
                    <a:lnB w="6350" cap="flat" cmpd="sng" algn="ctr">
                      <a:solidFill>
                        <a:srgbClr val="FCD4D0"/>
                      </a:solidFill>
                      <a:prstDash val="solid"/>
                      <a:round/>
                      <a:headEnd type="none" w="med" len="med"/>
                      <a:tailEnd type="none" w="med" len="med"/>
                    </a:lnB>
                    <a:solidFill>
                      <a:schemeClr val="bg1"/>
                    </a:solidFill>
                  </a:tcPr>
                </a:tc>
                <a:extLst>
                  <a:ext uri="{0D108BD9-81ED-4DB2-BD59-A6C34878D82A}">
                    <a16:rowId xmlns="" xmlns:a16="http://schemas.microsoft.com/office/drawing/2014/main" val="3542741379"/>
                  </a:ext>
                </a:extLst>
              </a:tr>
              <a:tr h="171574">
                <a:tc>
                  <a:txBody>
                    <a:bodyPr/>
                    <a:lstStyle/>
                    <a:p>
                      <a:pPr algn="ctr" fontAlgn="b"/>
                      <a:r>
                        <a:rPr lang="zh-CN" altLang="en-US" sz="800" b="0" i="0" u="none" strike="noStrike" dirty="0">
                          <a:effectLst/>
                          <a:latin typeface="微软雅黑" pitchFamily="34" charset="-122"/>
                          <a:ea typeface="微软雅黑" pitchFamily="34" charset="-122"/>
                        </a:rPr>
                        <a:t>品牌控</a:t>
                      </a:r>
                    </a:p>
                  </a:txBody>
                  <a:tcPr marL="6863" marR="6863" marT="6863" marB="41178" anchor="b">
                    <a:lnL w="12700" cap="flat" cmpd="sng" algn="ctr">
                      <a:solidFill>
                        <a:schemeClr val="tx1"/>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800" b="0" i="0" u="none" strike="noStrike" dirty="0">
                          <a:effectLst/>
                          <a:latin typeface="微软雅黑" pitchFamily="34" charset="-122"/>
                          <a:ea typeface="微软雅黑" pitchFamily="34" charset="-122"/>
                        </a:rPr>
                        <a:t>3.81</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800" b="0" i="0" u="none" strike="noStrike" dirty="0">
                          <a:effectLst/>
                          <a:latin typeface="微软雅黑" pitchFamily="34" charset="-122"/>
                          <a:ea typeface="微软雅黑" pitchFamily="34" charset="-122"/>
                        </a:rPr>
                        <a:t>3.17</a:t>
                      </a:r>
                    </a:p>
                  </a:txBody>
                  <a:tcPr marL="6863" marR="6863" marT="6863" marB="41178"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3.47</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3.79</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altLang="zh-CN" sz="800" b="0" i="0" u="none" strike="noStrike" kern="1200" dirty="0">
                          <a:solidFill>
                            <a:schemeClr val="tx1"/>
                          </a:solidFill>
                          <a:effectLst/>
                          <a:latin typeface="微软雅黑" pitchFamily="34" charset="-122"/>
                          <a:ea typeface="微软雅黑" pitchFamily="34" charset="-122"/>
                          <a:cs typeface="+mn-cs"/>
                        </a:rPr>
                        <a:t>3.43</a:t>
                      </a:r>
                    </a:p>
                  </a:txBody>
                  <a:tcPr marL="6863" marR="6863" marT="6863" marB="0" anchor="ctr">
                    <a:lnL w="6350" cap="flat" cmpd="sng" algn="ctr">
                      <a:solidFill>
                        <a:srgbClr val="FCD4D0"/>
                      </a:solidFill>
                      <a:prstDash val="solid"/>
                      <a:round/>
                      <a:headEnd type="none" w="med" len="med"/>
                      <a:tailEnd type="none" w="med" len="med"/>
                    </a:lnL>
                    <a:lnR w="6350" cap="flat" cmpd="sng" algn="ctr">
                      <a:solidFill>
                        <a:srgbClr val="FCD4D0"/>
                      </a:solidFill>
                      <a:prstDash val="solid"/>
                      <a:round/>
                      <a:headEnd type="none" w="med" len="med"/>
                      <a:tailEnd type="none" w="med" len="med"/>
                    </a:lnR>
                    <a:lnT w="6350" cap="flat" cmpd="sng" algn="ctr">
                      <a:solidFill>
                        <a:srgbClr val="FCD4D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US" altLang="zh-CN" sz="800" b="0" i="0" u="none" strike="noStrike" kern="1200" dirty="0">
                          <a:solidFill>
                            <a:schemeClr val="tx1"/>
                          </a:solidFill>
                          <a:effectLst/>
                          <a:latin typeface="微软雅黑" pitchFamily="34" charset="-122"/>
                          <a:ea typeface="微软雅黑" pitchFamily="34" charset="-122"/>
                          <a:cs typeface="+mn-cs"/>
                        </a:rPr>
                        <a:t>3.45</a:t>
                      </a:r>
                    </a:p>
                  </a:txBody>
                  <a:tcPr marL="6863" marR="6863" marT="6863" marB="0" anchor="ctr">
                    <a:lnL w="6350" cap="flat" cmpd="sng" algn="ctr">
                      <a:solidFill>
                        <a:srgbClr val="FCD4D0"/>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rgbClr val="FCD4D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75436485"/>
                  </a:ext>
                </a:extLst>
              </a:tr>
            </a:tbl>
          </a:graphicData>
        </a:graphic>
      </p:graphicFrame>
      <p:pic>
        <p:nvPicPr>
          <p:cNvPr id="3" name="图片 2">
            <a:extLst>
              <a:ext uri="{FF2B5EF4-FFF2-40B4-BE49-F238E27FC236}">
                <a16:creationId xmlns="" xmlns:a16="http://schemas.microsoft.com/office/drawing/2014/main" id="{9CFB8394-2FFD-41E2-A365-FC99A0E9BC48}"/>
              </a:ext>
            </a:extLst>
          </p:cNvPr>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107013" y="1180135"/>
            <a:ext cx="606326" cy="975123"/>
          </a:xfrm>
          <a:prstGeom prst="rect">
            <a:avLst/>
          </a:prstGeom>
        </p:spPr>
      </p:pic>
      <p:pic>
        <p:nvPicPr>
          <p:cNvPr id="1026" name="Picture 2" descr="G:\工作\工作文件\公司图片\长虹LOGO\changhong 拷贝1.png"/>
          <p:cNvPicPr>
            <a:picLocks noChangeAspect="1" noChangeArrowheads="1"/>
          </p:cNvPicPr>
          <p:nvPr/>
        </p:nvPicPr>
        <p:blipFill>
          <a:blip r:embed="rId10" cstate="print"/>
          <a:srcRect/>
          <a:stretch>
            <a:fillRect/>
          </a:stretch>
        </p:blipFill>
        <p:spPr bwMode="auto">
          <a:xfrm>
            <a:off x="8488125" y="999828"/>
            <a:ext cx="1296938" cy="167209"/>
          </a:xfrm>
          <a:prstGeom prst="rect">
            <a:avLst/>
          </a:prstGeom>
          <a:noFill/>
        </p:spPr>
      </p:pic>
    </p:spTree>
    <p:extLst>
      <p:ext uri="{BB962C8B-B14F-4D97-AF65-F5344CB8AC3E}">
        <p14:creationId xmlns:p14="http://schemas.microsoft.com/office/powerpoint/2010/main" val="382216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anim calcmode="lin" valueType="num">
                                      <p:cBhvr>
                                        <p:cTn id="38" dur="1000" fill="hold"/>
                                        <p:tgtEl>
                                          <p:spTgt spid="11"/>
                                        </p:tgtEl>
                                        <p:attrNameLst>
                                          <p:attrName>ppt_x</p:attrName>
                                        </p:attrNameLst>
                                      </p:cBhvr>
                                      <p:tavLst>
                                        <p:tav tm="0">
                                          <p:val>
                                            <p:strVal val="#ppt_x"/>
                                          </p:val>
                                        </p:tav>
                                        <p:tav tm="100000">
                                          <p:val>
                                            <p:strVal val="#ppt_x"/>
                                          </p:val>
                                        </p:tav>
                                      </p:tavLst>
                                    </p:anim>
                                    <p:anim calcmode="lin" valueType="num">
                                      <p:cBhvr>
                                        <p:cTn id="39" dur="1000" fill="hold"/>
                                        <p:tgtEl>
                                          <p:spTgt spid="11"/>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1000"/>
                                        <p:tgtEl>
                                          <p:spTgt spid="13"/>
                                        </p:tgtEl>
                                      </p:cBhvr>
                                    </p:animEffect>
                                    <p:anim calcmode="lin" valueType="num">
                                      <p:cBhvr>
                                        <p:cTn id="48" dur="1000" fill="hold"/>
                                        <p:tgtEl>
                                          <p:spTgt spid="13"/>
                                        </p:tgtEl>
                                        <p:attrNameLst>
                                          <p:attrName>ppt_x</p:attrName>
                                        </p:attrNameLst>
                                      </p:cBhvr>
                                      <p:tavLst>
                                        <p:tav tm="0">
                                          <p:val>
                                            <p:strVal val="#ppt_x"/>
                                          </p:val>
                                        </p:tav>
                                        <p:tav tm="100000">
                                          <p:val>
                                            <p:strVal val="#ppt_x"/>
                                          </p:val>
                                        </p:tav>
                                      </p:tavLst>
                                    </p:anim>
                                    <p:anim calcmode="lin" valueType="num">
                                      <p:cBhvr>
                                        <p:cTn id="49" dur="1000" fill="hold"/>
                                        <p:tgtEl>
                                          <p:spTgt spid="13"/>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1000"/>
                                        <p:tgtEl>
                                          <p:spTgt spid="15"/>
                                        </p:tgtEl>
                                      </p:cBhvr>
                                    </p:animEffect>
                                    <p:anim calcmode="lin" valueType="num">
                                      <p:cBhvr>
                                        <p:cTn id="58" dur="1000" fill="hold"/>
                                        <p:tgtEl>
                                          <p:spTgt spid="15"/>
                                        </p:tgtEl>
                                        <p:attrNameLst>
                                          <p:attrName>ppt_x</p:attrName>
                                        </p:attrNameLst>
                                      </p:cBhvr>
                                      <p:tavLst>
                                        <p:tav tm="0">
                                          <p:val>
                                            <p:strVal val="#ppt_x"/>
                                          </p:val>
                                        </p:tav>
                                        <p:tav tm="100000">
                                          <p:val>
                                            <p:strVal val="#ppt_x"/>
                                          </p:val>
                                        </p:tav>
                                      </p:tavLst>
                                    </p:anim>
                                    <p:anim calcmode="lin" valueType="num">
                                      <p:cBhvr>
                                        <p:cTn id="59" dur="1000" fill="hold"/>
                                        <p:tgtEl>
                                          <p:spTgt spid="15"/>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fade">
                                      <p:cBhvr>
                                        <p:cTn id="72" dur="1000"/>
                                        <p:tgtEl>
                                          <p:spTgt spid="18"/>
                                        </p:tgtEl>
                                      </p:cBhvr>
                                    </p:animEffect>
                                    <p:anim calcmode="lin" valueType="num">
                                      <p:cBhvr>
                                        <p:cTn id="73" dur="1000" fill="hold"/>
                                        <p:tgtEl>
                                          <p:spTgt spid="18"/>
                                        </p:tgtEl>
                                        <p:attrNameLst>
                                          <p:attrName>ppt_x</p:attrName>
                                        </p:attrNameLst>
                                      </p:cBhvr>
                                      <p:tavLst>
                                        <p:tav tm="0">
                                          <p:val>
                                            <p:strVal val="#ppt_x"/>
                                          </p:val>
                                        </p:tav>
                                        <p:tav tm="100000">
                                          <p:val>
                                            <p:strVal val="#ppt_x"/>
                                          </p:val>
                                        </p:tav>
                                      </p:tavLst>
                                    </p:anim>
                                    <p:anim calcmode="lin" valueType="num">
                                      <p:cBhvr>
                                        <p:cTn id="74" dur="1000" fill="hold"/>
                                        <p:tgtEl>
                                          <p:spTgt spid="18"/>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1000"/>
                                        <p:tgtEl>
                                          <p:spTgt spid="19"/>
                                        </p:tgtEl>
                                      </p:cBhvr>
                                    </p:animEffect>
                                    <p:anim calcmode="lin" valueType="num">
                                      <p:cBhvr>
                                        <p:cTn id="78" dur="1000" fill="hold"/>
                                        <p:tgtEl>
                                          <p:spTgt spid="19"/>
                                        </p:tgtEl>
                                        <p:attrNameLst>
                                          <p:attrName>ppt_x</p:attrName>
                                        </p:attrNameLst>
                                      </p:cBhvr>
                                      <p:tavLst>
                                        <p:tav tm="0">
                                          <p:val>
                                            <p:strVal val="#ppt_x"/>
                                          </p:val>
                                        </p:tav>
                                        <p:tav tm="100000">
                                          <p:val>
                                            <p:strVal val="#ppt_x"/>
                                          </p:val>
                                        </p:tav>
                                      </p:tavLst>
                                    </p:anim>
                                    <p:anim calcmode="lin" valueType="num">
                                      <p:cBhvr>
                                        <p:cTn id="79" dur="1000" fill="hold"/>
                                        <p:tgtEl>
                                          <p:spTgt spid="19"/>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anim calcmode="lin" valueType="num">
                                      <p:cBhvr>
                                        <p:cTn id="83" dur="1000" fill="hold"/>
                                        <p:tgtEl>
                                          <p:spTgt spid="20"/>
                                        </p:tgtEl>
                                        <p:attrNameLst>
                                          <p:attrName>ppt_x</p:attrName>
                                        </p:attrNameLst>
                                      </p:cBhvr>
                                      <p:tavLst>
                                        <p:tav tm="0">
                                          <p:val>
                                            <p:strVal val="#ppt_x"/>
                                          </p:val>
                                        </p:tav>
                                        <p:tav tm="100000">
                                          <p:val>
                                            <p:strVal val="#ppt_x"/>
                                          </p:val>
                                        </p:tav>
                                      </p:tavLst>
                                    </p:anim>
                                    <p:anim calcmode="lin" valueType="num">
                                      <p:cBhvr>
                                        <p:cTn id="84" dur="1000" fill="hold"/>
                                        <p:tgtEl>
                                          <p:spTgt spid="20"/>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fade">
                                      <p:cBhvr>
                                        <p:cTn id="87" dur="1000"/>
                                        <p:tgtEl>
                                          <p:spTgt spid="21"/>
                                        </p:tgtEl>
                                      </p:cBhvr>
                                    </p:animEffect>
                                    <p:anim calcmode="lin" valueType="num">
                                      <p:cBhvr>
                                        <p:cTn id="88" dur="1000" fill="hold"/>
                                        <p:tgtEl>
                                          <p:spTgt spid="21"/>
                                        </p:tgtEl>
                                        <p:attrNameLst>
                                          <p:attrName>ppt_x</p:attrName>
                                        </p:attrNameLst>
                                      </p:cBhvr>
                                      <p:tavLst>
                                        <p:tav tm="0">
                                          <p:val>
                                            <p:strVal val="#ppt_x"/>
                                          </p:val>
                                        </p:tav>
                                        <p:tav tm="100000">
                                          <p:val>
                                            <p:strVal val="#ppt_x"/>
                                          </p:val>
                                        </p:tav>
                                      </p:tavLst>
                                    </p:anim>
                                    <p:anim calcmode="lin" valueType="num">
                                      <p:cBhvr>
                                        <p:cTn id="89" dur="1000" fill="hold"/>
                                        <p:tgtEl>
                                          <p:spTgt spid="2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1000"/>
                                        <p:tgtEl>
                                          <p:spTgt spid="22"/>
                                        </p:tgtEl>
                                      </p:cBhvr>
                                    </p:animEffect>
                                    <p:anim calcmode="lin" valueType="num">
                                      <p:cBhvr>
                                        <p:cTn id="93" dur="1000" fill="hold"/>
                                        <p:tgtEl>
                                          <p:spTgt spid="22"/>
                                        </p:tgtEl>
                                        <p:attrNameLst>
                                          <p:attrName>ppt_x</p:attrName>
                                        </p:attrNameLst>
                                      </p:cBhvr>
                                      <p:tavLst>
                                        <p:tav tm="0">
                                          <p:val>
                                            <p:strVal val="#ppt_x"/>
                                          </p:val>
                                        </p:tav>
                                        <p:tav tm="100000">
                                          <p:val>
                                            <p:strVal val="#ppt_x"/>
                                          </p:val>
                                        </p:tav>
                                      </p:tavLst>
                                    </p:anim>
                                    <p:anim calcmode="lin" valueType="num">
                                      <p:cBhvr>
                                        <p:cTn id="94" dur="1000" fill="hold"/>
                                        <p:tgtEl>
                                          <p:spTgt spid="22"/>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1000"/>
                                        <p:tgtEl>
                                          <p:spTgt spid="23"/>
                                        </p:tgtEl>
                                      </p:cBhvr>
                                    </p:animEffect>
                                    <p:anim calcmode="lin" valueType="num">
                                      <p:cBhvr>
                                        <p:cTn id="98" dur="1000" fill="hold"/>
                                        <p:tgtEl>
                                          <p:spTgt spid="23"/>
                                        </p:tgtEl>
                                        <p:attrNameLst>
                                          <p:attrName>ppt_x</p:attrName>
                                        </p:attrNameLst>
                                      </p:cBhvr>
                                      <p:tavLst>
                                        <p:tav tm="0">
                                          <p:val>
                                            <p:strVal val="#ppt_x"/>
                                          </p:val>
                                        </p:tav>
                                        <p:tav tm="100000">
                                          <p:val>
                                            <p:strVal val="#ppt_x"/>
                                          </p:val>
                                        </p:tav>
                                      </p:tavLst>
                                    </p:anim>
                                    <p:anim calcmode="lin" valueType="num">
                                      <p:cBhvr>
                                        <p:cTn id="99" dur="1000" fill="hold"/>
                                        <p:tgtEl>
                                          <p:spTgt spid="23"/>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24"/>
                                        </p:tgtEl>
                                        <p:attrNameLst>
                                          <p:attrName>style.visibility</p:attrName>
                                        </p:attrNameLst>
                                      </p:cBhvr>
                                      <p:to>
                                        <p:strVal val="visible"/>
                                      </p:to>
                                    </p:set>
                                    <p:animEffect transition="in" filter="fade">
                                      <p:cBhvr>
                                        <p:cTn id="102" dur="1000"/>
                                        <p:tgtEl>
                                          <p:spTgt spid="24"/>
                                        </p:tgtEl>
                                      </p:cBhvr>
                                    </p:animEffect>
                                    <p:anim calcmode="lin" valueType="num">
                                      <p:cBhvr>
                                        <p:cTn id="103" dur="1000" fill="hold"/>
                                        <p:tgtEl>
                                          <p:spTgt spid="24"/>
                                        </p:tgtEl>
                                        <p:attrNameLst>
                                          <p:attrName>ppt_x</p:attrName>
                                        </p:attrNameLst>
                                      </p:cBhvr>
                                      <p:tavLst>
                                        <p:tav tm="0">
                                          <p:val>
                                            <p:strVal val="#ppt_x"/>
                                          </p:val>
                                        </p:tav>
                                        <p:tav tm="100000">
                                          <p:val>
                                            <p:strVal val="#ppt_x"/>
                                          </p:val>
                                        </p:tav>
                                      </p:tavLst>
                                    </p:anim>
                                    <p:anim calcmode="lin" valueType="num">
                                      <p:cBhvr>
                                        <p:cTn id="104" dur="1000" fill="hold"/>
                                        <p:tgtEl>
                                          <p:spTgt spid="24"/>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fade">
                                      <p:cBhvr>
                                        <p:cTn id="107" dur="1000"/>
                                        <p:tgtEl>
                                          <p:spTgt spid="26"/>
                                        </p:tgtEl>
                                      </p:cBhvr>
                                    </p:animEffect>
                                    <p:anim calcmode="lin" valueType="num">
                                      <p:cBhvr>
                                        <p:cTn id="108" dur="1000" fill="hold"/>
                                        <p:tgtEl>
                                          <p:spTgt spid="26"/>
                                        </p:tgtEl>
                                        <p:attrNameLst>
                                          <p:attrName>ppt_x</p:attrName>
                                        </p:attrNameLst>
                                      </p:cBhvr>
                                      <p:tavLst>
                                        <p:tav tm="0">
                                          <p:val>
                                            <p:strVal val="#ppt_x"/>
                                          </p:val>
                                        </p:tav>
                                        <p:tav tm="100000">
                                          <p:val>
                                            <p:strVal val="#ppt_x"/>
                                          </p:val>
                                        </p:tav>
                                      </p:tavLst>
                                    </p:anim>
                                    <p:anim calcmode="lin" valueType="num">
                                      <p:cBhvr>
                                        <p:cTn id="109" dur="1000" fill="hold"/>
                                        <p:tgtEl>
                                          <p:spTgt spid="26"/>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27"/>
                                        </p:tgtEl>
                                        <p:attrNameLst>
                                          <p:attrName>style.visibility</p:attrName>
                                        </p:attrNameLst>
                                      </p:cBhvr>
                                      <p:to>
                                        <p:strVal val="visible"/>
                                      </p:to>
                                    </p:set>
                                    <p:animEffect transition="in" filter="fade">
                                      <p:cBhvr>
                                        <p:cTn id="112" dur="1000"/>
                                        <p:tgtEl>
                                          <p:spTgt spid="27"/>
                                        </p:tgtEl>
                                      </p:cBhvr>
                                    </p:animEffect>
                                    <p:anim calcmode="lin" valueType="num">
                                      <p:cBhvr>
                                        <p:cTn id="113" dur="1000" fill="hold"/>
                                        <p:tgtEl>
                                          <p:spTgt spid="27"/>
                                        </p:tgtEl>
                                        <p:attrNameLst>
                                          <p:attrName>ppt_x</p:attrName>
                                        </p:attrNameLst>
                                      </p:cBhvr>
                                      <p:tavLst>
                                        <p:tav tm="0">
                                          <p:val>
                                            <p:strVal val="#ppt_x"/>
                                          </p:val>
                                        </p:tav>
                                        <p:tav tm="100000">
                                          <p:val>
                                            <p:strVal val="#ppt_x"/>
                                          </p:val>
                                        </p:tav>
                                      </p:tavLst>
                                    </p:anim>
                                    <p:anim calcmode="lin" valueType="num">
                                      <p:cBhvr>
                                        <p:cTn id="114" dur="1000" fill="hold"/>
                                        <p:tgtEl>
                                          <p:spTgt spid="27"/>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fade">
                                      <p:cBhvr>
                                        <p:cTn id="117" dur="1000"/>
                                        <p:tgtEl>
                                          <p:spTgt spid="31"/>
                                        </p:tgtEl>
                                      </p:cBhvr>
                                    </p:animEffect>
                                    <p:anim calcmode="lin" valueType="num">
                                      <p:cBhvr>
                                        <p:cTn id="118" dur="1000" fill="hold"/>
                                        <p:tgtEl>
                                          <p:spTgt spid="31"/>
                                        </p:tgtEl>
                                        <p:attrNameLst>
                                          <p:attrName>ppt_x</p:attrName>
                                        </p:attrNameLst>
                                      </p:cBhvr>
                                      <p:tavLst>
                                        <p:tav tm="0">
                                          <p:val>
                                            <p:strVal val="#ppt_x"/>
                                          </p:val>
                                        </p:tav>
                                        <p:tav tm="100000">
                                          <p:val>
                                            <p:strVal val="#ppt_x"/>
                                          </p:val>
                                        </p:tav>
                                      </p:tavLst>
                                    </p:anim>
                                    <p:anim calcmode="lin" valueType="num">
                                      <p:cBhvr>
                                        <p:cTn id="119" dur="1000" fill="hold"/>
                                        <p:tgtEl>
                                          <p:spTgt spid="31"/>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2"/>
                                        </p:tgtEl>
                                        <p:attrNameLst>
                                          <p:attrName>style.visibility</p:attrName>
                                        </p:attrNameLst>
                                      </p:cBhvr>
                                      <p:to>
                                        <p:strVal val="visible"/>
                                      </p:to>
                                    </p:set>
                                    <p:animEffect transition="in" filter="fade">
                                      <p:cBhvr>
                                        <p:cTn id="122" dur="1000"/>
                                        <p:tgtEl>
                                          <p:spTgt spid="32"/>
                                        </p:tgtEl>
                                      </p:cBhvr>
                                    </p:animEffect>
                                    <p:anim calcmode="lin" valueType="num">
                                      <p:cBhvr>
                                        <p:cTn id="123" dur="1000" fill="hold"/>
                                        <p:tgtEl>
                                          <p:spTgt spid="32"/>
                                        </p:tgtEl>
                                        <p:attrNameLst>
                                          <p:attrName>ppt_x</p:attrName>
                                        </p:attrNameLst>
                                      </p:cBhvr>
                                      <p:tavLst>
                                        <p:tav tm="0">
                                          <p:val>
                                            <p:strVal val="#ppt_x"/>
                                          </p:val>
                                        </p:tav>
                                        <p:tav tm="100000">
                                          <p:val>
                                            <p:strVal val="#ppt_x"/>
                                          </p:val>
                                        </p:tav>
                                      </p:tavLst>
                                    </p:anim>
                                    <p:anim calcmode="lin" valueType="num">
                                      <p:cBhvr>
                                        <p:cTn id="124" dur="1000" fill="hold"/>
                                        <p:tgtEl>
                                          <p:spTgt spid="3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fade">
                                      <p:cBhvr>
                                        <p:cTn id="127" dur="1000"/>
                                        <p:tgtEl>
                                          <p:spTgt spid="33"/>
                                        </p:tgtEl>
                                      </p:cBhvr>
                                    </p:animEffect>
                                    <p:anim calcmode="lin" valueType="num">
                                      <p:cBhvr>
                                        <p:cTn id="128" dur="1000" fill="hold"/>
                                        <p:tgtEl>
                                          <p:spTgt spid="33"/>
                                        </p:tgtEl>
                                        <p:attrNameLst>
                                          <p:attrName>ppt_x</p:attrName>
                                        </p:attrNameLst>
                                      </p:cBhvr>
                                      <p:tavLst>
                                        <p:tav tm="0">
                                          <p:val>
                                            <p:strVal val="#ppt_x"/>
                                          </p:val>
                                        </p:tav>
                                        <p:tav tm="100000">
                                          <p:val>
                                            <p:strVal val="#ppt_x"/>
                                          </p:val>
                                        </p:tav>
                                      </p:tavLst>
                                    </p:anim>
                                    <p:anim calcmode="lin" valueType="num">
                                      <p:cBhvr>
                                        <p:cTn id="129" dur="1000" fill="hold"/>
                                        <p:tgtEl>
                                          <p:spTgt spid="33"/>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4"/>
                                        </p:tgtEl>
                                        <p:attrNameLst>
                                          <p:attrName>style.visibility</p:attrName>
                                        </p:attrNameLst>
                                      </p:cBhvr>
                                      <p:to>
                                        <p:strVal val="visible"/>
                                      </p:to>
                                    </p:set>
                                    <p:animEffect transition="in" filter="fade">
                                      <p:cBhvr>
                                        <p:cTn id="132" dur="1000"/>
                                        <p:tgtEl>
                                          <p:spTgt spid="34"/>
                                        </p:tgtEl>
                                      </p:cBhvr>
                                    </p:animEffect>
                                    <p:anim calcmode="lin" valueType="num">
                                      <p:cBhvr>
                                        <p:cTn id="133" dur="1000" fill="hold"/>
                                        <p:tgtEl>
                                          <p:spTgt spid="34"/>
                                        </p:tgtEl>
                                        <p:attrNameLst>
                                          <p:attrName>ppt_x</p:attrName>
                                        </p:attrNameLst>
                                      </p:cBhvr>
                                      <p:tavLst>
                                        <p:tav tm="0">
                                          <p:val>
                                            <p:strVal val="#ppt_x"/>
                                          </p:val>
                                        </p:tav>
                                        <p:tav tm="100000">
                                          <p:val>
                                            <p:strVal val="#ppt_x"/>
                                          </p:val>
                                        </p:tav>
                                      </p:tavLst>
                                    </p:anim>
                                    <p:anim calcmode="lin" valueType="num">
                                      <p:cBhvr>
                                        <p:cTn id="134" dur="1000" fill="hold"/>
                                        <p:tgtEl>
                                          <p:spTgt spid="34"/>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5"/>
                                        </p:tgtEl>
                                        <p:attrNameLst>
                                          <p:attrName>style.visibility</p:attrName>
                                        </p:attrNameLst>
                                      </p:cBhvr>
                                      <p:to>
                                        <p:strVal val="visible"/>
                                      </p:to>
                                    </p:set>
                                    <p:animEffect transition="in" filter="fade">
                                      <p:cBhvr>
                                        <p:cTn id="137" dur="1000"/>
                                        <p:tgtEl>
                                          <p:spTgt spid="35"/>
                                        </p:tgtEl>
                                      </p:cBhvr>
                                    </p:animEffect>
                                    <p:anim calcmode="lin" valueType="num">
                                      <p:cBhvr>
                                        <p:cTn id="138" dur="1000" fill="hold"/>
                                        <p:tgtEl>
                                          <p:spTgt spid="35"/>
                                        </p:tgtEl>
                                        <p:attrNameLst>
                                          <p:attrName>ppt_x</p:attrName>
                                        </p:attrNameLst>
                                      </p:cBhvr>
                                      <p:tavLst>
                                        <p:tav tm="0">
                                          <p:val>
                                            <p:strVal val="#ppt_x"/>
                                          </p:val>
                                        </p:tav>
                                        <p:tav tm="100000">
                                          <p:val>
                                            <p:strVal val="#ppt_x"/>
                                          </p:val>
                                        </p:tav>
                                      </p:tavLst>
                                    </p:anim>
                                    <p:anim calcmode="lin" valueType="num">
                                      <p:cBhvr>
                                        <p:cTn id="139" dur="1000" fill="hold"/>
                                        <p:tgtEl>
                                          <p:spTgt spid="35"/>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36"/>
                                        </p:tgtEl>
                                        <p:attrNameLst>
                                          <p:attrName>style.visibility</p:attrName>
                                        </p:attrNameLst>
                                      </p:cBhvr>
                                      <p:to>
                                        <p:strVal val="visible"/>
                                      </p:to>
                                    </p:set>
                                    <p:animEffect transition="in" filter="fade">
                                      <p:cBhvr>
                                        <p:cTn id="142" dur="1000"/>
                                        <p:tgtEl>
                                          <p:spTgt spid="36"/>
                                        </p:tgtEl>
                                      </p:cBhvr>
                                    </p:animEffect>
                                    <p:anim calcmode="lin" valueType="num">
                                      <p:cBhvr>
                                        <p:cTn id="143" dur="1000" fill="hold"/>
                                        <p:tgtEl>
                                          <p:spTgt spid="36"/>
                                        </p:tgtEl>
                                        <p:attrNameLst>
                                          <p:attrName>ppt_x</p:attrName>
                                        </p:attrNameLst>
                                      </p:cBhvr>
                                      <p:tavLst>
                                        <p:tav tm="0">
                                          <p:val>
                                            <p:strVal val="#ppt_x"/>
                                          </p:val>
                                        </p:tav>
                                        <p:tav tm="100000">
                                          <p:val>
                                            <p:strVal val="#ppt_x"/>
                                          </p:val>
                                        </p:tav>
                                      </p:tavLst>
                                    </p:anim>
                                    <p:anim calcmode="lin" valueType="num">
                                      <p:cBhvr>
                                        <p:cTn id="144" dur="1000" fill="hold"/>
                                        <p:tgtEl>
                                          <p:spTgt spid="36"/>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37"/>
                                        </p:tgtEl>
                                        <p:attrNameLst>
                                          <p:attrName>style.visibility</p:attrName>
                                        </p:attrNameLst>
                                      </p:cBhvr>
                                      <p:to>
                                        <p:strVal val="visible"/>
                                      </p:to>
                                    </p:set>
                                    <p:animEffect transition="in" filter="fade">
                                      <p:cBhvr>
                                        <p:cTn id="147" dur="1000"/>
                                        <p:tgtEl>
                                          <p:spTgt spid="37"/>
                                        </p:tgtEl>
                                      </p:cBhvr>
                                    </p:animEffect>
                                    <p:anim calcmode="lin" valueType="num">
                                      <p:cBhvr>
                                        <p:cTn id="148" dur="1000" fill="hold"/>
                                        <p:tgtEl>
                                          <p:spTgt spid="37"/>
                                        </p:tgtEl>
                                        <p:attrNameLst>
                                          <p:attrName>ppt_x</p:attrName>
                                        </p:attrNameLst>
                                      </p:cBhvr>
                                      <p:tavLst>
                                        <p:tav tm="0">
                                          <p:val>
                                            <p:strVal val="#ppt_x"/>
                                          </p:val>
                                        </p:tav>
                                        <p:tav tm="100000">
                                          <p:val>
                                            <p:strVal val="#ppt_x"/>
                                          </p:val>
                                        </p:tav>
                                      </p:tavLst>
                                    </p:anim>
                                    <p:anim calcmode="lin" valueType="num">
                                      <p:cBhvr>
                                        <p:cTn id="149" dur="1000" fill="hold"/>
                                        <p:tgtEl>
                                          <p:spTgt spid="37"/>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38"/>
                                        </p:tgtEl>
                                        <p:attrNameLst>
                                          <p:attrName>style.visibility</p:attrName>
                                        </p:attrNameLst>
                                      </p:cBhvr>
                                      <p:to>
                                        <p:strVal val="visible"/>
                                      </p:to>
                                    </p:set>
                                    <p:animEffect transition="in" filter="fade">
                                      <p:cBhvr>
                                        <p:cTn id="152" dur="1000"/>
                                        <p:tgtEl>
                                          <p:spTgt spid="38"/>
                                        </p:tgtEl>
                                      </p:cBhvr>
                                    </p:animEffect>
                                    <p:anim calcmode="lin" valueType="num">
                                      <p:cBhvr>
                                        <p:cTn id="153" dur="1000" fill="hold"/>
                                        <p:tgtEl>
                                          <p:spTgt spid="38"/>
                                        </p:tgtEl>
                                        <p:attrNameLst>
                                          <p:attrName>ppt_x</p:attrName>
                                        </p:attrNameLst>
                                      </p:cBhvr>
                                      <p:tavLst>
                                        <p:tav tm="0">
                                          <p:val>
                                            <p:strVal val="#ppt_x"/>
                                          </p:val>
                                        </p:tav>
                                        <p:tav tm="100000">
                                          <p:val>
                                            <p:strVal val="#ppt_x"/>
                                          </p:val>
                                        </p:tav>
                                      </p:tavLst>
                                    </p:anim>
                                    <p:anim calcmode="lin" valueType="num">
                                      <p:cBhvr>
                                        <p:cTn id="154" dur="1000" fill="hold"/>
                                        <p:tgtEl>
                                          <p:spTgt spid="38"/>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39"/>
                                        </p:tgtEl>
                                        <p:attrNameLst>
                                          <p:attrName>style.visibility</p:attrName>
                                        </p:attrNameLst>
                                      </p:cBhvr>
                                      <p:to>
                                        <p:strVal val="visible"/>
                                      </p:to>
                                    </p:set>
                                    <p:animEffect transition="in" filter="fade">
                                      <p:cBhvr>
                                        <p:cTn id="157" dur="1000"/>
                                        <p:tgtEl>
                                          <p:spTgt spid="39"/>
                                        </p:tgtEl>
                                      </p:cBhvr>
                                    </p:animEffect>
                                    <p:anim calcmode="lin" valueType="num">
                                      <p:cBhvr>
                                        <p:cTn id="158" dur="1000" fill="hold"/>
                                        <p:tgtEl>
                                          <p:spTgt spid="39"/>
                                        </p:tgtEl>
                                        <p:attrNameLst>
                                          <p:attrName>ppt_x</p:attrName>
                                        </p:attrNameLst>
                                      </p:cBhvr>
                                      <p:tavLst>
                                        <p:tav tm="0">
                                          <p:val>
                                            <p:strVal val="#ppt_x"/>
                                          </p:val>
                                        </p:tav>
                                        <p:tav tm="100000">
                                          <p:val>
                                            <p:strVal val="#ppt_x"/>
                                          </p:val>
                                        </p:tav>
                                      </p:tavLst>
                                    </p:anim>
                                    <p:anim calcmode="lin" valueType="num">
                                      <p:cBhvr>
                                        <p:cTn id="159" dur="1000" fill="hold"/>
                                        <p:tgtEl>
                                          <p:spTgt spid="39"/>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40"/>
                                        </p:tgtEl>
                                        <p:attrNameLst>
                                          <p:attrName>style.visibility</p:attrName>
                                        </p:attrNameLst>
                                      </p:cBhvr>
                                      <p:to>
                                        <p:strVal val="visible"/>
                                      </p:to>
                                    </p:set>
                                    <p:animEffect transition="in" filter="fade">
                                      <p:cBhvr>
                                        <p:cTn id="162" dur="1000"/>
                                        <p:tgtEl>
                                          <p:spTgt spid="40"/>
                                        </p:tgtEl>
                                      </p:cBhvr>
                                    </p:animEffect>
                                    <p:anim calcmode="lin" valueType="num">
                                      <p:cBhvr>
                                        <p:cTn id="163" dur="1000" fill="hold"/>
                                        <p:tgtEl>
                                          <p:spTgt spid="40"/>
                                        </p:tgtEl>
                                        <p:attrNameLst>
                                          <p:attrName>ppt_x</p:attrName>
                                        </p:attrNameLst>
                                      </p:cBhvr>
                                      <p:tavLst>
                                        <p:tav tm="0">
                                          <p:val>
                                            <p:strVal val="#ppt_x"/>
                                          </p:val>
                                        </p:tav>
                                        <p:tav tm="100000">
                                          <p:val>
                                            <p:strVal val="#ppt_x"/>
                                          </p:val>
                                        </p:tav>
                                      </p:tavLst>
                                    </p:anim>
                                    <p:anim calcmode="lin" valueType="num">
                                      <p:cBhvr>
                                        <p:cTn id="164" dur="1000" fill="hold"/>
                                        <p:tgtEl>
                                          <p:spTgt spid="40"/>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41"/>
                                        </p:tgtEl>
                                        <p:attrNameLst>
                                          <p:attrName>style.visibility</p:attrName>
                                        </p:attrNameLst>
                                      </p:cBhvr>
                                      <p:to>
                                        <p:strVal val="visible"/>
                                      </p:to>
                                    </p:set>
                                    <p:animEffect transition="in" filter="fade">
                                      <p:cBhvr>
                                        <p:cTn id="167" dur="1000"/>
                                        <p:tgtEl>
                                          <p:spTgt spid="41"/>
                                        </p:tgtEl>
                                      </p:cBhvr>
                                    </p:animEffect>
                                    <p:anim calcmode="lin" valueType="num">
                                      <p:cBhvr>
                                        <p:cTn id="168" dur="1000" fill="hold"/>
                                        <p:tgtEl>
                                          <p:spTgt spid="41"/>
                                        </p:tgtEl>
                                        <p:attrNameLst>
                                          <p:attrName>ppt_x</p:attrName>
                                        </p:attrNameLst>
                                      </p:cBhvr>
                                      <p:tavLst>
                                        <p:tav tm="0">
                                          <p:val>
                                            <p:strVal val="#ppt_x"/>
                                          </p:val>
                                        </p:tav>
                                        <p:tav tm="100000">
                                          <p:val>
                                            <p:strVal val="#ppt_x"/>
                                          </p:val>
                                        </p:tav>
                                      </p:tavLst>
                                    </p:anim>
                                    <p:anim calcmode="lin" valueType="num">
                                      <p:cBhvr>
                                        <p:cTn id="169" dur="1000" fill="hold"/>
                                        <p:tgtEl>
                                          <p:spTgt spid="41"/>
                                        </p:tgtEl>
                                        <p:attrNameLst>
                                          <p:attrName>ppt_y</p:attrName>
                                        </p:attrNameLst>
                                      </p:cBhvr>
                                      <p:tavLst>
                                        <p:tav tm="0">
                                          <p:val>
                                            <p:strVal val="#ppt_y+.1"/>
                                          </p:val>
                                        </p:tav>
                                        <p:tav tm="100000">
                                          <p:val>
                                            <p:strVal val="#ppt_y"/>
                                          </p:val>
                                        </p:tav>
                                      </p:tavLst>
                                    </p:anim>
                                  </p:childTnLst>
                                </p:cTn>
                              </p:par>
                              <p:par>
                                <p:cTn id="170" presetID="42" presetClass="entr" presetSubtype="0" fill="hold" nodeType="withEffect">
                                  <p:stCondLst>
                                    <p:cond delay="0"/>
                                  </p:stCondLst>
                                  <p:childTnLst>
                                    <p:set>
                                      <p:cBhvr>
                                        <p:cTn id="171" dur="1" fill="hold">
                                          <p:stCondLst>
                                            <p:cond delay="0"/>
                                          </p:stCondLst>
                                        </p:cTn>
                                        <p:tgtEl>
                                          <p:spTgt spid="42"/>
                                        </p:tgtEl>
                                        <p:attrNameLst>
                                          <p:attrName>style.visibility</p:attrName>
                                        </p:attrNameLst>
                                      </p:cBhvr>
                                      <p:to>
                                        <p:strVal val="visible"/>
                                      </p:to>
                                    </p:set>
                                    <p:animEffect transition="in" filter="fade">
                                      <p:cBhvr>
                                        <p:cTn id="172" dur="1000"/>
                                        <p:tgtEl>
                                          <p:spTgt spid="42"/>
                                        </p:tgtEl>
                                      </p:cBhvr>
                                    </p:animEffect>
                                    <p:anim calcmode="lin" valueType="num">
                                      <p:cBhvr>
                                        <p:cTn id="173" dur="1000" fill="hold"/>
                                        <p:tgtEl>
                                          <p:spTgt spid="42"/>
                                        </p:tgtEl>
                                        <p:attrNameLst>
                                          <p:attrName>ppt_x</p:attrName>
                                        </p:attrNameLst>
                                      </p:cBhvr>
                                      <p:tavLst>
                                        <p:tav tm="0">
                                          <p:val>
                                            <p:strVal val="#ppt_x"/>
                                          </p:val>
                                        </p:tav>
                                        <p:tav tm="100000">
                                          <p:val>
                                            <p:strVal val="#ppt_x"/>
                                          </p:val>
                                        </p:tav>
                                      </p:tavLst>
                                    </p:anim>
                                    <p:anim calcmode="lin" valueType="num">
                                      <p:cBhvr>
                                        <p:cTn id="174" dur="1000" fill="hold"/>
                                        <p:tgtEl>
                                          <p:spTgt spid="42"/>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43"/>
                                        </p:tgtEl>
                                        <p:attrNameLst>
                                          <p:attrName>style.visibility</p:attrName>
                                        </p:attrNameLst>
                                      </p:cBhvr>
                                      <p:to>
                                        <p:strVal val="visible"/>
                                      </p:to>
                                    </p:set>
                                    <p:animEffect transition="in" filter="fade">
                                      <p:cBhvr>
                                        <p:cTn id="177" dur="1000"/>
                                        <p:tgtEl>
                                          <p:spTgt spid="43"/>
                                        </p:tgtEl>
                                      </p:cBhvr>
                                    </p:animEffect>
                                    <p:anim calcmode="lin" valueType="num">
                                      <p:cBhvr>
                                        <p:cTn id="178" dur="1000" fill="hold"/>
                                        <p:tgtEl>
                                          <p:spTgt spid="43"/>
                                        </p:tgtEl>
                                        <p:attrNameLst>
                                          <p:attrName>ppt_x</p:attrName>
                                        </p:attrNameLst>
                                      </p:cBhvr>
                                      <p:tavLst>
                                        <p:tav tm="0">
                                          <p:val>
                                            <p:strVal val="#ppt_x"/>
                                          </p:val>
                                        </p:tav>
                                        <p:tav tm="100000">
                                          <p:val>
                                            <p:strVal val="#ppt_x"/>
                                          </p:val>
                                        </p:tav>
                                      </p:tavLst>
                                    </p:anim>
                                    <p:anim calcmode="lin" valueType="num">
                                      <p:cBhvr>
                                        <p:cTn id="179" dur="1000" fill="hold"/>
                                        <p:tgtEl>
                                          <p:spTgt spid="43"/>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44"/>
                                        </p:tgtEl>
                                        <p:attrNameLst>
                                          <p:attrName>style.visibility</p:attrName>
                                        </p:attrNameLst>
                                      </p:cBhvr>
                                      <p:to>
                                        <p:strVal val="visible"/>
                                      </p:to>
                                    </p:set>
                                    <p:animEffect transition="in" filter="fade">
                                      <p:cBhvr>
                                        <p:cTn id="182" dur="1000"/>
                                        <p:tgtEl>
                                          <p:spTgt spid="44"/>
                                        </p:tgtEl>
                                      </p:cBhvr>
                                    </p:animEffect>
                                    <p:anim calcmode="lin" valueType="num">
                                      <p:cBhvr>
                                        <p:cTn id="183" dur="1000" fill="hold"/>
                                        <p:tgtEl>
                                          <p:spTgt spid="44"/>
                                        </p:tgtEl>
                                        <p:attrNameLst>
                                          <p:attrName>ppt_x</p:attrName>
                                        </p:attrNameLst>
                                      </p:cBhvr>
                                      <p:tavLst>
                                        <p:tav tm="0">
                                          <p:val>
                                            <p:strVal val="#ppt_x"/>
                                          </p:val>
                                        </p:tav>
                                        <p:tav tm="100000">
                                          <p:val>
                                            <p:strVal val="#ppt_x"/>
                                          </p:val>
                                        </p:tav>
                                      </p:tavLst>
                                    </p:anim>
                                    <p:anim calcmode="lin" valueType="num">
                                      <p:cBhvr>
                                        <p:cTn id="184" dur="1000" fill="hold"/>
                                        <p:tgtEl>
                                          <p:spTgt spid="44"/>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45"/>
                                        </p:tgtEl>
                                        <p:attrNameLst>
                                          <p:attrName>style.visibility</p:attrName>
                                        </p:attrNameLst>
                                      </p:cBhvr>
                                      <p:to>
                                        <p:strVal val="visible"/>
                                      </p:to>
                                    </p:set>
                                    <p:animEffect transition="in" filter="fade">
                                      <p:cBhvr>
                                        <p:cTn id="187" dur="1000"/>
                                        <p:tgtEl>
                                          <p:spTgt spid="45"/>
                                        </p:tgtEl>
                                      </p:cBhvr>
                                    </p:animEffect>
                                    <p:anim calcmode="lin" valueType="num">
                                      <p:cBhvr>
                                        <p:cTn id="188" dur="1000" fill="hold"/>
                                        <p:tgtEl>
                                          <p:spTgt spid="45"/>
                                        </p:tgtEl>
                                        <p:attrNameLst>
                                          <p:attrName>ppt_x</p:attrName>
                                        </p:attrNameLst>
                                      </p:cBhvr>
                                      <p:tavLst>
                                        <p:tav tm="0">
                                          <p:val>
                                            <p:strVal val="#ppt_x"/>
                                          </p:val>
                                        </p:tav>
                                        <p:tav tm="100000">
                                          <p:val>
                                            <p:strVal val="#ppt_x"/>
                                          </p:val>
                                        </p:tav>
                                      </p:tavLst>
                                    </p:anim>
                                    <p:anim calcmode="lin" valueType="num">
                                      <p:cBhvr>
                                        <p:cTn id="189" dur="1000" fill="hold"/>
                                        <p:tgtEl>
                                          <p:spTgt spid="45"/>
                                        </p:tgtEl>
                                        <p:attrNameLst>
                                          <p:attrName>ppt_y</p:attrName>
                                        </p:attrNameLst>
                                      </p:cBhvr>
                                      <p:tavLst>
                                        <p:tav tm="0">
                                          <p:val>
                                            <p:strVal val="#ppt_y+.1"/>
                                          </p:val>
                                        </p:tav>
                                        <p:tav tm="100000">
                                          <p:val>
                                            <p:strVal val="#ppt_y"/>
                                          </p:val>
                                        </p:tav>
                                      </p:tavLst>
                                    </p:anim>
                                  </p:childTnLst>
                                </p:cTn>
                              </p:par>
                              <p:par>
                                <p:cTn id="190" presetID="42" presetClass="entr" presetSubtype="0" fill="hold" nodeType="withEffect">
                                  <p:stCondLst>
                                    <p:cond delay="0"/>
                                  </p:stCondLst>
                                  <p:childTnLst>
                                    <p:set>
                                      <p:cBhvr>
                                        <p:cTn id="191" dur="1" fill="hold">
                                          <p:stCondLst>
                                            <p:cond delay="0"/>
                                          </p:stCondLst>
                                        </p:cTn>
                                        <p:tgtEl>
                                          <p:spTgt spid="3"/>
                                        </p:tgtEl>
                                        <p:attrNameLst>
                                          <p:attrName>style.visibility</p:attrName>
                                        </p:attrNameLst>
                                      </p:cBhvr>
                                      <p:to>
                                        <p:strVal val="visible"/>
                                      </p:to>
                                    </p:set>
                                    <p:animEffect transition="in" filter="fade">
                                      <p:cBhvr>
                                        <p:cTn id="192" dur="1000"/>
                                        <p:tgtEl>
                                          <p:spTgt spid="3"/>
                                        </p:tgtEl>
                                      </p:cBhvr>
                                    </p:animEffect>
                                    <p:anim calcmode="lin" valueType="num">
                                      <p:cBhvr>
                                        <p:cTn id="193" dur="1000" fill="hold"/>
                                        <p:tgtEl>
                                          <p:spTgt spid="3"/>
                                        </p:tgtEl>
                                        <p:attrNameLst>
                                          <p:attrName>ppt_x</p:attrName>
                                        </p:attrNameLst>
                                      </p:cBhvr>
                                      <p:tavLst>
                                        <p:tav tm="0">
                                          <p:val>
                                            <p:strVal val="#ppt_x"/>
                                          </p:val>
                                        </p:tav>
                                        <p:tav tm="100000">
                                          <p:val>
                                            <p:strVal val="#ppt_x"/>
                                          </p:val>
                                        </p:tav>
                                      </p:tavLst>
                                    </p:anim>
                                    <p:anim calcmode="lin" valueType="num">
                                      <p:cBhvr>
                                        <p:cTn id="194" dur="1000" fill="hold"/>
                                        <p:tgtEl>
                                          <p:spTgt spid="3"/>
                                        </p:tgtEl>
                                        <p:attrNameLst>
                                          <p:attrName>ppt_y</p:attrName>
                                        </p:attrNameLst>
                                      </p:cBhvr>
                                      <p:tavLst>
                                        <p:tav tm="0">
                                          <p:val>
                                            <p:strVal val="#ppt_y+.1"/>
                                          </p:val>
                                        </p:tav>
                                        <p:tav tm="100000">
                                          <p:val>
                                            <p:strVal val="#ppt_y"/>
                                          </p:val>
                                        </p:tav>
                                      </p:tavLst>
                                    </p:anim>
                                  </p:childTnLst>
                                </p:cTn>
                              </p:par>
                              <p:par>
                                <p:cTn id="195" presetID="42" presetClass="entr" presetSubtype="0" fill="hold" nodeType="withEffect">
                                  <p:stCondLst>
                                    <p:cond delay="0"/>
                                  </p:stCondLst>
                                  <p:childTnLst>
                                    <p:set>
                                      <p:cBhvr>
                                        <p:cTn id="196" dur="1" fill="hold">
                                          <p:stCondLst>
                                            <p:cond delay="0"/>
                                          </p:stCondLst>
                                        </p:cTn>
                                        <p:tgtEl>
                                          <p:spTgt spid="1026"/>
                                        </p:tgtEl>
                                        <p:attrNameLst>
                                          <p:attrName>style.visibility</p:attrName>
                                        </p:attrNameLst>
                                      </p:cBhvr>
                                      <p:to>
                                        <p:strVal val="visible"/>
                                      </p:to>
                                    </p:set>
                                    <p:animEffect transition="in" filter="fade">
                                      <p:cBhvr>
                                        <p:cTn id="197" dur="1000"/>
                                        <p:tgtEl>
                                          <p:spTgt spid="1026"/>
                                        </p:tgtEl>
                                      </p:cBhvr>
                                    </p:animEffect>
                                    <p:anim calcmode="lin" valueType="num">
                                      <p:cBhvr>
                                        <p:cTn id="198" dur="1000" fill="hold"/>
                                        <p:tgtEl>
                                          <p:spTgt spid="1026"/>
                                        </p:tgtEl>
                                        <p:attrNameLst>
                                          <p:attrName>ppt_x</p:attrName>
                                        </p:attrNameLst>
                                      </p:cBhvr>
                                      <p:tavLst>
                                        <p:tav tm="0">
                                          <p:val>
                                            <p:strVal val="#ppt_x"/>
                                          </p:val>
                                        </p:tav>
                                        <p:tav tm="100000">
                                          <p:val>
                                            <p:strVal val="#ppt_x"/>
                                          </p:val>
                                        </p:tav>
                                      </p:tavLst>
                                    </p:anim>
                                    <p:anim calcmode="lin" valueType="num">
                                      <p:cBhvr>
                                        <p:cTn id="19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200" fill="hold">
                      <p:stCondLst>
                        <p:cond delay="indefinite"/>
                      </p:stCondLst>
                      <p:childTnLst>
                        <p:par>
                          <p:cTn id="201" fill="hold">
                            <p:stCondLst>
                              <p:cond delay="0"/>
                            </p:stCondLst>
                            <p:childTnLst>
                              <p:par>
                                <p:cTn id="202" presetID="14" presetClass="entr" presetSubtype="10" fill="hold" grpId="0" nodeType="clickEffect">
                                  <p:stCondLst>
                                    <p:cond delay="0"/>
                                  </p:stCondLst>
                                  <p:childTnLst>
                                    <p:set>
                                      <p:cBhvr>
                                        <p:cTn id="203" dur="1" fill="hold">
                                          <p:stCondLst>
                                            <p:cond delay="0"/>
                                          </p:stCondLst>
                                        </p:cTn>
                                        <p:tgtEl>
                                          <p:spTgt spid="46"/>
                                        </p:tgtEl>
                                        <p:attrNameLst>
                                          <p:attrName>style.visibility</p:attrName>
                                        </p:attrNameLst>
                                      </p:cBhvr>
                                      <p:to>
                                        <p:strVal val="visible"/>
                                      </p:to>
                                    </p:set>
                                    <p:animEffect transition="in" filter="randombar(horizontal)">
                                      <p:cBhvr>
                                        <p:cTn id="204" dur="500"/>
                                        <p:tgtEl>
                                          <p:spTgt spid="46"/>
                                        </p:tgtEl>
                                      </p:cBhvr>
                                    </p:animEffect>
                                  </p:childTnLst>
                                </p:cTn>
                              </p:par>
                              <p:par>
                                <p:cTn id="205" presetID="14" presetClass="entr" presetSubtype="10" fill="hold" nodeType="withEffect">
                                  <p:stCondLst>
                                    <p:cond delay="0"/>
                                  </p:stCondLst>
                                  <p:childTnLst>
                                    <p:set>
                                      <p:cBhvr>
                                        <p:cTn id="206" dur="1" fill="hold">
                                          <p:stCondLst>
                                            <p:cond delay="0"/>
                                          </p:stCondLst>
                                        </p:cTn>
                                        <p:tgtEl>
                                          <p:spTgt spid="47"/>
                                        </p:tgtEl>
                                        <p:attrNameLst>
                                          <p:attrName>style.visibility</p:attrName>
                                        </p:attrNameLst>
                                      </p:cBhvr>
                                      <p:to>
                                        <p:strVal val="visible"/>
                                      </p:to>
                                    </p:set>
                                    <p:animEffect transition="in" filter="randombar(horizontal)">
                                      <p:cBhvr>
                                        <p:cTn id="20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3" grpId="0"/>
      <p:bldP spid="14" grpId="0"/>
      <p:bldP spid="15" grpId="0"/>
      <p:bldP spid="16" grpId="0"/>
      <p:bldP spid="17" grpId="0"/>
      <p:bldP spid="18" grpId="0"/>
      <p:bldP spid="19" grpId="0"/>
      <p:bldP spid="20" grpId="0"/>
      <p:bldP spid="31" grpId="0" animBg="1"/>
      <p:bldP spid="32" grpId="0" animBg="1"/>
      <p:bldP spid="33" grpId="0" animBg="1"/>
      <p:bldP spid="34" grpId="0" animBg="1"/>
      <p:bldP spid="35" grpId="0" animBg="1"/>
      <p:bldP spid="36" grpId="0" animBg="1"/>
      <p:bldP spid="37" grpId="0"/>
      <p:bldP spid="38" grpId="0"/>
      <p:bldP spid="39" grpId="0"/>
      <p:bldP spid="40" grpId="0"/>
      <p:bldP spid="41" grpId="0"/>
      <p:bldP spid="43" grpId="0" animBg="1"/>
      <p:bldP spid="44" grpId="0"/>
      <p:bldP spid="45" grpId="0"/>
      <p:bldP spid="4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057CE157-B53A-4E9B-863B-B10F9965F5D9}"/>
              </a:ext>
            </a:extLst>
          </p:cNvPr>
          <p:cNvPicPr>
            <a:picLocks noChangeAspect="1"/>
          </p:cNvPicPr>
          <p:nvPr/>
        </p:nvPicPr>
        <p:blipFill rotWithShape="1">
          <a:blip r:embed="rId3"/>
          <a:srcRect l="13406" t="14687" r="14378" b="10073"/>
          <a:stretch/>
        </p:blipFill>
        <p:spPr>
          <a:xfrm>
            <a:off x="4372279" y="5549974"/>
            <a:ext cx="2236181" cy="866901"/>
          </a:xfrm>
          <a:prstGeom prst="rect">
            <a:avLst/>
          </a:prstGeom>
        </p:spPr>
      </p:pic>
      <p:sp>
        <p:nvSpPr>
          <p:cNvPr id="2" name="矩形 1">
            <a:extLst>
              <a:ext uri="{FF2B5EF4-FFF2-40B4-BE49-F238E27FC236}">
                <a16:creationId xmlns="" xmlns:a16="http://schemas.microsoft.com/office/drawing/2014/main" id="{9813024B-CA4A-45DD-B8B0-76AA7393536F}"/>
              </a:ext>
            </a:extLst>
          </p:cNvPr>
          <p:cNvSpPr/>
          <p:nvPr/>
        </p:nvSpPr>
        <p:spPr>
          <a:xfrm>
            <a:off x="416068" y="1756837"/>
            <a:ext cx="10131446" cy="2224327"/>
          </a:xfrm>
          <a:prstGeom prst="rect">
            <a:avLst/>
          </a:prstGeom>
        </p:spPr>
        <p:txBody>
          <a:bodyPr wrap="square">
            <a:spAutoFit/>
          </a:bodyPr>
          <a:lstStyle/>
          <a:p>
            <a:pPr indent="411800" fontAlgn="auto">
              <a:lnSpc>
                <a:spcPct val="150000"/>
              </a:lnSpc>
              <a:spcBef>
                <a:spcPts val="0"/>
              </a:spcBef>
              <a:spcAft>
                <a:spcPts val="0"/>
              </a:spcAft>
            </a:pPr>
            <a:r>
              <a:rPr lang="zh-CN" altLang="en-US" b="1" dirty="0" smtClean="0">
                <a:solidFill>
                  <a:prstClr val="black"/>
                </a:solidFill>
                <a:latin typeface="微软雅黑" panose="020B0503020204020204" pitchFamily="34" charset="-122"/>
                <a:ea typeface="微软雅黑" panose="020B0503020204020204" pitchFamily="34" charset="-122"/>
              </a:rPr>
              <a:t>基于去年的用户画像研究结果，空调公司组织了专题会议进行讨论，最终决意从</a:t>
            </a:r>
            <a:r>
              <a:rPr lang="en-US" altLang="zh-CN" b="1" dirty="0" smtClean="0">
                <a:solidFill>
                  <a:prstClr val="black"/>
                </a:solidFill>
                <a:latin typeface="微软雅黑" panose="020B0503020204020204" pitchFamily="34" charset="-122"/>
                <a:ea typeface="微软雅黑" panose="020B0503020204020204" pitchFamily="34" charset="-122"/>
              </a:rPr>
              <a:t>6</a:t>
            </a:r>
            <a:r>
              <a:rPr lang="zh-CN" altLang="en-US" b="1" dirty="0" smtClean="0">
                <a:solidFill>
                  <a:prstClr val="black"/>
                </a:solidFill>
                <a:latin typeface="微软雅黑" panose="020B0503020204020204" pitchFamily="34" charset="-122"/>
                <a:ea typeface="微软雅黑" panose="020B0503020204020204" pitchFamily="34" charset="-122"/>
              </a:rPr>
              <a:t>类人群中选取其中</a:t>
            </a:r>
            <a:r>
              <a:rPr lang="en-US" altLang="zh-CN" b="1" dirty="0" smtClean="0">
                <a:solidFill>
                  <a:prstClr val="black"/>
                </a:solidFill>
                <a:latin typeface="微软雅黑" panose="020B0503020204020204" pitchFamily="34" charset="-122"/>
                <a:ea typeface="微软雅黑" panose="020B0503020204020204" pitchFamily="34" charset="-122"/>
              </a:rPr>
              <a:t>2</a:t>
            </a:r>
            <a:r>
              <a:rPr lang="zh-CN" altLang="en-US" b="1" dirty="0" smtClean="0">
                <a:solidFill>
                  <a:prstClr val="black"/>
                </a:solidFill>
                <a:latin typeface="微软雅黑" panose="020B0503020204020204" pitchFamily="34" charset="-122"/>
                <a:ea typeface="微软雅黑" panose="020B0503020204020204" pitchFamily="34" charset="-122"/>
              </a:rPr>
              <a:t>类人群作为我们未来人群的重点关注和经营的对象。</a:t>
            </a:r>
            <a:endParaRPr lang="zh-CN" altLang="en-US" b="1" dirty="0">
              <a:solidFill>
                <a:prstClr val="black"/>
              </a:solidFill>
              <a:latin typeface="微软雅黑" panose="020B0503020204020204" pitchFamily="34" charset="-122"/>
              <a:ea typeface="微软雅黑" panose="020B0503020204020204" pitchFamily="34" charset="-122"/>
            </a:endParaRPr>
          </a:p>
          <a:p>
            <a:pPr marL="308850" indent="-308850" fontAlgn="auto">
              <a:spcBef>
                <a:spcPts val="540"/>
              </a:spcBef>
              <a:spcAft>
                <a:spcPts val="540"/>
              </a:spcAft>
              <a:buFont typeface="Wingdings" pitchFamily="2" charset="2"/>
              <a:buChar char="Ø"/>
            </a:pPr>
            <a:r>
              <a:rPr lang="zh-CN" altLang="zh-CN" sz="1441" dirty="0">
                <a:solidFill>
                  <a:srgbClr val="FF0000"/>
                </a:solidFill>
                <a:latin typeface="微软雅黑" panose="020B0503020204020204" pitchFamily="34" charset="-122"/>
                <a:ea typeface="微软雅黑" panose="020B0503020204020204" pitchFamily="34" charset="-122"/>
              </a:rPr>
              <a:t>城市新居民</a:t>
            </a:r>
            <a:r>
              <a:rPr lang="zh-CN" altLang="en-US" sz="1441" dirty="0">
                <a:solidFill>
                  <a:srgbClr val="FF0000"/>
                </a:solidFill>
                <a:latin typeface="微软雅黑" panose="020B0503020204020204" pitchFamily="34" charset="-122"/>
                <a:ea typeface="微软雅黑" panose="020B0503020204020204" pitchFamily="34" charset="-122"/>
              </a:rPr>
              <a:t>、</a:t>
            </a:r>
            <a:r>
              <a:rPr lang="zh-CN" altLang="zh-CN" sz="1441" dirty="0">
                <a:solidFill>
                  <a:srgbClr val="FF0000"/>
                </a:solidFill>
                <a:latin typeface="微软雅黑" panose="020B0503020204020204" pitchFamily="34" charset="-122"/>
                <a:ea typeface="微软雅黑" panose="020B0503020204020204" pitchFamily="34" charset="-122"/>
              </a:rPr>
              <a:t>普通工薪人群，</a:t>
            </a:r>
            <a:r>
              <a:rPr lang="zh-CN" altLang="en-US" sz="1441" dirty="0">
                <a:solidFill>
                  <a:prstClr val="black"/>
                </a:solidFill>
                <a:latin typeface="微软雅黑" panose="020B0503020204020204" pitchFamily="34" charset="-122"/>
                <a:ea typeface="微软雅黑" panose="020B0503020204020204" pitchFamily="34" charset="-122"/>
              </a:rPr>
              <a:t>因为在</a:t>
            </a:r>
            <a:r>
              <a:rPr lang="zh-CN" altLang="zh-CN" sz="1441" dirty="0">
                <a:solidFill>
                  <a:prstClr val="black"/>
                </a:solidFill>
                <a:latin typeface="微软雅黑" panose="020B0503020204020204" pitchFamily="34" charset="-122"/>
                <a:ea typeface="微软雅黑" panose="020B0503020204020204" pitchFamily="34" charset="-122"/>
              </a:rPr>
              <a:t>未来</a:t>
            </a:r>
            <a:r>
              <a:rPr lang="en-US" altLang="zh-CN" sz="1441" dirty="0">
                <a:solidFill>
                  <a:prstClr val="black"/>
                </a:solidFill>
                <a:latin typeface="微软雅黑" panose="020B0503020204020204" pitchFamily="34" charset="-122"/>
                <a:ea typeface="微软雅黑" panose="020B0503020204020204" pitchFamily="34" charset="-122"/>
              </a:rPr>
              <a:t>3-5</a:t>
            </a:r>
            <a:r>
              <a:rPr lang="zh-CN" altLang="zh-CN" sz="1441" dirty="0">
                <a:solidFill>
                  <a:prstClr val="black"/>
                </a:solidFill>
                <a:latin typeface="微软雅黑" panose="020B0503020204020204" pitchFamily="34" charset="-122"/>
                <a:ea typeface="微软雅黑" panose="020B0503020204020204" pitchFamily="34" charset="-122"/>
              </a:rPr>
              <a:t>年，</a:t>
            </a:r>
            <a:r>
              <a:rPr lang="zh-CN" altLang="en-US" sz="1441" dirty="0">
                <a:solidFill>
                  <a:prstClr val="black"/>
                </a:solidFill>
                <a:latin typeface="微软雅黑" panose="020B0503020204020204" pitchFamily="34" charset="-122"/>
                <a:ea typeface="微软雅黑" panose="020B0503020204020204" pitchFamily="34" charset="-122"/>
              </a:rPr>
              <a:t>在经济条件允许的情况下他们</a:t>
            </a:r>
            <a:r>
              <a:rPr lang="zh-CN" altLang="zh-CN" sz="1441" dirty="0">
                <a:solidFill>
                  <a:prstClr val="black"/>
                </a:solidFill>
                <a:latin typeface="微软雅黑" panose="020B0503020204020204" pitchFamily="34" charset="-122"/>
                <a:ea typeface="微软雅黑" panose="020B0503020204020204" pitchFamily="34" charset="-122"/>
              </a:rPr>
              <a:t>会向都市白领的生活方式过度，同时也能拉升城市新居民的期望。对于选择此类人群，也是基于未来企业发展活力、品牌建设等角度考虑，从品质提升的角度，他们更有机会</a:t>
            </a:r>
            <a:r>
              <a:rPr lang="zh-CN" altLang="en-US" sz="1441" dirty="0">
                <a:solidFill>
                  <a:prstClr val="black"/>
                </a:solidFill>
                <a:latin typeface="微软雅黑" panose="020B0503020204020204" pitchFamily="34" charset="-122"/>
                <a:ea typeface="微软雅黑" panose="020B0503020204020204" pitchFamily="34" charset="-122"/>
              </a:rPr>
              <a:t>。</a:t>
            </a:r>
            <a:endParaRPr lang="zh-CN" altLang="zh-CN" sz="1441" dirty="0">
              <a:solidFill>
                <a:prstClr val="black"/>
              </a:solidFill>
              <a:latin typeface="微软雅黑" panose="020B0503020204020204" pitchFamily="34" charset="-122"/>
              <a:ea typeface="微软雅黑" panose="020B0503020204020204" pitchFamily="34" charset="-122"/>
            </a:endParaRPr>
          </a:p>
          <a:p>
            <a:pPr marL="308850" indent="-308850" fontAlgn="auto">
              <a:spcBef>
                <a:spcPts val="540"/>
              </a:spcBef>
              <a:spcAft>
                <a:spcPts val="540"/>
              </a:spcAft>
              <a:buFont typeface="Wingdings" pitchFamily="2" charset="2"/>
              <a:buChar char="Ø"/>
            </a:pPr>
            <a:r>
              <a:rPr lang="zh-CN" altLang="zh-CN" sz="1441" dirty="0">
                <a:solidFill>
                  <a:srgbClr val="FF0000"/>
                </a:solidFill>
                <a:latin typeface="微软雅黑" panose="020B0503020204020204" pitchFamily="34" charset="-122"/>
                <a:ea typeface="微软雅黑" panose="020B0503020204020204" pitchFamily="34" charset="-122"/>
              </a:rPr>
              <a:t>小镇</a:t>
            </a:r>
            <a:r>
              <a:rPr lang="zh-CN" altLang="en-US" sz="1441" dirty="0">
                <a:solidFill>
                  <a:srgbClr val="FF0000"/>
                </a:solidFill>
                <a:latin typeface="微软雅黑" panose="020B0503020204020204" pitchFamily="34" charset="-122"/>
                <a:ea typeface="微软雅黑" panose="020B0503020204020204" pitchFamily="34" charset="-122"/>
              </a:rPr>
              <a:t>休闲</a:t>
            </a:r>
            <a:r>
              <a:rPr lang="en-US" altLang="zh-CN" sz="1441" dirty="0">
                <a:solidFill>
                  <a:srgbClr val="FF0000"/>
                </a:solidFill>
                <a:latin typeface="微软雅黑" panose="020B0503020204020204" pitchFamily="34" charset="-122"/>
                <a:ea typeface="微软雅黑" panose="020B0503020204020204" pitchFamily="34" charset="-122"/>
              </a:rPr>
              <a:t>/</a:t>
            </a:r>
            <a:r>
              <a:rPr lang="zh-CN" altLang="en-US" sz="1441" dirty="0">
                <a:solidFill>
                  <a:srgbClr val="FF0000"/>
                </a:solidFill>
                <a:latin typeface="微软雅黑" panose="020B0503020204020204" pitchFamily="34" charset="-122"/>
                <a:ea typeface="微软雅黑" panose="020B0503020204020204" pitchFamily="34" charset="-122"/>
              </a:rPr>
              <a:t>高阶</a:t>
            </a:r>
            <a:r>
              <a:rPr lang="zh-CN" altLang="zh-CN" sz="1441" dirty="0">
                <a:solidFill>
                  <a:srgbClr val="FF0000"/>
                </a:solidFill>
                <a:latin typeface="微软雅黑" panose="020B0503020204020204" pitchFamily="34" charset="-122"/>
                <a:ea typeface="微软雅黑" panose="020B0503020204020204" pitchFamily="34" charset="-122"/>
              </a:rPr>
              <a:t>青年群体，</a:t>
            </a:r>
            <a:r>
              <a:rPr lang="zh-CN" altLang="en-US" sz="1441" dirty="0">
                <a:solidFill>
                  <a:prstClr val="black"/>
                </a:solidFill>
                <a:latin typeface="微软雅黑" panose="020B0503020204020204" pitchFamily="34" charset="-122"/>
                <a:ea typeface="微软雅黑" panose="020B0503020204020204" pitchFamily="34" charset="-122"/>
              </a:rPr>
              <a:t>因为</a:t>
            </a:r>
            <a:r>
              <a:rPr lang="zh-CN" altLang="zh-CN" sz="1441" dirty="0">
                <a:solidFill>
                  <a:prstClr val="black"/>
                </a:solidFill>
                <a:latin typeface="微软雅黑" panose="020B0503020204020204" pitchFamily="34" charset="-122"/>
                <a:ea typeface="微软雅黑" panose="020B0503020204020204" pitchFamily="34" charset="-122"/>
              </a:rPr>
              <a:t>未来四五线市场广阔</a:t>
            </a:r>
            <a:r>
              <a:rPr lang="zh-CN" altLang="en-US" sz="1441" dirty="0">
                <a:solidFill>
                  <a:prstClr val="black"/>
                </a:solidFill>
                <a:latin typeface="微软雅黑" panose="020B0503020204020204" pitchFamily="34" charset="-122"/>
                <a:ea typeface="微软雅黑" panose="020B0503020204020204" pitchFamily="34" charset="-122"/>
              </a:rPr>
              <a:t>、</a:t>
            </a:r>
            <a:r>
              <a:rPr lang="zh-CN" altLang="zh-CN" sz="1441" dirty="0">
                <a:solidFill>
                  <a:prstClr val="black"/>
                </a:solidFill>
                <a:latin typeface="微软雅黑" panose="020B0503020204020204" pitchFamily="34" charset="-122"/>
                <a:ea typeface="微软雅黑" panose="020B0503020204020204" pitchFamily="34" charset="-122"/>
              </a:rPr>
              <a:t>潜力大</a:t>
            </a:r>
            <a:r>
              <a:rPr lang="zh-CN" altLang="en-US" sz="1441" dirty="0">
                <a:solidFill>
                  <a:prstClr val="black"/>
                </a:solidFill>
                <a:latin typeface="微软雅黑" panose="020B0503020204020204" pitchFamily="34" charset="-122"/>
                <a:ea typeface="微软雅黑" panose="020B0503020204020204" pitchFamily="34" charset="-122"/>
              </a:rPr>
              <a:t>（</a:t>
            </a:r>
            <a:r>
              <a:rPr lang="zh-CN" altLang="zh-CN" sz="1441" dirty="0">
                <a:solidFill>
                  <a:prstClr val="black"/>
                </a:solidFill>
                <a:latin typeface="微软雅黑" panose="020B0503020204020204" pitchFamily="34" charset="-122"/>
                <a:ea typeface="微软雅黑" panose="020B0503020204020204" pitchFamily="34" charset="-122"/>
              </a:rPr>
              <a:t>新购</a:t>
            </a:r>
            <a:r>
              <a:rPr lang="zh-CN" altLang="en-US" sz="1441" dirty="0">
                <a:solidFill>
                  <a:prstClr val="black"/>
                </a:solidFill>
                <a:latin typeface="微软雅黑" panose="020B0503020204020204" pitchFamily="34" charset="-122"/>
                <a:ea typeface="微软雅黑" panose="020B0503020204020204" pitchFamily="34" charset="-122"/>
              </a:rPr>
              <a:t>、</a:t>
            </a:r>
            <a:r>
              <a:rPr lang="zh-CN" altLang="zh-CN" sz="1441" dirty="0">
                <a:solidFill>
                  <a:prstClr val="black"/>
                </a:solidFill>
                <a:latin typeface="微软雅黑" panose="020B0503020204020204" pitchFamily="34" charset="-122"/>
                <a:ea typeface="微软雅黑" panose="020B0503020204020204" pitchFamily="34" charset="-122"/>
              </a:rPr>
              <a:t>增购用户多</a:t>
            </a:r>
            <a:r>
              <a:rPr lang="zh-CN" altLang="en-US" sz="1441" dirty="0">
                <a:solidFill>
                  <a:prstClr val="black"/>
                </a:solidFill>
                <a:latin typeface="微软雅黑" panose="020B0503020204020204" pitchFamily="34" charset="-122"/>
                <a:ea typeface="微软雅黑" panose="020B0503020204020204" pitchFamily="34" charset="-122"/>
              </a:rPr>
              <a:t>）</a:t>
            </a:r>
            <a:r>
              <a:rPr lang="zh-CN" altLang="zh-CN" sz="1441" dirty="0">
                <a:solidFill>
                  <a:prstClr val="black"/>
                </a:solidFill>
                <a:latin typeface="微软雅黑" panose="020B0503020204020204" pitchFamily="34" charset="-122"/>
                <a:ea typeface="微软雅黑" panose="020B0503020204020204" pitchFamily="34" charset="-122"/>
              </a:rPr>
              <a:t>，并且目前长虹是符合他们需求，也是有一定接受度</a:t>
            </a:r>
            <a:r>
              <a:rPr lang="zh-CN" altLang="en-US" sz="1441" dirty="0">
                <a:solidFill>
                  <a:prstClr val="black"/>
                </a:solidFill>
                <a:latin typeface="微软雅黑" panose="020B0503020204020204" pitchFamily="34" charset="-122"/>
                <a:ea typeface="微软雅黑" panose="020B0503020204020204" pitchFamily="34" charset="-122"/>
              </a:rPr>
              <a:t>，</a:t>
            </a:r>
            <a:r>
              <a:rPr lang="zh-CN" altLang="zh-CN" sz="1441" dirty="0">
                <a:solidFill>
                  <a:prstClr val="black"/>
                </a:solidFill>
                <a:latin typeface="微软雅黑" panose="020B0503020204020204" pitchFamily="34" charset="-122"/>
                <a:ea typeface="微软雅黑" panose="020B0503020204020204" pitchFamily="34" charset="-122"/>
              </a:rPr>
              <a:t>所以是未来走量市场的目标群体</a:t>
            </a:r>
            <a:r>
              <a:rPr lang="zh-CN" altLang="en-US" sz="1441" dirty="0">
                <a:solidFill>
                  <a:prstClr val="black"/>
                </a:solidFill>
                <a:latin typeface="微软雅黑" panose="020B0503020204020204" pitchFamily="34" charset="-122"/>
                <a:ea typeface="微软雅黑" panose="020B0503020204020204" pitchFamily="34" charset="-122"/>
              </a:rPr>
              <a:t>。</a:t>
            </a:r>
            <a:endParaRPr lang="zh-CN" altLang="zh-CN" sz="1441" dirty="0">
              <a:solidFill>
                <a:prstClr val="black"/>
              </a:solidFill>
              <a:latin typeface="微软雅黑" panose="020B0503020204020204" pitchFamily="34" charset="-122"/>
              <a:ea typeface="微软雅黑" panose="020B0503020204020204" pitchFamily="34" charset="-122"/>
            </a:endParaRPr>
          </a:p>
        </p:txBody>
      </p:sp>
      <p:sp>
        <p:nvSpPr>
          <p:cNvPr id="82" name="Freeform 6">
            <a:extLst>
              <a:ext uri="{FF2B5EF4-FFF2-40B4-BE49-F238E27FC236}">
                <a16:creationId xmlns="" xmlns:a16="http://schemas.microsoft.com/office/drawing/2014/main" id="{C58AD192-3E03-434C-881B-5C67AE728553}"/>
              </a:ext>
            </a:extLst>
          </p:cNvPr>
          <p:cNvSpPr>
            <a:spLocks noChangeAspect="1"/>
          </p:cNvSpPr>
          <p:nvPr/>
        </p:nvSpPr>
        <p:spPr bwMode="auto">
          <a:xfrm>
            <a:off x="3225893" y="4341432"/>
            <a:ext cx="2107952" cy="2107952"/>
          </a:xfrm>
          <a:custGeom>
            <a:avLst/>
            <a:gdLst>
              <a:gd name="T0" fmla="*/ 95 w 203"/>
              <a:gd name="T1" fmla="*/ 203 h 203"/>
              <a:gd name="T2" fmla="*/ 129 w 203"/>
              <a:gd name="T3" fmla="*/ 130 h 203"/>
              <a:gd name="T4" fmla="*/ 203 w 203"/>
              <a:gd name="T5" fmla="*/ 96 h 203"/>
              <a:gd name="T6" fmla="*/ 203 w 203"/>
              <a:gd name="T7" fmla="*/ 0 h 203"/>
              <a:gd name="T8" fmla="*/ 77 w 203"/>
              <a:gd name="T9" fmla="*/ 48 h 203"/>
              <a:gd name="T10" fmla="*/ 40 w 203"/>
              <a:gd name="T11" fmla="*/ 41 h 203"/>
              <a:gd name="T12" fmla="*/ 48 w 203"/>
              <a:gd name="T13" fmla="*/ 78 h 203"/>
              <a:gd name="T14" fmla="*/ 0 w 203"/>
              <a:gd name="T15" fmla="*/ 203 h 203"/>
              <a:gd name="T16" fmla="*/ 95 w 203"/>
              <a:gd name="T17"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203">
                <a:moveTo>
                  <a:pt x="95" y="203"/>
                </a:moveTo>
                <a:cubicBezTo>
                  <a:pt x="97" y="177"/>
                  <a:pt x="109" y="150"/>
                  <a:pt x="129" y="130"/>
                </a:cubicBezTo>
                <a:cubicBezTo>
                  <a:pt x="150" y="109"/>
                  <a:pt x="176" y="98"/>
                  <a:pt x="203" y="96"/>
                </a:cubicBezTo>
                <a:cubicBezTo>
                  <a:pt x="203" y="0"/>
                  <a:pt x="203" y="0"/>
                  <a:pt x="203" y="0"/>
                </a:cubicBezTo>
                <a:cubicBezTo>
                  <a:pt x="158" y="2"/>
                  <a:pt x="114" y="18"/>
                  <a:pt x="77" y="48"/>
                </a:cubicBezTo>
                <a:cubicBezTo>
                  <a:pt x="40" y="41"/>
                  <a:pt x="40" y="41"/>
                  <a:pt x="40" y="41"/>
                </a:cubicBezTo>
                <a:cubicBezTo>
                  <a:pt x="48" y="78"/>
                  <a:pt x="48" y="78"/>
                  <a:pt x="48" y="78"/>
                </a:cubicBezTo>
                <a:cubicBezTo>
                  <a:pt x="18" y="114"/>
                  <a:pt x="2" y="159"/>
                  <a:pt x="0" y="203"/>
                </a:cubicBezTo>
                <a:lnTo>
                  <a:pt x="95" y="203"/>
                </a:lnTo>
                <a:close/>
              </a:path>
            </a:pathLst>
          </a:custGeom>
          <a:solidFill>
            <a:srgbClr val="B63E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56" tIns="41178" rIns="82356" bIns="41178" numCol="1" anchor="t" anchorCtr="0" compatLnSpc="1">
            <a:prstTxWarp prst="textNoShape">
              <a:avLst/>
            </a:prstTxWarp>
          </a:bodyPr>
          <a:lstStyle/>
          <a:p>
            <a:pPr fontAlgn="auto">
              <a:spcBef>
                <a:spcPts val="0"/>
              </a:spcBef>
              <a:spcAft>
                <a:spcPts val="0"/>
              </a:spcAft>
            </a:pPr>
            <a:endParaRPr lang="zh-CN" altLang="en-US">
              <a:solidFill>
                <a:prstClr val="black"/>
              </a:solidFill>
              <a:latin typeface="Calibri"/>
            </a:endParaRPr>
          </a:p>
        </p:txBody>
      </p:sp>
      <p:sp>
        <p:nvSpPr>
          <p:cNvPr id="83" name="Freeform 8">
            <a:extLst>
              <a:ext uri="{FF2B5EF4-FFF2-40B4-BE49-F238E27FC236}">
                <a16:creationId xmlns="" xmlns:a16="http://schemas.microsoft.com/office/drawing/2014/main" id="{25103885-D79E-4B00-AEF5-66217836AB56}"/>
              </a:ext>
            </a:extLst>
          </p:cNvPr>
          <p:cNvSpPr>
            <a:spLocks noChangeAspect="1"/>
          </p:cNvSpPr>
          <p:nvPr/>
        </p:nvSpPr>
        <p:spPr bwMode="auto">
          <a:xfrm>
            <a:off x="5646895" y="4331806"/>
            <a:ext cx="2107952" cy="2117578"/>
          </a:xfrm>
          <a:custGeom>
            <a:avLst/>
            <a:gdLst>
              <a:gd name="T0" fmla="*/ 127 w 202"/>
              <a:gd name="T1" fmla="*/ 50 h 203"/>
              <a:gd name="T2" fmla="*/ 0 w 202"/>
              <a:gd name="T3" fmla="*/ 0 h 203"/>
              <a:gd name="T4" fmla="*/ 0 w 202"/>
              <a:gd name="T5" fmla="*/ 96 h 203"/>
              <a:gd name="T6" fmla="*/ 73 w 202"/>
              <a:gd name="T7" fmla="*/ 130 h 203"/>
              <a:gd name="T8" fmla="*/ 107 w 202"/>
              <a:gd name="T9" fmla="*/ 203 h 203"/>
              <a:gd name="T10" fmla="*/ 202 w 202"/>
              <a:gd name="T11" fmla="*/ 203 h 203"/>
              <a:gd name="T12" fmla="*/ 156 w 202"/>
              <a:gd name="T13" fmla="*/ 79 h 203"/>
              <a:gd name="T14" fmla="*/ 163 w 202"/>
              <a:gd name="T15" fmla="*/ 42 h 203"/>
              <a:gd name="T16" fmla="*/ 127 w 202"/>
              <a:gd name="T17" fmla="*/ 50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203">
                <a:moveTo>
                  <a:pt x="127" y="50"/>
                </a:moveTo>
                <a:cubicBezTo>
                  <a:pt x="90" y="19"/>
                  <a:pt x="45" y="3"/>
                  <a:pt x="0" y="0"/>
                </a:cubicBezTo>
                <a:cubicBezTo>
                  <a:pt x="0" y="96"/>
                  <a:pt x="0" y="96"/>
                  <a:pt x="0" y="96"/>
                </a:cubicBezTo>
                <a:cubicBezTo>
                  <a:pt x="26" y="98"/>
                  <a:pt x="53" y="109"/>
                  <a:pt x="73" y="130"/>
                </a:cubicBezTo>
                <a:cubicBezTo>
                  <a:pt x="94" y="150"/>
                  <a:pt x="105" y="177"/>
                  <a:pt x="107" y="203"/>
                </a:cubicBezTo>
                <a:cubicBezTo>
                  <a:pt x="202" y="203"/>
                  <a:pt x="202" y="203"/>
                  <a:pt x="202" y="203"/>
                </a:cubicBezTo>
                <a:cubicBezTo>
                  <a:pt x="200" y="159"/>
                  <a:pt x="185" y="115"/>
                  <a:pt x="156" y="79"/>
                </a:cubicBezTo>
                <a:cubicBezTo>
                  <a:pt x="163" y="42"/>
                  <a:pt x="163" y="42"/>
                  <a:pt x="163" y="42"/>
                </a:cubicBezTo>
                <a:lnTo>
                  <a:pt x="127" y="50"/>
                </a:lnTo>
                <a:close/>
              </a:path>
            </a:pathLst>
          </a:custGeom>
          <a:solidFill>
            <a:srgbClr val="538C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2356" tIns="41178" rIns="82356" bIns="41178" numCol="1" anchor="t" anchorCtr="0" compatLnSpc="1">
            <a:prstTxWarp prst="textNoShape">
              <a:avLst/>
            </a:prstTxWarp>
          </a:bodyPr>
          <a:lstStyle/>
          <a:p>
            <a:pPr fontAlgn="auto">
              <a:spcBef>
                <a:spcPts val="0"/>
              </a:spcBef>
              <a:spcAft>
                <a:spcPts val="0"/>
              </a:spcAft>
            </a:pPr>
            <a:endParaRPr lang="zh-CN" altLang="en-US">
              <a:solidFill>
                <a:prstClr val="black"/>
              </a:solidFill>
              <a:latin typeface="Calibri"/>
            </a:endParaRPr>
          </a:p>
        </p:txBody>
      </p:sp>
      <p:pic>
        <p:nvPicPr>
          <p:cNvPr id="97" name="图片 96">
            <a:extLst>
              <a:ext uri="{FF2B5EF4-FFF2-40B4-BE49-F238E27FC236}">
                <a16:creationId xmlns="" xmlns:a16="http://schemas.microsoft.com/office/drawing/2014/main" id="{7DA4D006-C31C-4F8C-90A8-09B87EFDED03}"/>
              </a:ext>
            </a:extLst>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287989" y="4195255"/>
            <a:ext cx="1364711" cy="2172308"/>
          </a:xfrm>
          <a:prstGeom prst="rect">
            <a:avLst/>
          </a:prstGeom>
        </p:spPr>
      </p:pic>
      <p:pic>
        <p:nvPicPr>
          <p:cNvPr id="98" name="图片 97">
            <a:extLst>
              <a:ext uri="{FF2B5EF4-FFF2-40B4-BE49-F238E27FC236}">
                <a16:creationId xmlns="" xmlns:a16="http://schemas.microsoft.com/office/drawing/2014/main" id="{E0FFE818-B711-4B8F-B1AF-38CDD0D2E218}"/>
              </a:ext>
            </a:extLst>
          </p:cNvPr>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616026" y="4195255"/>
            <a:ext cx="1364712" cy="2181892"/>
          </a:xfrm>
          <a:prstGeom prst="rect">
            <a:avLst/>
          </a:prstGeom>
        </p:spPr>
      </p:pic>
      <p:sp>
        <p:nvSpPr>
          <p:cNvPr id="99" name="矩形 98">
            <a:extLst>
              <a:ext uri="{FF2B5EF4-FFF2-40B4-BE49-F238E27FC236}">
                <a16:creationId xmlns="" xmlns:a16="http://schemas.microsoft.com/office/drawing/2014/main" id="{544C440C-FEFF-45E1-98A1-3DA358A0B9EC}"/>
              </a:ext>
            </a:extLst>
          </p:cNvPr>
          <p:cNvSpPr/>
          <p:nvPr/>
        </p:nvSpPr>
        <p:spPr>
          <a:xfrm>
            <a:off x="2634324" y="4476884"/>
            <a:ext cx="1183138" cy="369332"/>
          </a:xfrm>
          <a:prstGeom prst="rect">
            <a:avLst/>
          </a:prstGeom>
        </p:spPr>
        <p:txBody>
          <a:bodyPr wrap="square">
            <a:spAutoFit/>
          </a:bodyPr>
          <a:lstStyle/>
          <a:p>
            <a:pPr algn="just" fontAlgn="auto">
              <a:spcBef>
                <a:spcPts val="0"/>
              </a:spcBef>
              <a:spcAft>
                <a:spcPts val="0"/>
              </a:spcAft>
            </a:pPr>
            <a:r>
              <a:rPr lang="zh-CN" altLang="en-US" b="1" kern="100" dirty="0">
                <a:solidFill>
                  <a:prstClr val="white">
                    <a:lumMod val="50000"/>
                  </a:prstClr>
                </a:solidFill>
                <a:latin typeface="微软雅黑" panose="020B0503020204020204" pitchFamily="34" charset="-122"/>
                <a:ea typeface="微软雅黑" panose="020B0503020204020204" pitchFamily="34" charset="-122"/>
                <a:cs typeface="Times New Roman" panose="02020603050405020304" pitchFamily="18" charset="0"/>
              </a:rPr>
              <a:t>都市白领</a:t>
            </a:r>
            <a:endParaRPr lang="zh-CN" altLang="zh-CN" b="1" kern="100" dirty="0">
              <a:solidFill>
                <a:prstClr val="white">
                  <a:lumMod val="50000"/>
                </a:prst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0" name="矩形 99">
            <a:extLst>
              <a:ext uri="{FF2B5EF4-FFF2-40B4-BE49-F238E27FC236}">
                <a16:creationId xmlns="" xmlns:a16="http://schemas.microsoft.com/office/drawing/2014/main" id="{1AEF8075-D071-42F3-8B09-3ABB88A4703F}"/>
              </a:ext>
            </a:extLst>
          </p:cNvPr>
          <p:cNvSpPr/>
          <p:nvPr/>
        </p:nvSpPr>
        <p:spPr>
          <a:xfrm>
            <a:off x="7296989" y="4431456"/>
            <a:ext cx="2321375" cy="646331"/>
          </a:xfrm>
          <a:prstGeom prst="rect">
            <a:avLst/>
          </a:prstGeom>
        </p:spPr>
        <p:txBody>
          <a:bodyPr wrap="square">
            <a:spAutoFit/>
          </a:bodyPr>
          <a:lstStyle/>
          <a:p>
            <a:pPr algn="just" fontAlgn="auto">
              <a:spcBef>
                <a:spcPts val="0"/>
              </a:spcBef>
              <a:spcAft>
                <a:spcPts val="0"/>
              </a:spcAft>
            </a:pPr>
            <a:r>
              <a:rPr lang="zh-CN" altLang="zh-CN" b="1" kern="100" dirty="0">
                <a:solidFill>
                  <a:prstClr val="white">
                    <a:lumMod val="50000"/>
                  </a:prstClr>
                </a:solidFill>
                <a:latin typeface="微软雅黑" panose="020B0503020204020204" pitchFamily="34" charset="-122"/>
                <a:ea typeface="微软雅黑" panose="020B0503020204020204" pitchFamily="34" charset="-122"/>
                <a:cs typeface="Times New Roman" panose="02020603050405020304" pitchFamily="18" charset="0"/>
              </a:rPr>
              <a:t>小城悠闲</a:t>
            </a:r>
            <a:r>
              <a:rPr lang="en-US" altLang="zh-CN" b="1" kern="100" dirty="0">
                <a:solidFill>
                  <a:prstClr val="white">
                    <a:lumMod val="50000"/>
                  </a:prst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kern="100" dirty="0">
                <a:solidFill>
                  <a:prstClr val="white">
                    <a:lumMod val="50000"/>
                  </a:prstClr>
                </a:solidFill>
                <a:latin typeface="微软雅黑" panose="020B0503020204020204" pitchFamily="34" charset="-122"/>
                <a:ea typeface="微软雅黑" panose="020B0503020204020204" pitchFamily="34" charset="-122"/>
                <a:cs typeface="Times New Roman" panose="02020603050405020304" pitchFamily="18" charset="0"/>
              </a:rPr>
              <a:t>高阶小镇青年</a:t>
            </a:r>
          </a:p>
        </p:txBody>
      </p:sp>
      <p:sp>
        <p:nvSpPr>
          <p:cNvPr id="8" name="矩形 7">
            <a:extLst>
              <a:ext uri="{FF2B5EF4-FFF2-40B4-BE49-F238E27FC236}">
                <a16:creationId xmlns="" xmlns:a16="http://schemas.microsoft.com/office/drawing/2014/main" id="{8E6D6EDB-B7AD-4DA8-AF48-EFF5B5527CBD}"/>
              </a:ext>
            </a:extLst>
          </p:cNvPr>
          <p:cNvSpPr/>
          <p:nvPr/>
        </p:nvSpPr>
        <p:spPr>
          <a:xfrm rot="19417985">
            <a:off x="3012691" y="5281667"/>
            <a:ext cx="2492990" cy="369332"/>
          </a:xfrm>
          <a:prstGeom prst="rect">
            <a:avLst/>
          </a:prstGeom>
        </p:spPr>
        <p:txBody>
          <a:bodyPr wrap="none">
            <a:spAutoFit/>
          </a:bodyPr>
          <a:lstStyle/>
          <a:p>
            <a:pPr algn="just" fontAlgn="auto">
              <a:spcBef>
                <a:spcPts val="0"/>
              </a:spcBef>
              <a:spcAft>
                <a:spcPts val="0"/>
              </a:spcAft>
            </a:pPr>
            <a:r>
              <a:rPr lang="zh-CN" altLang="zh-CN"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城市新居民、普通工薪</a:t>
            </a:r>
          </a:p>
        </p:txBody>
      </p:sp>
      <p:sp>
        <p:nvSpPr>
          <p:cNvPr id="101" name="矩形 100">
            <a:extLst>
              <a:ext uri="{FF2B5EF4-FFF2-40B4-BE49-F238E27FC236}">
                <a16:creationId xmlns="" xmlns:a16="http://schemas.microsoft.com/office/drawing/2014/main" id="{09D36254-3C7E-4559-8681-40E48D1D1257}"/>
              </a:ext>
            </a:extLst>
          </p:cNvPr>
          <p:cNvSpPr/>
          <p:nvPr/>
        </p:nvSpPr>
        <p:spPr>
          <a:xfrm rot="2303585">
            <a:off x="5576679" y="5194298"/>
            <a:ext cx="2348678" cy="646331"/>
          </a:xfrm>
          <a:prstGeom prst="rect">
            <a:avLst/>
          </a:prstGeom>
        </p:spPr>
        <p:txBody>
          <a:bodyPr wrap="square">
            <a:spAutoFit/>
          </a:bodyPr>
          <a:lstStyle/>
          <a:p>
            <a:pPr algn="just" fontAlgn="auto">
              <a:spcBef>
                <a:spcPts val="0"/>
              </a:spcBef>
              <a:spcAft>
                <a:spcPts val="0"/>
              </a:spcAft>
            </a:pPr>
            <a:r>
              <a:rPr lang="zh-CN" altLang="zh-CN"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小城悠闲</a:t>
            </a:r>
            <a:r>
              <a:rPr lang="en-US" altLang="zh-CN"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高阶小镇青年</a:t>
            </a:r>
          </a:p>
        </p:txBody>
      </p:sp>
      <p:sp>
        <p:nvSpPr>
          <p:cNvPr id="13" name="文本框 49">
            <a:extLst>
              <a:ext uri="{FF2B5EF4-FFF2-40B4-BE49-F238E27FC236}">
                <a16:creationId xmlns="" xmlns:a16="http://schemas.microsoft.com/office/drawing/2014/main" id="{1A107DFB-D0F6-4030-8C2A-42A8D8477D42}"/>
              </a:ext>
            </a:extLst>
          </p:cNvPr>
          <p:cNvSpPr txBox="1"/>
          <p:nvPr/>
        </p:nvSpPr>
        <p:spPr>
          <a:xfrm>
            <a:off x="-114914" y="1057594"/>
            <a:ext cx="11095652" cy="535852"/>
          </a:xfrm>
          <a:prstGeom prst="rect">
            <a:avLst/>
          </a:prstGeom>
          <a:noFill/>
        </p:spPr>
        <p:txBody>
          <a:bodyPr wrap="square" rtlCol="0">
            <a:spAutoFit/>
          </a:bodyPr>
          <a:lstStyle/>
          <a:p>
            <a:pPr algn="ctr" eaLnBrk="0" hangingPunct="0">
              <a:spcBef>
                <a:spcPct val="20000"/>
              </a:spcBef>
            </a:pPr>
            <a:r>
              <a:rPr lang="zh-CN" altLang="en-US" sz="2882" b="1" dirty="0">
                <a:solidFill>
                  <a:srgbClr val="0162B3"/>
                </a:solidFill>
                <a:latin typeface="微软雅黑" pitchFamily="34" charset="-122"/>
                <a:ea typeface="微软雅黑" pitchFamily="34" charset="-122"/>
              </a:rPr>
              <a:t>长虹空调“未来重点发展人群”方向</a:t>
            </a:r>
          </a:p>
        </p:txBody>
      </p:sp>
    </p:spTree>
    <p:extLst>
      <p:ext uri="{BB962C8B-B14F-4D97-AF65-F5344CB8AC3E}">
        <p14:creationId xmlns:p14="http://schemas.microsoft.com/office/powerpoint/2010/main" val="2505951090"/>
      </p:ext>
    </p:extLst>
  </p:cSld>
  <p:clrMapOvr>
    <a:masterClrMapping/>
  </p:clrMapOvr>
  <p:transition spd="slow">
    <p:randomBar dir="ver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391" y="1013710"/>
            <a:ext cx="10140648" cy="480453"/>
          </a:xfrm>
          <a:prstGeom prst="rect">
            <a:avLst/>
          </a:prstGeom>
          <a:noFill/>
        </p:spPr>
        <p:txBody>
          <a:bodyPr wrap="square" rtlCol="0">
            <a:spAutoFit/>
          </a:bodyPr>
          <a:lstStyle/>
          <a:p>
            <a:pPr fontAlgn="auto">
              <a:spcBef>
                <a:spcPts val="0"/>
              </a:spcBef>
              <a:spcAft>
                <a:spcPts val="0"/>
              </a:spcAft>
            </a:pPr>
            <a:r>
              <a:rPr lang="zh-CN" altLang="en-US" sz="2522" b="1" dirty="0">
                <a:solidFill>
                  <a:srgbClr val="FF0000"/>
                </a:solidFill>
                <a:latin typeface="微软雅黑" panose="020B0503020204020204" pitchFamily="34" charset="-122"/>
                <a:ea typeface="微软雅黑" panose="020B0503020204020204" pitchFamily="34" charset="-122"/>
              </a:rPr>
              <a:t>市场策略：聚焦、提效、良性</a:t>
            </a:r>
          </a:p>
        </p:txBody>
      </p:sp>
      <p:sp>
        <p:nvSpPr>
          <p:cNvPr id="27" name="圆角矩形 26"/>
          <p:cNvSpPr/>
          <p:nvPr/>
        </p:nvSpPr>
        <p:spPr>
          <a:xfrm>
            <a:off x="639567" y="1769542"/>
            <a:ext cx="3110236" cy="69213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2522" b="1" dirty="0">
                <a:solidFill>
                  <a:prstClr val="white"/>
                </a:solidFill>
                <a:latin typeface="微软雅黑" pitchFamily="34" charset="-122"/>
                <a:ea typeface="微软雅黑" pitchFamily="34" charset="-122"/>
              </a:rPr>
              <a:t>产品</a:t>
            </a:r>
          </a:p>
        </p:txBody>
      </p:sp>
      <p:sp>
        <p:nvSpPr>
          <p:cNvPr id="28" name="圆角矩形 27"/>
          <p:cNvSpPr/>
          <p:nvPr/>
        </p:nvSpPr>
        <p:spPr>
          <a:xfrm>
            <a:off x="3907505" y="1769542"/>
            <a:ext cx="3110236" cy="692137"/>
          </a:xfrm>
          <a:prstGeom prst="roundRect">
            <a:avLst/>
          </a:prstGeom>
          <a:solidFill>
            <a:srgbClr val="FF8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2522" b="1" dirty="0">
                <a:solidFill>
                  <a:prstClr val="white"/>
                </a:solidFill>
                <a:latin typeface="微软雅黑" pitchFamily="34" charset="-122"/>
                <a:ea typeface="微软雅黑" pitchFamily="34" charset="-122"/>
              </a:rPr>
              <a:t>渠道</a:t>
            </a:r>
          </a:p>
        </p:txBody>
      </p:sp>
      <p:sp>
        <p:nvSpPr>
          <p:cNvPr id="29" name="圆角矩形 28"/>
          <p:cNvSpPr/>
          <p:nvPr/>
        </p:nvSpPr>
        <p:spPr>
          <a:xfrm>
            <a:off x="7175442" y="1769542"/>
            <a:ext cx="3110236" cy="69213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2522" b="1" dirty="0">
                <a:solidFill>
                  <a:prstClr val="white"/>
                </a:solidFill>
                <a:latin typeface="微软雅黑" pitchFamily="34" charset="-122"/>
                <a:ea typeface="微软雅黑" pitchFamily="34" charset="-122"/>
              </a:rPr>
              <a:t>效率</a:t>
            </a:r>
          </a:p>
        </p:txBody>
      </p:sp>
      <p:sp>
        <p:nvSpPr>
          <p:cNvPr id="30" name="矩形 29"/>
          <p:cNvSpPr/>
          <p:nvPr/>
        </p:nvSpPr>
        <p:spPr>
          <a:xfrm>
            <a:off x="569480" y="2729039"/>
            <a:ext cx="3206609" cy="1977080"/>
          </a:xfrm>
          <a:prstGeom prst="rect">
            <a:avLst/>
          </a:prstGeom>
        </p:spPr>
        <p:txBody>
          <a:bodyPr wrap="square">
            <a:spAutoFit/>
          </a:bodyPr>
          <a:lstStyle/>
          <a:p>
            <a:pPr marL="308850" indent="-308850" fontAlgn="auto">
              <a:spcBef>
                <a:spcPts val="0"/>
              </a:spcBef>
              <a:spcAft>
                <a:spcPts val="0"/>
              </a:spcAft>
              <a:buFont typeface="Wingdings" pitchFamily="2" charset="2"/>
              <a:buChar char="Ø"/>
            </a:pPr>
            <a:r>
              <a:rPr lang="zh-CN" altLang="en-US" sz="1441" dirty="0">
                <a:solidFill>
                  <a:prstClr val="black"/>
                </a:solidFill>
                <a:latin typeface="微软雅黑" pitchFamily="34" charset="-122"/>
                <a:ea typeface="微软雅黑" pitchFamily="34" charset="-122"/>
              </a:rPr>
              <a:t>聚焦上量利润产品</a:t>
            </a:r>
            <a:r>
              <a:rPr lang="en-US" altLang="zh-CN" sz="1441" dirty="0">
                <a:solidFill>
                  <a:prstClr val="black"/>
                </a:solidFill>
                <a:latin typeface="微软雅黑" pitchFamily="34" charset="-122"/>
                <a:ea typeface="微软雅黑" pitchFamily="34" charset="-122"/>
              </a:rPr>
              <a:t>IZ/Q5X</a:t>
            </a:r>
            <a:r>
              <a:rPr lang="zh-CN" altLang="en-US" sz="1441" dirty="0">
                <a:solidFill>
                  <a:prstClr val="black"/>
                </a:solidFill>
                <a:latin typeface="微软雅黑" pitchFamily="34" charset="-122"/>
                <a:ea typeface="微软雅黑" pitchFamily="34" charset="-122"/>
              </a:rPr>
              <a:t>，提升腰部</a:t>
            </a:r>
            <a:r>
              <a:rPr lang="en-US" altLang="zh-CN" sz="1441" dirty="0">
                <a:solidFill>
                  <a:prstClr val="black"/>
                </a:solidFill>
                <a:latin typeface="微软雅黑" pitchFamily="34" charset="-122"/>
                <a:ea typeface="微软雅黑" pitchFamily="34" charset="-122"/>
              </a:rPr>
              <a:t>SKU</a:t>
            </a:r>
            <a:r>
              <a:rPr lang="zh-CN" altLang="en-US" sz="1441" dirty="0">
                <a:solidFill>
                  <a:prstClr val="black"/>
                </a:solidFill>
                <a:latin typeface="微软雅黑" pitchFamily="34" charset="-122"/>
                <a:ea typeface="微软雅黑" pitchFamily="34" charset="-122"/>
              </a:rPr>
              <a:t>效率，打造爆款。</a:t>
            </a:r>
            <a:endParaRPr lang="en-US" altLang="zh-CN" sz="1441" dirty="0">
              <a:solidFill>
                <a:prstClr val="black"/>
              </a:solidFill>
              <a:latin typeface="微软雅黑" pitchFamily="34" charset="-122"/>
              <a:ea typeface="微软雅黑" pitchFamily="34" charset="-122"/>
            </a:endParaRPr>
          </a:p>
          <a:p>
            <a:pPr marL="720650" lvl="1" indent="-308850" fontAlgn="auto">
              <a:spcBef>
                <a:spcPts val="0"/>
              </a:spcBef>
              <a:spcAft>
                <a:spcPts val="0"/>
              </a:spcAft>
              <a:buFont typeface="Wingdings" pitchFamily="2" charset="2"/>
              <a:buChar char="l"/>
            </a:pPr>
            <a:r>
              <a:rPr lang="zh-CN" altLang="en-US" sz="1261" dirty="0">
                <a:solidFill>
                  <a:prstClr val="black"/>
                </a:solidFill>
                <a:latin typeface="微软雅黑" pitchFamily="34" charset="-122"/>
                <a:ea typeface="微软雅黑" pitchFamily="34" charset="-122"/>
              </a:rPr>
              <a:t>柜机：</a:t>
            </a:r>
            <a:r>
              <a:rPr lang="en-US" altLang="zh-CN" sz="1261" dirty="0">
                <a:solidFill>
                  <a:prstClr val="black"/>
                </a:solidFill>
                <a:latin typeface="微软雅黑" pitchFamily="34" charset="-122"/>
                <a:ea typeface="微软雅黑" pitchFamily="34" charset="-122"/>
              </a:rPr>
              <a:t>6000-8000</a:t>
            </a:r>
            <a:r>
              <a:rPr lang="zh-CN" altLang="en-US" sz="1261" dirty="0">
                <a:solidFill>
                  <a:prstClr val="black"/>
                </a:solidFill>
                <a:latin typeface="微软雅黑" pitchFamily="34" charset="-122"/>
                <a:ea typeface="微软雅黑" pitchFamily="34" charset="-122"/>
              </a:rPr>
              <a:t>价位段</a:t>
            </a:r>
            <a:endParaRPr lang="en-US" altLang="zh-CN" sz="1261" dirty="0">
              <a:solidFill>
                <a:prstClr val="black"/>
              </a:solidFill>
              <a:latin typeface="微软雅黑" pitchFamily="34" charset="-122"/>
              <a:ea typeface="微软雅黑" pitchFamily="34" charset="-122"/>
            </a:endParaRPr>
          </a:p>
          <a:p>
            <a:pPr marL="720650" lvl="1" indent="-308850" fontAlgn="auto">
              <a:spcBef>
                <a:spcPts val="0"/>
              </a:spcBef>
              <a:spcAft>
                <a:spcPts val="0"/>
              </a:spcAft>
              <a:buFont typeface="Wingdings" pitchFamily="2" charset="2"/>
              <a:buChar char="l"/>
            </a:pPr>
            <a:r>
              <a:rPr lang="zh-CN" altLang="en-US" sz="1261" dirty="0">
                <a:solidFill>
                  <a:prstClr val="black"/>
                </a:solidFill>
                <a:latin typeface="微软雅黑" pitchFamily="34" charset="-122"/>
                <a:ea typeface="微软雅黑" pitchFamily="34" charset="-122"/>
              </a:rPr>
              <a:t>挂机：</a:t>
            </a:r>
            <a:r>
              <a:rPr lang="en-US" altLang="zh-CN" sz="1261" dirty="0">
                <a:solidFill>
                  <a:prstClr val="black"/>
                </a:solidFill>
                <a:latin typeface="微软雅黑" pitchFamily="34" charset="-122"/>
                <a:ea typeface="微软雅黑" pitchFamily="34" charset="-122"/>
              </a:rPr>
              <a:t>2900-3200</a:t>
            </a:r>
            <a:r>
              <a:rPr lang="zh-CN" altLang="en-US" sz="1261" dirty="0">
                <a:solidFill>
                  <a:prstClr val="black"/>
                </a:solidFill>
                <a:latin typeface="微软雅黑" pitchFamily="34" charset="-122"/>
                <a:ea typeface="微软雅黑" pitchFamily="34" charset="-122"/>
              </a:rPr>
              <a:t>价位段</a:t>
            </a:r>
            <a:endParaRPr lang="en-US" altLang="zh-CN" sz="126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441" dirty="0">
              <a:solidFill>
                <a:prstClr val="black"/>
              </a:solidFill>
              <a:latin typeface="Calibri"/>
            </a:endParaRPr>
          </a:p>
          <a:p>
            <a:pPr marL="308850" indent="-308850" fontAlgn="auto">
              <a:spcBef>
                <a:spcPts val="0"/>
              </a:spcBef>
              <a:spcAft>
                <a:spcPts val="0"/>
              </a:spcAft>
              <a:buFont typeface="Wingdings" pitchFamily="2" charset="2"/>
              <a:buChar char="Ø"/>
            </a:pPr>
            <a:r>
              <a:rPr lang="zh-CN" altLang="en-US" sz="1441" dirty="0">
                <a:solidFill>
                  <a:prstClr val="black"/>
                </a:solidFill>
                <a:latin typeface="微软雅黑" pitchFamily="34" charset="-122"/>
                <a:ea typeface="微软雅黑" pitchFamily="34" charset="-122"/>
              </a:rPr>
              <a:t>压缩亏损产品，减少不赚钱产品的生产计划。</a:t>
            </a:r>
            <a:endParaRPr lang="en-US" altLang="zh-CN" sz="1441" dirty="0">
              <a:solidFill>
                <a:prstClr val="black"/>
              </a:solidFill>
              <a:latin typeface="微软雅黑" pitchFamily="34" charset="-122"/>
              <a:ea typeface="微软雅黑" pitchFamily="34" charset="-122"/>
            </a:endParaRPr>
          </a:p>
          <a:p>
            <a:pPr marL="720650" lvl="1" indent="-308850" fontAlgn="auto">
              <a:spcBef>
                <a:spcPts val="0"/>
              </a:spcBef>
              <a:spcAft>
                <a:spcPts val="0"/>
              </a:spcAft>
              <a:buFont typeface="Wingdings" pitchFamily="2" charset="2"/>
              <a:buChar char="l"/>
            </a:pPr>
            <a:r>
              <a:rPr lang="zh-CN" altLang="en-US" sz="1261" dirty="0">
                <a:solidFill>
                  <a:prstClr val="black"/>
                </a:solidFill>
                <a:latin typeface="微软雅黑" pitchFamily="34" charset="-122"/>
                <a:ea typeface="微软雅黑" pitchFamily="34" charset="-122"/>
              </a:rPr>
              <a:t>定频：挂机少生产，特别单冷机</a:t>
            </a:r>
            <a:endParaRPr lang="en-US" altLang="zh-CN" sz="1261" dirty="0">
              <a:solidFill>
                <a:prstClr val="black"/>
              </a:solidFill>
              <a:latin typeface="微软雅黑" pitchFamily="34" charset="-122"/>
              <a:ea typeface="微软雅黑" pitchFamily="34" charset="-122"/>
            </a:endParaRPr>
          </a:p>
          <a:p>
            <a:pPr marL="720650" lvl="1" indent="-308850" fontAlgn="auto">
              <a:spcBef>
                <a:spcPts val="0"/>
              </a:spcBef>
              <a:spcAft>
                <a:spcPts val="0"/>
              </a:spcAft>
              <a:buFont typeface="Wingdings" pitchFamily="2" charset="2"/>
              <a:buChar char="l"/>
            </a:pPr>
            <a:r>
              <a:rPr lang="zh-CN" altLang="en-US" sz="1261" dirty="0">
                <a:solidFill>
                  <a:prstClr val="black"/>
                </a:solidFill>
                <a:latin typeface="微软雅黑" pitchFamily="34" charset="-122"/>
                <a:ea typeface="微软雅黑" pitchFamily="34" charset="-122"/>
              </a:rPr>
              <a:t>变频：</a:t>
            </a:r>
            <a:r>
              <a:rPr lang="en-US" altLang="zh-CN" sz="1261" dirty="0">
                <a:solidFill>
                  <a:prstClr val="black"/>
                </a:solidFill>
                <a:latin typeface="微软雅黑" pitchFamily="34" charset="-122"/>
                <a:ea typeface="微软雅黑" pitchFamily="34" charset="-122"/>
              </a:rPr>
              <a:t>A3</a:t>
            </a:r>
            <a:r>
              <a:rPr lang="zh-CN" altLang="en-US" sz="1261" dirty="0">
                <a:solidFill>
                  <a:prstClr val="black"/>
                </a:solidFill>
                <a:latin typeface="微软雅黑" pitchFamily="34" charset="-122"/>
                <a:ea typeface="微软雅黑" pitchFamily="34" charset="-122"/>
              </a:rPr>
              <a:t>低能效变频少生产</a:t>
            </a:r>
          </a:p>
        </p:txBody>
      </p:sp>
      <p:sp>
        <p:nvSpPr>
          <p:cNvPr id="35" name="矩形 34"/>
          <p:cNvSpPr/>
          <p:nvPr/>
        </p:nvSpPr>
        <p:spPr>
          <a:xfrm>
            <a:off x="3829864" y="2729039"/>
            <a:ext cx="3302979" cy="2531462"/>
          </a:xfrm>
          <a:prstGeom prst="rect">
            <a:avLst/>
          </a:prstGeom>
        </p:spPr>
        <p:txBody>
          <a:bodyPr wrap="square">
            <a:spAutoFit/>
          </a:bodyPr>
          <a:lstStyle/>
          <a:p>
            <a:pPr marL="308850" indent="-308850" fontAlgn="auto">
              <a:spcBef>
                <a:spcPts val="0"/>
              </a:spcBef>
              <a:spcAft>
                <a:spcPts val="0"/>
              </a:spcAft>
              <a:buFont typeface="Wingdings" pitchFamily="2" charset="2"/>
              <a:buChar char="Ø"/>
            </a:pPr>
            <a:r>
              <a:rPr lang="zh-CN" altLang="en-US" sz="1441" dirty="0">
                <a:solidFill>
                  <a:prstClr val="black"/>
                </a:solidFill>
                <a:latin typeface="微软雅黑" pitchFamily="34" charset="-122"/>
                <a:ea typeface="微软雅黑" pitchFamily="34" charset="-122"/>
              </a:rPr>
              <a:t>聚焦优质渠道，提升渠道产出效率与产出效益。</a:t>
            </a:r>
            <a:endParaRPr lang="en-US" altLang="zh-CN" sz="1441" dirty="0">
              <a:solidFill>
                <a:prstClr val="black"/>
              </a:solidFill>
              <a:latin typeface="微软雅黑" pitchFamily="34" charset="-122"/>
              <a:ea typeface="微软雅黑" pitchFamily="34" charset="-122"/>
            </a:endParaRPr>
          </a:p>
          <a:p>
            <a:pPr marL="720650" lvl="1" indent="-308850" fontAlgn="auto">
              <a:spcBef>
                <a:spcPts val="0"/>
              </a:spcBef>
              <a:spcAft>
                <a:spcPts val="0"/>
              </a:spcAft>
              <a:buFont typeface="Wingdings" pitchFamily="2" charset="2"/>
              <a:buChar char="l"/>
            </a:pPr>
            <a:r>
              <a:rPr lang="zh-CN" altLang="en-US" sz="1261" dirty="0">
                <a:solidFill>
                  <a:prstClr val="black"/>
                </a:solidFill>
                <a:latin typeface="微软雅黑" pitchFamily="34" charset="-122"/>
                <a:ea typeface="微软雅黑" pitchFamily="34" charset="-122"/>
              </a:rPr>
              <a:t>巩固基础渠道</a:t>
            </a:r>
            <a:endParaRPr lang="en-US" altLang="zh-CN" sz="1261" dirty="0">
              <a:solidFill>
                <a:prstClr val="black"/>
              </a:solidFill>
              <a:latin typeface="微软雅黑" pitchFamily="34" charset="-122"/>
              <a:ea typeface="微软雅黑" pitchFamily="34" charset="-122"/>
            </a:endParaRPr>
          </a:p>
          <a:p>
            <a:pPr marL="720650" lvl="1" indent="-308850" fontAlgn="auto">
              <a:spcBef>
                <a:spcPts val="0"/>
              </a:spcBef>
              <a:spcAft>
                <a:spcPts val="0"/>
              </a:spcAft>
              <a:buFont typeface="Wingdings" pitchFamily="2" charset="2"/>
              <a:buChar char="l"/>
            </a:pPr>
            <a:r>
              <a:rPr lang="en-US" altLang="zh-CN" sz="1261" dirty="0">
                <a:solidFill>
                  <a:prstClr val="black"/>
                </a:solidFill>
                <a:latin typeface="微软雅黑" pitchFamily="34" charset="-122"/>
                <a:ea typeface="微软雅黑" pitchFamily="34" charset="-122"/>
              </a:rPr>
              <a:t>KA</a:t>
            </a:r>
            <a:r>
              <a:rPr lang="zh-CN" altLang="en-US" sz="1261" dirty="0">
                <a:solidFill>
                  <a:prstClr val="black"/>
                </a:solidFill>
                <a:latin typeface="微软雅黑" pitchFamily="34" charset="-122"/>
                <a:ea typeface="微软雅黑" pitchFamily="34" charset="-122"/>
              </a:rPr>
              <a:t>与</a:t>
            </a:r>
            <a:r>
              <a:rPr lang="en-US" altLang="zh-CN" sz="1261" dirty="0">
                <a:solidFill>
                  <a:prstClr val="black"/>
                </a:solidFill>
                <a:latin typeface="微软雅黑" pitchFamily="34" charset="-122"/>
                <a:ea typeface="微软雅黑" pitchFamily="34" charset="-122"/>
              </a:rPr>
              <a:t>TOP</a:t>
            </a:r>
            <a:r>
              <a:rPr lang="zh-CN" altLang="en-US" sz="1261" dirty="0">
                <a:solidFill>
                  <a:prstClr val="black"/>
                </a:solidFill>
                <a:latin typeface="微软雅黑" pitchFamily="34" charset="-122"/>
                <a:ea typeface="微软雅黑" pitchFamily="34" charset="-122"/>
              </a:rPr>
              <a:t>渠道提形象</a:t>
            </a:r>
            <a:endParaRPr lang="en-US" altLang="zh-CN" sz="1261" dirty="0">
              <a:solidFill>
                <a:prstClr val="black"/>
              </a:solidFill>
              <a:latin typeface="微软雅黑" pitchFamily="34" charset="-122"/>
              <a:ea typeface="微软雅黑" pitchFamily="34" charset="-122"/>
            </a:endParaRPr>
          </a:p>
          <a:p>
            <a:pPr marL="720650" lvl="1" indent="-308850" fontAlgn="auto">
              <a:spcBef>
                <a:spcPts val="0"/>
              </a:spcBef>
              <a:spcAft>
                <a:spcPts val="0"/>
              </a:spcAft>
              <a:buFont typeface="Wingdings" pitchFamily="2" charset="2"/>
              <a:buChar char="l"/>
            </a:pPr>
            <a:r>
              <a:rPr lang="zh-CN" altLang="en-US" sz="1261" dirty="0">
                <a:solidFill>
                  <a:prstClr val="black"/>
                </a:solidFill>
                <a:latin typeface="微软雅黑" pitchFamily="34" charset="-122"/>
                <a:ea typeface="微软雅黑" pitchFamily="34" charset="-122"/>
              </a:rPr>
              <a:t>新渠道抢增量</a:t>
            </a:r>
            <a:endParaRPr lang="en-US" altLang="zh-CN" sz="1261" dirty="0">
              <a:solidFill>
                <a:prstClr val="black"/>
              </a:solidFill>
              <a:latin typeface="微软雅黑" pitchFamily="34" charset="-122"/>
              <a:ea typeface="微软雅黑" pitchFamily="34" charset="-122"/>
            </a:endParaRPr>
          </a:p>
          <a:p>
            <a:pPr marL="720650" lvl="1" indent="-308850" fontAlgn="auto">
              <a:spcBef>
                <a:spcPts val="0"/>
              </a:spcBef>
              <a:spcAft>
                <a:spcPts val="0"/>
              </a:spcAft>
              <a:buFont typeface="Wingdings" pitchFamily="2" charset="2"/>
              <a:buChar char="l"/>
            </a:pPr>
            <a:r>
              <a:rPr lang="zh-CN" altLang="en-US" sz="1261" dirty="0">
                <a:solidFill>
                  <a:prstClr val="black"/>
                </a:solidFill>
                <a:latin typeface="微软雅黑" pitchFamily="34" charset="-122"/>
                <a:ea typeface="微软雅黑" pitchFamily="34" charset="-122"/>
              </a:rPr>
              <a:t>电商渠道良性发展</a:t>
            </a:r>
            <a:endParaRPr lang="en-US" altLang="zh-CN" sz="1261" dirty="0">
              <a:solidFill>
                <a:prstClr val="black"/>
              </a:solidFill>
              <a:latin typeface="微软雅黑" pitchFamily="34" charset="-122"/>
              <a:ea typeface="微软雅黑" pitchFamily="34" charset="-122"/>
            </a:endParaRPr>
          </a:p>
          <a:p>
            <a:pPr fontAlgn="auto">
              <a:spcBef>
                <a:spcPts val="0"/>
              </a:spcBef>
              <a:spcAft>
                <a:spcPts val="0"/>
              </a:spcAft>
            </a:pPr>
            <a:endParaRPr lang="en-US" altLang="zh-CN" sz="1441" dirty="0">
              <a:solidFill>
                <a:prstClr val="black"/>
              </a:solidFill>
              <a:latin typeface="Calibri"/>
            </a:endParaRPr>
          </a:p>
          <a:p>
            <a:pPr marL="308850" indent="-308850" fontAlgn="auto">
              <a:spcBef>
                <a:spcPts val="0"/>
              </a:spcBef>
              <a:spcAft>
                <a:spcPts val="0"/>
              </a:spcAft>
              <a:buFont typeface="Wingdings" pitchFamily="2" charset="2"/>
              <a:buChar char="Ø"/>
            </a:pPr>
            <a:r>
              <a:rPr lang="zh-CN" altLang="en-US" sz="1441" dirty="0">
                <a:solidFill>
                  <a:prstClr val="black"/>
                </a:solidFill>
                <a:latin typeface="微软雅黑" pitchFamily="34" charset="-122"/>
                <a:ea typeface="微软雅黑" pitchFamily="34" charset="-122"/>
              </a:rPr>
              <a:t>线上</a:t>
            </a:r>
            <a:r>
              <a:rPr lang="en-US" altLang="zh-CN" sz="1441" dirty="0">
                <a:solidFill>
                  <a:prstClr val="black"/>
                </a:solidFill>
                <a:latin typeface="微软雅黑" pitchFamily="34" charset="-122"/>
                <a:ea typeface="微软雅黑" pitchFamily="34" charset="-122"/>
              </a:rPr>
              <a:t>SKU+</a:t>
            </a:r>
            <a:r>
              <a:rPr lang="zh-CN" altLang="en-US" sz="1441" dirty="0">
                <a:solidFill>
                  <a:prstClr val="black"/>
                </a:solidFill>
                <a:latin typeface="微软雅黑" pitchFamily="34" charset="-122"/>
                <a:ea typeface="微软雅黑" pitchFamily="34" charset="-122"/>
              </a:rPr>
              <a:t>线下</a:t>
            </a:r>
            <a:r>
              <a:rPr lang="en-US" altLang="zh-CN" sz="1441" dirty="0">
                <a:solidFill>
                  <a:prstClr val="black"/>
                </a:solidFill>
                <a:latin typeface="微软雅黑" pitchFamily="34" charset="-122"/>
                <a:ea typeface="微软雅黑" pitchFamily="34" charset="-122"/>
              </a:rPr>
              <a:t>SKU+</a:t>
            </a:r>
            <a:r>
              <a:rPr lang="zh-CN" altLang="en-US" sz="1441" dirty="0">
                <a:solidFill>
                  <a:prstClr val="black"/>
                </a:solidFill>
                <a:latin typeface="微软雅黑" pitchFamily="34" charset="-122"/>
                <a:ea typeface="微软雅黑" pitchFamily="34" charset="-122"/>
              </a:rPr>
              <a:t>共线</a:t>
            </a:r>
            <a:r>
              <a:rPr lang="en-US" altLang="zh-CN" sz="1441" dirty="0">
                <a:solidFill>
                  <a:prstClr val="black"/>
                </a:solidFill>
                <a:latin typeface="微软雅黑" pitchFamily="34" charset="-122"/>
                <a:ea typeface="微软雅黑" pitchFamily="34" charset="-122"/>
              </a:rPr>
              <a:t>SKU</a:t>
            </a:r>
          </a:p>
          <a:p>
            <a:pPr marL="720650" lvl="1" indent="-308850" fontAlgn="auto">
              <a:spcBef>
                <a:spcPts val="0"/>
              </a:spcBef>
              <a:spcAft>
                <a:spcPts val="0"/>
              </a:spcAft>
              <a:buFont typeface="Wingdings" pitchFamily="2" charset="2"/>
              <a:buChar char="l"/>
            </a:pPr>
            <a:r>
              <a:rPr lang="zh-CN" altLang="en-US" sz="1261" dirty="0">
                <a:solidFill>
                  <a:prstClr val="black"/>
                </a:solidFill>
                <a:latin typeface="微软雅黑" pitchFamily="34" charset="-122"/>
                <a:ea typeface="微软雅黑" pitchFamily="34" charset="-122"/>
              </a:rPr>
              <a:t>高端共线，线上挺价，线下主销</a:t>
            </a:r>
            <a:endParaRPr lang="en-US" altLang="zh-CN" sz="1261" dirty="0">
              <a:solidFill>
                <a:prstClr val="black"/>
              </a:solidFill>
              <a:latin typeface="微软雅黑" pitchFamily="34" charset="-122"/>
              <a:ea typeface="微软雅黑" pitchFamily="34" charset="-122"/>
            </a:endParaRPr>
          </a:p>
          <a:p>
            <a:pPr marL="720650" lvl="1" indent="-308850" fontAlgn="auto">
              <a:spcBef>
                <a:spcPts val="0"/>
              </a:spcBef>
              <a:spcAft>
                <a:spcPts val="0"/>
              </a:spcAft>
              <a:buFont typeface="Wingdings" pitchFamily="2" charset="2"/>
              <a:buChar char="l"/>
            </a:pPr>
            <a:r>
              <a:rPr lang="zh-CN" altLang="en-US" sz="1261" dirty="0">
                <a:solidFill>
                  <a:prstClr val="black"/>
                </a:solidFill>
                <a:latin typeface="微软雅黑" pitchFamily="34" charset="-122"/>
                <a:ea typeface="微软雅黑" pitchFamily="34" charset="-122"/>
              </a:rPr>
              <a:t>中端差异化，差异发展策略</a:t>
            </a:r>
            <a:endParaRPr lang="en-US" altLang="zh-CN" sz="1261" dirty="0">
              <a:solidFill>
                <a:prstClr val="black"/>
              </a:solidFill>
              <a:latin typeface="微软雅黑" pitchFamily="34" charset="-122"/>
              <a:ea typeface="微软雅黑" pitchFamily="34" charset="-122"/>
            </a:endParaRPr>
          </a:p>
          <a:p>
            <a:pPr marL="720650" lvl="1" indent="-308850" fontAlgn="auto">
              <a:spcBef>
                <a:spcPts val="0"/>
              </a:spcBef>
              <a:spcAft>
                <a:spcPts val="0"/>
              </a:spcAft>
              <a:buFont typeface="Wingdings" pitchFamily="2" charset="2"/>
              <a:buChar char="l"/>
            </a:pPr>
            <a:r>
              <a:rPr lang="zh-CN" altLang="en-US" sz="1261" dirty="0">
                <a:solidFill>
                  <a:prstClr val="black"/>
                </a:solidFill>
                <a:latin typeface="微软雅黑" pitchFamily="34" charset="-122"/>
                <a:ea typeface="微软雅黑" pitchFamily="34" charset="-122"/>
              </a:rPr>
              <a:t>低端共线，实现引流，解决竞争力</a:t>
            </a:r>
          </a:p>
        </p:txBody>
      </p:sp>
      <p:sp>
        <p:nvSpPr>
          <p:cNvPr id="36" name="矩形 35"/>
          <p:cNvSpPr/>
          <p:nvPr/>
        </p:nvSpPr>
        <p:spPr>
          <a:xfrm>
            <a:off x="7157922" y="2729039"/>
            <a:ext cx="3206609" cy="1200970"/>
          </a:xfrm>
          <a:prstGeom prst="rect">
            <a:avLst/>
          </a:prstGeom>
        </p:spPr>
        <p:txBody>
          <a:bodyPr wrap="square">
            <a:spAutoFit/>
          </a:bodyPr>
          <a:lstStyle/>
          <a:p>
            <a:pPr marL="308850" indent="-308850" fontAlgn="auto">
              <a:spcBef>
                <a:spcPts val="0"/>
              </a:spcBef>
              <a:spcAft>
                <a:spcPts val="0"/>
              </a:spcAft>
              <a:buFont typeface="Wingdings" pitchFamily="2" charset="2"/>
              <a:buChar char="Ø"/>
            </a:pPr>
            <a:r>
              <a:rPr lang="zh-CN" altLang="en-US" sz="1441" dirty="0">
                <a:solidFill>
                  <a:prstClr val="black"/>
                </a:solidFill>
                <a:latin typeface="微软雅黑" pitchFamily="34" charset="-122"/>
                <a:ea typeface="微软雅黑" pitchFamily="34" charset="-122"/>
              </a:rPr>
              <a:t>聚焦</a:t>
            </a:r>
            <a:r>
              <a:rPr lang="en-US" altLang="zh-CN" sz="1441" dirty="0">
                <a:solidFill>
                  <a:prstClr val="black"/>
                </a:solidFill>
                <a:latin typeface="微软雅黑" pitchFamily="34" charset="-122"/>
                <a:ea typeface="微软雅黑" pitchFamily="34" charset="-122"/>
              </a:rPr>
              <a:t>SKU</a:t>
            </a:r>
            <a:r>
              <a:rPr lang="zh-CN" altLang="en-US" sz="1441" dirty="0">
                <a:solidFill>
                  <a:prstClr val="black"/>
                </a:solidFill>
                <a:latin typeface="微软雅黑" pitchFamily="34" charset="-122"/>
                <a:ea typeface="微软雅黑" pitchFamily="34" charset="-122"/>
              </a:rPr>
              <a:t>的“销</a:t>
            </a:r>
            <a:r>
              <a:rPr lang="en-US" altLang="zh-CN" sz="1441" dirty="0">
                <a:solidFill>
                  <a:prstClr val="black"/>
                </a:solidFill>
                <a:latin typeface="微软雅黑" pitchFamily="34" charset="-122"/>
                <a:ea typeface="微软雅黑" pitchFamily="34" charset="-122"/>
              </a:rPr>
              <a:t>-</a:t>
            </a:r>
            <a:r>
              <a:rPr lang="zh-CN" altLang="en-US" sz="1441" dirty="0">
                <a:solidFill>
                  <a:prstClr val="black"/>
                </a:solidFill>
                <a:latin typeface="微软雅黑" pitchFamily="34" charset="-122"/>
                <a:ea typeface="微软雅黑" pitchFamily="34" charset="-122"/>
              </a:rPr>
              <a:t>存</a:t>
            </a:r>
            <a:r>
              <a:rPr lang="en-US" altLang="zh-CN" sz="1441" dirty="0">
                <a:solidFill>
                  <a:prstClr val="black"/>
                </a:solidFill>
                <a:latin typeface="微软雅黑" pitchFamily="34" charset="-122"/>
                <a:ea typeface="微软雅黑" pitchFamily="34" charset="-122"/>
              </a:rPr>
              <a:t>-</a:t>
            </a:r>
            <a:r>
              <a:rPr lang="zh-CN" altLang="en-US" sz="1441" dirty="0">
                <a:solidFill>
                  <a:prstClr val="black"/>
                </a:solidFill>
                <a:latin typeface="微软雅黑" pitchFamily="34" charset="-122"/>
                <a:ea typeface="微软雅黑" pitchFamily="34" charset="-122"/>
              </a:rPr>
              <a:t>进”管理，强化产品库存与资金占用管控。</a:t>
            </a:r>
            <a:endParaRPr lang="en-US" altLang="zh-CN" sz="1441" dirty="0">
              <a:solidFill>
                <a:prstClr val="black"/>
              </a:solidFill>
              <a:latin typeface="微软雅黑" pitchFamily="34" charset="-122"/>
              <a:ea typeface="微软雅黑" pitchFamily="34" charset="-122"/>
            </a:endParaRPr>
          </a:p>
          <a:p>
            <a:pPr marL="308850" indent="-308850" fontAlgn="auto">
              <a:spcBef>
                <a:spcPts val="0"/>
              </a:spcBef>
              <a:spcAft>
                <a:spcPts val="0"/>
              </a:spcAft>
            </a:pPr>
            <a:endParaRPr lang="en-US" altLang="zh-CN" sz="1441" dirty="0">
              <a:solidFill>
                <a:prstClr val="black"/>
              </a:solidFill>
              <a:latin typeface="Calibri"/>
            </a:endParaRPr>
          </a:p>
          <a:p>
            <a:pPr marL="308850" indent="-308850" fontAlgn="auto">
              <a:spcBef>
                <a:spcPts val="0"/>
              </a:spcBef>
              <a:spcAft>
                <a:spcPts val="0"/>
              </a:spcAft>
              <a:buFont typeface="Wingdings" pitchFamily="2" charset="2"/>
              <a:buChar char="Ø"/>
            </a:pPr>
            <a:r>
              <a:rPr lang="zh-CN" altLang="en-US" sz="1441" dirty="0">
                <a:solidFill>
                  <a:prstClr val="black"/>
                </a:solidFill>
                <a:latin typeface="微软雅黑" pitchFamily="34" charset="-122"/>
                <a:ea typeface="微软雅黑" pitchFamily="34" charset="-122"/>
              </a:rPr>
              <a:t>聚焦平台管理，提高四化两易水平，提升平台效率。</a:t>
            </a:r>
            <a:endParaRPr lang="zh-CN" altLang="en-US" sz="1261" dirty="0">
              <a:solidFill>
                <a:prstClr val="black"/>
              </a:solidFill>
              <a:latin typeface="微软雅黑" pitchFamily="34" charset="-122"/>
              <a:ea typeface="微软雅黑" pitchFamily="34" charset="-122"/>
            </a:endParaRPr>
          </a:p>
        </p:txBody>
      </p:sp>
      <p:cxnSp>
        <p:nvCxnSpPr>
          <p:cNvPr id="38" name="直接连接符 37"/>
          <p:cNvCxnSpPr/>
          <p:nvPr/>
        </p:nvCxnSpPr>
        <p:spPr>
          <a:xfrm rot="5400000">
            <a:off x="2699975" y="3888240"/>
            <a:ext cx="2204794" cy="1430"/>
          </a:xfrm>
          <a:prstGeom prst="line">
            <a:avLst/>
          </a:prstGeom>
          <a:ln>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5985434" y="3888240"/>
            <a:ext cx="2204794" cy="1430"/>
          </a:xfrm>
          <a:prstGeom prst="line">
            <a:avLst/>
          </a:prstGeom>
          <a:ln>
            <a:solidFill>
              <a:srgbClr val="FF8D41"/>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3667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1000"/>
                                        <p:tgtEl>
                                          <p:spTgt spid="29"/>
                                        </p:tgtEl>
                                      </p:cBhvr>
                                    </p:animEffect>
                                    <p:anim calcmode="lin" valueType="num">
                                      <p:cBhvr>
                                        <p:cTn id="25" dur="1000" fill="hold"/>
                                        <p:tgtEl>
                                          <p:spTgt spid="29"/>
                                        </p:tgtEl>
                                        <p:attrNameLst>
                                          <p:attrName>ppt_x</p:attrName>
                                        </p:attrNameLst>
                                      </p:cBhvr>
                                      <p:tavLst>
                                        <p:tav tm="0">
                                          <p:val>
                                            <p:strVal val="#ppt_x"/>
                                          </p:val>
                                        </p:tav>
                                        <p:tav tm="100000">
                                          <p:val>
                                            <p:strVal val="#ppt_x"/>
                                          </p:val>
                                        </p:tav>
                                      </p:tavLst>
                                    </p:anim>
                                    <p:anim calcmode="lin" valueType="num">
                                      <p:cBhvr>
                                        <p:cTn id="26" dur="1000" fill="hold"/>
                                        <p:tgtEl>
                                          <p:spTgt spid="2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1000"/>
                                        <p:tgtEl>
                                          <p:spTgt spid="35"/>
                                        </p:tgtEl>
                                      </p:cBhvr>
                                    </p:animEffect>
                                    <p:anim calcmode="lin" valueType="num">
                                      <p:cBhvr>
                                        <p:cTn id="35" dur="1000" fill="hold"/>
                                        <p:tgtEl>
                                          <p:spTgt spid="35"/>
                                        </p:tgtEl>
                                        <p:attrNameLst>
                                          <p:attrName>ppt_x</p:attrName>
                                        </p:attrNameLst>
                                      </p:cBhvr>
                                      <p:tavLst>
                                        <p:tav tm="0">
                                          <p:val>
                                            <p:strVal val="#ppt_x"/>
                                          </p:val>
                                        </p:tav>
                                        <p:tav tm="100000">
                                          <p:val>
                                            <p:strVal val="#ppt_x"/>
                                          </p:val>
                                        </p:tav>
                                      </p:tavLst>
                                    </p:anim>
                                    <p:anim calcmode="lin" valueType="num">
                                      <p:cBhvr>
                                        <p:cTn id="36" dur="1000" fill="hold"/>
                                        <p:tgtEl>
                                          <p:spTgt spid="35"/>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1000"/>
                                        <p:tgtEl>
                                          <p:spTgt spid="36"/>
                                        </p:tgtEl>
                                      </p:cBhvr>
                                    </p:animEffect>
                                    <p:anim calcmode="lin" valueType="num">
                                      <p:cBhvr>
                                        <p:cTn id="40" dur="1000" fill="hold"/>
                                        <p:tgtEl>
                                          <p:spTgt spid="36"/>
                                        </p:tgtEl>
                                        <p:attrNameLst>
                                          <p:attrName>ppt_x</p:attrName>
                                        </p:attrNameLst>
                                      </p:cBhvr>
                                      <p:tavLst>
                                        <p:tav tm="0">
                                          <p:val>
                                            <p:strVal val="#ppt_x"/>
                                          </p:val>
                                        </p:tav>
                                        <p:tav tm="100000">
                                          <p:val>
                                            <p:strVal val="#ppt_x"/>
                                          </p:val>
                                        </p:tav>
                                      </p:tavLst>
                                    </p:anim>
                                    <p:anim calcmode="lin" valueType="num">
                                      <p:cBhvr>
                                        <p:cTn id="41" dur="1000" fill="hold"/>
                                        <p:tgtEl>
                                          <p:spTgt spid="36"/>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0"/>
                                        <p:tgtEl>
                                          <p:spTgt spid="38"/>
                                        </p:tgtEl>
                                      </p:cBhvr>
                                    </p:animEffect>
                                    <p:anim calcmode="lin" valueType="num">
                                      <p:cBhvr>
                                        <p:cTn id="45" dur="1000" fill="hold"/>
                                        <p:tgtEl>
                                          <p:spTgt spid="38"/>
                                        </p:tgtEl>
                                        <p:attrNameLst>
                                          <p:attrName>ppt_x</p:attrName>
                                        </p:attrNameLst>
                                      </p:cBhvr>
                                      <p:tavLst>
                                        <p:tav tm="0">
                                          <p:val>
                                            <p:strVal val="#ppt_x"/>
                                          </p:val>
                                        </p:tav>
                                        <p:tav tm="100000">
                                          <p:val>
                                            <p:strVal val="#ppt_x"/>
                                          </p:val>
                                        </p:tav>
                                      </p:tavLst>
                                    </p:anim>
                                    <p:anim calcmode="lin" valueType="num">
                                      <p:cBhvr>
                                        <p:cTn id="46" dur="1000" fill="hold"/>
                                        <p:tgtEl>
                                          <p:spTgt spid="38"/>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1000"/>
                                        <p:tgtEl>
                                          <p:spTgt spid="39"/>
                                        </p:tgtEl>
                                      </p:cBhvr>
                                    </p:animEffect>
                                    <p:anim calcmode="lin" valueType="num">
                                      <p:cBhvr>
                                        <p:cTn id="50" dur="1000" fill="hold"/>
                                        <p:tgtEl>
                                          <p:spTgt spid="39"/>
                                        </p:tgtEl>
                                        <p:attrNameLst>
                                          <p:attrName>ppt_x</p:attrName>
                                        </p:attrNameLst>
                                      </p:cBhvr>
                                      <p:tavLst>
                                        <p:tav tm="0">
                                          <p:val>
                                            <p:strVal val="#ppt_x"/>
                                          </p:val>
                                        </p:tav>
                                        <p:tav tm="100000">
                                          <p:val>
                                            <p:strVal val="#ppt_x"/>
                                          </p:val>
                                        </p:tav>
                                      </p:tavLst>
                                    </p:anim>
                                    <p:anim calcmode="lin" valueType="num">
                                      <p:cBhvr>
                                        <p:cTn id="51"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7" grpId="0" animBg="1"/>
      <p:bldP spid="28" grpId="0" animBg="1"/>
      <p:bldP spid="29" grpId="0" animBg="1"/>
      <p:bldP spid="30" grpId="0"/>
      <p:bldP spid="35" grpId="0"/>
      <p:bldP spid="3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192" y="1013710"/>
            <a:ext cx="10154847" cy="480453"/>
          </a:xfrm>
          <a:prstGeom prst="rect">
            <a:avLst/>
          </a:prstGeom>
          <a:noFill/>
        </p:spPr>
        <p:txBody>
          <a:bodyPr wrap="square" rtlCol="0">
            <a:spAutoFit/>
          </a:bodyPr>
          <a:lstStyle/>
          <a:p>
            <a:pPr fontAlgn="auto">
              <a:spcBef>
                <a:spcPts val="0"/>
              </a:spcBef>
              <a:spcAft>
                <a:spcPts val="0"/>
              </a:spcAft>
            </a:pPr>
            <a:r>
              <a:rPr lang="zh-CN" altLang="en-US" sz="2522" b="1" dirty="0">
                <a:solidFill>
                  <a:srgbClr val="FF0000"/>
                </a:solidFill>
                <a:latin typeface="微软雅黑" panose="020B0503020204020204" pitchFamily="34" charset="-122"/>
                <a:ea typeface="微软雅黑" panose="020B0503020204020204" pitchFamily="34" charset="-122"/>
              </a:rPr>
              <a:t>市场策略：聚焦主力市场</a:t>
            </a:r>
          </a:p>
        </p:txBody>
      </p:sp>
      <p:sp>
        <p:nvSpPr>
          <p:cNvPr id="5" name="矩形: 圆角 7">
            <a:extLst>
              <a:ext uri="{FF2B5EF4-FFF2-40B4-BE49-F238E27FC236}">
                <a16:creationId xmlns:a16="http://schemas.microsoft.com/office/drawing/2014/main" xmlns="" id="{641FAEDC-72F2-46F2-B51B-93FA153926FF}"/>
              </a:ext>
            </a:extLst>
          </p:cNvPr>
          <p:cNvSpPr/>
          <p:nvPr/>
        </p:nvSpPr>
        <p:spPr>
          <a:xfrm>
            <a:off x="841701" y="1695352"/>
            <a:ext cx="2557857" cy="526452"/>
          </a:xfrm>
          <a:prstGeom prst="roundRect">
            <a:avLst>
              <a:gd name="adj" fmla="val 10643"/>
            </a:avLst>
          </a:prstGeom>
          <a:noFill/>
          <a:ln>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2162" b="1" dirty="0">
                <a:solidFill>
                  <a:prstClr val="black"/>
                </a:solidFill>
                <a:latin typeface="微软雅黑" panose="020B0503020204020204" pitchFamily="34" charset="-122"/>
                <a:ea typeface="微软雅黑" panose="020B0503020204020204" pitchFamily="34" charset="-122"/>
              </a:rPr>
              <a:t>一二级市场</a:t>
            </a:r>
          </a:p>
        </p:txBody>
      </p:sp>
      <p:sp>
        <p:nvSpPr>
          <p:cNvPr id="6" name="矩形: 圆角 7">
            <a:extLst>
              <a:ext uri="{FF2B5EF4-FFF2-40B4-BE49-F238E27FC236}">
                <a16:creationId xmlns:a16="http://schemas.microsoft.com/office/drawing/2014/main" xmlns="" id="{641FAEDC-72F2-46F2-B51B-93FA153926FF}"/>
              </a:ext>
            </a:extLst>
          </p:cNvPr>
          <p:cNvSpPr/>
          <p:nvPr/>
        </p:nvSpPr>
        <p:spPr>
          <a:xfrm>
            <a:off x="4099213" y="1695352"/>
            <a:ext cx="2557857" cy="526452"/>
          </a:xfrm>
          <a:prstGeom prst="roundRect">
            <a:avLst>
              <a:gd name="adj" fmla="val 10643"/>
            </a:avLst>
          </a:prstGeom>
          <a:noFill/>
          <a:ln>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2162" b="1" dirty="0">
                <a:solidFill>
                  <a:prstClr val="black"/>
                </a:solidFill>
                <a:latin typeface="微软雅黑" panose="020B0503020204020204" pitchFamily="34" charset="-122"/>
                <a:ea typeface="微软雅黑" panose="020B0503020204020204" pitchFamily="34" charset="-122"/>
              </a:rPr>
              <a:t>三级市场</a:t>
            </a:r>
          </a:p>
        </p:txBody>
      </p:sp>
      <p:sp>
        <p:nvSpPr>
          <p:cNvPr id="7" name="矩形: 圆角 7">
            <a:extLst>
              <a:ext uri="{FF2B5EF4-FFF2-40B4-BE49-F238E27FC236}">
                <a16:creationId xmlns:a16="http://schemas.microsoft.com/office/drawing/2014/main" xmlns="" id="{641FAEDC-72F2-46F2-B51B-93FA153926FF}"/>
              </a:ext>
            </a:extLst>
          </p:cNvPr>
          <p:cNvSpPr/>
          <p:nvPr/>
        </p:nvSpPr>
        <p:spPr>
          <a:xfrm>
            <a:off x="7356725" y="1695352"/>
            <a:ext cx="2557857" cy="526452"/>
          </a:xfrm>
          <a:prstGeom prst="roundRect">
            <a:avLst>
              <a:gd name="adj" fmla="val 10643"/>
            </a:avLst>
          </a:prstGeom>
          <a:noFill/>
          <a:ln>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2162" b="1" dirty="0">
                <a:solidFill>
                  <a:prstClr val="black"/>
                </a:solidFill>
                <a:latin typeface="微软雅黑" panose="020B0503020204020204" pitchFamily="34" charset="-122"/>
                <a:ea typeface="微软雅黑" panose="020B0503020204020204" pitchFamily="34" charset="-122"/>
              </a:rPr>
              <a:t>四五级市场</a:t>
            </a:r>
          </a:p>
        </p:txBody>
      </p:sp>
      <p:sp>
        <p:nvSpPr>
          <p:cNvPr id="8" name="矩形 7"/>
          <p:cNvSpPr/>
          <p:nvPr/>
        </p:nvSpPr>
        <p:spPr>
          <a:xfrm>
            <a:off x="829939" y="2267494"/>
            <a:ext cx="2630746" cy="1422697"/>
          </a:xfrm>
          <a:prstGeom prst="rect">
            <a:avLst/>
          </a:prstGeom>
        </p:spPr>
        <p:txBody>
          <a:bodyPr wrap="square">
            <a:spAutoFit/>
          </a:bodyPr>
          <a:lstStyle/>
          <a:p>
            <a:pPr fontAlgn="auto">
              <a:spcBef>
                <a:spcPts val="0"/>
              </a:spcBef>
              <a:spcAft>
                <a:spcPts val="0"/>
              </a:spcAft>
            </a:pPr>
            <a:r>
              <a:rPr lang="zh-CN" altLang="en-US" sz="1441" dirty="0">
                <a:solidFill>
                  <a:prstClr val="black"/>
                </a:solidFill>
                <a:latin typeface="微软雅黑" pitchFamily="34" charset="-122"/>
                <a:ea typeface="微软雅黑" pitchFamily="34" charset="-122"/>
              </a:rPr>
              <a:t>依托</a:t>
            </a:r>
            <a:r>
              <a:rPr lang="en-US" altLang="zh-CN" sz="1441" dirty="0">
                <a:solidFill>
                  <a:prstClr val="black"/>
                </a:solidFill>
                <a:latin typeface="微软雅黑" pitchFamily="34" charset="-122"/>
                <a:ea typeface="微软雅黑" pitchFamily="34" charset="-122"/>
              </a:rPr>
              <a:t>KA</a:t>
            </a:r>
            <a:r>
              <a:rPr lang="zh-CN" altLang="en-US" sz="1441" dirty="0">
                <a:solidFill>
                  <a:prstClr val="black"/>
                </a:solidFill>
                <a:latin typeface="微软雅黑" pitchFamily="34" charset="-122"/>
                <a:ea typeface="微软雅黑" pitchFamily="34" charset="-122"/>
              </a:rPr>
              <a:t>、</a:t>
            </a:r>
            <a:r>
              <a:rPr lang="en-US" altLang="zh-CN" sz="1441" dirty="0">
                <a:solidFill>
                  <a:prstClr val="black"/>
                </a:solidFill>
                <a:latin typeface="微软雅黑" pitchFamily="34" charset="-122"/>
                <a:ea typeface="微软雅黑" pitchFamily="34" charset="-122"/>
              </a:rPr>
              <a:t>TOP</a:t>
            </a:r>
            <a:r>
              <a:rPr lang="zh-CN" altLang="en-US" sz="1441" dirty="0">
                <a:solidFill>
                  <a:prstClr val="black"/>
                </a:solidFill>
                <a:latin typeface="微软雅黑" pitchFamily="34" charset="-122"/>
                <a:ea typeface="微软雅黑" pitchFamily="34" charset="-122"/>
              </a:rPr>
              <a:t>系统，重点做好产品</a:t>
            </a:r>
            <a:r>
              <a:rPr lang="en-US" altLang="zh-CN" sz="1441" dirty="0">
                <a:solidFill>
                  <a:prstClr val="black"/>
                </a:solidFill>
                <a:latin typeface="微软雅黑" pitchFamily="34" charset="-122"/>
                <a:ea typeface="微软雅黑" pitchFamily="34" charset="-122"/>
              </a:rPr>
              <a:t>/</a:t>
            </a:r>
            <a:r>
              <a:rPr lang="zh-CN" altLang="en-US" sz="1441" dirty="0">
                <a:solidFill>
                  <a:prstClr val="black"/>
                </a:solidFill>
                <a:latin typeface="微软雅黑" pitchFamily="34" charset="-122"/>
                <a:ea typeface="微软雅黑" pitchFamily="34" charset="-122"/>
              </a:rPr>
              <a:t>价格组合，全力做好终端门店的零售管理工作，通过零售牵引，实现规模、市场份额、销售结构和损益的平衡发展。</a:t>
            </a:r>
          </a:p>
        </p:txBody>
      </p:sp>
      <p:sp>
        <p:nvSpPr>
          <p:cNvPr id="9" name="矩形 8"/>
          <p:cNvSpPr/>
          <p:nvPr/>
        </p:nvSpPr>
        <p:spPr>
          <a:xfrm>
            <a:off x="7306864" y="2267494"/>
            <a:ext cx="2698458" cy="1422697"/>
          </a:xfrm>
          <a:prstGeom prst="rect">
            <a:avLst/>
          </a:prstGeom>
        </p:spPr>
        <p:txBody>
          <a:bodyPr wrap="square">
            <a:spAutoFit/>
          </a:bodyPr>
          <a:lstStyle/>
          <a:p>
            <a:pPr fontAlgn="auto">
              <a:spcBef>
                <a:spcPts val="0"/>
              </a:spcBef>
              <a:spcAft>
                <a:spcPts val="0"/>
              </a:spcAft>
            </a:pPr>
            <a:r>
              <a:rPr lang="zh-CN" altLang="en-US" sz="1441" dirty="0">
                <a:solidFill>
                  <a:prstClr val="black"/>
                </a:solidFill>
                <a:latin typeface="微软雅黑" pitchFamily="34" charset="-122"/>
                <a:ea typeface="微软雅黑" pitchFamily="34" charset="-122"/>
              </a:rPr>
              <a:t>依托于长虹美菱专卖店、苏宁直营（云店）</a:t>
            </a:r>
            <a:r>
              <a:rPr lang="en-US" altLang="zh-CN" sz="1441" dirty="0">
                <a:solidFill>
                  <a:prstClr val="black"/>
                </a:solidFill>
                <a:latin typeface="微软雅黑" pitchFamily="34" charset="-122"/>
                <a:ea typeface="微软雅黑" pitchFamily="34" charset="-122"/>
              </a:rPr>
              <a:t>/</a:t>
            </a:r>
            <a:r>
              <a:rPr lang="zh-CN" altLang="en-US" sz="1441" dirty="0">
                <a:solidFill>
                  <a:prstClr val="black"/>
                </a:solidFill>
                <a:latin typeface="微软雅黑" pitchFamily="34" charset="-122"/>
                <a:ea typeface="微软雅黑" pitchFamily="34" charset="-122"/>
              </a:rPr>
              <a:t>京东专卖店</a:t>
            </a:r>
            <a:r>
              <a:rPr lang="en-US" altLang="zh-CN" sz="1441" dirty="0">
                <a:solidFill>
                  <a:prstClr val="black"/>
                </a:solidFill>
                <a:latin typeface="微软雅黑" pitchFamily="34" charset="-122"/>
                <a:ea typeface="微软雅黑" pitchFamily="34" charset="-122"/>
              </a:rPr>
              <a:t>/</a:t>
            </a:r>
            <a:r>
              <a:rPr lang="zh-CN" altLang="en-US" sz="1441" dirty="0">
                <a:solidFill>
                  <a:prstClr val="black"/>
                </a:solidFill>
                <a:latin typeface="微软雅黑" pitchFamily="34" charset="-122"/>
                <a:ea typeface="微软雅黑" pitchFamily="34" charset="-122"/>
              </a:rPr>
              <a:t>天猫优品等</a:t>
            </a:r>
            <a:r>
              <a:rPr lang="en-US" altLang="zh-CN" sz="1441" dirty="0">
                <a:solidFill>
                  <a:prstClr val="black"/>
                </a:solidFill>
                <a:latin typeface="微软雅黑" pitchFamily="34" charset="-122"/>
                <a:ea typeface="微软雅黑" pitchFamily="34" charset="-122"/>
              </a:rPr>
              <a:t>O2O</a:t>
            </a:r>
            <a:r>
              <a:rPr lang="zh-CN" altLang="en-US" sz="1441" dirty="0">
                <a:solidFill>
                  <a:prstClr val="black"/>
                </a:solidFill>
                <a:latin typeface="微软雅黑" pitchFamily="34" charset="-122"/>
                <a:ea typeface="微软雅黑" pitchFamily="34" charset="-122"/>
              </a:rPr>
              <a:t>下沉渠道，重点做好产品组合、价值链设计、通过客户</a:t>
            </a:r>
            <a:r>
              <a:rPr lang="en-US" altLang="zh-CN" sz="1441" dirty="0">
                <a:solidFill>
                  <a:prstClr val="black"/>
                </a:solidFill>
                <a:latin typeface="微软雅黑" pitchFamily="34" charset="-122"/>
                <a:ea typeface="微软雅黑" pitchFamily="34" charset="-122"/>
              </a:rPr>
              <a:t>/</a:t>
            </a:r>
            <a:r>
              <a:rPr lang="zh-CN" altLang="en-US" sz="1441" dirty="0">
                <a:solidFill>
                  <a:prstClr val="black"/>
                </a:solidFill>
                <a:latin typeface="微软雅黑" pitchFamily="34" charset="-122"/>
                <a:ea typeface="微软雅黑" pitchFamily="34" charset="-122"/>
              </a:rPr>
              <a:t>门店主推，实现规模、结构双提升。</a:t>
            </a:r>
          </a:p>
        </p:txBody>
      </p:sp>
      <p:sp>
        <p:nvSpPr>
          <p:cNvPr id="10" name="矩形 9"/>
          <p:cNvSpPr/>
          <p:nvPr/>
        </p:nvSpPr>
        <p:spPr>
          <a:xfrm>
            <a:off x="4012642" y="2267494"/>
            <a:ext cx="2943772" cy="1422697"/>
          </a:xfrm>
          <a:prstGeom prst="rect">
            <a:avLst/>
          </a:prstGeom>
        </p:spPr>
        <p:txBody>
          <a:bodyPr wrap="square">
            <a:spAutoFit/>
          </a:bodyPr>
          <a:lstStyle/>
          <a:p>
            <a:pPr fontAlgn="auto">
              <a:spcBef>
                <a:spcPts val="0"/>
              </a:spcBef>
              <a:spcAft>
                <a:spcPts val="0"/>
              </a:spcAft>
            </a:pPr>
            <a:r>
              <a:rPr lang="zh-CN" altLang="en-US" sz="1441" dirty="0">
                <a:solidFill>
                  <a:prstClr val="black"/>
                </a:solidFill>
                <a:latin typeface="微软雅黑" pitchFamily="34" charset="-122"/>
                <a:ea typeface="微软雅黑" pitchFamily="34" charset="-122"/>
              </a:rPr>
              <a:t>依托传统综合性卖场、长美生活馆及部分连锁及线上下沉门店，重点做好产品组合、价值链设计、辅以阶段性政策牵引及后台服务，通过客户</a:t>
            </a:r>
            <a:r>
              <a:rPr lang="en-US" altLang="zh-CN" sz="1441" dirty="0">
                <a:solidFill>
                  <a:prstClr val="black"/>
                </a:solidFill>
                <a:latin typeface="微软雅黑" pitchFamily="34" charset="-122"/>
                <a:ea typeface="微软雅黑" pitchFamily="34" charset="-122"/>
              </a:rPr>
              <a:t>/</a:t>
            </a:r>
            <a:r>
              <a:rPr lang="zh-CN" altLang="en-US" sz="1441" dirty="0">
                <a:solidFill>
                  <a:prstClr val="black"/>
                </a:solidFill>
                <a:latin typeface="微软雅黑" pitchFamily="34" charset="-122"/>
                <a:ea typeface="微软雅黑" pitchFamily="34" charset="-122"/>
              </a:rPr>
              <a:t>门店主推，实现规模、结构的双提升。</a:t>
            </a:r>
            <a:endParaRPr lang="zh-CN" altLang="en-US" sz="1441" dirty="0">
              <a:solidFill>
                <a:srgbClr val="FF6600"/>
              </a:solidFill>
              <a:latin typeface="Calibri"/>
            </a:endParaRPr>
          </a:p>
        </p:txBody>
      </p:sp>
      <p:graphicFrame>
        <p:nvGraphicFramePr>
          <p:cNvPr id="12" name="表格 11"/>
          <p:cNvGraphicFramePr>
            <a:graphicFrameLocks noGrp="1"/>
          </p:cNvGraphicFramePr>
          <p:nvPr>
            <p:extLst>
              <p:ext uri="{D42A27DB-BD31-4B8C-83A1-F6EECF244321}">
                <p14:modId xmlns:p14="http://schemas.microsoft.com/office/powerpoint/2010/main" val="1685979083"/>
              </p:ext>
            </p:extLst>
          </p:nvPr>
        </p:nvGraphicFramePr>
        <p:xfrm>
          <a:off x="867362" y="4013038"/>
          <a:ext cx="9120437" cy="1488786"/>
        </p:xfrm>
        <a:graphic>
          <a:graphicData uri="http://schemas.openxmlformats.org/drawingml/2006/table">
            <a:tbl>
              <a:tblPr>
                <a:tableStyleId>{0E3FDE45-AF77-4B5C-9715-49D594BDF05E}</a:tableStyleId>
              </a:tblPr>
              <a:tblGrid>
                <a:gridCol w="1552430"/>
                <a:gridCol w="1756463"/>
                <a:gridCol w="1991171"/>
                <a:gridCol w="2838444"/>
                <a:gridCol w="981929"/>
              </a:tblGrid>
              <a:tr h="376126">
                <a:tc>
                  <a:txBody>
                    <a:bodyPr/>
                    <a:lstStyle/>
                    <a:p>
                      <a:pPr algn="ctr" fontAlgn="ctr"/>
                      <a:r>
                        <a:rPr lang="zh-CN" altLang="en-US" sz="1400" b="1" i="0" u="none" strike="noStrike" dirty="0" smtClean="0">
                          <a:solidFill>
                            <a:schemeClr val="bg1"/>
                          </a:solidFill>
                          <a:effectLst/>
                          <a:latin typeface="微软雅黑" pitchFamily="34" charset="-122"/>
                          <a:ea typeface="微软雅黑" pitchFamily="34" charset="-122"/>
                        </a:rPr>
                        <a:t>市场层级</a:t>
                      </a:r>
                      <a:endParaRPr lang="zh-CN" altLang="en-US" sz="1400" b="1" i="0" u="none" strike="noStrike" dirty="0">
                        <a:solidFill>
                          <a:schemeClr val="bg1"/>
                        </a:solidFill>
                        <a:effectLst/>
                        <a:latin typeface="微软雅黑" pitchFamily="34" charset="-122"/>
                        <a:ea typeface="微软雅黑" pitchFamily="34" charset="-122"/>
                      </a:endParaRPr>
                    </a:p>
                  </a:txBody>
                  <a:tcPr marL="8579" marR="8579" marT="8579" marB="0" anchor="ctr">
                    <a:solidFill>
                      <a:schemeClr val="accent1">
                        <a:lumMod val="50000"/>
                      </a:schemeClr>
                    </a:solidFill>
                  </a:tcPr>
                </a:tc>
                <a:tc>
                  <a:txBody>
                    <a:bodyPr/>
                    <a:lstStyle/>
                    <a:p>
                      <a:pPr algn="ctr" fontAlgn="ctr"/>
                      <a:r>
                        <a:rPr lang="zh-CN" altLang="en-US" sz="1400" b="1" u="none" strike="noStrike" dirty="0" smtClean="0">
                          <a:solidFill>
                            <a:schemeClr val="bg1"/>
                          </a:solidFill>
                          <a:effectLst/>
                          <a:latin typeface="微软雅黑" pitchFamily="34" charset="-122"/>
                          <a:ea typeface="微软雅黑" pitchFamily="34" charset="-122"/>
                        </a:rPr>
                        <a:t>省会城市</a:t>
                      </a:r>
                      <a:r>
                        <a:rPr lang="en-US" altLang="zh-CN" sz="1400" b="1" u="none" strike="noStrike" dirty="0" smtClean="0">
                          <a:solidFill>
                            <a:schemeClr val="bg1"/>
                          </a:solidFill>
                          <a:effectLst/>
                          <a:latin typeface="微软雅黑" pitchFamily="34" charset="-122"/>
                          <a:ea typeface="微软雅黑" pitchFamily="34" charset="-122"/>
                        </a:rPr>
                        <a:t>+</a:t>
                      </a:r>
                      <a:r>
                        <a:rPr lang="zh-CN" altLang="en-US" sz="1400" b="1" u="none" strike="noStrike" dirty="0" smtClean="0">
                          <a:solidFill>
                            <a:schemeClr val="bg1"/>
                          </a:solidFill>
                          <a:effectLst/>
                          <a:latin typeface="微软雅黑" pitchFamily="34" charset="-122"/>
                          <a:ea typeface="微软雅黑" pitchFamily="34" charset="-122"/>
                        </a:rPr>
                        <a:t>地级市</a:t>
                      </a:r>
                      <a:endParaRPr lang="zh-CN" altLang="en-US" sz="1400" b="1" i="0" u="none" strike="noStrike" dirty="0">
                        <a:solidFill>
                          <a:schemeClr val="bg1"/>
                        </a:solidFill>
                        <a:effectLst/>
                        <a:latin typeface="微软雅黑" pitchFamily="34" charset="-122"/>
                        <a:ea typeface="微软雅黑" pitchFamily="34" charset="-122"/>
                      </a:endParaRPr>
                    </a:p>
                  </a:txBody>
                  <a:tcPr marL="8579" marR="8579" marT="8579" marB="0" anchor="ctr">
                    <a:solidFill>
                      <a:schemeClr val="accent1">
                        <a:lumMod val="50000"/>
                      </a:schemeClr>
                    </a:solidFill>
                  </a:tcPr>
                </a:tc>
                <a:tc>
                  <a:txBody>
                    <a:bodyPr/>
                    <a:lstStyle/>
                    <a:p>
                      <a:pPr algn="ctr" fontAlgn="ctr"/>
                      <a:r>
                        <a:rPr lang="zh-CN" altLang="en-US" sz="1400" b="1" i="0" u="none" strike="noStrike" dirty="0" smtClean="0">
                          <a:solidFill>
                            <a:schemeClr val="bg1"/>
                          </a:solidFill>
                          <a:effectLst/>
                          <a:latin typeface="微软雅黑" pitchFamily="34" charset="-122"/>
                          <a:ea typeface="微软雅黑" pitchFamily="34" charset="-122"/>
                        </a:rPr>
                        <a:t>县城</a:t>
                      </a:r>
                      <a:endParaRPr lang="zh-CN" altLang="en-US" sz="1400" b="1" i="0" u="none" strike="noStrike" dirty="0">
                        <a:solidFill>
                          <a:schemeClr val="bg1"/>
                        </a:solidFill>
                        <a:effectLst/>
                        <a:latin typeface="微软雅黑" pitchFamily="34" charset="-122"/>
                        <a:ea typeface="微软雅黑" pitchFamily="34" charset="-122"/>
                      </a:endParaRPr>
                    </a:p>
                  </a:txBody>
                  <a:tcPr marL="8579" marR="8579" marT="8579" marB="0" anchor="ctr">
                    <a:solidFill>
                      <a:schemeClr val="accent1">
                        <a:lumMod val="50000"/>
                      </a:schemeClr>
                    </a:solidFill>
                  </a:tcPr>
                </a:tc>
                <a:tc>
                  <a:txBody>
                    <a:bodyPr/>
                    <a:lstStyle/>
                    <a:p>
                      <a:pPr algn="ctr" fontAlgn="ctr"/>
                      <a:r>
                        <a:rPr lang="zh-CN" altLang="en-US" sz="1400" b="1" i="0" u="none" strike="noStrike" dirty="0" smtClean="0">
                          <a:solidFill>
                            <a:schemeClr val="bg1"/>
                          </a:solidFill>
                          <a:effectLst/>
                          <a:latin typeface="微软雅黑" pitchFamily="34" charset="-122"/>
                          <a:ea typeface="微软雅黑" pitchFamily="34" charset="-122"/>
                        </a:rPr>
                        <a:t>乡镇</a:t>
                      </a:r>
                      <a:endParaRPr lang="zh-CN" altLang="en-US" sz="1400" b="1" i="0" u="none" strike="noStrike" dirty="0">
                        <a:solidFill>
                          <a:schemeClr val="bg1"/>
                        </a:solidFill>
                        <a:effectLst/>
                        <a:latin typeface="微软雅黑" pitchFamily="34" charset="-122"/>
                        <a:ea typeface="微软雅黑" pitchFamily="34" charset="-122"/>
                      </a:endParaRPr>
                    </a:p>
                  </a:txBody>
                  <a:tcPr marL="8579" marR="8579" marT="8579" marB="0" anchor="ctr">
                    <a:solidFill>
                      <a:schemeClr val="accent1">
                        <a:lumMod val="50000"/>
                      </a:schemeClr>
                    </a:solidFill>
                  </a:tcPr>
                </a:tc>
                <a:tc>
                  <a:txBody>
                    <a:bodyPr/>
                    <a:lstStyle/>
                    <a:p>
                      <a:pPr algn="ctr" fontAlgn="ctr"/>
                      <a:r>
                        <a:rPr lang="zh-CN" altLang="en-US" sz="1400" b="1" i="0" u="none" strike="noStrike" dirty="0" smtClean="0">
                          <a:solidFill>
                            <a:schemeClr val="bg1"/>
                          </a:solidFill>
                          <a:effectLst/>
                          <a:latin typeface="微软雅黑" pitchFamily="34" charset="-122"/>
                          <a:ea typeface="微软雅黑" pitchFamily="34" charset="-122"/>
                        </a:rPr>
                        <a:t>合计</a:t>
                      </a:r>
                      <a:endParaRPr lang="zh-CN" altLang="en-US" sz="1400" b="1" i="0" u="none" strike="noStrike" dirty="0">
                        <a:solidFill>
                          <a:schemeClr val="bg1"/>
                        </a:solidFill>
                        <a:effectLst/>
                        <a:latin typeface="微软雅黑" pitchFamily="34" charset="-122"/>
                        <a:ea typeface="微软雅黑" pitchFamily="34" charset="-122"/>
                      </a:endParaRPr>
                    </a:p>
                  </a:txBody>
                  <a:tcPr marL="8579" marR="8579" marT="8579" marB="0" anchor="ctr">
                    <a:solidFill>
                      <a:schemeClr val="accent1">
                        <a:lumMod val="50000"/>
                      </a:schemeClr>
                    </a:solidFill>
                  </a:tcPr>
                </a:tc>
              </a:tr>
              <a:tr h="560703">
                <a:tc>
                  <a:txBody>
                    <a:bodyPr/>
                    <a:lstStyle/>
                    <a:p>
                      <a:pPr algn="ctr" fontAlgn="ctr"/>
                      <a:r>
                        <a:rPr lang="zh-CN" altLang="en-US" sz="1400" u="none" strike="noStrike" dirty="0">
                          <a:effectLst/>
                          <a:latin typeface="微软雅黑" pitchFamily="34" charset="-122"/>
                          <a:ea typeface="微软雅黑" pitchFamily="34" charset="-122"/>
                        </a:rPr>
                        <a:t>销售规</a:t>
                      </a:r>
                      <a:r>
                        <a:rPr lang="zh-CN" altLang="en-US" sz="1400" u="none" strike="noStrike" dirty="0" smtClean="0">
                          <a:effectLst/>
                          <a:latin typeface="微软雅黑" pitchFamily="34" charset="-122"/>
                          <a:ea typeface="微软雅黑" pitchFamily="34" charset="-122"/>
                        </a:rPr>
                        <a:t>模</a:t>
                      </a:r>
                      <a:endParaRPr lang="en-US" altLang="zh-CN" sz="1400" u="none" strike="noStrike" dirty="0" smtClean="0">
                        <a:effectLst/>
                        <a:latin typeface="微软雅黑" pitchFamily="34" charset="-122"/>
                        <a:ea typeface="微软雅黑" pitchFamily="34" charset="-122"/>
                      </a:endParaRPr>
                    </a:p>
                    <a:p>
                      <a:pPr algn="ctr" fontAlgn="ctr"/>
                      <a:r>
                        <a:rPr lang="zh-CN" altLang="en-US" sz="1400" u="none" strike="noStrike" dirty="0" smtClean="0">
                          <a:effectLst/>
                          <a:latin typeface="微软雅黑" pitchFamily="34" charset="-122"/>
                          <a:ea typeface="微软雅黑" pitchFamily="34" charset="-122"/>
                        </a:rPr>
                        <a:t>（</a:t>
                      </a:r>
                      <a:r>
                        <a:rPr lang="zh-CN" altLang="en-US" sz="1400" u="none" strike="noStrike" dirty="0">
                          <a:effectLst/>
                          <a:latin typeface="微软雅黑" pitchFamily="34" charset="-122"/>
                          <a:ea typeface="微软雅黑" pitchFamily="34" charset="-122"/>
                        </a:rPr>
                        <a:t>含</a:t>
                      </a:r>
                      <a:r>
                        <a:rPr lang="zh-CN" altLang="en-US" sz="1400" u="none" strike="noStrike" dirty="0" smtClean="0">
                          <a:effectLst/>
                          <a:latin typeface="微软雅黑" pitchFamily="34" charset="-122"/>
                          <a:ea typeface="微软雅黑" pitchFamily="34" charset="-122"/>
                        </a:rPr>
                        <a:t>税）</a:t>
                      </a:r>
                      <a:endParaRPr lang="zh-CN" altLang="en-US" sz="1400" b="0"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ctr" fontAlgn="ctr"/>
                      <a:r>
                        <a:rPr lang="en-US" altLang="zh-CN" sz="1400" u="none" strike="noStrike" dirty="0" smtClean="0">
                          <a:effectLst/>
                          <a:latin typeface="微软雅黑" pitchFamily="34" charset="-122"/>
                          <a:ea typeface="微软雅黑" pitchFamily="34" charset="-122"/>
                        </a:rPr>
                        <a:t>15</a:t>
                      </a:r>
                      <a:r>
                        <a:rPr lang="zh-CN" altLang="en-US" sz="1400" u="none" strike="noStrike" dirty="0" smtClean="0">
                          <a:effectLst/>
                          <a:latin typeface="微软雅黑" pitchFamily="34" charset="-122"/>
                          <a:ea typeface="微软雅黑" pitchFamily="34" charset="-122"/>
                        </a:rPr>
                        <a:t>亿</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ctr" fontAlgn="ctr"/>
                      <a:r>
                        <a:rPr lang="en-US" altLang="zh-CN" sz="1400" u="none" strike="noStrike" dirty="0" smtClean="0">
                          <a:effectLst/>
                          <a:latin typeface="微软雅黑" pitchFamily="34" charset="-122"/>
                          <a:ea typeface="微软雅黑" pitchFamily="34" charset="-122"/>
                        </a:rPr>
                        <a:t>19</a:t>
                      </a:r>
                      <a:r>
                        <a:rPr lang="zh-CN" altLang="en-US" sz="1400" u="none" strike="noStrike" dirty="0" smtClean="0">
                          <a:effectLst/>
                          <a:latin typeface="微软雅黑" pitchFamily="34" charset="-122"/>
                          <a:ea typeface="微软雅黑" pitchFamily="34" charset="-122"/>
                        </a:rPr>
                        <a:t>亿</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ctr" fontAlgn="ctr"/>
                      <a:r>
                        <a:rPr lang="en-US" altLang="zh-CN" sz="1400" u="none" strike="noStrike" dirty="0" smtClean="0">
                          <a:effectLst/>
                          <a:latin typeface="微软雅黑" pitchFamily="34" charset="-122"/>
                          <a:ea typeface="微软雅黑" pitchFamily="34" charset="-122"/>
                        </a:rPr>
                        <a:t>15</a:t>
                      </a:r>
                      <a:r>
                        <a:rPr lang="zh-CN" altLang="en-US" sz="1400" u="none" strike="noStrike" dirty="0" smtClean="0">
                          <a:effectLst/>
                          <a:latin typeface="微软雅黑" pitchFamily="34" charset="-122"/>
                          <a:ea typeface="微软雅黑" pitchFamily="34" charset="-122"/>
                        </a:rPr>
                        <a:t>亿</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ctr" fontAlgn="ctr"/>
                      <a:r>
                        <a:rPr lang="en-US" altLang="zh-CN" sz="1400" u="none" strike="noStrike" dirty="0" smtClean="0">
                          <a:effectLst/>
                          <a:latin typeface="微软雅黑" pitchFamily="34" charset="-122"/>
                          <a:ea typeface="微软雅黑" pitchFamily="34" charset="-122"/>
                        </a:rPr>
                        <a:t>49</a:t>
                      </a:r>
                      <a:r>
                        <a:rPr lang="zh-CN" altLang="en-US" sz="1400" u="none" strike="noStrike" dirty="0" smtClean="0">
                          <a:effectLst/>
                          <a:latin typeface="微软雅黑" pitchFamily="34" charset="-122"/>
                          <a:ea typeface="微软雅黑" pitchFamily="34" charset="-122"/>
                        </a:rPr>
                        <a:t>亿</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tc>
              </a:tr>
              <a:tr h="551957">
                <a:tc>
                  <a:txBody>
                    <a:bodyPr/>
                    <a:lstStyle/>
                    <a:p>
                      <a:pPr algn="ctr" fontAlgn="ctr"/>
                      <a:r>
                        <a:rPr lang="zh-CN" altLang="en-US" sz="1400" u="none" strike="noStrike" dirty="0">
                          <a:effectLst/>
                          <a:latin typeface="微软雅黑" pitchFamily="34" charset="-122"/>
                          <a:ea typeface="微软雅黑" pitchFamily="34" charset="-122"/>
                        </a:rPr>
                        <a:t>渠道占比</a:t>
                      </a:r>
                      <a:endParaRPr lang="zh-CN" altLang="en-US" sz="1400" b="0"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40000"/>
                        <a:lumOff val="60000"/>
                      </a:schemeClr>
                    </a:solidFill>
                  </a:tcPr>
                </a:tc>
                <a:tc>
                  <a:txBody>
                    <a:bodyPr/>
                    <a:lstStyle/>
                    <a:p>
                      <a:pPr algn="ctr" fontAlgn="ctr"/>
                      <a:r>
                        <a:rPr lang="en-US" altLang="zh-CN" sz="1400" u="none" strike="noStrike" dirty="0" smtClean="0">
                          <a:effectLst/>
                          <a:latin typeface="微软雅黑" pitchFamily="34" charset="-122"/>
                          <a:ea typeface="微软雅黑" pitchFamily="34" charset="-122"/>
                        </a:rPr>
                        <a:t>30%</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40000"/>
                        <a:lumOff val="60000"/>
                      </a:schemeClr>
                    </a:solidFill>
                  </a:tcPr>
                </a:tc>
                <a:tc>
                  <a:txBody>
                    <a:bodyPr/>
                    <a:lstStyle/>
                    <a:p>
                      <a:pPr algn="ctr" fontAlgn="ctr"/>
                      <a:r>
                        <a:rPr lang="en-US" altLang="zh-CN" sz="1400" u="none" strike="noStrike" dirty="0" smtClean="0">
                          <a:effectLst/>
                          <a:latin typeface="微软雅黑" pitchFamily="34" charset="-122"/>
                          <a:ea typeface="微软雅黑" pitchFamily="34" charset="-122"/>
                        </a:rPr>
                        <a:t>40%</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40000"/>
                        <a:lumOff val="60000"/>
                      </a:schemeClr>
                    </a:solidFill>
                  </a:tcPr>
                </a:tc>
                <a:tc>
                  <a:txBody>
                    <a:bodyPr/>
                    <a:lstStyle/>
                    <a:p>
                      <a:pPr algn="ctr" fontAlgn="ctr"/>
                      <a:r>
                        <a:rPr lang="en-US" altLang="zh-CN" sz="1400" u="none" strike="noStrike" dirty="0" smtClean="0">
                          <a:effectLst/>
                          <a:latin typeface="微软雅黑" pitchFamily="34" charset="-122"/>
                          <a:ea typeface="微软雅黑" pitchFamily="34" charset="-122"/>
                        </a:rPr>
                        <a:t>30%</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40000"/>
                        <a:lumOff val="60000"/>
                      </a:schemeClr>
                    </a:solidFill>
                  </a:tcPr>
                </a:tc>
                <a:tc>
                  <a:txBody>
                    <a:bodyPr/>
                    <a:lstStyle/>
                    <a:p>
                      <a:pPr algn="ctr" fontAlgn="ctr"/>
                      <a:r>
                        <a:rPr lang="en-US" altLang="zh-CN" sz="1400" u="none" strike="noStrike" dirty="0" smtClean="0">
                          <a:effectLst/>
                          <a:latin typeface="微软雅黑" pitchFamily="34" charset="-122"/>
                          <a:ea typeface="微软雅黑" pitchFamily="34" charset="-122"/>
                        </a:rPr>
                        <a:t>100%</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40000"/>
                        <a:lumOff val="60000"/>
                      </a:schemeClr>
                    </a:solidFill>
                  </a:tcPr>
                </a:tc>
              </a:tr>
            </a:tbl>
          </a:graphicData>
        </a:graphic>
      </p:graphicFrame>
    </p:spTree>
    <p:extLst>
      <p:ext uri="{BB962C8B-B14F-4D97-AF65-F5344CB8AC3E}">
        <p14:creationId xmlns:p14="http://schemas.microsoft.com/office/powerpoint/2010/main" val="37834850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1000"/>
                                        <p:tgtEl>
                                          <p:spTgt spid="12"/>
                                        </p:tgtEl>
                                      </p:cBhvr>
                                    </p:animEffect>
                                    <p:anim calcmode="lin" valueType="num">
                                      <p:cBhvr>
                                        <p:cTn id="45" dur="1000" fill="hold"/>
                                        <p:tgtEl>
                                          <p:spTgt spid="12"/>
                                        </p:tgtEl>
                                        <p:attrNameLst>
                                          <p:attrName>ppt_x</p:attrName>
                                        </p:attrNameLst>
                                      </p:cBhvr>
                                      <p:tavLst>
                                        <p:tav tm="0">
                                          <p:val>
                                            <p:strVal val="#ppt_x"/>
                                          </p:val>
                                        </p:tav>
                                        <p:tav tm="100000">
                                          <p:val>
                                            <p:strVal val="#ppt_x"/>
                                          </p:val>
                                        </p:tav>
                                      </p:tavLst>
                                    </p:anim>
                                    <p:anim calcmode="lin" valueType="num">
                                      <p:cBhvr>
                                        <p:cTn id="4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p:bldP spid="9"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741969" y="1313322"/>
            <a:ext cx="8083594" cy="314060"/>
          </a:xfrm>
          <a:prstGeom prst="rect">
            <a:avLst/>
          </a:prstGeom>
          <a:noFill/>
        </p:spPr>
        <p:txBody>
          <a:bodyPr wrap="square" rtlCol="0">
            <a:spAutoFit/>
          </a:bodyPr>
          <a:lstStyle/>
          <a:p>
            <a:pPr marL="257375" indent="-257375" eaLnBrk="0" fontAlgn="auto" hangingPunct="0">
              <a:spcBef>
                <a:spcPts val="0"/>
              </a:spcBef>
              <a:spcAft>
                <a:spcPts val="0"/>
              </a:spcAft>
              <a:buFont typeface="Wingdings" panose="05000000000000000000" pitchFamily="2" charset="2"/>
              <a:buChar char="u"/>
            </a:pPr>
            <a:r>
              <a:rPr lang="zh-CN" altLang="en-US" sz="1441" dirty="0">
                <a:solidFill>
                  <a:prstClr val="black"/>
                </a:solidFill>
                <a:latin typeface="微软雅黑" pitchFamily="34" charset="-122"/>
                <a:ea typeface="微软雅黑" pitchFamily="34" charset="-122"/>
                <a:cs typeface="仿宋" pitchFamily="49" charset="-122"/>
              </a:rPr>
              <a:t>美菱箱体数量与主要竞争品牌相似，但由于规模偏小，单箱体效率与竞争对手差距较大。</a:t>
            </a:r>
          </a:p>
        </p:txBody>
      </p:sp>
      <p:sp>
        <p:nvSpPr>
          <p:cNvPr id="4"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平台产品规划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箱体对标</a:t>
            </a:r>
          </a:p>
        </p:txBody>
      </p:sp>
      <p:graphicFrame>
        <p:nvGraphicFramePr>
          <p:cNvPr id="5" name="表格 4"/>
          <p:cNvGraphicFramePr>
            <a:graphicFrameLocks noGrp="1"/>
          </p:cNvGraphicFramePr>
          <p:nvPr/>
        </p:nvGraphicFramePr>
        <p:xfrm>
          <a:off x="983359" y="2073909"/>
          <a:ext cx="9022221" cy="2250590"/>
        </p:xfrm>
        <a:graphic>
          <a:graphicData uri="http://schemas.openxmlformats.org/drawingml/2006/table">
            <a:tbl>
              <a:tblPr/>
              <a:tblGrid>
                <a:gridCol w="694017"/>
                <a:gridCol w="694017"/>
                <a:gridCol w="694017"/>
                <a:gridCol w="694017"/>
                <a:gridCol w="694017"/>
                <a:gridCol w="694017"/>
                <a:gridCol w="694017"/>
                <a:gridCol w="694017"/>
                <a:gridCol w="694017"/>
                <a:gridCol w="694017"/>
                <a:gridCol w="694017"/>
                <a:gridCol w="694017"/>
                <a:gridCol w="694017"/>
              </a:tblGrid>
              <a:tr h="652176">
                <a:tc>
                  <a:txBody>
                    <a:bodyPr/>
                    <a:lstStyle/>
                    <a:p>
                      <a:pPr algn="ctr" rtl="0" fontAlgn="ctr"/>
                      <a:r>
                        <a:rPr lang="zh-CN" altLang="en-US" sz="1100" b="1" i="0" u="none" strike="noStrike" dirty="0">
                          <a:solidFill>
                            <a:schemeClr val="bg1"/>
                          </a:solidFill>
                          <a:latin typeface="微软雅黑" pitchFamily="34" charset="-122"/>
                          <a:ea typeface="微软雅黑" pitchFamily="34" charset="-122"/>
                        </a:rPr>
                        <a:t>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75000"/>
                      </a:schemeClr>
                    </a:solidFill>
                  </a:tcPr>
                </a:tc>
                <a:tc gridSpan="3">
                  <a:txBody>
                    <a:bodyPr/>
                    <a:lstStyle/>
                    <a:p>
                      <a:pPr algn="ctr" rtl="0" fontAlgn="ctr"/>
                      <a:r>
                        <a:rPr lang="zh-CN" altLang="en-US" sz="1100" b="1" i="0" u="none" strike="noStrike" dirty="0">
                          <a:solidFill>
                            <a:schemeClr val="bg1"/>
                          </a:solidFill>
                          <a:latin typeface="微软雅黑" pitchFamily="34" charset="-122"/>
                          <a:ea typeface="微软雅黑" pitchFamily="34" charset="-122"/>
                        </a:rPr>
                        <a:t>美菱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75000"/>
                      </a:schemeClr>
                    </a:solidFill>
                  </a:tcPr>
                </a:tc>
                <a:tc hMerge="1">
                  <a:txBody>
                    <a:bodyPr/>
                    <a:lstStyle/>
                    <a:p>
                      <a:endParaRPr lang="zh-CN" altLang="en-US"/>
                    </a:p>
                  </a:txBody>
                  <a:tcPr/>
                </a:tc>
                <a:tc hMerge="1">
                  <a:txBody>
                    <a:bodyPr/>
                    <a:lstStyle/>
                    <a:p>
                      <a:pPr algn="ctr" fontAlgn="ctr"/>
                      <a:endParaRPr lang="zh-CN" altLang="en-US" sz="12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gridSpan="3">
                  <a:txBody>
                    <a:bodyPr/>
                    <a:lstStyle/>
                    <a:p>
                      <a:pPr algn="ctr" rtl="0" fontAlgn="ctr"/>
                      <a:r>
                        <a:rPr lang="en-US" sz="1100" b="1" i="0" u="none" strike="noStrike">
                          <a:solidFill>
                            <a:schemeClr val="bg1"/>
                          </a:solidFill>
                          <a:latin typeface="微软雅黑" pitchFamily="34" charset="-122"/>
                          <a:ea typeface="微软雅黑" pitchFamily="34" charset="-122"/>
                        </a:rPr>
                        <a:t>MD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75000"/>
                      </a:schemeClr>
                    </a:solidFill>
                  </a:tcPr>
                </a:tc>
                <a:tc hMerge="1">
                  <a:txBody>
                    <a:bodyPr/>
                    <a:lstStyle/>
                    <a:p>
                      <a:endParaRPr lang="zh-CN" altLang="en-US"/>
                    </a:p>
                  </a:txBody>
                  <a:tcPr/>
                </a:tc>
                <a:tc hMerge="1">
                  <a:txBody>
                    <a:bodyPr/>
                    <a:lstStyle/>
                    <a:p>
                      <a:endParaRPr lang="zh-CN" altLang="en-US"/>
                    </a:p>
                  </a:txBody>
                  <a:tcPr/>
                </a:tc>
                <a:tc gridSpan="3">
                  <a:txBody>
                    <a:bodyPr/>
                    <a:lstStyle/>
                    <a:p>
                      <a:pPr algn="ctr" rtl="0" fontAlgn="ctr"/>
                      <a:r>
                        <a:rPr lang="en-US" sz="1100" b="1" i="0" u="none" strike="noStrike">
                          <a:solidFill>
                            <a:schemeClr val="bg1"/>
                          </a:solidFill>
                          <a:latin typeface="微软雅黑" pitchFamily="34" charset="-122"/>
                          <a:ea typeface="微软雅黑" pitchFamily="34" charset="-122"/>
                        </a:rPr>
                        <a:t>RS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75000"/>
                      </a:schemeClr>
                    </a:solidFill>
                  </a:tcPr>
                </a:tc>
                <a:tc hMerge="1">
                  <a:txBody>
                    <a:bodyPr/>
                    <a:lstStyle/>
                    <a:p>
                      <a:endParaRPr lang="zh-CN" altLang="en-US"/>
                    </a:p>
                  </a:txBody>
                  <a:tcPr/>
                </a:tc>
                <a:tc hMerge="1">
                  <a:txBody>
                    <a:bodyPr/>
                    <a:lstStyle/>
                    <a:p>
                      <a:endParaRPr lang="zh-CN" altLang="en-US"/>
                    </a:p>
                  </a:txBody>
                  <a:tcPr/>
                </a:tc>
                <a:tc gridSpan="3">
                  <a:txBody>
                    <a:bodyPr/>
                    <a:lstStyle/>
                    <a:p>
                      <a:pPr algn="ctr" rtl="0" fontAlgn="ctr"/>
                      <a:r>
                        <a:rPr lang="en-US" sz="1100" b="1" i="0" u="none" strike="noStrike" dirty="0">
                          <a:solidFill>
                            <a:schemeClr val="bg1"/>
                          </a:solidFill>
                          <a:latin typeface="微软雅黑" pitchFamily="34" charset="-122"/>
                          <a:ea typeface="微软雅黑" pitchFamily="34" charset="-122"/>
                        </a:rPr>
                        <a:t>HR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accent1">
                        <a:lumMod val="75000"/>
                      </a:schemeClr>
                    </a:solidFill>
                  </a:tcPr>
                </a:tc>
                <a:tc hMerge="1">
                  <a:txBody>
                    <a:bodyPr/>
                    <a:lstStyle/>
                    <a:p>
                      <a:endParaRPr lang="zh-CN" altLang="en-US"/>
                    </a:p>
                  </a:txBody>
                  <a:tcPr/>
                </a:tc>
                <a:tc hMerge="1">
                  <a:txBody>
                    <a:bodyPr/>
                    <a:lstStyle/>
                    <a:p>
                      <a:endParaRPr lang="zh-CN" altLang="en-US"/>
                    </a:p>
                  </a:txBody>
                  <a:tcPr/>
                </a:tc>
              </a:tr>
              <a:tr h="799207">
                <a:tc>
                  <a:txBody>
                    <a:bodyPr/>
                    <a:lstStyle/>
                    <a:p>
                      <a:pPr algn="ctr" rtl="0" fontAlgn="ctr"/>
                      <a:r>
                        <a:rPr lang="zh-CN" altLang="en-US" sz="1100" b="0" i="0" u="none" strike="noStrike">
                          <a:solidFill>
                            <a:srgbClr val="000000"/>
                          </a:solidFill>
                          <a:latin typeface="微软雅黑" pitchFamily="34" charset="-122"/>
                          <a:ea typeface="微软雅黑" pitchFamily="34" charset="-122"/>
                        </a:rPr>
                        <a:t>年度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0" i="0" u="none" strike="noStrike" dirty="0">
                          <a:solidFill>
                            <a:srgbClr val="000000"/>
                          </a:solidFill>
                          <a:latin typeface="微软雅黑" pitchFamily="34" charset="-122"/>
                          <a:ea typeface="微软雅黑" pitchFamily="34" charset="-122"/>
                        </a:rPr>
                        <a:t>箱体</a:t>
                      </a:r>
                      <a:r>
                        <a:rPr lang="zh-CN" altLang="en-US" sz="1100" b="0" i="0" u="none" strike="noStrike" dirty="0" smtClean="0">
                          <a:solidFill>
                            <a:srgbClr val="000000"/>
                          </a:solidFill>
                          <a:latin typeface="微软雅黑" pitchFamily="34" charset="-122"/>
                          <a:ea typeface="微软雅黑" pitchFamily="34" charset="-122"/>
                        </a:rPr>
                        <a:t>数</a:t>
                      </a:r>
                      <a:endParaRPr lang="en-US" altLang="zh-CN" sz="1100" b="0" i="0" u="none" strike="noStrike" dirty="0" smtClean="0">
                        <a:solidFill>
                          <a:srgbClr val="000000"/>
                        </a:solidFill>
                        <a:latin typeface="微软雅黑" pitchFamily="34" charset="-122"/>
                        <a:ea typeface="微软雅黑" pitchFamily="34" charset="-122"/>
                      </a:endParaRPr>
                    </a:p>
                    <a:p>
                      <a:pPr algn="ctr" rtl="0" fontAlgn="ctr"/>
                      <a:r>
                        <a:rPr lang="zh-CN" altLang="en-US" sz="1100" b="0" i="0" u="none" strike="noStrike" dirty="0" smtClean="0">
                          <a:solidFill>
                            <a:srgbClr val="000000"/>
                          </a:solidFill>
                          <a:latin typeface="微软雅黑" pitchFamily="34" charset="-122"/>
                          <a:ea typeface="微软雅黑" pitchFamily="34" charset="-122"/>
                        </a:rPr>
                        <a:t>（个） </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0" i="0" u="none" strike="noStrike" dirty="0">
                          <a:solidFill>
                            <a:srgbClr val="000000"/>
                          </a:solidFill>
                          <a:latin typeface="微软雅黑" pitchFamily="34" charset="-122"/>
                          <a:ea typeface="微软雅黑" pitchFamily="34" charset="-122"/>
                        </a:rPr>
                        <a:t>销量 </a:t>
                      </a:r>
                      <a:endParaRPr lang="en-US" altLang="zh-CN" sz="1100" b="0" i="0" u="none" strike="noStrike" dirty="0" smtClean="0">
                        <a:solidFill>
                          <a:srgbClr val="000000"/>
                        </a:solidFill>
                        <a:latin typeface="微软雅黑" pitchFamily="34" charset="-122"/>
                        <a:ea typeface="微软雅黑" pitchFamily="34" charset="-122"/>
                      </a:endParaRPr>
                    </a:p>
                    <a:p>
                      <a:pPr algn="ctr" rtl="0" fontAlgn="ctr"/>
                      <a:r>
                        <a:rPr lang="zh-CN" altLang="en-US" sz="1100" b="0" i="0" u="none" strike="noStrike" dirty="0" smtClean="0">
                          <a:solidFill>
                            <a:srgbClr val="000000"/>
                          </a:solidFill>
                          <a:latin typeface="微软雅黑" pitchFamily="34" charset="-122"/>
                          <a:ea typeface="微软雅黑" pitchFamily="34" charset="-122"/>
                        </a:rPr>
                        <a:t>（万台）</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0" i="0" u="none" strike="noStrike" dirty="0">
                          <a:solidFill>
                            <a:srgbClr val="000000"/>
                          </a:solidFill>
                          <a:latin typeface="微软雅黑" pitchFamily="34" charset="-122"/>
                          <a:ea typeface="微软雅黑" pitchFamily="34" charset="-122"/>
                        </a:rPr>
                        <a:t>单箱体销</a:t>
                      </a:r>
                      <a:r>
                        <a:rPr lang="zh-CN" altLang="en-US" sz="1100" b="0" i="0" u="none" strike="noStrike" dirty="0" smtClean="0">
                          <a:solidFill>
                            <a:srgbClr val="000000"/>
                          </a:solidFill>
                          <a:latin typeface="微软雅黑" pitchFamily="34" charset="-122"/>
                          <a:ea typeface="微软雅黑" pitchFamily="34" charset="-122"/>
                        </a:rPr>
                        <a:t>量</a:t>
                      </a:r>
                      <a:endParaRPr lang="en-US" altLang="zh-CN" sz="1100" b="0" i="0" u="none" strike="noStrike" dirty="0" smtClean="0">
                        <a:solidFill>
                          <a:srgbClr val="000000"/>
                        </a:solidFill>
                        <a:latin typeface="微软雅黑" pitchFamily="34" charset="-122"/>
                        <a:ea typeface="微软雅黑" pitchFamily="34" charset="-122"/>
                      </a:endParaRPr>
                    </a:p>
                    <a:p>
                      <a:pPr algn="ctr" rtl="0" fontAlgn="ctr"/>
                      <a:r>
                        <a:rPr lang="zh-CN" altLang="en-US" sz="1100" b="0" i="0" u="none" strike="noStrike" dirty="0" smtClean="0">
                          <a:solidFill>
                            <a:srgbClr val="000000"/>
                          </a:solidFill>
                          <a:latin typeface="微软雅黑" pitchFamily="34" charset="-122"/>
                          <a:ea typeface="微软雅黑" pitchFamily="34" charset="-122"/>
                        </a:rPr>
                        <a:t>（万台） </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0" i="0" u="none" strike="noStrike" dirty="0">
                          <a:solidFill>
                            <a:srgbClr val="000000"/>
                          </a:solidFill>
                          <a:latin typeface="微软雅黑" pitchFamily="34" charset="-122"/>
                          <a:ea typeface="微软雅黑" pitchFamily="34" charset="-122"/>
                        </a:rPr>
                        <a:t>箱体</a:t>
                      </a:r>
                      <a:r>
                        <a:rPr lang="zh-CN" altLang="en-US" sz="1100" b="0" i="0" u="none" strike="noStrike" dirty="0" smtClean="0">
                          <a:solidFill>
                            <a:srgbClr val="000000"/>
                          </a:solidFill>
                          <a:latin typeface="微软雅黑" pitchFamily="34" charset="-122"/>
                          <a:ea typeface="微软雅黑" pitchFamily="34" charset="-122"/>
                        </a:rPr>
                        <a:t>数</a:t>
                      </a:r>
                      <a:endParaRPr lang="en-US" altLang="zh-CN" sz="1100" b="0" i="0" u="none" strike="noStrike" dirty="0" smtClean="0">
                        <a:solidFill>
                          <a:srgbClr val="000000"/>
                        </a:solidFill>
                        <a:latin typeface="微软雅黑" pitchFamily="34" charset="-122"/>
                        <a:ea typeface="微软雅黑" pitchFamily="34" charset="-122"/>
                      </a:endParaRPr>
                    </a:p>
                    <a:p>
                      <a:pPr algn="ctr" rtl="0" fontAlgn="ctr"/>
                      <a:r>
                        <a:rPr lang="zh-CN" altLang="en-US" sz="1100" b="0" i="0" u="none" strike="noStrike" dirty="0" smtClean="0">
                          <a:solidFill>
                            <a:srgbClr val="000000"/>
                          </a:solidFill>
                          <a:latin typeface="微软雅黑" pitchFamily="34" charset="-122"/>
                          <a:ea typeface="微软雅黑" pitchFamily="34" charset="-122"/>
                        </a:rPr>
                        <a:t>（个） </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0" i="0" u="none" strike="noStrike" dirty="0">
                          <a:solidFill>
                            <a:srgbClr val="000000"/>
                          </a:solidFill>
                          <a:latin typeface="微软雅黑" pitchFamily="34" charset="-122"/>
                          <a:ea typeface="微软雅黑" pitchFamily="34" charset="-122"/>
                        </a:rPr>
                        <a:t>销量 </a:t>
                      </a:r>
                      <a:endParaRPr lang="en-US" altLang="zh-CN" sz="1100" b="0" i="0" u="none" strike="noStrike" dirty="0" smtClean="0">
                        <a:solidFill>
                          <a:srgbClr val="000000"/>
                        </a:solidFill>
                        <a:latin typeface="微软雅黑" pitchFamily="34" charset="-122"/>
                        <a:ea typeface="微软雅黑" pitchFamily="34" charset="-122"/>
                      </a:endParaRPr>
                    </a:p>
                    <a:p>
                      <a:pPr algn="ctr" rtl="0" fontAlgn="ctr"/>
                      <a:r>
                        <a:rPr lang="zh-CN" altLang="en-US" sz="1100" b="0" i="0" u="none" strike="noStrike" dirty="0" smtClean="0">
                          <a:solidFill>
                            <a:srgbClr val="000000"/>
                          </a:solidFill>
                          <a:latin typeface="微软雅黑" pitchFamily="34" charset="-122"/>
                          <a:ea typeface="微软雅黑" pitchFamily="34" charset="-122"/>
                        </a:rPr>
                        <a:t>（万台）</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0" i="0" u="none" strike="noStrike" dirty="0">
                          <a:solidFill>
                            <a:srgbClr val="000000"/>
                          </a:solidFill>
                          <a:latin typeface="微软雅黑" pitchFamily="34" charset="-122"/>
                          <a:ea typeface="微软雅黑" pitchFamily="34" charset="-122"/>
                        </a:rPr>
                        <a:t>单箱体销</a:t>
                      </a:r>
                      <a:r>
                        <a:rPr lang="zh-CN" altLang="en-US" sz="1100" b="0" i="0" u="none" strike="noStrike" dirty="0" smtClean="0">
                          <a:solidFill>
                            <a:srgbClr val="000000"/>
                          </a:solidFill>
                          <a:latin typeface="微软雅黑" pitchFamily="34" charset="-122"/>
                          <a:ea typeface="微软雅黑" pitchFamily="34" charset="-122"/>
                        </a:rPr>
                        <a:t>量</a:t>
                      </a:r>
                      <a:endParaRPr lang="en-US" altLang="zh-CN" sz="1100" b="0" i="0" u="none" strike="noStrike" dirty="0" smtClean="0">
                        <a:solidFill>
                          <a:srgbClr val="000000"/>
                        </a:solidFill>
                        <a:latin typeface="微软雅黑" pitchFamily="34" charset="-122"/>
                        <a:ea typeface="微软雅黑" pitchFamily="34" charset="-122"/>
                      </a:endParaRPr>
                    </a:p>
                    <a:p>
                      <a:pPr algn="ctr" rtl="0" fontAlgn="ctr"/>
                      <a:r>
                        <a:rPr lang="zh-CN" altLang="en-US" sz="1100" b="0" i="0" u="none" strike="noStrike" dirty="0" smtClean="0">
                          <a:solidFill>
                            <a:srgbClr val="000000"/>
                          </a:solidFill>
                          <a:latin typeface="微软雅黑" pitchFamily="34" charset="-122"/>
                          <a:ea typeface="微软雅黑" pitchFamily="34" charset="-122"/>
                        </a:rPr>
                        <a:t>（万台） </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0" i="0" u="none" strike="noStrike" dirty="0">
                          <a:solidFill>
                            <a:srgbClr val="000000"/>
                          </a:solidFill>
                          <a:latin typeface="微软雅黑" pitchFamily="34" charset="-122"/>
                          <a:ea typeface="微软雅黑" pitchFamily="34" charset="-122"/>
                        </a:rPr>
                        <a:t>箱体</a:t>
                      </a:r>
                      <a:r>
                        <a:rPr lang="zh-CN" altLang="en-US" sz="1100" b="0" i="0" u="none" strike="noStrike" dirty="0" smtClean="0">
                          <a:solidFill>
                            <a:srgbClr val="000000"/>
                          </a:solidFill>
                          <a:latin typeface="微软雅黑" pitchFamily="34" charset="-122"/>
                          <a:ea typeface="微软雅黑" pitchFamily="34" charset="-122"/>
                        </a:rPr>
                        <a:t>数</a:t>
                      </a:r>
                      <a:endParaRPr lang="en-US" altLang="zh-CN" sz="1100" b="0" i="0" u="none" strike="noStrike" dirty="0" smtClean="0">
                        <a:solidFill>
                          <a:srgbClr val="000000"/>
                        </a:solidFill>
                        <a:latin typeface="微软雅黑" pitchFamily="34" charset="-122"/>
                        <a:ea typeface="微软雅黑" pitchFamily="34" charset="-122"/>
                      </a:endParaRPr>
                    </a:p>
                    <a:p>
                      <a:pPr algn="ctr" rtl="0" fontAlgn="ctr"/>
                      <a:r>
                        <a:rPr lang="zh-CN" altLang="en-US" sz="1100" b="0" i="0" u="none" strike="noStrike" dirty="0" smtClean="0">
                          <a:solidFill>
                            <a:srgbClr val="000000"/>
                          </a:solidFill>
                          <a:latin typeface="微软雅黑" pitchFamily="34" charset="-122"/>
                          <a:ea typeface="微软雅黑" pitchFamily="34" charset="-122"/>
                        </a:rPr>
                        <a:t>（个） </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0" i="0" u="none" strike="noStrike" dirty="0">
                          <a:solidFill>
                            <a:srgbClr val="000000"/>
                          </a:solidFill>
                          <a:latin typeface="微软雅黑" pitchFamily="34" charset="-122"/>
                          <a:ea typeface="微软雅黑" pitchFamily="34" charset="-122"/>
                        </a:rPr>
                        <a:t>销量 </a:t>
                      </a:r>
                      <a:endParaRPr lang="en-US" altLang="zh-CN" sz="1100" b="0" i="0" u="none" strike="noStrike" dirty="0" smtClean="0">
                        <a:solidFill>
                          <a:srgbClr val="000000"/>
                        </a:solidFill>
                        <a:latin typeface="微软雅黑" pitchFamily="34" charset="-122"/>
                        <a:ea typeface="微软雅黑" pitchFamily="34" charset="-122"/>
                      </a:endParaRPr>
                    </a:p>
                    <a:p>
                      <a:pPr algn="ctr" rtl="0" fontAlgn="ctr"/>
                      <a:r>
                        <a:rPr lang="zh-CN" altLang="en-US" sz="1100" b="0" i="0" u="none" strike="noStrike" dirty="0" smtClean="0">
                          <a:solidFill>
                            <a:srgbClr val="000000"/>
                          </a:solidFill>
                          <a:latin typeface="微软雅黑" pitchFamily="34" charset="-122"/>
                          <a:ea typeface="微软雅黑" pitchFamily="34" charset="-122"/>
                        </a:rPr>
                        <a:t>（万台）</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0" i="0" u="none" strike="noStrike" dirty="0">
                          <a:solidFill>
                            <a:srgbClr val="000000"/>
                          </a:solidFill>
                          <a:latin typeface="微软雅黑" pitchFamily="34" charset="-122"/>
                          <a:ea typeface="微软雅黑" pitchFamily="34" charset="-122"/>
                        </a:rPr>
                        <a:t>单箱体销</a:t>
                      </a:r>
                      <a:r>
                        <a:rPr lang="zh-CN" altLang="en-US" sz="1100" b="0" i="0" u="none" strike="noStrike" dirty="0" smtClean="0">
                          <a:solidFill>
                            <a:srgbClr val="000000"/>
                          </a:solidFill>
                          <a:latin typeface="微软雅黑" pitchFamily="34" charset="-122"/>
                          <a:ea typeface="微软雅黑" pitchFamily="34" charset="-122"/>
                        </a:rPr>
                        <a:t>量</a:t>
                      </a:r>
                      <a:endParaRPr lang="en-US" altLang="zh-CN" sz="1100" b="0" i="0" u="none" strike="noStrike" dirty="0" smtClean="0">
                        <a:solidFill>
                          <a:srgbClr val="000000"/>
                        </a:solidFill>
                        <a:latin typeface="微软雅黑" pitchFamily="34" charset="-122"/>
                        <a:ea typeface="微软雅黑" pitchFamily="34" charset="-122"/>
                      </a:endParaRPr>
                    </a:p>
                    <a:p>
                      <a:pPr algn="ctr" rtl="0" fontAlgn="ctr"/>
                      <a:r>
                        <a:rPr lang="zh-CN" altLang="en-US" sz="1100" b="0" i="0" u="none" strike="noStrike" dirty="0" smtClean="0">
                          <a:solidFill>
                            <a:srgbClr val="000000"/>
                          </a:solidFill>
                          <a:latin typeface="微软雅黑" pitchFamily="34" charset="-122"/>
                          <a:ea typeface="微软雅黑" pitchFamily="34" charset="-122"/>
                        </a:rPr>
                        <a:t>（万台） </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0" i="0" u="none" strike="noStrike" dirty="0">
                          <a:solidFill>
                            <a:srgbClr val="000000"/>
                          </a:solidFill>
                          <a:latin typeface="微软雅黑" pitchFamily="34" charset="-122"/>
                          <a:ea typeface="微软雅黑" pitchFamily="34" charset="-122"/>
                        </a:rPr>
                        <a:t>箱体</a:t>
                      </a:r>
                      <a:r>
                        <a:rPr lang="zh-CN" altLang="en-US" sz="1100" b="0" i="0" u="none" strike="noStrike" dirty="0" smtClean="0">
                          <a:solidFill>
                            <a:srgbClr val="000000"/>
                          </a:solidFill>
                          <a:latin typeface="微软雅黑" pitchFamily="34" charset="-122"/>
                          <a:ea typeface="微软雅黑" pitchFamily="34" charset="-122"/>
                        </a:rPr>
                        <a:t>数</a:t>
                      </a:r>
                      <a:endParaRPr lang="en-US" altLang="zh-CN" sz="1100" b="0" i="0" u="none" strike="noStrike" dirty="0" smtClean="0">
                        <a:solidFill>
                          <a:srgbClr val="000000"/>
                        </a:solidFill>
                        <a:latin typeface="微软雅黑" pitchFamily="34" charset="-122"/>
                        <a:ea typeface="微软雅黑" pitchFamily="34" charset="-122"/>
                      </a:endParaRPr>
                    </a:p>
                    <a:p>
                      <a:pPr algn="ctr" rtl="0" fontAlgn="ctr"/>
                      <a:r>
                        <a:rPr lang="zh-CN" altLang="en-US" sz="1100" b="0" i="0" u="none" strike="noStrike" dirty="0" smtClean="0">
                          <a:solidFill>
                            <a:srgbClr val="000000"/>
                          </a:solidFill>
                          <a:latin typeface="微软雅黑" pitchFamily="34" charset="-122"/>
                          <a:ea typeface="微软雅黑" pitchFamily="34" charset="-122"/>
                        </a:rPr>
                        <a:t>（个） </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0" i="0" u="none" strike="noStrike" dirty="0">
                          <a:solidFill>
                            <a:srgbClr val="000000"/>
                          </a:solidFill>
                          <a:latin typeface="微软雅黑" pitchFamily="34" charset="-122"/>
                          <a:ea typeface="微软雅黑" pitchFamily="34" charset="-122"/>
                        </a:rPr>
                        <a:t>销量 </a:t>
                      </a:r>
                      <a:endParaRPr lang="en-US" altLang="zh-CN" sz="1100" b="0" i="0" u="none" strike="noStrike" dirty="0" smtClean="0">
                        <a:solidFill>
                          <a:srgbClr val="000000"/>
                        </a:solidFill>
                        <a:latin typeface="微软雅黑" pitchFamily="34" charset="-122"/>
                        <a:ea typeface="微软雅黑" pitchFamily="34" charset="-122"/>
                      </a:endParaRPr>
                    </a:p>
                    <a:p>
                      <a:pPr algn="ctr" rtl="0" fontAlgn="ctr"/>
                      <a:r>
                        <a:rPr lang="zh-CN" altLang="en-US" sz="1100" b="0" i="0" u="none" strike="noStrike" dirty="0" smtClean="0">
                          <a:solidFill>
                            <a:srgbClr val="000000"/>
                          </a:solidFill>
                          <a:latin typeface="微软雅黑" pitchFamily="34" charset="-122"/>
                          <a:ea typeface="微软雅黑" pitchFamily="34" charset="-122"/>
                        </a:rPr>
                        <a:t>（万台）</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zh-CN" altLang="en-US" sz="1100" b="0" i="0" u="none" strike="noStrike" dirty="0">
                          <a:solidFill>
                            <a:srgbClr val="000000"/>
                          </a:solidFill>
                          <a:latin typeface="微软雅黑" pitchFamily="34" charset="-122"/>
                          <a:ea typeface="微软雅黑" pitchFamily="34" charset="-122"/>
                        </a:rPr>
                        <a:t>单箱体销</a:t>
                      </a:r>
                      <a:r>
                        <a:rPr lang="zh-CN" altLang="en-US" sz="1100" b="0" i="0" u="none" strike="noStrike" dirty="0" smtClean="0">
                          <a:solidFill>
                            <a:srgbClr val="000000"/>
                          </a:solidFill>
                          <a:latin typeface="微软雅黑" pitchFamily="34" charset="-122"/>
                          <a:ea typeface="微软雅黑" pitchFamily="34" charset="-122"/>
                        </a:rPr>
                        <a:t>量</a:t>
                      </a:r>
                      <a:endParaRPr lang="en-US" altLang="zh-CN" sz="1100" b="0" i="0" u="none" strike="noStrike" dirty="0" smtClean="0">
                        <a:solidFill>
                          <a:srgbClr val="000000"/>
                        </a:solidFill>
                        <a:latin typeface="微软雅黑" pitchFamily="34" charset="-122"/>
                        <a:ea typeface="微软雅黑" pitchFamily="34" charset="-122"/>
                      </a:endParaRPr>
                    </a:p>
                    <a:p>
                      <a:pPr algn="ctr" rtl="0" fontAlgn="ctr"/>
                      <a:r>
                        <a:rPr lang="zh-CN" altLang="en-US" sz="1100" b="0" i="0" u="none" strike="noStrike" dirty="0" smtClean="0">
                          <a:solidFill>
                            <a:srgbClr val="000000"/>
                          </a:solidFill>
                          <a:latin typeface="微软雅黑" pitchFamily="34" charset="-122"/>
                          <a:ea typeface="微软雅黑" pitchFamily="34" charset="-122"/>
                        </a:rPr>
                        <a:t>（万台） </a:t>
                      </a:r>
                      <a:endParaRPr lang="zh-CN" altLang="en-US"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r h="799207">
                <a:tc>
                  <a:txBody>
                    <a:bodyPr/>
                    <a:lstStyle/>
                    <a:p>
                      <a:pPr algn="ctr" rtl="0" fontAlgn="ctr"/>
                      <a:r>
                        <a:rPr lang="en-US" altLang="zh-CN" sz="1100" b="0" i="0" u="none" strike="noStrike">
                          <a:solidFill>
                            <a:srgbClr val="000000"/>
                          </a:solidFill>
                          <a:latin typeface="微软雅黑" pitchFamily="34" charset="-122"/>
                          <a:ea typeface="微软雅黑" pitchFamily="34" charset="-122"/>
                        </a:rPr>
                        <a:t>2018</a:t>
                      </a:r>
                      <a:r>
                        <a:rPr lang="zh-CN" altLang="en-US" sz="1100" b="0" i="0" u="none" strike="noStrike">
                          <a:solidFill>
                            <a:srgbClr val="000000"/>
                          </a:solidFill>
                          <a:latin typeface="微软雅黑" pitchFamily="34" charset="-122"/>
                          <a:ea typeface="微软雅黑" pitchFamily="34" charset="-122"/>
                        </a:rPr>
                        <a:t>年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微软雅黑" pitchFamily="34" charset="-122"/>
                          <a:ea typeface="微软雅黑" pitchFamily="34" charset="-122"/>
                        </a:rPr>
                        <a:t>48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微软雅黑" pitchFamily="34" charset="-122"/>
                          <a:ea typeface="微软雅黑" pitchFamily="34" charset="-122"/>
                        </a:rPr>
                        <a:t>280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5.83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微软雅黑" pitchFamily="34" charset="-122"/>
                          <a:ea typeface="微软雅黑" pitchFamily="34" charset="-122"/>
                        </a:rPr>
                        <a:t>49</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微软雅黑" pitchFamily="34" charset="-122"/>
                          <a:ea typeface="微软雅黑" pitchFamily="34" charset="-122"/>
                        </a:rPr>
                        <a:t>540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微软雅黑" pitchFamily="34" charset="-122"/>
                          <a:ea typeface="微软雅黑" pitchFamily="34" charset="-122"/>
                        </a:rPr>
                        <a:t>11.02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dirty="0" smtClean="0">
                          <a:solidFill>
                            <a:srgbClr val="000000"/>
                          </a:solidFill>
                          <a:latin typeface="微软雅黑" pitchFamily="34" charset="-122"/>
                          <a:ea typeface="微软雅黑" pitchFamily="34" charset="-122"/>
                        </a:rPr>
                        <a:t>43</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微软雅黑" pitchFamily="34" charset="-122"/>
                          <a:ea typeface="微软雅黑" pitchFamily="34" charset="-122"/>
                        </a:rPr>
                        <a:t>368</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smtClean="0">
                          <a:solidFill>
                            <a:srgbClr val="000000"/>
                          </a:solidFill>
                          <a:latin typeface="微软雅黑" pitchFamily="34" charset="-122"/>
                          <a:ea typeface="微软雅黑" pitchFamily="34" charset="-122"/>
                        </a:rPr>
                        <a:t>8.56</a:t>
                      </a:r>
                      <a:endParaRPr lang="en-US" altLang="zh-CN" sz="1100" b="0" i="0" u="none" strike="noStrike" dirty="0">
                        <a:solidFill>
                          <a:srgbClr val="000000"/>
                        </a:solidFill>
                        <a:latin typeface="微软雅黑" pitchFamily="34" charset="-122"/>
                        <a:ea typeface="微软雅黑" pitchFamily="34" charset="-122"/>
                      </a:endParaRP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微软雅黑" pitchFamily="34" charset="-122"/>
                          <a:ea typeface="微软雅黑" pitchFamily="34" charset="-122"/>
                        </a:rPr>
                        <a:t>61</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US" altLang="zh-CN" sz="1100" b="0" i="0" u="none" strike="noStrike">
                          <a:solidFill>
                            <a:srgbClr val="000000"/>
                          </a:solidFill>
                          <a:latin typeface="微软雅黑" pitchFamily="34" charset="-122"/>
                          <a:ea typeface="微软雅黑" pitchFamily="34" charset="-122"/>
                        </a:rPr>
                        <a:t>1380</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微软雅黑" pitchFamily="34" charset="-122"/>
                          <a:ea typeface="微软雅黑" pitchFamily="34" charset="-122"/>
                        </a:rPr>
                        <a:t>22.62 </a:t>
                      </a:r>
                    </a:p>
                  </a:txBody>
                  <a:tcPr marL="0" marR="0" marT="0" marB="0"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66087482"/>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192" y="1013710"/>
            <a:ext cx="10154847" cy="480453"/>
          </a:xfrm>
          <a:prstGeom prst="rect">
            <a:avLst/>
          </a:prstGeom>
          <a:noFill/>
        </p:spPr>
        <p:txBody>
          <a:bodyPr wrap="square" rtlCol="0">
            <a:spAutoFit/>
          </a:bodyPr>
          <a:lstStyle/>
          <a:p>
            <a:pPr fontAlgn="auto">
              <a:spcBef>
                <a:spcPts val="0"/>
              </a:spcBef>
              <a:spcAft>
                <a:spcPts val="0"/>
              </a:spcAft>
            </a:pPr>
            <a:r>
              <a:rPr lang="zh-CN" altLang="en-US" sz="2522" b="1" dirty="0">
                <a:solidFill>
                  <a:srgbClr val="FF0000"/>
                </a:solidFill>
                <a:latin typeface="微软雅黑" panose="020B0503020204020204" pitchFamily="34" charset="-122"/>
                <a:ea typeface="微软雅黑" panose="020B0503020204020204" pitchFamily="34" charset="-122"/>
              </a:rPr>
              <a:t>市场策略：聚焦核心区域</a:t>
            </a:r>
          </a:p>
        </p:txBody>
      </p:sp>
      <p:sp>
        <p:nvSpPr>
          <p:cNvPr id="5" name="矩形: 圆角 7">
            <a:extLst>
              <a:ext uri="{FF2B5EF4-FFF2-40B4-BE49-F238E27FC236}">
                <a16:creationId xmlns:a16="http://schemas.microsoft.com/office/drawing/2014/main" xmlns="" id="{641FAEDC-72F2-46F2-B51B-93FA153926FF}"/>
              </a:ext>
            </a:extLst>
          </p:cNvPr>
          <p:cNvSpPr/>
          <p:nvPr/>
        </p:nvSpPr>
        <p:spPr>
          <a:xfrm>
            <a:off x="841701" y="1695352"/>
            <a:ext cx="2557857" cy="526452"/>
          </a:xfrm>
          <a:prstGeom prst="roundRect">
            <a:avLst>
              <a:gd name="adj" fmla="val 10643"/>
            </a:avLst>
          </a:prstGeom>
          <a:noFill/>
          <a:ln>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2162" b="1" dirty="0">
                <a:solidFill>
                  <a:prstClr val="black"/>
                </a:solidFill>
                <a:latin typeface="微软雅黑" panose="020B0503020204020204" pitchFamily="34" charset="-122"/>
                <a:ea typeface="微软雅黑" panose="020B0503020204020204" pitchFamily="34" charset="-122"/>
              </a:rPr>
              <a:t>核心区域</a:t>
            </a:r>
          </a:p>
        </p:txBody>
      </p:sp>
      <p:sp>
        <p:nvSpPr>
          <p:cNvPr id="6" name="矩形: 圆角 7">
            <a:extLst>
              <a:ext uri="{FF2B5EF4-FFF2-40B4-BE49-F238E27FC236}">
                <a16:creationId xmlns:a16="http://schemas.microsoft.com/office/drawing/2014/main" xmlns="" id="{641FAEDC-72F2-46F2-B51B-93FA153926FF}"/>
              </a:ext>
            </a:extLst>
          </p:cNvPr>
          <p:cNvSpPr/>
          <p:nvPr/>
        </p:nvSpPr>
        <p:spPr>
          <a:xfrm>
            <a:off x="4099213" y="1695352"/>
            <a:ext cx="2557857" cy="526452"/>
          </a:xfrm>
          <a:prstGeom prst="roundRect">
            <a:avLst>
              <a:gd name="adj" fmla="val 10643"/>
            </a:avLst>
          </a:prstGeom>
          <a:noFill/>
          <a:ln>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2162" b="1" dirty="0">
                <a:solidFill>
                  <a:prstClr val="black"/>
                </a:solidFill>
                <a:latin typeface="微软雅黑" panose="020B0503020204020204" pitchFamily="34" charset="-122"/>
                <a:ea typeface="微软雅黑" panose="020B0503020204020204" pitchFamily="34" charset="-122"/>
              </a:rPr>
              <a:t>主力区域</a:t>
            </a:r>
          </a:p>
        </p:txBody>
      </p:sp>
      <p:sp>
        <p:nvSpPr>
          <p:cNvPr id="7" name="矩形: 圆角 7">
            <a:extLst>
              <a:ext uri="{FF2B5EF4-FFF2-40B4-BE49-F238E27FC236}">
                <a16:creationId xmlns:a16="http://schemas.microsoft.com/office/drawing/2014/main" xmlns="" id="{641FAEDC-72F2-46F2-B51B-93FA153926FF}"/>
              </a:ext>
            </a:extLst>
          </p:cNvPr>
          <p:cNvSpPr/>
          <p:nvPr/>
        </p:nvSpPr>
        <p:spPr>
          <a:xfrm>
            <a:off x="7356725" y="1695352"/>
            <a:ext cx="2557857" cy="526452"/>
          </a:xfrm>
          <a:prstGeom prst="roundRect">
            <a:avLst>
              <a:gd name="adj" fmla="val 10643"/>
            </a:avLst>
          </a:prstGeom>
          <a:noFill/>
          <a:ln>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2162" b="1" dirty="0">
                <a:solidFill>
                  <a:prstClr val="black"/>
                </a:solidFill>
                <a:latin typeface="微软雅黑" panose="020B0503020204020204" pitchFamily="34" charset="-122"/>
                <a:ea typeface="微软雅黑" panose="020B0503020204020204" pitchFamily="34" charset="-122"/>
              </a:rPr>
              <a:t>待提升区域</a:t>
            </a:r>
          </a:p>
        </p:txBody>
      </p:sp>
      <p:sp>
        <p:nvSpPr>
          <p:cNvPr id="8" name="矩形 7"/>
          <p:cNvSpPr/>
          <p:nvPr/>
        </p:nvSpPr>
        <p:spPr>
          <a:xfrm>
            <a:off x="829939" y="2267494"/>
            <a:ext cx="2540892" cy="757515"/>
          </a:xfrm>
          <a:prstGeom prst="rect">
            <a:avLst/>
          </a:prstGeom>
        </p:spPr>
        <p:txBody>
          <a:bodyPr wrap="square">
            <a:spAutoFit/>
          </a:bodyPr>
          <a:lstStyle/>
          <a:p>
            <a:pPr fontAlgn="auto">
              <a:spcBef>
                <a:spcPts val="0"/>
              </a:spcBef>
              <a:spcAft>
                <a:spcPts val="0"/>
              </a:spcAft>
            </a:pPr>
            <a:r>
              <a:rPr lang="zh-CN" altLang="en-US" sz="1441" dirty="0">
                <a:solidFill>
                  <a:prstClr val="black"/>
                </a:solidFill>
                <a:latin typeface="微软雅黑" pitchFamily="34" charset="-122"/>
                <a:ea typeface="微软雅黑" pitchFamily="34" charset="-122"/>
              </a:rPr>
              <a:t>绵阳行业第一、四川其余区域行业第二、重庆陕西行业第四、西北连锁行业前三</a:t>
            </a:r>
          </a:p>
        </p:txBody>
      </p:sp>
      <p:sp>
        <p:nvSpPr>
          <p:cNvPr id="9" name="矩形 8"/>
          <p:cNvSpPr/>
          <p:nvPr/>
        </p:nvSpPr>
        <p:spPr>
          <a:xfrm>
            <a:off x="7373692" y="2267494"/>
            <a:ext cx="2540892" cy="535788"/>
          </a:xfrm>
          <a:prstGeom prst="rect">
            <a:avLst/>
          </a:prstGeom>
        </p:spPr>
        <p:txBody>
          <a:bodyPr wrap="square">
            <a:spAutoFit/>
          </a:bodyPr>
          <a:lstStyle/>
          <a:p>
            <a:pPr fontAlgn="auto">
              <a:spcBef>
                <a:spcPts val="0"/>
              </a:spcBef>
              <a:spcAft>
                <a:spcPts val="0"/>
              </a:spcAft>
            </a:pPr>
            <a:r>
              <a:rPr lang="zh-CN" altLang="en-US" sz="1441" dirty="0">
                <a:solidFill>
                  <a:prstClr val="black"/>
                </a:solidFill>
                <a:latin typeface="微软雅黑" pitchFamily="34" charset="-122"/>
                <a:ea typeface="微软雅黑" pitchFamily="34" charset="-122"/>
              </a:rPr>
              <a:t>在损益可控、良性经营前提下，求发展、寻突破</a:t>
            </a:r>
          </a:p>
        </p:txBody>
      </p:sp>
      <p:sp>
        <p:nvSpPr>
          <p:cNvPr id="10" name="矩形 9"/>
          <p:cNvSpPr/>
          <p:nvPr/>
        </p:nvSpPr>
        <p:spPr>
          <a:xfrm>
            <a:off x="4108200" y="2267494"/>
            <a:ext cx="2540892" cy="757515"/>
          </a:xfrm>
          <a:prstGeom prst="rect">
            <a:avLst/>
          </a:prstGeom>
        </p:spPr>
        <p:txBody>
          <a:bodyPr wrap="square">
            <a:spAutoFit/>
          </a:bodyPr>
          <a:lstStyle/>
          <a:p>
            <a:pPr fontAlgn="auto">
              <a:spcBef>
                <a:spcPts val="0"/>
              </a:spcBef>
              <a:spcAft>
                <a:spcPts val="0"/>
              </a:spcAft>
            </a:pPr>
            <a:r>
              <a:rPr lang="zh-CN" altLang="en-US" sz="1441" dirty="0">
                <a:solidFill>
                  <a:prstClr val="black"/>
                </a:solidFill>
                <a:latin typeface="微软雅黑" pitchFamily="34" charset="-122"/>
                <a:ea typeface="微软雅黑" pitchFamily="34" charset="-122"/>
              </a:rPr>
              <a:t>加强体系建设、努力提升品牌，打造成为长虹空调第二粮仓</a:t>
            </a:r>
          </a:p>
        </p:txBody>
      </p:sp>
      <p:graphicFrame>
        <p:nvGraphicFramePr>
          <p:cNvPr id="16" name="表格 15"/>
          <p:cNvGraphicFramePr>
            <a:graphicFrameLocks noGrp="1"/>
          </p:cNvGraphicFramePr>
          <p:nvPr>
            <p:extLst>
              <p:ext uri="{D42A27DB-BD31-4B8C-83A1-F6EECF244321}">
                <p14:modId xmlns:p14="http://schemas.microsoft.com/office/powerpoint/2010/main" val="1177307399"/>
              </p:ext>
            </p:extLst>
          </p:nvPr>
        </p:nvGraphicFramePr>
        <p:xfrm>
          <a:off x="867362" y="3592485"/>
          <a:ext cx="9120437" cy="2071732"/>
        </p:xfrm>
        <a:graphic>
          <a:graphicData uri="http://schemas.openxmlformats.org/drawingml/2006/table">
            <a:tbl>
              <a:tblPr>
                <a:tableStyleId>{0E3FDE45-AF77-4B5C-9715-49D594BDF05E}</a:tableStyleId>
              </a:tblPr>
              <a:tblGrid>
                <a:gridCol w="1552430"/>
                <a:gridCol w="1756463"/>
                <a:gridCol w="1991171"/>
                <a:gridCol w="2838444"/>
                <a:gridCol w="981929"/>
              </a:tblGrid>
              <a:tr h="376126">
                <a:tc>
                  <a:txBody>
                    <a:bodyPr/>
                    <a:lstStyle/>
                    <a:p>
                      <a:pPr algn="ctr" fontAlgn="ctr"/>
                      <a:r>
                        <a:rPr lang="zh-CN" altLang="en-US" sz="1400" b="1" u="none" strike="noStrike" dirty="0">
                          <a:solidFill>
                            <a:schemeClr val="bg1"/>
                          </a:solidFill>
                          <a:effectLst/>
                          <a:latin typeface="微软雅黑" pitchFamily="34" charset="-122"/>
                          <a:ea typeface="微软雅黑" pitchFamily="34" charset="-122"/>
                        </a:rPr>
                        <a:t>区域定位</a:t>
                      </a:r>
                      <a:endParaRPr lang="zh-CN" altLang="en-US" sz="1400" b="1" i="0" u="none" strike="noStrike" dirty="0">
                        <a:solidFill>
                          <a:schemeClr val="bg1"/>
                        </a:solidFill>
                        <a:effectLst/>
                        <a:latin typeface="微软雅黑" pitchFamily="34" charset="-122"/>
                        <a:ea typeface="微软雅黑" pitchFamily="34" charset="-122"/>
                      </a:endParaRPr>
                    </a:p>
                  </a:txBody>
                  <a:tcPr marL="8579" marR="8579" marT="8579" marB="0" anchor="ctr">
                    <a:solidFill>
                      <a:schemeClr val="accent1">
                        <a:lumMod val="50000"/>
                      </a:schemeClr>
                    </a:solidFill>
                  </a:tcPr>
                </a:tc>
                <a:tc>
                  <a:txBody>
                    <a:bodyPr/>
                    <a:lstStyle/>
                    <a:p>
                      <a:pPr algn="ctr" fontAlgn="ctr"/>
                      <a:r>
                        <a:rPr lang="zh-CN" altLang="en-US" sz="1400" b="1" u="none" strike="noStrike" dirty="0">
                          <a:solidFill>
                            <a:schemeClr val="bg1"/>
                          </a:solidFill>
                          <a:effectLst/>
                          <a:latin typeface="微软雅黑" pitchFamily="34" charset="-122"/>
                          <a:ea typeface="微软雅黑" pitchFamily="34" charset="-122"/>
                        </a:rPr>
                        <a:t>核心区域</a:t>
                      </a:r>
                      <a:endParaRPr lang="zh-CN" altLang="en-US" sz="1400" b="1" i="0" u="none" strike="noStrike" dirty="0">
                        <a:solidFill>
                          <a:schemeClr val="bg1"/>
                        </a:solidFill>
                        <a:effectLst/>
                        <a:latin typeface="微软雅黑" pitchFamily="34" charset="-122"/>
                        <a:ea typeface="微软雅黑" pitchFamily="34" charset="-122"/>
                      </a:endParaRPr>
                    </a:p>
                  </a:txBody>
                  <a:tcPr marL="8579" marR="8579" marT="8579" marB="0" anchor="ctr">
                    <a:solidFill>
                      <a:schemeClr val="accent1">
                        <a:lumMod val="50000"/>
                      </a:schemeClr>
                    </a:solidFill>
                  </a:tcPr>
                </a:tc>
                <a:tc>
                  <a:txBody>
                    <a:bodyPr/>
                    <a:lstStyle/>
                    <a:p>
                      <a:pPr algn="ctr" fontAlgn="ctr"/>
                      <a:r>
                        <a:rPr lang="zh-CN" altLang="en-US" sz="1400" b="1" u="none" strike="noStrike" dirty="0">
                          <a:solidFill>
                            <a:schemeClr val="bg1"/>
                          </a:solidFill>
                          <a:effectLst/>
                          <a:latin typeface="微软雅黑" pitchFamily="34" charset="-122"/>
                          <a:ea typeface="微软雅黑" pitchFamily="34" charset="-122"/>
                        </a:rPr>
                        <a:t>主力区域</a:t>
                      </a:r>
                      <a:endParaRPr lang="zh-CN" altLang="en-US" sz="1400" b="1" i="0" u="none" strike="noStrike" dirty="0">
                        <a:solidFill>
                          <a:schemeClr val="bg1"/>
                        </a:solidFill>
                        <a:effectLst/>
                        <a:latin typeface="微软雅黑" pitchFamily="34" charset="-122"/>
                        <a:ea typeface="微软雅黑" pitchFamily="34" charset="-122"/>
                      </a:endParaRPr>
                    </a:p>
                  </a:txBody>
                  <a:tcPr marL="8579" marR="8579" marT="8579" marB="0" anchor="ctr">
                    <a:solidFill>
                      <a:schemeClr val="accent1">
                        <a:lumMod val="50000"/>
                      </a:schemeClr>
                    </a:solidFill>
                  </a:tcPr>
                </a:tc>
                <a:tc>
                  <a:txBody>
                    <a:bodyPr/>
                    <a:lstStyle/>
                    <a:p>
                      <a:pPr algn="ctr" fontAlgn="ctr"/>
                      <a:r>
                        <a:rPr lang="zh-CN" altLang="en-US" sz="1400" b="1" u="none" strike="noStrike" dirty="0">
                          <a:solidFill>
                            <a:schemeClr val="bg1"/>
                          </a:solidFill>
                          <a:effectLst/>
                          <a:latin typeface="微软雅黑" pitchFamily="34" charset="-122"/>
                          <a:ea typeface="微软雅黑" pitchFamily="34" charset="-122"/>
                        </a:rPr>
                        <a:t>待提升区域</a:t>
                      </a:r>
                      <a:endParaRPr lang="zh-CN" altLang="en-US" sz="1400" b="1" i="0" u="none" strike="noStrike" dirty="0">
                        <a:solidFill>
                          <a:schemeClr val="bg1"/>
                        </a:solidFill>
                        <a:effectLst/>
                        <a:latin typeface="微软雅黑" pitchFamily="34" charset="-122"/>
                        <a:ea typeface="微软雅黑" pitchFamily="34" charset="-122"/>
                      </a:endParaRPr>
                    </a:p>
                  </a:txBody>
                  <a:tcPr marL="8579" marR="8579" marT="8579" marB="0" anchor="ctr">
                    <a:solidFill>
                      <a:schemeClr val="accent1">
                        <a:lumMod val="50000"/>
                      </a:schemeClr>
                    </a:solidFill>
                  </a:tcPr>
                </a:tc>
                <a:tc>
                  <a:txBody>
                    <a:bodyPr/>
                    <a:lstStyle/>
                    <a:p>
                      <a:pPr algn="ctr" fontAlgn="ctr"/>
                      <a:r>
                        <a:rPr lang="zh-CN" altLang="en-US" sz="1400" b="1" u="none" strike="noStrike" dirty="0">
                          <a:solidFill>
                            <a:schemeClr val="bg1"/>
                          </a:solidFill>
                          <a:effectLst/>
                          <a:latin typeface="微软雅黑" pitchFamily="34" charset="-122"/>
                          <a:ea typeface="微软雅黑" pitchFamily="34" charset="-122"/>
                        </a:rPr>
                        <a:t>合计</a:t>
                      </a:r>
                      <a:endParaRPr lang="zh-CN" altLang="en-US" sz="1400" b="1" i="0" u="none" strike="noStrike" dirty="0">
                        <a:solidFill>
                          <a:schemeClr val="bg1"/>
                        </a:solidFill>
                        <a:effectLst/>
                        <a:latin typeface="微软雅黑" pitchFamily="34" charset="-122"/>
                        <a:ea typeface="微软雅黑" pitchFamily="34" charset="-122"/>
                      </a:endParaRPr>
                    </a:p>
                  </a:txBody>
                  <a:tcPr marL="8579" marR="8579" marT="8579" marB="0" anchor="ctr">
                    <a:solidFill>
                      <a:schemeClr val="accent1">
                        <a:lumMod val="50000"/>
                      </a:schemeClr>
                    </a:solidFill>
                  </a:tcPr>
                </a:tc>
              </a:tr>
              <a:tr h="799990">
                <a:tc>
                  <a:txBody>
                    <a:bodyPr/>
                    <a:lstStyle/>
                    <a:p>
                      <a:pPr algn="ctr" fontAlgn="ctr"/>
                      <a:r>
                        <a:rPr lang="zh-CN" altLang="en-US" sz="1400" u="none" strike="noStrike" dirty="0">
                          <a:effectLst/>
                          <a:latin typeface="微软雅黑" pitchFamily="34" charset="-122"/>
                          <a:ea typeface="微软雅黑" pitchFamily="34" charset="-122"/>
                        </a:rPr>
                        <a:t>省份</a:t>
                      </a:r>
                      <a:endParaRPr lang="zh-CN" altLang="en-US" sz="1400" b="0"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ctr" fontAlgn="ctr"/>
                      <a:r>
                        <a:rPr lang="zh-CN" altLang="en-US" sz="1400" b="0" i="0" u="none" strike="noStrike" dirty="0" smtClean="0">
                          <a:solidFill>
                            <a:srgbClr val="000000"/>
                          </a:solidFill>
                          <a:effectLst/>
                          <a:latin typeface="微软雅黑" pitchFamily="34" charset="-122"/>
                          <a:ea typeface="微软雅黑" pitchFamily="34" charset="-122"/>
                        </a:rPr>
                        <a:t>川渝陕</a:t>
                      </a:r>
                      <a:endParaRPr lang="zh-CN" altLang="en-US" sz="1400" b="0"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l" fontAlgn="ctr"/>
                      <a:r>
                        <a:rPr lang="zh-CN" altLang="en-US" sz="1400" u="none" strike="noStrike" dirty="0">
                          <a:effectLst/>
                          <a:latin typeface="微软雅黑" pitchFamily="34" charset="-122"/>
                          <a:ea typeface="微软雅黑" pitchFamily="34" charset="-122"/>
                        </a:rPr>
                        <a:t>福建、江苏、浙江、安徽、广西、河南、河北、山东、山西</a:t>
                      </a:r>
                      <a:endParaRPr lang="zh-CN" altLang="en-US" sz="1400" b="0"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l" fontAlgn="ctr"/>
                      <a:r>
                        <a:rPr lang="zh-CN" altLang="en-US" sz="1400" u="none" strike="noStrike" dirty="0">
                          <a:effectLst/>
                          <a:latin typeface="微软雅黑" pitchFamily="34" charset="-122"/>
                          <a:ea typeface="微软雅黑" pitchFamily="34" charset="-122"/>
                        </a:rPr>
                        <a:t>广东、北京、天津、上</a:t>
                      </a:r>
                      <a:r>
                        <a:rPr lang="zh-CN" altLang="en-US" sz="1400" u="none" strike="noStrike" dirty="0" smtClean="0">
                          <a:effectLst/>
                          <a:latin typeface="微软雅黑" pitchFamily="34" charset="-122"/>
                          <a:ea typeface="微软雅黑" pitchFamily="34" charset="-122"/>
                        </a:rPr>
                        <a:t>海、湖</a:t>
                      </a:r>
                      <a:r>
                        <a:rPr lang="zh-CN" altLang="en-US" sz="1400" u="none" strike="noStrike" dirty="0">
                          <a:effectLst/>
                          <a:latin typeface="微软雅黑" pitchFamily="34" charset="-122"/>
                          <a:ea typeface="微软雅黑" pitchFamily="34" charset="-122"/>
                        </a:rPr>
                        <a:t>南、湖北、江西、东北、新疆、云南、贵州</a:t>
                      </a:r>
                      <a:endParaRPr lang="zh-CN" altLang="en-US" sz="1400" b="0"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8579" marR="8579" marT="8579" marB="0" anchor="ctr"/>
                </a:tc>
              </a:tr>
              <a:tr h="447808">
                <a:tc>
                  <a:txBody>
                    <a:bodyPr/>
                    <a:lstStyle/>
                    <a:p>
                      <a:pPr algn="ctr" fontAlgn="ctr"/>
                      <a:r>
                        <a:rPr lang="zh-CN" altLang="en-US" sz="1400" u="none" strike="noStrike" dirty="0">
                          <a:effectLst/>
                          <a:latin typeface="微软雅黑" pitchFamily="34" charset="-122"/>
                          <a:ea typeface="微软雅黑" pitchFamily="34" charset="-122"/>
                        </a:rPr>
                        <a:t>销售规</a:t>
                      </a:r>
                      <a:r>
                        <a:rPr lang="zh-CN" altLang="en-US" sz="1400" u="none" strike="noStrike" dirty="0" smtClean="0">
                          <a:effectLst/>
                          <a:latin typeface="微软雅黑" pitchFamily="34" charset="-122"/>
                          <a:ea typeface="微软雅黑" pitchFamily="34" charset="-122"/>
                        </a:rPr>
                        <a:t>模</a:t>
                      </a:r>
                      <a:endParaRPr lang="en-US" altLang="zh-CN" sz="1400" u="none" strike="noStrike" dirty="0" smtClean="0">
                        <a:effectLst/>
                        <a:latin typeface="微软雅黑" pitchFamily="34" charset="-122"/>
                        <a:ea typeface="微软雅黑" pitchFamily="34" charset="-122"/>
                      </a:endParaRPr>
                    </a:p>
                    <a:p>
                      <a:pPr algn="ctr" fontAlgn="ctr"/>
                      <a:r>
                        <a:rPr lang="zh-CN" altLang="en-US" sz="1400" u="none" strike="noStrike" dirty="0" smtClean="0">
                          <a:effectLst/>
                          <a:latin typeface="微软雅黑" pitchFamily="34" charset="-122"/>
                          <a:ea typeface="微软雅黑" pitchFamily="34" charset="-122"/>
                        </a:rPr>
                        <a:t>（</a:t>
                      </a:r>
                      <a:r>
                        <a:rPr lang="zh-CN" altLang="en-US" sz="1400" u="none" strike="noStrike" dirty="0">
                          <a:effectLst/>
                          <a:latin typeface="微软雅黑" pitchFamily="34" charset="-122"/>
                          <a:ea typeface="微软雅黑" pitchFamily="34" charset="-122"/>
                        </a:rPr>
                        <a:t>含</a:t>
                      </a:r>
                      <a:r>
                        <a:rPr lang="zh-CN" altLang="en-US" sz="1400" u="none" strike="noStrike" dirty="0" smtClean="0">
                          <a:effectLst/>
                          <a:latin typeface="微软雅黑" pitchFamily="34" charset="-122"/>
                          <a:ea typeface="微软雅黑" pitchFamily="34" charset="-122"/>
                        </a:rPr>
                        <a:t>税）</a:t>
                      </a:r>
                      <a:endParaRPr lang="zh-CN" altLang="en-US" sz="1400" b="0"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40000"/>
                        <a:lumOff val="60000"/>
                      </a:schemeClr>
                    </a:solidFill>
                  </a:tcPr>
                </a:tc>
                <a:tc>
                  <a:txBody>
                    <a:bodyPr/>
                    <a:lstStyle/>
                    <a:p>
                      <a:pPr algn="ctr" fontAlgn="ctr"/>
                      <a:r>
                        <a:rPr lang="en-US" altLang="zh-CN" sz="1400" u="none" strike="noStrike" dirty="0" smtClean="0">
                          <a:effectLst/>
                          <a:latin typeface="微软雅黑" pitchFamily="34" charset="-122"/>
                          <a:ea typeface="微软雅黑" pitchFamily="34" charset="-122"/>
                        </a:rPr>
                        <a:t>22</a:t>
                      </a:r>
                      <a:r>
                        <a:rPr lang="zh-CN" altLang="en-US" sz="1400" u="none" strike="noStrike" dirty="0" smtClean="0">
                          <a:effectLst/>
                          <a:latin typeface="微软雅黑" pitchFamily="34" charset="-122"/>
                          <a:ea typeface="微软雅黑" pitchFamily="34" charset="-122"/>
                        </a:rPr>
                        <a:t>亿</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40000"/>
                        <a:lumOff val="60000"/>
                      </a:schemeClr>
                    </a:solidFill>
                  </a:tcPr>
                </a:tc>
                <a:tc>
                  <a:txBody>
                    <a:bodyPr/>
                    <a:lstStyle/>
                    <a:p>
                      <a:pPr algn="ctr" fontAlgn="ctr"/>
                      <a:r>
                        <a:rPr lang="en-US" altLang="zh-CN" sz="1400" u="none" strike="noStrike" dirty="0" smtClean="0">
                          <a:effectLst/>
                          <a:latin typeface="微软雅黑" pitchFamily="34" charset="-122"/>
                          <a:ea typeface="微软雅黑" pitchFamily="34" charset="-122"/>
                        </a:rPr>
                        <a:t>20</a:t>
                      </a:r>
                      <a:r>
                        <a:rPr lang="zh-CN" altLang="en-US" sz="1400" u="none" strike="noStrike" dirty="0" smtClean="0">
                          <a:effectLst/>
                          <a:latin typeface="微软雅黑" pitchFamily="34" charset="-122"/>
                          <a:ea typeface="微软雅黑" pitchFamily="34" charset="-122"/>
                        </a:rPr>
                        <a:t>亿</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40000"/>
                        <a:lumOff val="60000"/>
                      </a:schemeClr>
                    </a:solidFill>
                  </a:tcPr>
                </a:tc>
                <a:tc>
                  <a:txBody>
                    <a:bodyPr/>
                    <a:lstStyle/>
                    <a:p>
                      <a:pPr algn="ctr" fontAlgn="ctr"/>
                      <a:r>
                        <a:rPr lang="en-US" altLang="zh-CN" sz="1400" u="none" strike="noStrike" dirty="0" smtClean="0">
                          <a:effectLst/>
                          <a:latin typeface="微软雅黑" pitchFamily="34" charset="-122"/>
                          <a:ea typeface="微软雅黑" pitchFamily="34" charset="-122"/>
                        </a:rPr>
                        <a:t>7</a:t>
                      </a:r>
                      <a:r>
                        <a:rPr lang="zh-CN" altLang="en-US" sz="1400" u="none" strike="noStrike" dirty="0" smtClean="0">
                          <a:effectLst/>
                          <a:latin typeface="微软雅黑" pitchFamily="34" charset="-122"/>
                          <a:ea typeface="微软雅黑" pitchFamily="34" charset="-122"/>
                        </a:rPr>
                        <a:t>亿</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40000"/>
                        <a:lumOff val="60000"/>
                      </a:schemeClr>
                    </a:solidFill>
                  </a:tcPr>
                </a:tc>
                <a:tc>
                  <a:txBody>
                    <a:bodyPr/>
                    <a:lstStyle/>
                    <a:p>
                      <a:pPr algn="ctr" fontAlgn="ctr"/>
                      <a:r>
                        <a:rPr lang="en-US" altLang="zh-CN" sz="1400" u="none" strike="noStrike" dirty="0" smtClean="0">
                          <a:effectLst/>
                          <a:latin typeface="微软雅黑" pitchFamily="34" charset="-122"/>
                          <a:ea typeface="微软雅黑" pitchFamily="34" charset="-122"/>
                        </a:rPr>
                        <a:t>49</a:t>
                      </a:r>
                      <a:r>
                        <a:rPr lang="zh-CN" altLang="en-US" sz="1400" u="none" strike="noStrike" dirty="0" smtClean="0">
                          <a:effectLst/>
                          <a:latin typeface="微软雅黑" pitchFamily="34" charset="-122"/>
                          <a:ea typeface="微软雅黑" pitchFamily="34" charset="-122"/>
                        </a:rPr>
                        <a:t>亿</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40000"/>
                        <a:lumOff val="60000"/>
                      </a:schemeClr>
                    </a:solidFill>
                  </a:tcPr>
                </a:tc>
              </a:tr>
              <a:tr h="447808">
                <a:tc>
                  <a:txBody>
                    <a:bodyPr/>
                    <a:lstStyle/>
                    <a:p>
                      <a:pPr algn="ctr" fontAlgn="ctr"/>
                      <a:r>
                        <a:rPr lang="zh-CN" altLang="en-US" sz="1400" u="none" strike="noStrike">
                          <a:effectLst/>
                          <a:latin typeface="微软雅黑" pitchFamily="34" charset="-122"/>
                          <a:ea typeface="微软雅黑" pitchFamily="34" charset="-122"/>
                        </a:rPr>
                        <a:t>区域占比</a:t>
                      </a:r>
                      <a:endParaRPr lang="zh-CN" altLang="en-US" sz="1400" b="0" i="0" u="none" strike="noStrike">
                        <a:solidFill>
                          <a:srgbClr val="000000"/>
                        </a:solidFill>
                        <a:effectLst/>
                        <a:latin typeface="微软雅黑" pitchFamily="34" charset="-122"/>
                        <a:ea typeface="微软雅黑" pitchFamily="34" charset="-122"/>
                      </a:endParaRPr>
                    </a:p>
                  </a:txBody>
                  <a:tcPr marL="8579" marR="8579" marT="8579" marB="0" anchor="ctr"/>
                </a:tc>
                <a:tc>
                  <a:txBody>
                    <a:bodyPr/>
                    <a:lstStyle/>
                    <a:p>
                      <a:pPr algn="ctr" fontAlgn="ctr"/>
                      <a:r>
                        <a:rPr lang="en-US" altLang="zh-CN" sz="1400" u="none" strike="noStrike" dirty="0" smtClean="0">
                          <a:effectLst/>
                          <a:latin typeface="微软雅黑" pitchFamily="34" charset="-122"/>
                          <a:ea typeface="微软雅黑" pitchFamily="34" charset="-122"/>
                        </a:rPr>
                        <a:t>45%</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ctr" fontAlgn="ctr"/>
                      <a:r>
                        <a:rPr lang="en-US" altLang="zh-CN" sz="1400" u="none" strike="noStrike" dirty="0" smtClean="0">
                          <a:effectLst/>
                          <a:latin typeface="微软雅黑" pitchFamily="34" charset="-122"/>
                          <a:ea typeface="微软雅黑" pitchFamily="34" charset="-122"/>
                        </a:rPr>
                        <a:t>41%</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ctr" fontAlgn="ctr"/>
                      <a:r>
                        <a:rPr lang="en-US" altLang="zh-CN" sz="1400" u="none" strike="noStrike" dirty="0" smtClean="0">
                          <a:effectLst/>
                          <a:latin typeface="微软雅黑" pitchFamily="34" charset="-122"/>
                          <a:ea typeface="微软雅黑" pitchFamily="34" charset="-122"/>
                        </a:rPr>
                        <a:t>14%</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ctr" fontAlgn="ctr"/>
                      <a:r>
                        <a:rPr lang="en-US" altLang="zh-CN" sz="1400" u="none" strike="noStrike" dirty="0" smtClean="0">
                          <a:effectLst/>
                          <a:latin typeface="微软雅黑" pitchFamily="34" charset="-122"/>
                          <a:ea typeface="微软雅黑" pitchFamily="34" charset="-122"/>
                        </a:rPr>
                        <a:t>100%</a:t>
                      </a:r>
                      <a:endParaRPr lang="en-US" altLang="zh-CN" sz="1400" b="0" i="0" u="none" strike="noStrike" dirty="0">
                        <a:solidFill>
                          <a:srgbClr val="000000"/>
                        </a:solidFill>
                        <a:effectLst/>
                        <a:latin typeface="微软雅黑" pitchFamily="34" charset="-122"/>
                        <a:ea typeface="微软雅黑" pitchFamily="34" charset="-122"/>
                      </a:endParaRPr>
                    </a:p>
                  </a:txBody>
                  <a:tcPr marL="8579" marR="8579" marT="8579" marB="0" anchor="ctr"/>
                </a:tc>
              </a:tr>
            </a:tbl>
          </a:graphicData>
        </a:graphic>
      </p:graphicFrame>
    </p:spTree>
    <p:extLst>
      <p:ext uri="{BB962C8B-B14F-4D97-AF65-F5344CB8AC3E}">
        <p14:creationId xmlns:p14="http://schemas.microsoft.com/office/powerpoint/2010/main" val="37336909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817709881"/>
              </p:ext>
            </p:extLst>
          </p:nvPr>
        </p:nvGraphicFramePr>
        <p:xfrm>
          <a:off x="416068" y="1614412"/>
          <a:ext cx="10097208" cy="4278948"/>
        </p:xfrm>
        <a:graphic>
          <a:graphicData uri="http://schemas.openxmlformats.org/drawingml/2006/table">
            <a:tbl>
              <a:tblPr>
                <a:tableStyleId>{BC89EF96-8CEA-46FF-86C4-4CE0E7609802}</a:tableStyleId>
              </a:tblPr>
              <a:tblGrid>
                <a:gridCol w="1156301"/>
                <a:gridCol w="1675973"/>
                <a:gridCol w="1185450"/>
                <a:gridCol w="6079484"/>
              </a:tblGrid>
              <a:tr h="385432">
                <a:tc>
                  <a:txBody>
                    <a:bodyPr/>
                    <a:lstStyle/>
                    <a:p>
                      <a:pPr algn="ctr" fontAlgn="ctr"/>
                      <a:r>
                        <a:rPr lang="zh-CN" altLang="en-US" sz="1400" u="none" strike="noStrike" dirty="0" smtClean="0">
                          <a:effectLst/>
                          <a:latin typeface="微软雅黑" pitchFamily="34" charset="-122"/>
                          <a:ea typeface="微软雅黑" pitchFamily="34" charset="-122"/>
                        </a:rPr>
                        <a:t>渠道类型</a:t>
                      </a:r>
                      <a:endParaRPr lang="zh-CN" altLang="en-US" sz="1400" b="1"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20000"/>
                        <a:lumOff val="80000"/>
                      </a:schemeClr>
                    </a:solidFill>
                  </a:tcPr>
                </a:tc>
                <a:tc>
                  <a:txBody>
                    <a:bodyPr/>
                    <a:lstStyle/>
                    <a:p>
                      <a:pPr algn="ctr" fontAlgn="ctr"/>
                      <a:r>
                        <a:rPr lang="zh-CN" altLang="en-US" sz="1400" u="none" strike="noStrike" dirty="0" smtClean="0">
                          <a:effectLst/>
                          <a:latin typeface="微软雅黑" pitchFamily="34" charset="-122"/>
                          <a:ea typeface="微软雅黑" pitchFamily="34" charset="-122"/>
                        </a:rPr>
                        <a:t>区域划分</a:t>
                      </a:r>
                      <a:endParaRPr lang="zh-CN" altLang="en-US" sz="1400" b="1"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20000"/>
                        <a:lumOff val="80000"/>
                      </a:schemeClr>
                    </a:solidFill>
                  </a:tcPr>
                </a:tc>
                <a:tc>
                  <a:txBody>
                    <a:bodyPr/>
                    <a:lstStyle/>
                    <a:p>
                      <a:pPr algn="ctr" fontAlgn="ctr"/>
                      <a:r>
                        <a:rPr lang="zh-CN" altLang="en-US" sz="1400" u="none" strike="noStrike" dirty="0" smtClean="0">
                          <a:effectLst/>
                          <a:latin typeface="微软雅黑" pitchFamily="34" charset="-122"/>
                          <a:ea typeface="微软雅黑" pitchFamily="34" charset="-122"/>
                        </a:rPr>
                        <a:t>对标品牌</a:t>
                      </a:r>
                      <a:endParaRPr lang="zh-CN" altLang="en-US" sz="1400" b="1"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20000"/>
                        <a:lumOff val="80000"/>
                      </a:schemeClr>
                    </a:solidFill>
                  </a:tcPr>
                </a:tc>
                <a:tc>
                  <a:txBody>
                    <a:bodyPr/>
                    <a:lstStyle/>
                    <a:p>
                      <a:pPr algn="ctr" fontAlgn="ctr"/>
                      <a:r>
                        <a:rPr lang="zh-CN" altLang="en-US" sz="1400" u="none" strike="noStrike" dirty="0" smtClean="0">
                          <a:effectLst/>
                          <a:latin typeface="微软雅黑" pitchFamily="34" charset="-122"/>
                          <a:ea typeface="微软雅黑" pitchFamily="34" charset="-122"/>
                        </a:rPr>
                        <a:t>对标策略</a:t>
                      </a:r>
                      <a:endParaRPr lang="zh-CN" altLang="en-US" sz="1400" b="1" i="0" u="none" strike="noStrike" dirty="0">
                        <a:solidFill>
                          <a:srgbClr val="000000"/>
                        </a:solidFill>
                        <a:effectLst/>
                        <a:latin typeface="微软雅黑" pitchFamily="34" charset="-122"/>
                        <a:ea typeface="微软雅黑" pitchFamily="34" charset="-122"/>
                      </a:endParaRPr>
                    </a:p>
                  </a:txBody>
                  <a:tcPr marL="8579" marR="8579" marT="8579" marB="0" anchor="ctr">
                    <a:solidFill>
                      <a:schemeClr val="accent1">
                        <a:lumMod val="20000"/>
                        <a:lumOff val="80000"/>
                      </a:schemeClr>
                    </a:solidFill>
                  </a:tcPr>
                </a:tc>
              </a:tr>
              <a:tr h="1524501">
                <a:tc rowSpan="2">
                  <a:txBody>
                    <a:bodyPr/>
                    <a:lstStyle/>
                    <a:p>
                      <a:pPr algn="ctr"/>
                      <a:r>
                        <a:rPr lang="zh-CN" altLang="en-US" sz="1400" dirty="0" smtClean="0">
                          <a:latin typeface="微软雅黑" pitchFamily="34" charset="-122"/>
                          <a:ea typeface="微软雅黑" pitchFamily="34" charset="-122"/>
                        </a:rPr>
                        <a:t>线下</a:t>
                      </a:r>
                      <a:endParaRPr lang="zh-CN" altLang="en-US" sz="1400" b="1" dirty="0">
                        <a:latin typeface="微软雅黑" pitchFamily="34" charset="-122"/>
                        <a:ea typeface="微软雅黑" pitchFamily="34" charset="-122"/>
                      </a:endParaRPr>
                    </a:p>
                  </a:txBody>
                  <a:tcPr marL="8579" marR="8579" marT="8579" marB="0" anchor="ctr"/>
                </a:tc>
                <a:tc>
                  <a:txBody>
                    <a:bodyPr/>
                    <a:lstStyle/>
                    <a:p>
                      <a:pPr algn="ctr" fontAlgn="ctr"/>
                      <a:r>
                        <a:rPr lang="zh-CN" altLang="en-US" sz="1400" u="none" strike="noStrike" dirty="0" smtClean="0">
                          <a:effectLst/>
                          <a:latin typeface="微软雅黑" pitchFamily="34" charset="-122"/>
                          <a:ea typeface="微软雅黑" pitchFamily="34" charset="-122"/>
                        </a:rPr>
                        <a:t>西南</a:t>
                      </a:r>
                      <a:endParaRPr lang="en-US" altLang="zh-CN" sz="1400" u="none" strike="noStrike" dirty="0" smtClean="0">
                        <a:effectLst/>
                        <a:latin typeface="微软雅黑" pitchFamily="34" charset="-122"/>
                        <a:ea typeface="微软雅黑" pitchFamily="34" charset="-122"/>
                      </a:endParaRPr>
                    </a:p>
                    <a:p>
                      <a:pPr algn="ctr" fontAlgn="ctr"/>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川</a:t>
                      </a:r>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渝</a:t>
                      </a:r>
                      <a:r>
                        <a:rPr lang="en-US" altLang="zh-CN" sz="1400" u="none" strike="noStrike" dirty="0" smtClean="0">
                          <a:effectLst/>
                          <a:latin typeface="微软雅黑" pitchFamily="34" charset="-122"/>
                          <a:ea typeface="微软雅黑" pitchFamily="34" charset="-122"/>
                        </a:rPr>
                        <a:t>/</a:t>
                      </a:r>
                      <a:r>
                        <a:rPr lang="zh-CN" altLang="en-US" sz="1400" u="none" strike="noStrike" dirty="0" smtClean="0">
                          <a:effectLst/>
                          <a:latin typeface="微软雅黑" pitchFamily="34" charset="-122"/>
                          <a:ea typeface="微软雅黑" pitchFamily="34" charset="-122"/>
                        </a:rPr>
                        <a:t>陕</a:t>
                      </a:r>
                      <a:r>
                        <a:rPr lang="en-US" altLang="zh-CN" sz="1400" u="none" strike="noStrike" dirty="0" smtClean="0">
                          <a:effectLst/>
                          <a:latin typeface="微软雅黑" pitchFamily="34" charset="-122"/>
                          <a:ea typeface="微软雅黑" pitchFamily="34" charset="-122"/>
                        </a:rPr>
                        <a:t>)</a:t>
                      </a:r>
                      <a:endParaRPr lang="zh-CN" altLang="en-US" sz="1400" b="1"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ctr"/>
                      <a:endParaRPr lang="zh-CN" altLang="en-US" sz="1400" b="1" dirty="0">
                        <a:latin typeface="微软雅黑" pitchFamily="34" charset="-122"/>
                        <a:ea typeface="微软雅黑" pitchFamily="34" charset="-122"/>
                      </a:endParaRPr>
                    </a:p>
                  </a:txBody>
                  <a:tcPr marL="8579" marR="8579" marT="8579" marB="0" anchor="ctr"/>
                </a:tc>
                <a:tc>
                  <a:txBody>
                    <a:bodyPr/>
                    <a:lstStyle/>
                    <a:p>
                      <a:pPr marL="0" marR="0" indent="0" algn="l" defTabSz="914400" rtl="0" eaLnBrk="1" fontAlgn="ctr" latinLnBrk="0" hangingPunct="1">
                        <a:lnSpc>
                          <a:spcPct val="100000"/>
                        </a:lnSpc>
                        <a:spcBef>
                          <a:spcPts val="600"/>
                        </a:spcBef>
                        <a:spcAft>
                          <a:spcPts val="0"/>
                        </a:spcAft>
                        <a:buClrTx/>
                        <a:buSzTx/>
                        <a:buFontTx/>
                        <a:buNone/>
                        <a:tabLst/>
                        <a:defRPr/>
                      </a:pPr>
                      <a:endParaRPr lang="en-US" altLang="zh-CN" sz="1400" kern="1200" dirty="0" smtClean="0">
                        <a:latin typeface="微软雅黑" pitchFamily="34" charset="-122"/>
                        <a:ea typeface="微软雅黑" pitchFamily="34" charset="-122"/>
                      </a:endParaRPr>
                    </a:p>
                    <a:p>
                      <a:pPr marL="0" marR="0" indent="0" algn="l" defTabSz="914400" rtl="0" eaLnBrk="1" fontAlgn="ctr" latinLnBrk="0" hangingPunct="1">
                        <a:lnSpc>
                          <a:spcPct val="100000"/>
                        </a:lnSpc>
                        <a:spcBef>
                          <a:spcPts val="600"/>
                        </a:spcBef>
                        <a:spcAft>
                          <a:spcPts val="0"/>
                        </a:spcAft>
                        <a:buClrTx/>
                        <a:buSzTx/>
                        <a:buFontTx/>
                        <a:buNone/>
                        <a:tabLst/>
                        <a:defRPr/>
                      </a:pPr>
                      <a:r>
                        <a:rPr lang="zh-CN" altLang="en-US" sz="1400" kern="1200" dirty="0" smtClean="0">
                          <a:latin typeface="微软雅黑" pitchFamily="34" charset="-122"/>
                          <a:ea typeface="微软雅黑" pitchFamily="34" charset="-122"/>
                        </a:rPr>
                        <a:t>针锋相对，二打一，同等价格比配置，同等配置比价格。通过</a:t>
                      </a:r>
                      <a:r>
                        <a:rPr lang="en-US" altLang="zh-CN" sz="1400" kern="1200" dirty="0" smtClean="0">
                          <a:latin typeface="微软雅黑" pitchFamily="34" charset="-122"/>
                          <a:ea typeface="微软雅黑" pitchFamily="34" charset="-122"/>
                        </a:rPr>
                        <a:t>IZ&amp;Q5X</a:t>
                      </a:r>
                      <a:r>
                        <a:rPr lang="zh-CN" altLang="en-US" sz="1400" kern="1200" dirty="0" smtClean="0">
                          <a:latin typeface="微软雅黑" pitchFamily="34" charset="-122"/>
                          <a:ea typeface="微软雅黑" pitchFamily="34" charset="-122"/>
                        </a:rPr>
                        <a:t>来</a:t>
                      </a:r>
                      <a:r>
                        <a:rPr lang="en-US" altLang="zh-CN" sz="1400" kern="1200" dirty="0" smtClean="0">
                          <a:latin typeface="微软雅黑" pitchFamily="34" charset="-122"/>
                          <a:ea typeface="微软雅黑" pitchFamily="34" charset="-122"/>
                        </a:rPr>
                        <a:t>PK</a:t>
                      </a:r>
                      <a:r>
                        <a:rPr lang="zh-CN" altLang="en-US" sz="1400" kern="1200" dirty="0" smtClean="0">
                          <a:latin typeface="微软雅黑" pitchFamily="34" charset="-122"/>
                          <a:ea typeface="微软雅黑" pitchFamily="34" charset="-122"/>
                        </a:rPr>
                        <a:t>美的</a:t>
                      </a:r>
                      <a:r>
                        <a:rPr lang="en-US" altLang="zh-CN" sz="1400" kern="1200" dirty="0" smtClean="0">
                          <a:latin typeface="微软雅黑" pitchFamily="34" charset="-122"/>
                          <a:ea typeface="微软雅黑" pitchFamily="34" charset="-122"/>
                        </a:rPr>
                        <a:t>PH-A1</a:t>
                      </a:r>
                      <a:r>
                        <a:rPr lang="zh-CN" altLang="en-US" sz="1400" kern="1200" dirty="0" smtClean="0">
                          <a:latin typeface="微软雅黑" pitchFamily="34" charset="-122"/>
                          <a:ea typeface="微软雅黑" pitchFamily="34" charset="-122"/>
                        </a:rPr>
                        <a:t>，通过</a:t>
                      </a:r>
                      <a:r>
                        <a:rPr lang="en-US" altLang="zh-CN" sz="1400" kern="1200" dirty="0" smtClean="0">
                          <a:latin typeface="微软雅黑" pitchFamily="34" charset="-122"/>
                          <a:ea typeface="微软雅黑" pitchFamily="34" charset="-122"/>
                        </a:rPr>
                        <a:t>IG&amp;DBR</a:t>
                      </a:r>
                      <a:r>
                        <a:rPr lang="zh-CN" altLang="en-US" sz="1400" kern="1200" dirty="0" smtClean="0">
                          <a:latin typeface="微软雅黑" pitchFamily="34" charset="-122"/>
                          <a:ea typeface="微软雅黑" pitchFamily="34" charset="-122"/>
                        </a:rPr>
                        <a:t>来</a:t>
                      </a:r>
                      <a:r>
                        <a:rPr lang="en-US" altLang="zh-CN" sz="1400" kern="1200" dirty="0" smtClean="0">
                          <a:latin typeface="微软雅黑" pitchFamily="34" charset="-122"/>
                          <a:ea typeface="微软雅黑" pitchFamily="34" charset="-122"/>
                        </a:rPr>
                        <a:t>PK</a:t>
                      </a:r>
                      <a:r>
                        <a:rPr lang="zh-CN" altLang="en-US" sz="1400" kern="1200" dirty="0" smtClean="0">
                          <a:latin typeface="微软雅黑" pitchFamily="34" charset="-122"/>
                          <a:ea typeface="微软雅黑" pitchFamily="34" charset="-122"/>
                        </a:rPr>
                        <a:t>美的</a:t>
                      </a:r>
                      <a:r>
                        <a:rPr lang="en-US" altLang="zh-CN" sz="1400" kern="1200" dirty="0" smtClean="0">
                          <a:latin typeface="微软雅黑" pitchFamily="34" charset="-122"/>
                          <a:ea typeface="微软雅黑" pitchFamily="34" charset="-122"/>
                        </a:rPr>
                        <a:t>PH-A3</a:t>
                      </a:r>
                      <a:r>
                        <a:rPr lang="zh-CN" altLang="en-US" sz="1400" kern="1200" dirty="0" smtClean="0">
                          <a:latin typeface="微软雅黑" pitchFamily="34" charset="-122"/>
                          <a:ea typeface="微软雅黑" pitchFamily="34" charset="-122"/>
                        </a:rPr>
                        <a:t>，通过</a:t>
                      </a:r>
                      <a:r>
                        <a:rPr lang="en-US" altLang="zh-CN" sz="1400" kern="1200" dirty="0" smtClean="0">
                          <a:latin typeface="微软雅黑" pitchFamily="34" charset="-122"/>
                          <a:ea typeface="微软雅黑" pitchFamily="34" charset="-122"/>
                        </a:rPr>
                        <a:t>Q5KS</a:t>
                      </a:r>
                      <a:r>
                        <a:rPr lang="zh-CN" altLang="en-US" sz="1400" kern="1200" dirty="0" smtClean="0">
                          <a:latin typeface="微软雅黑" pitchFamily="34" charset="-122"/>
                          <a:ea typeface="微软雅黑" pitchFamily="34" charset="-122"/>
                        </a:rPr>
                        <a:t>来</a:t>
                      </a:r>
                      <a:r>
                        <a:rPr lang="en-US" altLang="zh-CN" sz="1400" kern="1200" dirty="0" smtClean="0">
                          <a:latin typeface="微软雅黑" pitchFamily="34" charset="-122"/>
                          <a:ea typeface="微软雅黑" pitchFamily="34" charset="-122"/>
                        </a:rPr>
                        <a:t>PK</a:t>
                      </a:r>
                      <a:r>
                        <a:rPr lang="zh-CN" altLang="en-US" sz="1400" kern="1200" dirty="0" smtClean="0">
                          <a:latin typeface="微软雅黑" pitchFamily="34" charset="-122"/>
                          <a:ea typeface="微软雅黑" pitchFamily="34" charset="-122"/>
                        </a:rPr>
                        <a:t>美的</a:t>
                      </a:r>
                      <a:r>
                        <a:rPr lang="en-US" altLang="zh-CN" sz="1400" kern="1200" dirty="0" smtClean="0">
                          <a:latin typeface="微软雅黑" pitchFamily="34" charset="-122"/>
                          <a:ea typeface="微软雅黑" pitchFamily="34" charset="-122"/>
                        </a:rPr>
                        <a:t>YB</a:t>
                      </a:r>
                      <a:r>
                        <a:rPr lang="zh-CN" altLang="en-US" sz="1400" kern="1200" dirty="0" smtClean="0">
                          <a:latin typeface="微软雅黑" pitchFamily="34" charset="-122"/>
                          <a:ea typeface="微软雅黑" pitchFamily="34" charset="-122"/>
                        </a:rPr>
                        <a:t>。</a:t>
                      </a:r>
                      <a:endParaRPr lang="en-US" altLang="zh-CN" sz="1400" kern="1200" dirty="0" smtClean="0">
                        <a:latin typeface="微软雅黑" pitchFamily="34" charset="-122"/>
                        <a:ea typeface="微软雅黑" pitchFamily="34" charset="-122"/>
                      </a:endParaRPr>
                    </a:p>
                    <a:p>
                      <a:pPr marL="0" marR="0" indent="0" algn="l" defTabSz="914400" rtl="0" eaLnBrk="1" fontAlgn="ctr" latinLnBrk="0" hangingPunct="1">
                        <a:lnSpc>
                          <a:spcPct val="100000"/>
                        </a:lnSpc>
                        <a:spcBef>
                          <a:spcPts val="600"/>
                        </a:spcBef>
                        <a:spcAft>
                          <a:spcPts val="0"/>
                        </a:spcAft>
                        <a:buClrTx/>
                        <a:buSzTx/>
                        <a:buFontTx/>
                        <a:buNone/>
                        <a:tabLst/>
                        <a:defRPr/>
                      </a:pPr>
                      <a:r>
                        <a:rPr lang="zh-CN" altLang="en-US" sz="1400" kern="1200" dirty="0" smtClean="0">
                          <a:latin typeface="微软雅黑" pitchFamily="34" charset="-122"/>
                          <a:ea typeface="微软雅黑" pitchFamily="34" charset="-122"/>
                        </a:rPr>
                        <a:t>夯实“智能操控”领先的产品优势，快速补齐与美的</a:t>
                      </a:r>
                      <a:r>
                        <a:rPr lang="en-US" altLang="zh-CN" sz="1400" kern="1200" dirty="0" smtClean="0">
                          <a:latin typeface="微软雅黑" pitchFamily="34" charset="-122"/>
                          <a:ea typeface="微软雅黑" pitchFamily="34" charset="-122"/>
                        </a:rPr>
                        <a:t>PK</a:t>
                      </a:r>
                      <a:r>
                        <a:rPr lang="zh-CN" altLang="en-US" sz="1400" kern="1200" dirty="0" smtClean="0">
                          <a:latin typeface="微软雅黑" pitchFamily="34" charset="-122"/>
                          <a:ea typeface="微软雅黑" pitchFamily="34" charset="-122"/>
                        </a:rPr>
                        <a:t>的“舒适气流”技术短板。深研“基础性能”提升，确保重庆、西安等地高低温天气的用户体验。</a:t>
                      </a:r>
                      <a:endParaRPr lang="en-US" altLang="zh-CN" sz="1400" kern="1200" dirty="0" smtClean="0">
                        <a:latin typeface="微软雅黑" pitchFamily="34" charset="-122"/>
                        <a:ea typeface="微软雅黑" pitchFamily="34" charset="-122"/>
                      </a:endParaRPr>
                    </a:p>
                  </a:txBody>
                  <a:tcPr marL="8579" marR="8579" marT="8579" marB="0" anchor="ctr"/>
                </a:tc>
              </a:tr>
              <a:tr h="1139093">
                <a:tc vMerge="1">
                  <a:txBody>
                    <a:bodyPr/>
                    <a:lstStyle/>
                    <a:p>
                      <a:endParaRPr lang="zh-CN" altLang="en-US" dirty="0"/>
                    </a:p>
                  </a:txBody>
                  <a:tcPr marL="9525" marR="9525" marT="9525" marB="0" anchor="ctr"/>
                </a:tc>
                <a:tc>
                  <a:txBody>
                    <a:bodyPr/>
                    <a:lstStyle/>
                    <a:p>
                      <a:pPr algn="ctr" fontAlgn="ctr"/>
                      <a:r>
                        <a:rPr lang="zh-CN" altLang="en-US" sz="1400" u="none" strike="noStrike" dirty="0" smtClean="0">
                          <a:effectLst/>
                          <a:latin typeface="微软雅黑" pitchFamily="34" charset="-122"/>
                          <a:ea typeface="微软雅黑" pitchFamily="34" charset="-122"/>
                        </a:rPr>
                        <a:t>其他区域</a:t>
                      </a:r>
                      <a:endParaRPr lang="en-US" altLang="zh-CN" sz="1400" b="1"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ctr"/>
                      <a:endParaRPr lang="zh-CN" altLang="en-US" sz="1400" b="1" dirty="0">
                        <a:latin typeface="微软雅黑" pitchFamily="34" charset="-122"/>
                        <a:ea typeface="微软雅黑" pitchFamily="34" charset="-122"/>
                      </a:endParaRPr>
                    </a:p>
                  </a:txBody>
                  <a:tcPr marL="8579" marR="8579" marT="8579" marB="0" anchor="ctr"/>
                </a:tc>
                <a:tc>
                  <a:txBody>
                    <a:bodyPr/>
                    <a:lstStyle/>
                    <a:p>
                      <a:pPr marL="0" marR="0" indent="0" algn="l" defTabSz="914400" rtl="0" eaLnBrk="1" fontAlgn="ctr" latinLnBrk="0" hangingPunct="1">
                        <a:lnSpc>
                          <a:spcPct val="100000"/>
                        </a:lnSpc>
                        <a:spcBef>
                          <a:spcPts val="600"/>
                        </a:spcBef>
                        <a:spcAft>
                          <a:spcPts val="0"/>
                        </a:spcAft>
                        <a:buClrTx/>
                        <a:buSzTx/>
                        <a:buFontTx/>
                        <a:buNone/>
                        <a:tabLst/>
                        <a:defRPr/>
                      </a:pPr>
                      <a:r>
                        <a:rPr lang="zh-CN" altLang="en-US" sz="1400" kern="1200" dirty="0" smtClean="0">
                          <a:latin typeface="微软雅黑" pitchFamily="34" charset="-122"/>
                          <a:ea typeface="微软雅黑" pitchFamily="34" charset="-122"/>
                        </a:rPr>
                        <a:t>通过语音交互、舒适气流抢占奥克斯柜机</a:t>
                      </a:r>
                      <a:r>
                        <a:rPr lang="en-US" altLang="zh-CN" sz="1400" kern="1200" dirty="0" smtClean="0">
                          <a:latin typeface="微软雅黑" pitchFamily="34" charset="-122"/>
                          <a:ea typeface="微软雅黑" pitchFamily="34" charset="-122"/>
                        </a:rPr>
                        <a:t>7500+</a:t>
                      </a:r>
                      <a:r>
                        <a:rPr lang="zh-CN" altLang="en-US" sz="1400" kern="1200" dirty="0" smtClean="0">
                          <a:latin typeface="微软雅黑" pitchFamily="34" charset="-122"/>
                          <a:ea typeface="微软雅黑" pitchFamily="34" charset="-122"/>
                        </a:rPr>
                        <a:t>空白价位段；深研“基础性能”提升，确保南方高温、北方低温天气的用户体验，打造用户认知点和品牌名片，提升品牌美誉度。</a:t>
                      </a:r>
                      <a:endParaRPr lang="en-US" altLang="zh-CN" sz="1400" kern="1200" dirty="0" smtClean="0">
                        <a:latin typeface="微软雅黑" pitchFamily="34" charset="-122"/>
                        <a:ea typeface="微软雅黑" pitchFamily="34" charset="-122"/>
                      </a:endParaRPr>
                    </a:p>
                  </a:txBody>
                  <a:tcPr marL="8579" marR="8579" marT="8579" marB="0" anchor="ctr"/>
                </a:tc>
              </a:tr>
              <a:tr h="1229922">
                <a:tc>
                  <a:txBody>
                    <a:bodyPr/>
                    <a:lstStyle/>
                    <a:p>
                      <a:pPr algn="ctr" fontAlgn="ctr"/>
                      <a:r>
                        <a:rPr lang="zh-CN" altLang="en-US" sz="1400" u="none" strike="noStrike" dirty="0" smtClean="0">
                          <a:effectLst/>
                          <a:latin typeface="微软雅黑" pitchFamily="34" charset="-122"/>
                          <a:ea typeface="微软雅黑" pitchFamily="34" charset="-122"/>
                        </a:rPr>
                        <a:t>线上</a:t>
                      </a:r>
                      <a:endParaRPr lang="zh-CN" altLang="en-US" sz="1400" b="1"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algn="ctr" fontAlgn="ctr"/>
                      <a:r>
                        <a:rPr lang="zh-CN" altLang="en-US" sz="1400" u="none" strike="noStrike" dirty="0" smtClean="0">
                          <a:effectLst/>
                          <a:latin typeface="微软雅黑" pitchFamily="34" charset="-122"/>
                          <a:ea typeface="微软雅黑" pitchFamily="34" charset="-122"/>
                        </a:rPr>
                        <a:t>全区域</a:t>
                      </a:r>
                      <a:endParaRPr lang="en-US" altLang="zh-CN" sz="1400" b="1" i="0" u="none" strike="noStrike" dirty="0">
                        <a:solidFill>
                          <a:srgbClr val="000000"/>
                        </a:solidFill>
                        <a:effectLst/>
                        <a:latin typeface="微软雅黑" pitchFamily="34" charset="-122"/>
                        <a:ea typeface="微软雅黑" pitchFamily="34" charset="-122"/>
                      </a:endParaRPr>
                    </a:p>
                  </a:txBody>
                  <a:tcPr marL="8579" marR="8579" marT="8579"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zh-CN" altLang="en-US" sz="1400" b="1" dirty="0" smtClean="0">
                        <a:latin typeface="微软雅黑" pitchFamily="34" charset="-122"/>
                        <a:ea typeface="微软雅黑" pitchFamily="34" charset="-122"/>
                      </a:endParaRPr>
                    </a:p>
                  </a:txBody>
                  <a:tcPr marL="8579" marR="8579" marT="8579" marB="0" anchor="ctr"/>
                </a:tc>
                <a:tc>
                  <a:txBody>
                    <a:bodyPr/>
                    <a:lstStyle/>
                    <a:p>
                      <a:pPr marL="0" marR="0" indent="0" algn="l" defTabSz="914400" rtl="0" eaLnBrk="1" fontAlgn="ctr" latinLnBrk="0" hangingPunct="1">
                        <a:lnSpc>
                          <a:spcPct val="100000"/>
                        </a:lnSpc>
                        <a:spcBef>
                          <a:spcPts val="600"/>
                        </a:spcBef>
                        <a:spcAft>
                          <a:spcPts val="0"/>
                        </a:spcAft>
                        <a:buClrTx/>
                        <a:buSzTx/>
                        <a:buFontTx/>
                        <a:buNone/>
                        <a:tabLst/>
                        <a:defRPr/>
                      </a:pPr>
                      <a:r>
                        <a:rPr lang="en-US" altLang="zh-CN" sz="1400" dirty="0" smtClean="0">
                          <a:latin typeface="微软雅黑" pitchFamily="34" charset="-122"/>
                          <a:ea typeface="微软雅黑" pitchFamily="34" charset="-122"/>
                        </a:rPr>
                        <a:t>C</a:t>
                      </a:r>
                      <a:r>
                        <a:rPr lang="zh-CN" altLang="en-US" sz="1400" dirty="0" smtClean="0">
                          <a:latin typeface="微软雅黑" pitchFamily="34" charset="-122"/>
                          <a:ea typeface="微软雅黑" pitchFamily="34" charset="-122"/>
                        </a:rPr>
                        <a:t>端：通过变频二级打三级，一级能效挂机卡位、一级能效柜机的价格调整，应对奥克斯的攻势，抢份额。</a:t>
                      </a:r>
                      <a:endParaRPr lang="en-US" altLang="zh-CN" sz="1400" dirty="0" smtClean="0">
                        <a:latin typeface="微软雅黑" pitchFamily="34" charset="-122"/>
                        <a:ea typeface="微软雅黑" pitchFamily="34" charset="-122"/>
                      </a:endParaRPr>
                    </a:p>
                    <a:p>
                      <a:pPr marL="0" marR="0" indent="0" algn="l" defTabSz="914400" rtl="0" eaLnBrk="1" fontAlgn="ctr" latinLnBrk="0" hangingPunct="1">
                        <a:lnSpc>
                          <a:spcPct val="100000"/>
                        </a:lnSpc>
                        <a:spcBef>
                          <a:spcPts val="600"/>
                        </a:spcBef>
                        <a:spcAft>
                          <a:spcPts val="0"/>
                        </a:spcAft>
                        <a:buClrTx/>
                        <a:buSzTx/>
                        <a:buFontTx/>
                        <a:buNone/>
                        <a:tabLst/>
                        <a:defRPr/>
                      </a:pPr>
                      <a:r>
                        <a:rPr lang="en-US" altLang="zh-CN" sz="1400" dirty="0" smtClean="0">
                          <a:latin typeface="微软雅黑" pitchFamily="34" charset="-122"/>
                          <a:ea typeface="微软雅黑" pitchFamily="34" charset="-122"/>
                        </a:rPr>
                        <a:t>B</a:t>
                      </a:r>
                      <a:r>
                        <a:rPr lang="zh-CN" altLang="en-US" sz="1400" dirty="0" smtClean="0">
                          <a:latin typeface="微软雅黑" pitchFamily="34" charset="-122"/>
                          <a:ea typeface="微软雅黑" pitchFamily="34" charset="-122"/>
                        </a:rPr>
                        <a:t>端：驻外配合开展月度线上下沉渠道月度会销开展，启动地区差异化的地采（京东专卖店）、板块专供高毛利产品，发挥线下培训、终端梳理、促销开展的优势，重点川渝实现超越。</a:t>
                      </a:r>
                    </a:p>
                  </a:txBody>
                  <a:tcPr marL="8579" marR="8579" marT="8579" marB="0" anchor="ctr"/>
                </a:tc>
              </a:tr>
            </a:tbl>
          </a:graphicData>
        </a:graphic>
      </p:graphicFrame>
      <p:sp>
        <p:nvSpPr>
          <p:cNvPr id="5" name="TextBox 4"/>
          <p:cNvSpPr txBox="1"/>
          <p:nvPr/>
        </p:nvSpPr>
        <p:spPr>
          <a:xfrm>
            <a:off x="156192" y="1013710"/>
            <a:ext cx="4586352" cy="480453"/>
          </a:xfrm>
          <a:prstGeom prst="rect">
            <a:avLst/>
          </a:prstGeom>
          <a:noFill/>
        </p:spPr>
        <p:txBody>
          <a:bodyPr wrap="square" rtlCol="0">
            <a:spAutoFit/>
          </a:bodyPr>
          <a:lstStyle/>
          <a:p>
            <a:pPr fontAlgn="auto">
              <a:spcBef>
                <a:spcPts val="0"/>
              </a:spcBef>
              <a:spcAft>
                <a:spcPts val="0"/>
              </a:spcAft>
            </a:pPr>
            <a:r>
              <a:rPr lang="zh-CN" altLang="en-US" sz="2522" b="1" dirty="0">
                <a:solidFill>
                  <a:srgbClr val="FF0000"/>
                </a:solidFill>
                <a:latin typeface="微软雅黑" panose="020B0503020204020204" pitchFamily="34" charset="-122"/>
                <a:ea typeface="微软雅黑" panose="020B0503020204020204" pitchFamily="34" charset="-122"/>
              </a:rPr>
              <a:t>市场策略：聚焦竞品</a:t>
            </a:r>
            <a:r>
              <a:rPr lang="en-US" altLang="zh-CN" sz="2522" b="1" dirty="0">
                <a:solidFill>
                  <a:srgbClr val="FF0000"/>
                </a:solidFill>
                <a:latin typeface="微软雅黑" panose="020B0503020204020204" pitchFamily="34" charset="-122"/>
                <a:ea typeface="微软雅黑" panose="020B0503020204020204" pitchFamily="34" charset="-122"/>
              </a:rPr>
              <a:t>PK</a:t>
            </a:r>
            <a:endParaRPr lang="zh-CN" altLang="en-US" sz="2522" b="1" dirty="0">
              <a:solidFill>
                <a:srgbClr val="FF0000"/>
              </a:solidFill>
              <a:latin typeface="微软雅黑" panose="020B0503020204020204" pitchFamily="34" charset="-122"/>
              <a:ea typeface="微软雅黑" panose="020B0503020204020204" pitchFamily="34" charset="-122"/>
            </a:endParaRPr>
          </a:p>
        </p:txBody>
      </p:sp>
      <p:pic>
        <p:nvPicPr>
          <p:cNvPr id="6" name="Picture 2" descr="C:\Users\123\Desktop\美的.png"/>
          <p:cNvPicPr>
            <a:picLocks noChangeAspect="1" noChangeArrowheads="1"/>
          </p:cNvPicPr>
          <p:nvPr/>
        </p:nvPicPr>
        <p:blipFill>
          <a:blip r:embed="rId2" cstate="print"/>
          <a:srcRect/>
          <a:stretch>
            <a:fillRect/>
          </a:stretch>
        </p:blipFill>
        <p:spPr bwMode="auto">
          <a:xfrm>
            <a:off x="3361255" y="2524181"/>
            <a:ext cx="1053384" cy="390404"/>
          </a:xfrm>
          <a:prstGeom prst="rect">
            <a:avLst/>
          </a:prstGeom>
          <a:noFill/>
        </p:spPr>
      </p:pic>
      <p:pic>
        <p:nvPicPr>
          <p:cNvPr id="7" name="Picture 2" descr="C:\Users\123\Desktop\header_logo.png"/>
          <p:cNvPicPr>
            <a:picLocks noChangeAspect="1" noChangeArrowheads="1"/>
          </p:cNvPicPr>
          <p:nvPr/>
        </p:nvPicPr>
        <p:blipFill>
          <a:blip r:embed="rId3" cstate="print"/>
          <a:srcRect/>
          <a:stretch>
            <a:fillRect/>
          </a:stretch>
        </p:blipFill>
        <p:spPr bwMode="auto">
          <a:xfrm>
            <a:off x="3361254" y="4011092"/>
            <a:ext cx="972703" cy="253749"/>
          </a:xfrm>
          <a:prstGeom prst="rect">
            <a:avLst/>
          </a:prstGeom>
          <a:noFill/>
        </p:spPr>
      </p:pic>
      <p:pic>
        <p:nvPicPr>
          <p:cNvPr id="8" name="Picture 2" descr="C:\Users\123\Desktop\header_logo.png"/>
          <p:cNvPicPr>
            <a:picLocks noChangeAspect="1" noChangeArrowheads="1"/>
          </p:cNvPicPr>
          <p:nvPr/>
        </p:nvPicPr>
        <p:blipFill>
          <a:blip r:embed="rId3" cstate="print"/>
          <a:srcRect/>
          <a:stretch>
            <a:fillRect/>
          </a:stretch>
        </p:blipFill>
        <p:spPr bwMode="auto">
          <a:xfrm>
            <a:off x="3361254" y="5203826"/>
            <a:ext cx="972703" cy="253749"/>
          </a:xfrm>
          <a:prstGeom prst="rect">
            <a:avLst/>
          </a:prstGeom>
          <a:noFill/>
        </p:spPr>
      </p:pic>
    </p:spTree>
    <p:extLst>
      <p:ext uri="{BB962C8B-B14F-4D97-AF65-F5344CB8AC3E}">
        <p14:creationId xmlns:p14="http://schemas.microsoft.com/office/powerpoint/2010/main" val="495486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horizontal)">
                                      <p:cBhvr>
                                        <p:cTn id="14" dur="500"/>
                                        <p:tgtEl>
                                          <p:spTgt spid="3"/>
                                        </p:tgtEl>
                                      </p:cBhvr>
                                    </p:animEffect>
                                  </p:childTnLst>
                                </p:cTn>
                              </p:par>
                              <p:par>
                                <p:cTn id="15" presetID="14"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randombar(horizontal)">
                                      <p:cBhvr>
                                        <p:cTn id="20" dur="500"/>
                                        <p:tgtEl>
                                          <p:spTgt spid="7"/>
                                        </p:tgtEl>
                                      </p:cBhvr>
                                    </p:animEffect>
                                  </p:childTnLst>
                                </p:cTn>
                              </p:par>
                              <p:par>
                                <p:cTn id="21" presetID="14" presetClass="entr" presetSubtype="1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391" y="1013710"/>
            <a:ext cx="10140648" cy="480453"/>
          </a:xfrm>
          <a:prstGeom prst="rect">
            <a:avLst/>
          </a:prstGeom>
          <a:noFill/>
        </p:spPr>
        <p:txBody>
          <a:bodyPr wrap="square" rtlCol="0">
            <a:spAutoFit/>
          </a:bodyPr>
          <a:lstStyle/>
          <a:p>
            <a:pPr fontAlgn="auto">
              <a:spcBef>
                <a:spcPts val="0"/>
              </a:spcBef>
              <a:spcAft>
                <a:spcPts val="0"/>
              </a:spcAft>
            </a:pPr>
            <a:r>
              <a:rPr lang="zh-CN" altLang="en-US" sz="2522" b="1" dirty="0">
                <a:solidFill>
                  <a:srgbClr val="FF0000"/>
                </a:solidFill>
                <a:latin typeface="微软雅黑" panose="020B0503020204020204" pitchFamily="34" charset="-122"/>
                <a:ea typeface="微软雅黑" panose="020B0503020204020204" pitchFamily="34" charset="-122"/>
              </a:rPr>
              <a:t>市场策略：线上线下融合发展</a:t>
            </a:r>
          </a:p>
        </p:txBody>
      </p:sp>
      <p:sp>
        <p:nvSpPr>
          <p:cNvPr id="5" name="矩形: 圆角 7">
            <a:extLst>
              <a:ext uri="{FF2B5EF4-FFF2-40B4-BE49-F238E27FC236}">
                <a16:creationId xmlns:a16="http://schemas.microsoft.com/office/drawing/2014/main" xmlns="" id="{641FAEDC-72F2-46F2-B51B-93FA153926FF}"/>
              </a:ext>
            </a:extLst>
          </p:cNvPr>
          <p:cNvSpPr/>
          <p:nvPr/>
        </p:nvSpPr>
        <p:spPr>
          <a:xfrm>
            <a:off x="841700" y="1695352"/>
            <a:ext cx="4486790" cy="526452"/>
          </a:xfrm>
          <a:prstGeom prst="roundRect">
            <a:avLst>
              <a:gd name="adj" fmla="val 10643"/>
            </a:avLst>
          </a:prstGeom>
          <a:noFill/>
          <a:ln>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2162" b="1" dirty="0">
                <a:solidFill>
                  <a:prstClr val="black"/>
                </a:solidFill>
                <a:latin typeface="微软雅黑" panose="020B0503020204020204" pitchFamily="34" charset="-122"/>
                <a:ea typeface="微软雅黑" panose="020B0503020204020204" pitchFamily="34" charset="-122"/>
              </a:rPr>
              <a:t>线下</a:t>
            </a:r>
          </a:p>
        </p:txBody>
      </p:sp>
      <p:sp>
        <p:nvSpPr>
          <p:cNvPr id="6" name="矩形: 圆角 7">
            <a:extLst>
              <a:ext uri="{FF2B5EF4-FFF2-40B4-BE49-F238E27FC236}">
                <a16:creationId xmlns:a16="http://schemas.microsoft.com/office/drawing/2014/main" xmlns="" id="{641FAEDC-72F2-46F2-B51B-93FA153926FF}"/>
              </a:ext>
            </a:extLst>
          </p:cNvPr>
          <p:cNvSpPr/>
          <p:nvPr/>
        </p:nvSpPr>
        <p:spPr>
          <a:xfrm>
            <a:off x="5483477" y="1695352"/>
            <a:ext cx="4486790" cy="526452"/>
          </a:xfrm>
          <a:prstGeom prst="roundRect">
            <a:avLst>
              <a:gd name="adj" fmla="val 10643"/>
            </a:avLst>
          </a:prstGeom>
          <a:noFill/>
          <a:ln>
            <a:solidFill>
              <a:srgbClr val="FF8D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zh-CN" altLang="en-US" sz="2162" b="1" dirty="0">
                <a:solidFill>
                  <a:prstClr val="black"/>
                </a:solidFill>
                <a:latin typeface="微软雅黑" panose="020B0503020204020204" pitchFamily="34" charset="-122"/>
                <a:ea typeface="微软雅黑" panose="020B0503020204020204" pitchFamily="34" charset="-122"/>
              </a:rPr>
              <a:t>线上</a:t>
            </a:r>
          </a:p>
        </p:txBody>
      </p:sp>
      <p:sp>
        <p:nvSpPr>
          <p:cNvPr id="8" name="矩形 7"/>
          <p:cNvSpPr/>
          <p:nvPr/>
        </p:nvSpPr>
        <p:spPr>
          <a:xfrm>
            <a:off x="762228" y="2267494"/>
            <a:ext cx="4722302" cy="1566904"/>
          </a:xfrm>
          <a:prstGeom prst="rect">
            <a:avLst/>
          </a:prstGeom>
        </p:spPr>
        <p:txBody>
          <a:bodyPr wrap="square">
            <a:spAutoFit/>
          </a:bodyPr>
          <a:lstStyle/>
          <a:p>
            <a:pPr marL="308850" indent="-308850" eaLnBrk="0" hangingPunct="0">
              <a:spcBef>
                <a:spcPct val="20000"/>
              </a:spcBef>
              <a:buFont typeface="Wingdings" pitchFamily="2" charset="2"/>
              <a:buChar char="Ø"/>
            </a:pPr>
            <a:r>
              <a:rPr lang="zh-CN" altLang="en-US" sz="1261" b="1" dirty="0">
                <a:solidFill>
                  <a:srgbClr val="FF0000"/>
                </a:solidFill>
                <a:latin typeface="微软雅黑" pitchFamily="34" charset="-122"/>
                <a:ea typeface="微软雅黑" pitchFamily="34" charset="-122"/>
              </a:rPr>
              <a:t>聚焦：</a:t>
            </a:r>
            <a:r>
              <a:rPr lang="zh-CN" altLang="en-US" sz="1261" dirty="0">
                <a:solidFill>
                  <a:prstClr val="black"/>
                </a:solidFill>
                <a:latin typeface="微软雅黑" pitchFamily="34" charset="-122"/>
                <a:ea typeface="微软雅黑" pitchFamily="34" charset="-122"/>
              </a:rPr>
              <a:t>聚焦区域市场，做细做精西南市场，拓展华北市场；聚焦核心门店，打造标杆门店。</a:t>
            </a:r>
            <a:endParaRPr lang="en-US" altLang="zh-CN" sz="1261" dirty="0">
              <a:solidFill>
                <a:prstClr val="black"/>
              </a:solidFill>
              <a:latin typeface="微软雅黑" pitchFamily="34" charset="-122"/>
              <a:ea typeface="微软雅黑" pitchFamily="34" charset="-122"/>
            </a:endParaRPr>
          </a:p>
          <a:p>
            <a:pPr marL="308850" indent="-308850" eaLnBrk="0" hangingPunct="0">
              <a:spcBef>
                <a:spcPct val="20000"/>
              </a:spcBef>
              <a:buFont typeface="Wingdings" pitchFamily="2" charset="2"/>
              <a:buChar char="Ø"/>
            </a:pPr>
            <a:r>
              <a:rPr lang="zh-CN" altLang="en-US" sz="1261" b="1" dirty="0">
                <a:solidFill>
                  <a:srgbClr val="FF0000"/>
                </a:solidFill>
                <a:latin typeface="微软雅黑" pitchFamily="34" charset="-122"/>
                <a:ea typeface="微软雅黑" pitchFamily="34" charset="-122"/>
              </a:rPr>
              <a:t>借势：</a:t>
            </a:r>
            <a:r>
              <a:rPr lang="zh-CN" altLang="en-US" sz="1261" dirty="0">
                <a:solidFill>
                  <a:prstClr val="black"/>
                </a:solidFill>
                <a:latin typeface="微软雅黑" pitchFamily="34" charset="-122"/>
                <a:ea typeface="微软雅黑" pitchFamily="34" charset="-122"/>
              </a:rPr>
              <a:t>抓住长虹</a:t>
            </a:r>
            <a:r>
              <a:rPr lang="en-US" altLang="zh-CN" sz="1261" dirty="0">
                <a:solidFill>
                  <a:prstClr val="black"/>
                </a:solidFill>
                <a:latin typeface="微软雅黑" pitchFamily="34" charset="-122"/>
                <a:ea typeface="微软雅黑" pitchFamily="34" charset="-122"/>
              </a:rPr>
              <a:t>.</a:t>
            </a:r>
            <a:r>
              <a:rPr lang="zh-CN" altLang="en-US" sz="1261" dirty="0">
                <a:solidFill>
                  <a:prstClr val="black"/>
                </a:solidFill>
                <a:latin typeface="微软雅黑" pitchFamily="34" charset="-122"/>
                <a:ea typeface="微软雅黑" pitchFamily="34" charset="-122"/>
              </a:rPr>
              <a:t>美菱营销整合机会，对标渠道、对标客户、借力团队，大力推进基础渠道拓展。</a:t>
            </a:r>
            <a:endParaRPr lang="en-US" altLang="zh-CN" sz="1261" dirty="0">
              <a:solidFill>
                <a:prstClr val="black"/>
              </a:solidFill>
              <a:latin typeface="微软雅黑" pitchFamily="34" charset="-122"/>
              <a:ea typeface="微软雅黑" pitchFamily="34" charset="-122"/>
            </a:endParaRPr>
          </a:p>
          <a:p>
            <a:pPr marL="308850" indent="-308850" eaLnBrk="0" hangingPunct="0">
              <a:spcBef>
                <a:spcPct val="20000"/>
              </a:spcBef>
              <a:buFont typeface="Wingdings" pitchFamily="2" charset="2"/>
              <a:buChar char="Ø"/>
            </a:pPr>
            <a:r>
              <a:rPr lang="zh-CN" altLang="en-US" sz="1261" b="1" dirty="0">
                <a:solidFill>
                  <a:srgbClr val="FF0000"/>
                </a:solidFill>
                <a:latin typeface="微软雅黑" pitchFamily="34" charset="-122"/>
                <a:ea typeface="微软雅黑" pitchFamily="34" charset="-122"/>
              </a:rPr>
              <a:t>提效：</a:t>
            </a:r>
            <a:r>
              <a:rPr lang="zh-CN" altLang="en-US" sz="1261" dirty="0">
                <a:solidFill>
                  <a:prstClr val="black"/>
                </a:solidFill>
                <a:latin typeface="微软雅黑" pitchFamily="34" charset="-122"/>
                <a:ea typeface="微软雅黑" pitchFamily="34" charset="-122"/>
              </a:rPr>
              <a:t>做好渠道产品结构量比规划，聚焦</a:t>
            </a:r>
            <a:r>
              <a:rPr lang="en-US" altLang="zh-CN" sz="1261" dirty="0">
                <a:solidFill>
                  <a:prstClr val="black"/>
                </a:solidFill>
                <a:latin typeface="微软雅黑" pitchFamily="34" charset="-122"/>
                <a:ea typeface="微软雅黑" pitchFamily="34" charset="-122"/>
              </a:rPr>
              <a:t>SKU</a:t>
            </a:r>
            <a:r>
              <a:rPr lang="zh-CN" altLang="en-US" sz="1261" dirty="0">
                <a:solidFill>
                  <a:prstClr val="black"/>
                </a:solidFill>
                <a:latin typeface="微软雅黑" pitchFamily="34" charset="-122"/>
                <a:ea typeface="微软雅黑" pitchFamily="34" charset="-122"/>
              </a:rPr>
              <a:t>、打造爆品。</a:t>
            </a:r>
            <a:endParaRPr lang="en-US" altLang="zh-CN" sz="1261" dirty="0">
              <a:solidFill>
                <a:prstClr val="black"/>
              </a:solidFill>
              <a:latin typeface="微软雅黑" pitchFamily="34" charset="-122"/>
              <a:ea typeface="微软雅黑" pitchFamily="34" charset="-122"/>
            </a:endParaRPr>
          </a:p>
          <a:p>
            <a:pPr marL="308850" indent="-308850" eaLnBrk="0" hangingPunct="0">
              <a:spcBef>
                <a:spcPct val="20000"/>
              </a:spcBef>
              <a:buFont typeface="Wingdings" pitchFamily="2" charset="2"/>
              <a:buChar char="Ø"/>
            </a:pPr>
            <a:r>
              <a:rPr lang="zh-CN" altLang="en-US" sz="1261" b="1" dirty="0">
                <a:solidFill>
                  <a:srgbClr val="FF0000"/>
                </a:solidFill>
                <a:latin typeface="微软雅黑" pitchFamily="34" charset="-122"/>
                <a:ea typeface="微软雅黑" pitchFamily="34" charset="-122"/>
              </a:rPr>
              <a:t>良性：</a:t>
            </a:r>
            <a:r>
              <a:rPr lang="zh-CN" altLang="en-US" sz="1261" dirty="0">
                <a:solidFill>
                  <a:prstClr val="black"/>
                </a:solidFill>
                <a:latin typeface="微软雅黑" pitchFamily="34" charset="-122"/>
                <a:ea typeface="微软雅黑" pitchFamily="34" charset="-122"/>
              </a:rPr>
              <a:t>进一步梳理管理流程，规范市场操作，实现可持续良性经营。</a:t>
            </a:r>
          </a:p>
        </p:txBody>
      </p:sp>
      <p:sp>
        <p:nvSpPr>
          <p:cNvPr id="10" name="矩形 9"/>
          <p:cNvSpPr/>
          <p:nvPr/>
        </p:nvSpPr>
        <p:spPr>
          <a:xfrm>
            <a:off x="5396920" y="2267494"/>
            <a:ext cx="4871242" cy="1605696"/>
          </a:xfrm>
          <a:prstGeom prst="rect">
            <a:avLst/>
          </a:prstGeom>
        </p:spPr>
        <p:txBody>
          <a:bodyPr wrap="square">
            <a:spAutoFit/>
          </a:bodyPr>
          <a:lstStyle/>
          <a:p>
            <a:pPr marL="308850" indent="-308850" eaLnBrk="0" hangingPunct="0">
              <a:spcBef>
                <a:spcPct val="20000"/>
              </a:spcBef>
              <a:buFont typeface="Wingdings" pitchFamily="2" charset="2"/>
              <a:buChar char="Ø"/>
            </a:pPr>
            <a:r>
              <a:rPr lang="zh-CN" altLang="en-US" sz="1261" b="1" dirty="0">
                <a:solidFill>
                  <a:srgbClr val="FF0000"/>
                </a:solidFill>
                <a:latin typeface="微软雅黑" pitchFamily="34" charset="-122"/>
                <a:ea typeface="微软雅黑" pitchFamily="34" charset="-122"/>
              </a:rPr>
              <a:t>产品聚焦：</a:t>
            </a:r>
            <a:r>
              <a:rPr lang="zh-CN" altLang="en-US" sz="1261" dirty="0">
                <a:solidFill>
                  <a:prstClr val="black"/>
                </a:solidFill>
                <a:latin typeface="微软雅黑" pitchFamily="34" charset="-122"/>
                <a:ea typeface="微软雅黑" pitchFamily="34" charset="-122"/>
              </a:rPr>
              <a:t>变频以二级打三级，通过产品优化提升转化和客单价。</a:t>
            </a:r>
            <a:endParaRPr lang="en-US" altLang="zh-CN" sz="1261" dirty="0">
              <a:solidFill>
                <a:prstClr val="black"/>
              </a:solidFill>
              <a:latin typeface="微软雅黑" pitchFamily="34" charset="-122"/>
              <a:ea typeface="微软雅黑" pitchFamily="34" charset="-122"/>
            </a:endParaRPr>
          </a:p>
          <a:p>
            <a:pPr marL="308850" indent="-308850" eaLnBrk="0" hangingPunct="0">
              <a:spcBef>
                <a:spcPct val="20000"/>
              </a:spcBef>
              <a:buFont typeface="Wingdings" pitchFamily="2" charset="2"/>
              <a:buChar char="Ø"/>
            </a:pPr>
            <a:r>
              <a:rPr lang="zh-CN" altLang="en-US" sz="1261" b="1" dirty="0">
                <a:solidFill>
                  <a:srgbClr val="FF0000"/>
                </a:solidFill>
                <a:latin typeface="微软雅黑" pitchFamily="34" charset="-122"/>
                <a:ea typeface="微软雅黑" pitchFamily="34" charset="-122"/>
              </a:rPr>
              <a:t>效率提升：</a:t>
            </a:r>
            <a:r>
              <a:rPr lang="zh-CN" altLang="en-US" sz="1261" dirty="0">
                <a:solidFill>
                  <a:prstClr val="black"/>
                </a:solidFill>
                <a:latin typeface="微软雅黑" pitchFamily="34" charset="-122"/>
                <a:ea typeface="微软雅黑" pitchFamily="34" charset="-122"/>
              </a:rPr>
              <a:t>通过资源整合提升内部供应链效率，提升竞争力。</a:t>
            </a:r>
            <a:endParaRPr lang="en-US" altLang="zh-CN" sz="1261" dirty="0">
              <a:solidFill>
                <a:prstClr val="black"/>
              </a:solidFill>
              <a:latin typeface="微软雅黑" pitchFamily="34" charset="-122"/>
              <a:ea typeface="微软雅黑" pitchFamily="34" charset="-122"/>
            </a:endParaRPr>
          </a:p>
          <a:p>
            <a:pPr marL="308850" indent="-308850" eaLnBrk="0" hangingPunct="0">
              <a:spcBef>
                <a:spcPct val="20000"/>
              </a:spcBef>
              <a:buFont typeface="Wingdings" pitchFamily="2" charset="2"/>
              <a:buChar char="Ø"/>
            </a:pPr>
            <a:r>
              <a:rPr lang="zh-CN" altLang="en-US" sz="1261" b="1" dirty="0">
                <a:solidFill>
                  <a:srgbClr val="FF0000"/>
                </a:solidFill>
                <a:latin typeface="微软雅黑" pitchFamily="34" charset="-122"/>
                <a:ea typeface="微软雅黑" pitchFamily="34" charset="-122"/>
              </a:rPr>
              <a:t>细分市场：</a:t>
            </a:r>
            <a:r>
              <a:rPr lang="zh-CN" altLang="en-US" sz="1261" dirty="0">
                <a:solidFill>
                  <a:prstClr val="black"/>
                </a:solidFill>
                <a:latin typeface="微软雅黑" pitchFamily="34" charset="-122"/>
                <a:ea typeface="微软雅黑" pitchFamily="34" charset="-122"/>
              </a:rPr>
              <a:t>通过入驻新渠道等多领域发展，不限于传统电商渠道。</a:t>
            </a:r>
            <a:endParaRPr lang="en-US" altLang="zh-CN" sz="1261" dirty="0">
              <a:solidFill>
                <a:prstClr val="black"/>
              </a:solidFill>
              <a:latin typeface="微软雅黑" pitchFamily="34" charset="-122"/>
              <a:ea typeface="微软雅黑" pitchFamily="34" charset="-122"/>
            </a:endParaRPr>
          </a:p>
          <a:p>
            <a:pPr marL="308850" indent="-308850" eaLnBrk="0" hangingPunct="0">
              <a:spcBef>
                <a:spcPct val="20000"/>
              </a:spcBef>
              <a:buFont typeface="Wingdings" pitchFamily="2" charset="2"/>
              <a:buChar char="Ø"/>
            </a:pPr>
            <a:r>
              <a:rPr lang="zh-CN" altLang="en-US" sz="1261" b="1" dirty="0">
                <a:solidFill>
                  <a:srgbClr val="FF0000"/>
                </a:solidFill>
                <a:latin typeface="微软雅黑" pitchFamily="34" charset="-122"/>
                <a:ea typeface="微软雅黑" pitchFamily="34" charset="-122"/>
              </a:rPr>
              <a:t>店铺扩展：</a:t>
            </a:r>
            <a:r>
              <a:rPr lang="zh-CN" altLang="en-US" sz="1261" dirty="0">
                <a:solidFill>
                  <a:prstClr val="black"/>
                </a:solidFill>
                <a:latin typeface="微软雅黑" pitchFamily="34" charset="-122"/>
                <a:ea typeface="微软雅黑" pitchFamily="34" charset="-122"/>
              </a:rPr>
              <a:t>寻找优秀运营商，强化</a:t>
            </a:r>
            <a:r>
              <a:rPr lang="en-US" altLang="zh-CN" sz="1261" dirty="0">
                <a:solidFill>
                  <a:prstClr val="black"/>
                </a:solidFill>
                <a:latin typeface="微软雅黑" pitchFamily="34" charset="-122"/>
                <a:ea typeface="微软雅黑" pitchFamily="34" charset="-122"/>
              </a:rPr>
              <a:t>C</a:t>
            </a:r>
            <a:r>
              <a:rPr lang="zh-CN" altLang="en-US" sz="1261" dirty="0">
                <a:solidFill>
                  <a:prstClr val="black"/>
                </a:solidFill>
                <a:latin typeface="微软雅黑" pitchFamily="34" charset="-122"/>
                <a:ea typeface="微软雅黑" pitchFamily="34" charset="-122"/>
              </a:rPr>
              <a:t>端零售能力。</a:t>
            </a:r>
            <a:endParaRPr lang="en-US" altLang="zh-CN" sz="1261" dirty="0">
              <a:solidFill>
                <a:prstClr val="black"/>
              </a:solidFill>
              <a:latin typeface="微软雅黑" pitchFamily="34" charset="-122"/>
              <a:ea typeface="微软雅黑" pitchFamily="34" charset="-122"/>
            </a:endParaRPr>
          </a:p>
          <a:p>
            <a:pPr marL="308850" indent="-308850" eaLnBrk="0" hangingPunct="0">
              <a:spcBef>
                <a:spcPct val="20000"/>
              </a:spcBef>
              <a:buFont typeface="Wingdings" pitchFamily="2" charset="2"/>
              <a:buChar char="Ø"/>
            </a:pPr>
            <a:r>
              <a:rPr lang="zh-CN" altLang="en-US" sz="1261" b="1" dirty="0">
                <a:solidFill>
                  <a:srgbClr val="FF0000"/>
                </a:solidFill>
                <a:latin typeface="微软雅黑" pitchFamily="34" charset="-122"/>
                <a:ea typeface="微软雅黑" pitchFamily="34" charset="-122"/>
              </a:rPr>
              <a:t>能力提升：</a:t>
            </a:r>
            <a:r>
              <a:rPr lang="zh-CN" altLang="en-US" sz="1261" dirty="0">
                <a:solidFill>
                  <a:prstClr val="black"/>
                </a:solidFill>
                <a:latin typeface="微软雅黑" pitchFamily="34" charset="-122"/>
                <a:ea typeface="微软雅黑" pitchFamily="34" charset="-122"/>
              </a:rPr>
              <a:t>通过外部交流和培训等提升自身能力。</a:t>
            </a:r>
          </a:p>
        </p:txBody>
      </p:sp>
      <p:graphicFrame>
        <p:nvGraphicFramePr>
          <p:cNvPr id="11" name="表格 10"/>
          <p:cNvGraphicFramePr>
            <a:graphicFrameLocks noGrp="1"/>
          </p:cNvGraphicFramePr>
          <p:nvPr>
            <p:extLst>
              <p:ext uri="{D42A27DB-BD31-4B8C-83A1-F6EECF244321}">
                <p14:modId xmlns:p14="http://schemas.microsoft.com/office/powerpoint/2010/main" val="1722669992"/>
              </p:ext>
            </p:extLst>
          </p:nvPr>
        </p:nvGraphicFramePr>
        <p:xfrm>
          <a:off x="823557" y="4030884"/>
          <a:ext cx="9173003" cy="1646164"/>
        </p:xfrm>
        <a:graphic>
          <a:graphicData uri="http://schemas.openxmlformats.org/drawingml/2006/table">
            <a:tbl>
              <a:tblPr>
                <a:tableStyleId>{0E3FDE45-AF77-4B5C-9715-49D594BDF05E}</a:tableStyleId>
              </a:tblPr>
              <a:tblGrid>
                <a:gridCol w="1574113"/>
                <a:gridCol w="1439748"/>
                <a:gridCol w="1294809"/>
                <a:gridCol w="1294809"/>
                <a:gridCol w="1294809"/>
                <a:gridCol w="1294809"/>
                <a:gridCol w="979906"/>
              </a:tblGrid>
              <a:tr h="288207">
                <a:tc rowSpan="2">
                  <a:txBody>
                    <a:bodyPr/>
                    <a:lstStyle/>
                    <a:p>
                      <a:pPr marL="0" algn="ctr" defTabSz="914400" rtl="0" eaLnBrk="1" fontAlgn="ctr" latinLnBrk="0" hangingPunct="1"/>
                      <a:r>
                        <a:rPr lang="zh-CN" altLang="en-US" sz="1400" b="1" u="none" strike="noStrike" kern="1200" dirty="0">
                          <a:solidFill>
                            <a:schemeClr val="bg1"/>
                          </a:solidFill>
                          <a:effectLst/>
                          <a:latin typeface="微软雅黑" pitchFamily="34" charset="-122"/>
                          <a:ea typeface="微软雅黑" pitchFamily="34" charset="-122"/>
                        </a:rPr>
                        <a:t>渠道类型</a:t>
                      </a:r>
                      <a:endParaRPr lang="zh-CN" altLang="en-US" sz="1400" b="1" u="none" strike="noStrike" kern="1200" dirty="0">
                        <a:solidFill>
                          <a:schemeClr val="bg1"/>
                        </a:solidFill>
                        <a:effectLst/>
                        <a:latin typeface="微软雅黑" pitchFamily="34" charset="-122"/>
                        <a:ea typeface="微软雅黑" pitchFamily="34" charset="-122"/>
                        <a:cs typeface="+mn-cs"/>
                      </a:endParaRPr>
                    </a:p>
                  </a:txBody>
                  <a:tcPr marL="8190" marR="8190" marT="8190" marB="0" anchor="ctr">
                    <a:lnR w="6350" cap="flat" cmpd="sng" algn="ctr">
                      <a:solidFill>
                        <a:schemeClr val="bg1"/>
                      </a:solidFill>
                      <a:prstDash val="solid"/>
                      <a:round/>
                      <a:headEnd type="none" w="med" len="med"/>
                      <a:tailEnd type="none" w="med" len="med"/>
                    </a:lnR>
                    <a:solidFill>
                      <a:schemeClr val="accent1">
                        <a:lumMod val="50000"/>
                      </a:schemeClr>
                    </a:solidFill>
                  </a:tcPr>
                </a:tc>
                <a:tc>
                  <a:txBody>
                    <a:bodyPr/>
                    <a:lstStyle/>
                    <a:p>
                      <a:pPr algn="ctr" fontAlgn="ctr"/>
                      <a:r>
                        <a:rPr lang="zh-CN" altLang="en-US" sz="1400" b="1" u="none" strike="noStrike" dirty="0">
                          <a:solidFill>
                            <a:schemeClr val="bg1"/>
                          </a:solidFill>
                          <a:effectLst/>
                          <a:latin typeface="微软雅黑" pitchFamily="34" charset="-122"/>
                          <a:ea typeface="微软雅黑" pitchFamily="34" charset="-122"/>
                        </a:rPr>
                        <a:t>线</a:t>
                      </a:r>
                      <a:r>
                        <a:rPr lang="zh-CN" altLang="en-US" sz="1400" b="1" u="none" strike="noStrike" dirty="0" smtClean="0">
                          <a:solidFill>
                            <a:schemeClr val="bg1"/>
                          </a:solidFill>
                          <a:effectLst/>
                          <a:latin typeface="微软雅黑" pitchFamily="34" charset="-122"/>
                          <a:ea typeface="微软雅黑" pitchFamily="34" charset="-122"/>
                        </a:rPr>
                        <a:t>上</a:t>
                      </a:r>
                      <a:endParaRPr lang="zh-CN" altLang="en-US" sz="1400" b="1" i="0" u="none" strike="noStrike" dirty="0">
                        <a:solidFill>
                          <a:schemeClr val="bg1"/>
                        </a:solidFill>
                        <a:effectLst/>
                        <a:latin typeface="微软雅黑" pitchFamily="34" charset="-122"/>
                        <a:ea typeface="微软雅黑" pitchFamily="34" charset="-122"/>
                      </a:endParaRPr>
                    </a:p>
                  </a:txBody>
                  <a:tcPr marL="8190" marR="8190" marT="819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1">
                        <a:lumMod val="50000"/>
                      </a:schemeClr>
                    </a:solidFill>
                  </a:tcPr>
                </a:tc>
                <a:tc gridSpan="4">
                  <a:txBody>
                    <a:bodyPr/>
                    <a:lstStyle/>
                    <a:p>
                      <a:pPr algn="ctr" fontAlgn="ctr"/>
                      <a:r>
                        <a:rPr lang="zh-CN" altLang="en-US" sz="1400" b="1" u="none" strike="noStrike" dirty="0">
                          <a:solidFill>
                            <a:schemeClr val="bg1"/>
                          </a:solidFill>
                          <a:effectLst/>
                          <a:latin typeface="微软雅黑" pitchFamily="34" charset="-122"/>
                          <a:ea typeface="微软雅黑" pitchFamily="34" charset="-122"/>
                        </a:rPr>
                        <a:t>线下</a:t>
                      </a:r>
                      <a:endParaRPr lang="zh-CN" altLang="en-US" sz="1400" b="1" i="0" u="none" strike="noStrike" dirty="0">
                        <a:solidFill>
                          <a:schemeClr val="bg1"/>
                        </a:solidFill>
                        <a:effectLst/>
                        <a:latin typeface="微软雅黑" pitchFamily="34" charset="-122"/>
                        <a:ea typeface="微软雅黑" pitchFamily="34" charset="-122"/>
                      </a:endParaRPr>
                    </a:p>
                  </a:txBody>
                  <a:tcPr marL="8190" marR="8190" marT="819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1">
                        <a:lumMod val="5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rowSpan="2">
                  <a:txBody>
                    <a:bodyPr/>
                    <a:lstStyle/>
                    <a:p>
                      <a:pPr marL="0" algn="ctr" defTabSz="914400" rtl="0" eaLnBrk="1" fontAlgn="ctr" latinLnBrk="0" hangingPunct="1"/>
                      <a:r>
                        <a:rPr lang="zh-CN" altLang="en-US" sz="1400" b="1" u="none" strike="noStrike" kern="1200" dirty="0">
                          <a:solidFill>
                            <a:schemeClr val="bg1"/>
                          </a:solidFill>
                          <a:effectLst/>
                          <a:latin typeface="微软雅黑" pitchFamily="34" charset="-122"/>
                          <a:ea typeface="微软雅黑" pitchFamily="34" charset="-122"/>
                        </a:rPr>
                        <a:t>总体合</a:t>
                      </a:r>
                      <a:r>
                        <a:rPr lang="zh-CN" altLang="en-US" sz="1400" b="1" u="none" strike="noStrike" kern="1200" dirty="0" smtClean="0">
                          <a:solidFill>
                            <a:schemeClr val="bg1"/>
                          </a:solidFill>
                          <a:effectLst/>
                          <a:latin typeface="微软雅黑" pitchFamily="34" charset="-122"/>
                          <a:ea typeface="微软雅黑" pitchFamily="34" charset="-122"/>
                        </a:rPr>
                        <a:t>计</a:t>
                      </a:r>
                      <a:endParaRPr lang="zh-CN" altLang="en-US" sz="1400" b="1" u="none" strike="noStrike" kern="1200" dirty="0">
                        <a:solidFill>
                          <a:schemeClr val="bg1"/>
                        </a:solidFill>
                        <a:effectLst/>
                        <a:latin typeface="微软雅黑" pitchFamily="34" charset="-122"/>
                        <a:ea typeface="微软雅黑" pitchFamily="34" charset="-122"/>
                        <a:cs typeface="+mn-cs"/>
                      </a:endParaRPr>
                    </a:p>
                  </a:txBody>
                  <a:tcPr marL="8190" marR="8190" marT="8190" marB="0" anchor="ctr">
                    <a:lnL w="6350" cap="flat" cmpd="sng" algn="ctr">
                      <a:solidFill>
                        <a:schemeClr val="bg1"/>
                      </a:solidFill>
                      <a:prstDash val="solid"/>
                      <a:round/>
                      <a:headEnd type="none" w="med" len="med"/>
                      <a:tailEnd type="none" w="med" len="med"/>
                    </a:lnL>
                    <a:solidFill>
                      <a:schemeClr val="accent1">
                        <a:lumMod val="50000"/>
                      </a:schemeClr>
                    </a:solidFill>
                  </a:tcPr>
                </a:tc>
              </a:tr>
              <a:tr h="551957">
                <a:tc vMerge="1">
                  <a:txBody>
                    <a:bodyPr/>
                    <a:lstStyle/>
                    <a:p>
                      <a:endParaRPr lang="zh-CN" altLang="en-US"/>
                    </a:p>
                  </a:txBody>
                  <a:tcPr/>
                </a:tc>
                <a:tc>
                  <a:txBody>
                    <a:bodyPr/>
                    <a:lstStyle/>
                    <a:p>
                      <a:pPr marL="0" algn="ctr" defTabSz="914400" rtl="0" eaLnBrk="1" fontAlgn="ctr" latinLnBrk="0" hangingPunct="1"/>
                      <a:r>
                        <a:rPr lang="en-US" altLang="zh-CN" sz="1100" u="none" strike="noStrike" kern="1200" dirty="0" smtClean="0">
                          <a:solidFill>
                            <a:schemeClr val="bg1"/>
                          </a:solidFill>
                          <a:effectLst/>
                          <a:latin typeface="微软雅黑" pitchFamily="34" charset="-122"/>
                          <a:ea typeface="微软雅黑" pitchFamily="34" charset="-122"/>
                        </a:rPr>
                        <a:t>C</a:t>
                      </a:r>
                      <a:r>
                        <a:rPr lang="zh-CN" altLang="en-US" sz="1100" u="none" strike="noStrike" kern="1200" dirty="0" smtClean="0">
                          <a:solidFill>
                            <a:schemeClr val="bg1"/>
                          </a:solidFill>
                          <a:effectLst/>
                          <a:latin typeface="微软雅黑" pitchFamily="34" charset="-122"/>
                          <a:ea typeface="微软雅黑" pitchFamily="34" charset="-122"/>
                        </a:rPr>
                        <a:t>端（京东、</a:t>
                      </a:r>
                      <a:endParaRPr lang="en-US" altLang="zh-CN" sz="1100" u="none" strike="noStrike" kern="1200" dirty="0" smtClean="0">
                        <a:solidFill>
                          <a:schemeClr val="bg1"/>
                        </a:solidFill>
                        <a:effectLst/>
                        <a:latin typeface="微软雅黑" pitchFamily="34" charset="-122"/>
                        <a:ea typeface="微软雅黑" pitchFamily="34" charset="-122"/>
                      </a:endParaRPr>
                    </a:p>
                    <a:p>
                      <a:pPr marL="0" algn="ctr" defTabSz="914400" rtl="0" eaLnBrk="1" fontAlgn="ctr" latinLnBrk="0" hangingPunct="1"/>
                      <a:r>
                        <a:rPr lang="zh-CN" altLang="en-US" sz="1100" u="none" strike="noStrike" kern="1200" dirty="0" smtClean="0">
                          <a:solidFill>
                            <a:schemeClr val="bg1"/>
                          </a:solidFill>
                          <a:effectLst/>
                          <a:latin typeface="微软雅黑" pitchFamily="34" charset="-122"/>
                          <a:ea typeface="微软雅黑" pitchFamily="34" charset="-122"/>
                        </a:rPr>
                        <a:t>苏宁、天猫等）</a:t>
                      </a:r>
                      <a:endParaRPr lang="zh-CN" altLang="en-US" sz="1100" u="none" strike="noStrike" kern="1200" dirty="0">
                        <a:solidFill>
                          <a:schemeClr val="bg1"/>
                        </a:solidFill>
                        <a:effectLst/>
                        <a:latin typeface="微软雅黑" pitchFamily="34" charset="-122"/>
                        <a:ea typeface="微软雅黑" pitchFamily="34" charset="-122"/>
                        <a:cs typeface="+mn-cs"/>
                      </a:endParaRPr>
                    </a:p>
                  </a:txBody>
                  <a:tcPr marL="8190" marR="8190" marT="819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1">
                        <a:lumMod val="50000"/>
                      </a:schemeClr>
                    </a:solidFill>
                  </a:tcPr>
                </a:tc>
                <a:tc>
                  <a:txBody>
                    <a:bodyPr/>
                    <a:lstStyle/>
                    <a:p>
                      <a:pPr marL="0" algn="ctr" defTabSz="914400" rtl="0" eaLnBrk="1" fontAlgn="ctr" latinLnBrk="0" hangingPunct="1"/>
                      <a:r>
                        <a:rPr lang="en-US" altLang="zh-CN" sz="1100" u="none" strike="noStrike" kern="1200" dirty="0">
                          <a:solidFill>
                            <a:schemeClr val="bg1"/>
                          </a:solidFill>
                          <a:effectLst/>
                          <a:latin typeface="微软雅黑" pitchFamily="34" charset="-122"/>
                          <a:ea typeface="微软雅黑" pitchFamily="34" charset="-122"/>
                        </a:rPr>
                        <a:t>KA、TOP、</a:t>
                      </a:r>
                      <a:r>
                        <a:rPr lang="zh-CN" altLang="en-US" sz="1100" u="none" strike="noStrike" kern="1200" dirty="0">
                          <a:solidFill>
                            <a:schemeClr val="bg1"/>
                          </a:solidFill>
                          <a:effectLst/>
                          <a:latin typeface="微软雅黑" pitchFamily="34" charset="-122"/>
                          <a:ea typeface="微软雅黑" pitchFamily="34" charset="-122"/>
                        </a:rPr>
                        <a:t>超</a:t>
                      </a:r>
                      <a:r>
                        <a:rPr lang="zh-CN" altLang="en-US" sz="1100" u="none" strike="noStrike" kern="1200" dirty="0" smtClean="0">
                          <a:solidFill>
                            <a:schemeClr val="bg1"/>
                          </a:solidFill>
                          <a:effectLst/>
                          <a:latin typeface="微软雅黑" pitchFamily="34" charset="-122"/>
                          <a:ea typeface="微软雅黑" pitchFamily="34" charset="-122"/>
                        </a:rPr>
                        <a:t>市</a:t>
                      </a:r>
                      <a:endParaRPr lang="zh-CN" altLang="en-US" sz="1100" u="none" strike="noStrike" kern="1200" dirty="0">
                        <a:solidFill>
                          <a:schemeClr val="bg1"/>
                        </a:solidFill>
                        <a:effectLst/>
                        <a:latin typeface="微软雅黑" pitchFamily="34" charset="-122"/>
                        <a:ea typeface="微软雅黑" pitchFamily="34" charset="-122"/>
                        <a:cs typeface="+mn-cs"/>
                      </a:endParaRPr>
                    </a:p>
                  </a:txBody>
                  <a:tcPr marL="8190" marR="8190" marT="819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1">
                        <a:lumMod val="50000"/>
                      </a:schemeClr>
                    </a:solidFill>
                  </a:tcPr>
                </a:tc>
                <a:tc>
                  <a:txBody>
                    <a:bodyPr/>
                    <a:lstStyle/>
                    <a:p>
                      <a:pPr marL="0" algn="ctr" defTabSz="914400" rtl="0" eaLnBrk="1" fontAlgn="ctr" latinLnBrk="0" hangingPunct="1"/>
                      <a:r>
                        <a:rPr lang="zh-CN" altLang="en-US" sz="1100" u="none" strike="noStrike" kern="1200" dirty="0">
                          <a:solidFill>
                            <a:schemeClr val="bg1"/>
                          </a:solidFill>
                          <a:effectLst/>
                          <a:latin typeface="微软雅黑" pitchFamily="34" charset="-122"/>
                          <a:ea typeface="微软雅黑" pitchFamily="34" charset="-122"/>
                        </a:rPr>
                        <a:t>传统渠道</a:t>
                      </a:r>
                      <a:endParaRPr lang="zh-CN" altLang="en-US" sz="1100" u="none" strike="noStrike" kern="1200" dirty="0">
                        <a:solidFill>
                          <a:schemeClr val="bg1"/>
                        </a:solidFill>
                        <a:effectLst/>
                        <a:latin typeface="微软雅黑" pitchFamily="34" charset="-122"/>
                        <a:ea typeface="微软雅黑" pitchFamily="34" charset="-122"/>
                        <a:cs typeface="+mn-cs"/>
                      </a:endParaRPr>
                    </a:p>
                  </a:txBody>
                  <a:tcPr marL="8190" marR="8190" marT="819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1">
                        <a:lumMod val="50000"/>
                      </a:schemeClr>
                    </a:solidFill>
                  </a:tcPr>
                </a:tc>
                <a:tc>
                  <a:txBody>
                    <a:bodyPr/>
                    <a:lstStyle/>
                    <a:p>
                      <a:pPr marL="0" algn="ctr" defTabSz="914400" rtl="0" eaLnBrk="1" fontAlgn="ctr" latinLnBrk="0" hangingPunct="1"/>
                      <a:r>
                        <a:rPr lang="en-US" altLang="zh-CN" sz="1100" u="none" strike="noStrike" kern="1200" dirty="0">
                          <a:solidFill>
                            <a:schemeClr val="bg1"/>
                          </a:solidFill>
                          <a:effectLst/>
                          <a:latin typeface="微软雅黑" pitchFamily="34" charset="-122"/>
                          <a:ea typeface="微软雅黑" pitchFamily="34" charset="-122"/>
                        </a:rPr>
                        <a:t>O2O</a:t>
                      </a:r>
                      <a:r>
                        <a:rPr lang="zh-CN" altLang="en-US" sz="1100" u="none" strike="noStrike" kern="1200" dirty="0">
                          <a:solidFill>
                            <a:schemeClr val="bg1"/>
                          </a:solidFill>
                          <a:effectLst/>
                          <a:latin typeface="微软雅黑" pitchFamily="34" charset="-122"/>
                          <a:ea typeface="微软雅黑" pitchFamily="34" charset="-122"/>
                        </a:rPr>
                        <a:t>渠道（京东专卖店、苏宁直营</a:t>
                      </a:r>
                      <a:r>
                        <a:rPr lang="en-US" altLang="zh-CN" sz="1100" u="none" strike="noStrike" kern="1200" dirty="0">
                          <a:solidFill>
                            <a:schemeClr val="bg1"/>
                          </a:solidFill>
                          <a:effectLst/>
                          <a:latin typeface="微软雅黑" pitchFamily="34" charset="-122"/>
                          <a:ea typeface="微软雅黑" pitchFamily="34" charset="-122"/>
                        </a:rPr>
                        <a:t>/</a:t>
                      </a:r>
                      <a:r>
                        <a:rPr lang="zh-CN" altLang="en-US" sz="1100" u="none" strike="noStrike" kern="1200" dirty="0">
                          <a:solidFill>
                            <a:schemeClr val="bg1"/>
                          </a:solidFill>
                          <a:effectLst/>
                          <a:latin typeface="微软雅黑" pitchFamily="34" charset="-122"/>
                          <a:ea typeface="微软雅黑" pitchFamily="34" charset="-122"/>
                        </a:rPr>
                        <a:t>云店、天猫优品店</a:t>
                      </a:r>
                      <a:endParaRPr lang="zh-CN" altLang="en-US" sz="1100" u="none" strike="noStrike" kern="1200" dirty="0">
                        <a:solidFill>
                          <a:schemeClr val="bg1"/>
                        </a:solidFill>
                        <a:effectLst/>
                        <a:latin typeface="微软雅黑" pitchFamily="34" charset="-122"/>
                        <a:ea typeface="微软雅黑" pitchFamily="34" charset="-122"/>
                        <a:cs typeface="+mn-cs"/>
                      </a:endParaRPr>
                    </a:p>
                  </a:txBody>
                  <a:tcPr marL="8190" marR="8190" marT="819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1">
                        <a:lumMod val="50000"/>
                      </a:schemeClr>
                    </a:solidFill>
                  </a:tcPr>
                </a:tc>
                <a:tc>
                  <a:txBody>
                    <a:bodyPr/>
                    <a:lstStyle/>
                    <a:p>
                      <a:pPr marL="0" algn="ctr" defTabSz="914400" rtl="0" eaLnBrk="1" fontAlgn="ctr" latinLnBrk="0" hangingPunct="1"/>
                      <a:r>
                        <a:rPr lang="zh-CN" altLang="en-US" sz="1100" u="none" strike="noStrike" kern="1200" dirty="0">
                          <a:solidFill>
                            <a:schemeClr val="bg1"/>
                          </a:solidFill>
                          <a:effectLst/>
                          <a:latin typeface="微软雅黑" pitchFamily="34" charset="-122"/>
                          <a:ea typeface="微软雅黑" pitchFamily="34" charset="-122"/>
                        </a:rPr>
                        <a:t>线下合计</a:t>
                      </a:r>
                      <a:endParaRPr lang="zh-CN" altLang="en-US" sz="1100" u="none" strike="noStrike" kern="1200" dirty="0">
                        <a:solidFill>
                          <a:schemeClr val="bg1"/>
                        </a:solidFill>
                        <a:effectLst/>
                        <a:latin typeface="微软雅黑" pitchFamily="34" charset="-122"/>
                        <a:ea typeface="微软雅黑" pitchFamily="34" charset="-122"/>
                        <a:cs typeface="+mn-cs"/>
                      </a:endParaRPr>
                    </a:p>
                  </a:txBody>
                  <a:tcPr marL="8190" marR="8190" marT="8190" marB="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accent1">
                        <a:lumMod val="50000"/>
                      </a:schemeClr>
                    </a:solidFill>
                  </a:tcPr>
                </a:tc>
                <a:tc vMerge="1">
                  <a:txBody>
                    <a:bodyPr/>
                    <a:lstStyle/>
                    <a:p>
                      <a:pPr algn="ctr" fontAlgn="ctr"/>
                      <a:endParaRPr lang="zh-CN" altLang="en-US" sz="1600" b="0" i="0" u="none" strike="noStrike" dirty="0">
                        <a:solidFill>
                          <a:srgbClr val="000000"/>
                        </a:solidFill>
                        <a:effectLst/>
                        <a:latin typeface="宋体"/>
                      </a:endParaRPr>
                    </a:p>
                  </a:txBody>
                  <a:tcPr marL="9093" marR="9093" marT="9093" marB="0" anchor="ctr"/>
                </a:tc>
              </a:tr>
              <a:tr h="411745">
                <a:tc>
                  <a:txBody>
                    <a:bodyPr/>
                    <a:lstStyle/>
                    <a:p>
                      <a:pPr marL="0" algn="ctr" defTabSz="914400" rtl="0" eaLnBrk="1" fontAlgn="ctr" latinLnBrk="0" hangingPunct="1"/>
                      <a:r>
                        <a:rPr lang="zh-CN" altLang="en-US" sz="1400" u="none" strike="noStrike" kern="1200" dirty="0">
                          <a:effectLst/>
                          <a:latin typeface="微软雅黑" pitchFamily="34" charset="-122"/>
                          <a:ea typeface="微软雅黑" pitchFamily="34" charset="-122"/>
                        </a:rPr>
                        <a:t>销售规模（含</a:t>
                      </a:r>
                      <a:r>
                        <a:rPr lang="zh-CN" altLang="en-US" sz="1400" u="none" strike="noStrike" kern="1200" dirty="0" smtClean="0">
                          <a:effectLst/>
                          <a:latin typeface="微软雅黑" pitchFamily="34" charset="-122"/>
                          <a:ea typeface="微软雅黑" pitchFamily="34" charset="-122"/>
                        </a:rPr>
                        <a:t>税）</a:t>
                      </a:r>
                      <a:endParaRPr lang="zh-CN" altLang="en-US" sz="1400" u="none" strike="noStrike" kern="1200" dirty="0">
                        <a:solidFill>
                          <a:schemeClr val="tx1"/>
                        </a:solidFill>
                        <a:effectLst/>
                        <a:latin typeface="微软雅黑" pitchFamily="34" charset="-122"/>
                        <a:ea typeface="微软雅黑" pitchFamily="34" charset="-122"/>
                        <a:cs typeface="+mn-cs"/>
                      </a:endParaRPr>
                    </a:p>
                  </a:txBody>
                  <a:tcPr marL="8190" marR="8190" marT="8190" marB="0" anchor="ctr"/>
                </a:tc>
                <a:tc>
                  <a:txBody>
                    <a:bodyPr/>
                    <a:lstStyle/>
                    <a:p>
                      <a:pPr marL="0" algn="ctr" defTabSz="914400" rtl="0" eaLnBrk="1" fontAlgn="ctr" latinLnBrk="0" hangingPunct="1"/>
                      <a:r>
                        <a:rPr lang="en-US" altLang="zh-CN" sz="1400" u="none" strike="noStrike" kern="1200" dirty="0" smtClean="0">
                          <a:effectLst/>
                          <a:latin typeface="微软雅黑" pitchFamily="34" charset="-122"/>
                          <a:ea typeface="微软雅黑" pitchFamily="34" charset="-122"/>
                        </a:rPr>
                        <a:t>9.5</a:t>
                      </a:r>
                      <a:r>
                        <a:rPr lang="zh-CN" altLang="en-US" sz="1400" u="none" strike="noStrike" kern="1200" dirty="0" smtClean="0">
                          <a:effectLst/>
                          <a:latin typeface="微软雅黑" pitchFamily="34" charset="-122"/>
                          <a:ea typeface="微软雅黑" pitchFamily="34" charset="-122"/>
                        </a:rPr>
                        <a:t>亿</a:t>
                      </a:r>
                      <a:endParaRPr lang="en-US" altLang="zh-CN" sz="1400" u="none" strike="noStrike" kern="1200" dirty="0">
                        <a:solidFill>
                          <a:schemeClr val="tx1"/>
                        </a:solidFill>
                        <a:effectLst/>
                        <a:latin typeface="微软雅黑" pitchFamily="34" charset="-122"/>
                        <a:ea typeface="微软雅黑" pitchFamily="34" charset="-122"/>
                        <a:cs typeface="+mn-cs"/>
                      </a:endParaRPr>
                    </a:p>
                  </a:txBody>
                  <a:tcPr marL="8190" marR="8190" marT="8190" marB="0" anchor="ctr"/>
                </a:tc>
                <a:tc>
                  <a:txBody>
                    <a:bodyPr/>
                    <a:lstStyle/>
                    <a:p>
                      <a:pPr marL="0" algn="ctr" defTabSz="914400" rtl="0" eaLnBrk="1" fontAlgn="ctr" latinLnBrk="0" hangingPunct="1"/>
                      <a:r>
                        <a:rPr lang="en-US" altLang="zh-CN" sz="1400" u="none" strike="noStrike" kern="1200" dirty="0" smtClean="0">
                          <a:effectLst/>
                          <a:latin typeface="微软雅黑" pitchFamily="34" charset="-122"/>
                          <a:ea typeface="微软雅黑" pitchFamily="34" charset="-122"/>
                        </a:rPr>
                        <a:t>8</a:t>
                      </a:r>
                      <a:r>
                        <a:rPr lang="zh-CN" altLang="en-US" sz="1400" u="none" strike="noStrike" kern="1200" dirty="0" smtClean="0">
                          <a:effectLst/>
                          <a:latin typeface="微软雅黑" pitchFamily="34" charset="-122"/>
                          <a:ea typeface="微软雅黑" pitchFamily="34" charset="-122"/>
                        </a:rPr>
                        <a:t>亿</a:t>
                      </a:r>
                      <a:endParaRPr lang="en-US" altLang="zh-CN" sz="1400" u="none" strike="noStrike" kern="1200" dirty="0">
                        <a:solidFill>
                          <a:schemeClr val="tx1"/>
                        </a:solidFill>
                        <a:effectLst/>
                        <a:latin typeface="微软雅黑" pitchFamily="34" charset="-122"/>
                        <a:ea typeface="微软雅黑" pitchFamily="34" charset="-122"/>
                        <a:cs typeface="+mn-cs"/>
                      </a:endParaRPr>
                    </a:p>
                  </a:txBody>
                  <a:tcPr marL="8190" marR="8190" marT="8190" marB="0" anchor="ctr"/>
                </a:tc>
                <a:tc>
                  <a:txBody>
                    <a:bodyPr/>
                    <a:lstStyle/>
                    <a:p>
                      <a:pPr marL="0" algn="ctr" defTabSz="914400" rtl="0" eaLnBrk="1" fontAlgn="ctr" latinLnBrk="0" hangingPunct="1"/>
                      <a:r>
                        <a:rPr lang="en-US" altLang="zh-CN" sz="1400" u="none" strike="noStrike" kern="1200" dirty="0" smtClean="0">
                          <a:effectLst/>
                          <a:latin typeface="微软雅黑" pitchFamily="34" charset="-122"/>
                          <a:ea typeface="微软雅黑" pitchFamily="34" charset="-122"/>
                        </a:rPr>
                        <a:t>20</a:t>
                      </a:r>
                      <a:r>
                        <a:rPr lang="zh-CN" altLang="en-US" sz="1400" u="none" strike="noStrike" kern="1200" dirty="0" smtClean="0">
                          <a:effectLst/>
                          <a:latin typeface="微软雅黑" pitchFamily="34" charset="-122"/>
                          <a:ea typeface="微软雅黑" pitchFamily="34" charset="-122"/>
                        </a:rPr>
                        <a:t>亿</a:t>
                      </a:r>
                      <a:endParaRPr lang="en-US" altLang="zh-CN" sz="1400" u="none" strike="noStrike" kern="1200" dirty="0">
                        <a:solidFill>
                          <a:schemeClr val="tx1"/>
                        </a:solidFill>
                        <a:effectLst/>
                        <a:latin typeface="微软雅黑" pitchFamily="34" charset="-122"/>
                        <a:ea typeface="微软雅黑" pitchFamily="34" charset="-122"/>
                        <a:cs typeface="+mn-cs"/>
                      </a:endParaRPr>
                    </a:p>
                  </a:txBody>
                  <a:tcPr marL="8190" marR="8190" marT="8190" marB="0" anchor="ctr"/>
                </a:tc>
                <a:tc>
                  <a:txBody>
                    <a:bodyPr/>
                    <a:lstStyle/>
                    <a:p>
                      <a:pPr marL="0" algn="ctr" defTabSz="914400" rtl="0" eaLnBrk="1" fontAlgn="ctr" latinLnBrk="0" hangingPunct="1"/>
                      <a:r>
                        <a:rPr lang="en-US" altLang="zh-CN" sz="1400" u="none" strike="noStrike" kern="1200" dirty="0" smtClean="0">
                          <a:effectLst/>
                          <a:latin typeface="微软雅黑" pitchFamily="34" charset="-122"/>
                          <a:ea typeface="微软雅黑" pitchFamily="34" charset="-122"/>
                        </a:rPr>
                        <a:t>11.5</a:t>
                      </a:r>
                      <a:r>
                        <a:rPr lang="zh-CN" altLang="en-US" sz="1400" u="none" strike="noStrike" kern="1200" dirty="0" smtClean="0">
                          <a:effectLst/>
                          <a:latin typeface="微软雅黑" pitchFamily="34" charset="-122"/>
                          <a:ea typeface="微软雅黑" pitchFamily="34" charset="-122"/>
                        </a:rPr>
                        <a:t>亿</a:t>
                      </a:r>
                      <a:endParaRPr lang="en-US" altLang="zh-CN" sz="1400" u="none" strike="noStrike" kern="1200" dirty="0">
                        <a:solidFill>
                          <a:schemeClr val="tx1"/>
                        </a:solidFill>
                        <a:effectLst/>
                        <a:latin typeface="微软雅黑" pitchFamily="34" charset="-122"/>
                        <a:ea typeface="微软雅黑" pitchFamily="34" charset="-122"/>
                        <a:cs typeface="+mn-cs"/>
                      </a:endParaRPr>
                    </a:p>
                  </a:txBody>
                  <a:tcPr marL="8190" marR="8190" marT="8190" marB="0" anchor="ctr"/>
                </a:tc>
                <a:tc>
                  <a:txBody>
                    <a:bodyPr/>
                    <a:lstStyle/>
                    <a:p>
                      <a:pPr marL="0" algn="ctr" defTabSz="914400" rtl="0" eaLnBrk="1" fontAlgn="ctr" latinLnBrk="0" hangingPunct="1"/>
                      <a:r>
                        <a:rPr lang="en-US" altLang="zh-CN" sz="1400" u="none" strike="noStrike" kern="1200" dirty="0" smtClean="0">
                          <a:effectLst/>
                          <a:latin typeface="微软雅黑" pitchFamily="34" charset="-122"/>
                          <a:ea typeface="微软雅黑" pitchFamily="34" charset="-122"/>
                        </a:rPr>
                        <a:t>39.5</a:t>
                      </a:r>
                      <a:r>
                        <a:rPr lang="zh-CN" altLang="en-US" sz="1400" u="none" strike="noStrike" kern="1200" dirty="0" smtClean="0">
                          <a:effectLst/>
                          <a:latin typeface="微软雅黑" pitchFamily="34" charset="-122"/>
                          <a:ea typeface="微软雅黑" pitchFamily="34" charset="-122"/>
                        </a:rPr>
                        <a:t>亿</a:t>
                      </a:r>
                      <a:endParaRPr lang="en-US" altLang="zh-CN" sz="1400" u="none" strike="noStrike" kern="1200" dirty="0">
                        <a:solidFill>
                          <a:schemeClr val="tx1"/>
                        </a:solidFill>
                        <a:effectLst/>
                        <a:latin typeface="微软雅黑" pitchFamily="34" charset="-122"/>
                        <a:ea typeface="微软雅黑" pitchFamily="34" charset="-122"/>
                        <a:cs typeface="+mn-cs"/>
                      </a:endParaRPr>
                    </a:p>
                  </a:txBody>
                  <a:tcPr marL="8190" marR="8190" marT="8190" marB="0" anchor="ctr"/>
                </a:tc>
                <a:tc>
                  <a:txBody>
                    <a:bodyPr/>
                    <a:lstStyle/>
                    <a:p>
                      <a:pPr marL="0" algn="ctr" defTabSz="914400" rtl="0" eaLnBrk="1" fontAlgn="ctr" latinLnBrk="0" hangingPunct="1"/>
                      <a:r>
                        <a:rPr lang="en-US" altLang="zh-CN" sz="1400" u="none" strike="noStrike" kern="1200" dirty="0" smtClean="0">
                          <a:effectLst/>
                          <a:latin typeface="微软雅黑" pitchFamily="34" charset="-122"/>
                          <a:ea typeface="微软雅黑" pitchFamily="34" charset="-122"/>
                        </a:rPr>
                        <a:t>49</a:t>
                      </a:r>
                      <a:r>
                        <a:rPr lang="zh-CN" altLang="en-US" sz="1400" u="none" strike="noStrike" kern="1200" dirty="0" smtClean="0">
                          <a:effectLst/>
                          <a:latin typeface="微软雅黑" pitchFamily="34" charset="-122"/>
                          <a:ea typeface="微软雅黑" pitchFamily="34" charset="-122"/>
                        </a:rPr>
                        <a:t>亿</a:t>
                      </a:r>
                      <a:endParaRPr lang="en-US" altLang="zh-CN" sz="1400" u="none" strike="noStrike" kern="1200" dirty="0">
                        <a:solidFill>
                          <a:schemeClr val="tx1"/>
                        </a:solidFill>
                        <a:effectLst/>
                        <a:latin typeface="微软雅黑" pitchFamily="34" charset="-122"/>
                        <a:ea typeface="微软雅黑" pitchFamily="34" charset="-122"/>
                        <a:cs typeface="+mn-cs"/>
                      </a:endParaRPr>
                    </a:p>
                  </a:txBody>
                  <a:tcPr marL="8190" marR="8190" marT="8190" marB="0" anchor="ctr"/>
                </a:tc>
              </a:tr>
              <a:tr h="394255">
                <a:tc>
                  <a:txBody>
                    <a:bodyPr/>
                    <a:lstStyle/>
                    <a:p>
                      <a:pPr marL="0" algn="ctr" defTabSz="914400" rtl="0" eaLnBrk="1" fontAlgn="ctr" latinLnBrk="0" hangingPunct="1"/>
                      <a:r>
                        <a:rPr lang="zh-CN" altLang="en-US" sz="1400" u="none" strike="noStrike" kern="1200" dirty="0">
                          <a:solidFill>
                            <a:schemeClr val="tx1"/>
                          </a:solidFill>
                          <a:effectLst/>
                          <a:latin typeface="微软雅黑" pitchFamily="34" charset="-122"/>
                          <a:ea typeface="微软雅黑" pitchFamily="34" charset="-122"/>
                          <a:cs typeface="+mn-cs"/>
                        </a:rPr>
                        <a:t>渠道占比</a:t>
                      </a:r>
                    </a:p>
                  </a:txBody>
                  <a:tcPr marL="8190" marR="8190" marT="8190" marB="0" anchor="ctr">
                    <a:solidFill>
                      <a:schemeClr val="accent1">
                        <a:lumMod val="40000"/>
                        <a:lumOff val="60000"/>
                      </a:schemeClr>
                    </a:solidFill>
                  </a:tcPr>
                </a:tc>
                <a:tc>
                  <a:txBody>
                    <a:bodyPr/>
                    <a:lstStyle/>
                    <a:p>
                      <a:pPr marL="0" algn="ctr" defTabSz="914400" rtl="0" eaLnBrk="1" fontAlgn="ctr" latinLnBrk="0" hangingPunct="1"/>
                      <a:r>
                        <a:rPr lang="en-US" altLang="zh-CN" sz="1400" u="none" strike="noStrike" kern="1200" dirty="0" smtClean="0">
                          <a:solidFill>
                            <a:schemeClr val="tx1"/>
                          </a:solidFill>
                          <a:effectLst/>
                          <a:latin typeface="微软雅黑" pitchFamily="34" charset="-122"/>
                          <a:ea typeface="微软雅黑" pitchFamily="34" charset="-122"/>
                          <a:cs typeface="+mn-cs"/>
                        </a:rPr>
                        <a:t>19%</a:t>
                      </a:r>
                      <a:endParaRPr lang="en-US" altLang="zh-CN" sz="1400" u="none" strike="noStrike" kern="1200" dirty="0">
                        <a:solidFill>
                          <a:schemeClr val="tx1"/>
                        </a:solidFill>
                        <a:effectLst/>
                        <a:latin typeface="微软雅黑" pitchFamily="34" charset="-122"/>
                        <a:ea typeface="微软雅黑" pitchFamily="34" charset="-122"/>
                        <a:cs typeface="+mn-cs"/>
                      </a:endParaRPr>
                    </a:p>
                  </a:txBody>
                  <a:tcPr marL="8190" marR="8190" marT="8190" marB="0" anchor="ctr">
                    <a:solidFill>
                      <a:schemeClr val="accent1">
                        <a:lumMod val="40000"/>
                        <a:lumOff val="60000"/>
                      </a:schemeClr>
                    </a:solidFill>
                  </a:tcPr>
                </a:tc>
                <a:tc>
                  <a:txBody>
                    <a:bodyPr/>
                    <a:lstStyle/>
                    <a:p>
                      <a:pPr marL="0" algn="ctr" defTabSz="914400" rtl="0" eaLnBrk="1" fontAlgn="ctr" latinLnBrk="0" hangingPunct="1"/>
                      <a:r>
                        <a:rPr lang="en-US" altLang="zh-CN" sz="1400" u="none" strike="noStrike" kern="1200" dirty="0" smtClean="0">
                          <a:solidFill>
                            <a:schemeClr val="tx1"/>
                          </a:solidFill>
                          <a:effectLst/>
                          <a:latin typeface="微软雅黑" pitchFamily="34" charset="-122"/>
                          <a:ea typeface="微软雅黑" pitchFamily="34" charset="-122"/>
                          <a:cs typeface="+mn-cs"/>
                        </a:rPr>
                        <a:t>16%</a:t>
                      </a:r>
                      <a:endParaRPr lang="en-US" altLang="zh-CN" sz="1400" u="none" strike="noStrike" kern="1200" dirty="0">
                        <a:solidFill>
                          <a:schemeClr val="tx1"/>
                        </a:solidFill>
                        <a:effectLst/>
                        <a:latin typeface="微软雅黑" pitchFamily="34" charset="-122"/>
                        <a:ea typeface="微软雅黑" pitchFamily="34" charset="-122"/>
                        <a:cs typeface="+mn-cs"/>
                      </a:endParaRPr>
                    </a:p>
                  </a:txBody>
                  <a:tcPr marL="8190" marR="8190" marT="8190" marB="0" anchor="ctr">
                    <a:solidFill>
                      <a:schemeClr val="accent1">
                        <a:lumMod val="40000"/>
                        <a:lumOff val="60000"/>
                      </a:schemeClr>
                    </a:solidFill>
                  </a:tcPr>
                </a:tc>
                <a:tc>
                  <a:txBody>
                    <a:bodyPr/>
                    <a:lstStyle/>
                    <a:p>
                      <a:pPr marL="0" algn="ctr" defTabSz="914400" rtl="0" eaLnBrk="1" fontAlgn="ctr" latinLnBrk="0" hangingPunct="1"/>
                      <a:r>
                        <a:rPr lang="en-US" altLang="zh-CN" sz="1400" u="none" strike="noStrike" kern="1200" dirty="0" smtClean="0">
                          <a:solidFill>
                            <a:schemeClr val="tx1"/>
                          </a:solidFill>
                          <a:effectLst/>
                          <a:latin typeface="微软雅黑" pitchFamily="34" charset="-122"/>
                          <a:ea typeface="微软雅黑" pitchFamily="34" charset="-122"/>
                          <a:cs typeface="+mn-cs"/>
                        </a:rPr>
                        <a:t>41%</a:t>
                      </a:r>
                      <a:endParaRPr lang="en-US" altLang="zh-CN" sz="1400" u="none" strike="noStrike" kern="1200" dirty="0">
                        <a:solidFill>
                          <a:schemeClr val="tx1"/>
                        </a:solidFill>
                        <a:effectLst/>
                        <a:latin typeface="微软雅黑" pitchFamily="34" charset="-122"/>
                        <a:ea typeface="微软雅黑" pitchFamily="34" charset="-122"/>
                        <a:cs typeface="+mn-cs"/>
                      </a:endParaRPr>
                    </a:p>
                  </a:txBody>
                  <a:tcPr marL="8190" marR="8190" marT="8190" marB="0" anchor="ctr">
                    <a:solidFill>
                      <a:schemeClr val="accent1">
                        <a:lumMod val="40000"/>
                        <a:lumOff val="60000"/>
                      </a:schemeClr>
                    </a:solidFill>
                  </a:tcPr>
                </a:tc>
                <a:tc>
                  <a:txBody>
                    <a:bodyPr/>
                    <a:lstStyle/>
                    <a:p>
                      <a:pPr marL="0" algn="ctr" defTabSz="914400" rtl="0" eaLnBrk="1" fontAlgn="ctr" latinLnBrk="0" hangingPunct="1"/>
                      <a:r>
                        <a:rPr lang="en-US" altLang="zh-CN" sz="1400" u="none" strike="noStrike" kern="1200" dirty="0" smtClean="0">
                          <a:solidFill>
                            <a:schemeClr val="tx1"/>
                          </a:solidFill>
                          <a:effectLst/>
                          <a:latin typeface="微软雅黑" pitchFamily="34" charset="-122"/>
                          <a:ea typeface="微软雅黑" pitchFamily="34" charset="-122"/>
                          <a:cs typeface="+mn-cs"/>
                        </a:rPr>
                        <a:t>24%</a:t>
                      </a:r>
                      <a:endParaRPr lang="en-US" altLang="zh-CN" sz="1400" u="none" strike="noStrike" kern="1200" dirty="0">
                        <a:solidFill>
                          <a:schemeClr val="tx1"/>
                        </a:solidFill>
                        <a:effectLst/>
                        <a:latin typeface="微软雅黑" pitchFamily="34" charset="-122"/>
                        <a:ea typeface="微软雅黑" pitchFamily="34" charset="-122"/>
                        <a:cs typeface="+mn-cs"/>
                      </a:endParaRPr>
                    </a:p>
                  </a:txBody>
                  <a:tcPr marL="8190" marR="8190" marT="8190" marB="0" anchor="ctr">
                    <a:solidFill>
                      <a:schemeClr val="accent1">
                        <a:lumMod val="40000"/>
                        <a:lumOff val="60000"/>
                      </a:schemeClr>
                    </a:solidFill>
                  </a:tcPr>
                </a:tc>
                <a:tc>
                  <a:txBody>
                    <a:bodyPr/>
                    <a:lstStyle/>
                    <a:p>
                      <a:pPr marL="0" algn="ctr" defTabSz="914400" rtl="0" eaLnBrk="1" fontAlgn="ctr" latinLnBrk="0" hangingPunct="1"/>
                      <a:r>
                        <a:rPr lang="en-US" altLang="zh-CN" sz="1400" u="none" strike="noStrike" kern="1200" dirty="0" smtClean="0">
                          <a:solidFill>
                            <a:schemeClr val="tx1"/>
                          </a:solidFill>
                          <a:effectLst/>
                          <a:latin typeface="微软雅黑" pitchFamily="34" charset="-122"/>
                          <a:ea typeface="微软雅黑" pitchFamily="34" charset="-122"/>
                          <a:cs typeface="+mn-cs"/>
                        </a:rPr>
                        <a:t>81%</a:t>
                      </a:r>
                      <a:endParaRPr lang="en-US" altLang="zh-CN" sz="1400" u="none" strike="noStrike" kern="1200" dirty="0">
                        <a:solidFill>
                          <a:schemeClr val="tx1"/>
                        </a:solidFill>
                        <a:effectLst/>
                        <a:latin typeface="微软雅黑" pitchFamily="34" charset="-122"/>
                        <a:ea typeface="微软雅黑" pitchFamily="34" charset="-122"/>
                        <a:cs typeface="+mn-cs"/>
                      </a:endParaRPr>
                    </a:p>
                  </a:txBody>
                  <a:tcPr marL="8190" marR="8190" marT="8190" marB="0" anchor="ctr">
                    <a:solidFill>
                      <a:schemeClr val="accent1">
                        <a:lumMod val="40000"/>
                        <a:lumOff val="60000"/>
                      </a:schemeClr>
                    </a:solidFill>
                  </a:tcPr>
                </a:tc>
                <a:tc>
                  <a:txBody>
                    <a:bodyPr/>
                    <a:lstStyle/>
                    <a:p>
                      <a:pPr marL="0" algn="ctr" defTabSz="914400" rtl="0" eaLnBrk="1" fontAlgn="ctr" latinLnBrk="0" hangingPunct="1"/>
                      <a:r>
                        <a:rPr lang="en-US" altLang="zh-CN" sz="1400" u="none" strike="noStrike" kern="1200" dirty="0" smtClean="0">
                          <a:solidFill>
                            <a:schemeClr val="tx1"/>
                          </a:solidFill>
                          <a:effectLst/>
                          <a:latin typeface="微软雅黑" pitchFamily="34" charset="-122"/>
                          <a:ea typeface="微软雅黑" pitchFamily="34" charset="-122"/>
                          <a:cs typeface="+mn-cs"/>
                        </a:rPr>
                        <a:t>100%</a:t>
                      </a:r>
                      <a:endParaRPr lang="en-US" altLang="zh-CN" sz="1400" u="none" strike="noStrike" kern="1200" dirty="0">
                        <a:solidFill>
                          <a:schemeClr val="tx1"/>
                        </a:solidFill>
                        <a:effectLst/>
                        <a:latin typeface="微软雅黑" pitchFamily="34" charset="-122"/>
                        <a:ea typeface="微软雅黑" pitchFamily="34" charset="-122"/>
                        <a:cs typeface="+mn-cs"/>
                      </a:endParaRPr>
                    </a:p>
                  </a:txBody>
                  <a:tcPr marL="8190" marR="8190" marT="8190" marB="0" anchor="ctr">
                    <a:solidFill>
                      <a:schemeClr val="accent1">
                        <a:lumMod val="40000"/>
                        <a:lumOff val="60000"/>
                      </a:schemeClr>
                    </a:solidFill>
                  </a:tcPr>
                </a:tc>
              </a:tr>
            </a:tbl>
          </a:graphicData>
        </a:graphic>
      </p:graphicFrame>
    </p:spTree>
    <p:extLst>
      <p:ext uri="{BB962C8B-B14F-4D97-AF65-F5344CB8AC3E}">
        <p14:creationId xmlns:p14="http://schemas.microsoft.com/office/powerpoint/2010/main" val="24451290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8"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737347891"/>
              </p:ext>
            </p:extLst>
          </p:nvPr>
        </p:nvGraphicFramePr>
        <p:xfrm>
          <a:off x="653162" y="1918613"/>
          <a:ext cx="9456686" cy="2980797"/>
        </p:xfrm>
        <a:graphic>
          <a:graphicData uri="http://schemas.openxmlformats.org/drawingml/2006/table">
            <a:tbl>
              <a:tblPr>
                <a:tableStyleId>{BC89EF96-8CEA-46FF-86C4-4CE0E7609802}</a:tableStyleId>
              </a:tblPr>
              <a:tblGrid>
                <a:gridCol w="1239979"/>
                <a:gridCol w="1013829"/>
                <a:gridCol w="975874"/>
                <a:gridCol w="534406"/>
                <a:gridCol w="534406"/>
                <a:gridCol w="534406"/>
                <a:gridCol w="534406"/>
                <a:gridCol w="627348"/>
                <a:gridCol w="627348"/>
                <a:gridCol w="627348"/>
                <a:gridCol w="627348"/>
                <a:gridCol w="522791"/>
                <a:gridCol w="534406"/>
                <a:gridCol w="522791"/>
              </a:tblGrid>
              <a:tr h="325366">
                <a:tc rowSpan="2">
                  <a:txBody>
                    <a:bodyPr/>
                    <a:lstStyle/>
                    <a:p>
                      <a:pPr algn="ctr" rtl="0" fontAlgn="ctr"/>
                      <a:r>
                        <a:rPr lang="zh-CN" altLang="en-US" sz="1400" u="none" strike="noStrike" dirty="0">
                          <a:effectLst/>
                          <a:latin typeface="微软雅黑" pitchFamily="34" charset="-122"/>
                          <a:ea typeface="微软雅黑" pitchFamily="34" charset="-122"/>
                        </a:rPr>
                        <a:t>规格</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rowSpan="2">
                  <a:txBody>
                    <a:bodyPr/>
                    <a:lstStyle/>
                    <a:p>
                      <a:pPr algn="ctr" fontAlgn="b"/>
                      <a:r>
                        <a:rPr lang="zh-CN" altLang="en-US" sz="1400" u="none" strike="noStrike" dirty="0">
                          <a:effectLst/>
                          <a:latin typeface="微软雅黑" pitchFamily="34" charset="-122"/>
                          <a:ea typeface="微软雅黑" pitchFamily="34" charset="-122"/>
                        </a:rPr>
                        <a:t>规格数量</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gridSpan="7">
                  <a:txBody>
                    <a:bodyPr/>
                    <a:lstStyle/>
                    <a:p>
                      <a:pPr algn="ctr" fontAlgn="b"/>
                      <a:r>
                        <a:rPr lang="zh-CN" altLang="en-US" sz="1400" u="none" strike="noStrike" dirty="0">
                          <a:effectLst/>
                          <a:latin typeface="微软雅黑" pitchFamily="34" charset="-122"/>
                          <a:ea typeface="微软雅黑" pitchFamily="34" charset="-122"/>
                        </a:rPr>
                        <a:t>线下</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5">
                  <a:txBody>
                    <a:bodyPr/>
                    <a:lstStyle/>
                    <a:p>
                      <a:pPr algn="ctr" fontAlgn="b"/>
                      <a:r>
                        <a:rPr lang="zh-CN" altLang="en-US" sz="1400" u="none" strike="noStrike">
                          <a:effectLst/>
                          <a:latin typeface="微软雅黑" pitchFamily="34" charset="-122"/>
                          <a:ea typeface="微软雅黑" pitchFamily="34" charset="-122"/>
                        </a:rPr>
                        <a:t>线上</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0941">
                <a:tc vMerge="1">
                  <a:txBody>
                    <a:bodyPr/>
                    <a:lstStyle/>
                    <a:p>
                      <a:endParaRPr lang="zh-CN" altLang="en-US"/>
                    </a:p>
                  </a:txBody>
                  <a:tcPr/>
                </a:tc>
                <a:tc vMerge="1">
                  <a:txBody>
                    <a:bodyPr/>
                    <a:lstStyle/>
                    <a:p>
                      <a:endParaRPr lang="zh-CN" altLang="en-US"/>
                    </a:p>
                  </a:txBody>
                  <a:tcPr/>
                </a:tc>
                <a:tc>
                  <a:txBody>
                    <a:bodyPr/>
                    <a:lstStyle/>
                    <a:p>
                      <a:pPr algn="ctr" fontAlgn="b"/>
                      <a:r>
                        <a:rPr lang="zh-CN" altLang="en-US" sz="1400" u="none" strike="noStrike" dirty="0">
                          <a:effectLst/>
                          <a:latin typeface="微软雅黑" pitchFamily="34" charset="-122"/>
                          <a:ea typeface="微软雅黑" pitchFamily="34" charset="-122"/>
                        </a:rPr>
                        <a:t>全渠道</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400" u="none" strike="noStrike" dirty="0">
                          <a:effectLst/>
                          <a:latin typeface="微软雅黑" pitchFamily="34" charset="-122"/>
                          <a:ea typeface="微软雅黑" pitchFamily="34" charset="-122"/>
                        </a:rPr>
                        <a:t>国美</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400" u="none" strike="noStrike" dirty="0">
                          <a:effectLst/>
                          <a:latin typeface="微软雅黑" pitchFamily="34" charset="-122"/>
                          <a:ea typeface="微软雅黑" pitchFamily="34" charset="-122"/>
                        </a:rPr>
                        <a:t>苏宁</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400" u="none" strike="noStrike" dirty="0">
                          <a:effectLst/>
                          <a:latin typeface="微软雅黑" pitchFamily="34" charset="-122"/>
                          <a:ea typeface="微软雅黑" pitchFamily="34" charset="-122"/>
                        </a:rPr>
                        <a:t>五星</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en-US" sz="1400" u="none" strike="noStrike" dirty="0">
                          <a:effectLst/>
                          <a:latin typeface="微软雅黑" pitchFamily="34" charset="-122"/>
                          <a:ea typeface="微软雅黑" pitchFamily="34" charset="-122"/>
                        </a:rPr>
                        <a:t>TOP</a:t>
                      </a:r>
                      <a:endParaRPr 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400" u="none" strike="noStrike" dirty="0">
                          <a:effectLst/>
                          <a:latin typeface="微软雅黑" pitchFamily="34" charset="-122"/>
                          <a:ea typeface="微软雅黑" pitchFamily="34" charset="-122"/>
                        </a:rPr>
                        <a:t>基</a:t>
                      </a:r>
                      <a:r>
                        <a:rPr lang="zh-CN" altLang="en-US" sz="1400" u="none" strike="noStrike" dirty="0" smtClean="0">
                          <a:effectLst/>
                          <a:latin typeface="微软雅黑" pitchFamily="34" charset="-122"/>
                          <a:ea typeface="微软雅黑" pitchFamily="34" charset="-122"/>
                        </a:rPr>
                        <a:t>础</a:t>
                      </a:r>
                      <a:endParaRPr lang="en-US" altLang="zh-CN" sz="1400" u="none" strike="noStrike" dirty="0" smtClean="0">
                        <a:effectLst/>
                        <a:latin typeface="微软雅黑" pitchFamily="34" charset="-122"/>
                        <a:ea typeface="微软雅黑" pitchFamily="34" charset="-122"/>
                      </a:endParaRPr>
                    </a:p>
                    <a:p>
                      <a:pPr algn="ctr" fontAlgn="ctr"/>
                      <a:r>
                        <a:rPr lang="zh-CN" altLang="en-US" sz="1400" u="none" strike="noStrike" dirty="0" smtClean="0">
                          <a:effectLst/>
                          <a:latin typeface="微软雅黑" pitchFamily="34" charset="-122"/>
                          <a:ea typeface="微软雅黑" pitchFamily="34" charset="-122"/>
                        </a:rPr>
                        <a:t>渠</a:t>
                      </a:r>
                      <a:r>
                        <a:rPr lang="zh-CN" altLang="en-US" sz="1400" u="none" strike="noStrike" dirty="0">
                          <a:effectLst/>
                          <a:latin typeface="微软雅黑" pitchFamily="34" charset="-122"/>
                          <a:ea typeface="微软雅黑" pitchFamily="34" charset="-122"/>
                        </a:rPr>
                        <a:t>道</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400" u="none" strike="noStrike" dirty="0">
                          <a:effectLst/>
                          <a:latin typeface="微软雅黑" pitchFamily="34" charset="-122"/>
                          <a:ea typeface="微软雅黑" pitchFamily="34" charset="-122"/>
                        </a:rPr>
                        <a:t>工程</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400" u="none" strike="noStrike" dirty="0">
                          <a:effectLst/>
                          <a:latin typeface="微软雅黑" pitchFamily="34" charset="-122"/>
                          <a:ea typeface="微软雅黑" pitchFamily="34" charset="-122"/>
                        </a:rPr>
                        <a:t>全渠道</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400" u="none" strike="noStrike" dirty="0">
                          <a:effectLst/>
                          <a:latin typeface="微软雅黑" pitchFamily="34" charset="-122"/>
                          <a:ea typeface="微软雅黑" pitchFamily="34" charset="-122"/>
                        </a:rPr>
                        <a:t>天猫</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400" u="none" strike="noStrike" dirty="0">
                          <a:effectLst/>
                          <a:latin typeface="微软雅黑" pitchFamily="34" charset="-122"/>
                          <a:ea typeface="微软雅黑" pitchFamily="34" charset="-122"/>
                        </a:rPr>
                        <a:t>苏宁</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400" u="none" strike="noStrike" dirty="0">
                          <a:effectLst/>
                          <a:latin typeface="微软雅黑" pitchFamily="34" charset="-122"/>
                          <a:ea typeface="微软雅黑" pitchFamily="34" charset="-122"/>
                        </a:rPr>
                        <a:t>京东</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400" u="none" strike="noStrike" dirty="0">
                          <a:effectLst/>
                          <a:latin typeface="微软雅黑" pitchFamily="34" charset="-122"/>
                          <a:ea typeface="微软雅黑" pitchFamily="34" charset="-122"/>
                        </a:rPr>
                        <a:t>非淘</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r>
              <a:tr h="241610">
                <a:tc>
                  <a:txBody>
                    <a:bodyPr/>
                    <a:lstStyle/>
                    <a:p>
                      <a:pPr algn="ctr" rtl="0" fontAlgn="ctr"/>
                      <a:r>
                        <a:rPr lang="en-US" sz="1400" u="none" strike="noStrike">
                          <a:effectLst/>
                          <a:latin typeface="微软雅黑" pitchFamily="34" charset="-122"/>
                          <a:ea typeface="微软雅黑" pitchFamily="34" charset="-122"/>
                        </a:rPr>
                        <a:t>1P</a:t>
                      </a:r>
                      <a:r>
                        <a:rPr lang="zh-CN" altLang="en-US" sz="1400" u="none" strike="noStrike">
                          <a:effectLst/>
                          <a:latin typeface="微软雅黑" pitchFamily="34" charset="-122"/>
                          <a:ea typeface="微软雅黑" pitchFamily="34" charset="-122"/>
                        </a:rPr>
                        <a:t>变挂</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13</a:t>
                      </a:r>
                      <a:endParaRPr lang="en-US" altLang="zh-CN" sz="1400" b="1"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a:effectLst/>
                          <a:latin typeface="微软雅黑" pitchFamily="34" charset="-122"/>
                          <a:ea typeface="微软雅黑" pitchFamily="34" charset="-122"/>
                        </a:rPr>
                        <a:t>6</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3</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r>
              <a:tr h="241610">
                <a:tc>
                  <a:txBody>
                    <a:bodyPr/>
                    <a:lstStyle/>
                    <a:p>
                      <a:pPr algn="ctr" rtl="0" fontAlgn="ctr"/>
                      <a:r>
                        <a:rPr lang="en-US" sz="1400" u="none" strike="noStrike">
                          <a:effectLst/>
                          <a:latin typeface="微软雅黑" pitchFamily="34" charset="-122"/>
                          <a:ea typeface="微软雅黑" pitchFamily="34" charset="-122"/>
                        </a:rPr>
                        <a:t>1.5P</a:t>
                      </a:r>
                      <a:r>
                        <a:rPr lang="zh-CN" altLang="en-US" sz="1400" u="none" strike="noStrike">
                          <a:effectLst/>
                          <a:latin typeface="微软雅黑" pitchFamily="34" charset="-122"/>
                          <a:ea typeface="微软雅黑" pitchFamily="34" charset="-122"/>
                        </a:rPr>
                        <a:t>变挂</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19</a:t>
                      </a:r>
                      <a:endParaRPr lang="en-US" altLang="zh-CN" sz="1400" b="1"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a:effectLst/>
                          <a:latin typeface="微软雅黑" pitchFamily="34" charset="-122"/>
                          <a:ea typeface="微软雅黑" pitchFamily="34" charset="-122"/>
                        </a:rPr>
                        <a:t>9</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a:effectLst/>
                          <a:latin typeface="微软雅黑" pitchFamily="34" charset="-122"/>
                          <a:ea typeface="微软雅黑" pitchFamily="34" charset="-122"/>
                        </a:rPr>
                        <a:t>1</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a:effectLst/>
                          <a:latin typeface="微软雅黑" pitchFamily="34" charset="-122"/>
                          <a:ea typeface="微软雅黑" pitchFamily="34" charset="-122"/>
                        </a:rPr>
                        <a:t>1</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4</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r>
              <a:tr h="241610">
                <a:tc>
                  <a:txBody>
                    <a:bodyPr/>
                    <a:lstStyle/>
                    <a:p>
                      <a:pPr algn="ctr" rtl="0" fontAlgn="ctr"/>
                      <a:r>
                        <a:rPr lang="en-US" sz="1400" u="none" strike="noStrike">
                          <a:effectLst/>
                          <a:latin typeface="微软雅黑" pitchFamily="34" charset="-122"/>
                          <a:ea typeface="微软雅黑" pitchFamily="34" charset="-122"/>
                        </a:rPr>
                        <a:t>2P</a:t>
                      </a:r>
                      <a:r>
                        <a:rPr lang="zh-CN" altLang="en-US" sz="1400" u="none" strike="noStrike">
                          <a:effectLst/>
                          <a:latin typeface="微软雅黑" pitchFamily="34" charset="-122"/>
                          <a:ea typeface="微软雅黑" pitchFamily="34" charset="-122"/>
                        </a:rPr>
                        <a:t>变挂</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2</a:t>
                      </a:r>
                      <a:endParaRPr lang="en-US" altLang="zh-CN" sz="1400" b="1"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a:effectLst/>
                          <a:latin typeface="微软雅黑" pitchFamily="34" charset="-122"/>
                          <a:ea typeface="微软雅黑" pitchFamily="34" charset="-122"/>
                        </a:rPr>
                        <a:t>1</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r>
              <a:tr h="241610">
                <a:tc>
                  <a:txBody>
                    <a:bodyPr/>
                    <a:lstStyle/>
                    <a:p>
                      <a:pPr algn="ctr" rtl="0" fontAlgn="ctr"/>
                      <a:r>
                        <a:rPr lang="en-US" sz="1400" u="none" strike="noStrike">
                          <a:effectLst/>
                          <a:latin typeface="微软雅黑" pitchFamily="34" charset="-122"/>
                          <a:ea typeface="微软雅黑" pitchFamily="34" charset="-122"/>
                        </a:rPr>
                        <a:t>2P</a:t>
                      </a:r>
                      <a:r>
                        <a:rPr lang="zh-CN" altLang="en-US" sz="1400" u="none" strike="noStrike">
                          <a:effectLst/>
                          <a:latin typeface="微软雅黑" pitchFamily="34" charset="-122"/>
                          <a:ea typeface="微软雅黑" pitchFamily="34" charset="-122"/>
                        </a:rPr>
                        <a:t>变柜</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12</a:t>
                      </a:r>
                      <a:endParaRPr lang="en-US" altLang="zh-CN" sz="1400" b="1"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smtClean="0">
                          <a:effectLst/>
                          <a:latin typeface="微软雅黑" pitchFamily="34" charset="-122"/>
                          <a:ea typeface="微软雅黑" pitchFamily="34" charset="-122"/>
                        </a:rPr>
                        <a:t>7</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smtClean="0">
                          <a:effectLst/>
                          <a:latin typeface="微软雅黑" pitchFamily="34" charset="-122"/>
                          <a:ea typeface="微软雅黑" pitchFamily="34" charset="-122"/>
                        </a:rPr>
                        <a:t>3</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r>
              <a:tr h="241610">
                <a:tc>
                  <a:txBody>
                    <a:bodyPr/>
                    <a:lstStyle/>
                    <a:p>
                      <a:pPr algn="ctr" rtl="0" fontAlgn="ctr"/>
                      <a:r>
                        <a:rPr lang="en-US" sz="1400" u="none" strike="noStrike">
                          <a:effectLst/>
                          <a:latin typeface="微软雅黑" pitchFamily="34" charset="-122"/>
                          <a:ea typeface="微软雅黑" pitchFamily="34" charset="-122"/>
                        </a:rPr>
                        <a:t>3P</a:t>
                      </a:r>
                      <a:r>
                        <a:rPr lang="zh-CN" altLang="en-US" sz="1400" u="none" strike="noStrike">
                          <a:effectLst/>
                          <a:latin typeface="微软雅黑" pitchFamily="34" charset="-122"/>
                          <a:ea typeface="微软雅黑" pitchFamily="34" charset="-122"/>
                        </a:rPr>
                        <a:t>变柜</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14</a:t>
                      </a:r>
                      <a:endParaRPr lang="en-US" altLang="zh-CN" sz="1400" b="1"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smtClean="0">
                          <a:effectLst/>
                          <a:latin typeface="微软雅黑" pitchFamily="34" charset="-122"/>
                          <a:ea typeface="微软雅黑" pitchFamily="34" charset="-122"/>
                        </a:rPr>
                        <a:t>9</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a:effectLst/>
                          <a:latin typeface="微软雅黑" pitchFamily="34" charset="-122"/>
                          <a:ea typeface="微软雅黑" pitchFamily="34" charset="-122"/>
                        </a:rPr>
                        <a:t>1</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smtClean="0">
                          <a:effectLst/>
                          <a:latin typeface="微软雅黑" pitchFamily="34" charset="-122"/>
                          <a:ea typeface="微软雅黑" pitchFamily="34" charset="-122"/>
                        </a:rPr>
                        <a:t>3</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a:effectLst/>
                          <a:latin typeface="微软雅黑" pitchFamily="34" charset="-122"/>
                          <a:ea typeface="微软雅黑" pitchFamily="34" charset="-122"/>
                        </a:rPr>
                        <a:t>1</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r>
              <a:tr h="241610">
                <a:tc>
                  <a:txBody>
                    <a:bodyPr/>
                    <a:lstStyle/>
                    <a:p>
                      <a:pPr algn="ctr" rtl="0" fontAlgn="ctr"/>
                      <a:r>
                        <a:rPr lang="zh-CN" altLang="en-US" sz="1400" u="none" strike="noStrike">
                          <a:effectLst/>
                          <a:latin typeface="微软雅黑" pitchFamily="34" charset="-122"/>
                          <a:ea typeface="微软雅黑" pitchFamily="34" charset="-122"/>
                        </a:rPr>
                        <a:t>定频挂机</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10</a:t>
                      </a:r>
                      <a:endParaRPr lang="en-US" altLang="zh-CN" sz="1400" b="1"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8</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2</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r>
              <a:tr h="241610">
                <a:tc>
                  <a:txBody>
                    <a:bodyPr/>
                    <a:lstStyle/>
                    <a:p>
                      <a:pPr algn="ctr" rtl="0" fontAlgn="ctr"/>
                      <a:r>
                        <a:rPr lang="zh-CN" altLang="en-US" sz="1400" u="none" strike="noStrike">
                          <a:effectLst/>
                          <a:latin typeface="微软雅黑" pitchFamily="34" charset="-122"/>
                          <a:ea typeface="微软雅黑" pitchFamily="34" charset="-122"/>
                        </a:rPr>
                        <a:t>定频柜机</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0</a:t>
                      </a:r>
                      <a:endParaRPr lang="en-US" altLang="zh-CN" sz="1400" b="1"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r>
              <a:tr h="241610">
                <a:tc>
                  <a:txBody>
                    <a:bodyPr/>
                    <a:lstStyle/>
                    <a:p>
                      <a:pPr algn="ctr" rtl="0" fontAlgn="ctr"/>
                      <a:r>
                        <a:rPr lang="zh-CN" altLang="en-US" sz="1400" u="none" strike="noStrike">
                          <a:effectLst/>
                          <a:latin typeface="微软雅黑" pitchFamily="34" charset="-122"/>
                          <a:ea typeface="微软雅黑" pitchFamily="34" charset="-122"/>
                        </a:rPr>
                        <a:t>工程专供</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5</a:t>
                      </a:r>
                      <a:endParaRPr lang="en-US" altLang="zh-CN" sz="1400" b="1"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a:effectLst/>
                          <a:latin typeface="微软雅黑" pitchFamily="34" charset="-122"/>
                          <a:ea typeface="微软雅黑" pitchFamily="34" charset="-122"/>
                        </a:rPr>
                        <a:t>5</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r>
              <a:tr h="241610">
                <a:tc>
                  <a:txBody>
                    <a:bodyPr/>
                    <a:lstStyle/>
                    <a:p>
                      <a:pPr algn="ctr" rtl="0" fontAlgn="ctr"/>
                      <a:r>
                        <a:rPr lang="zh-CN" altLang="en-US" sz="1400" u="none" strike="noStrike">
                          <a:effectLst/>
                          <a:latin typeface="微软雅黑" pitchFamily="34" charset="-122"/>
                          <a:ea typeface="微软雅黑" pitchFamily="34" charset="-122"/>
                        </a:rPr>
                        <a:t>小计</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75</a:t>
                      </a:r>
                      <a:endParaRPr lang="en-US" altLang="zh-CN" sz="1400" b="1"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smtClean="0">
                          <a:effectLst/>
                          <a:latin typeface="微软雅黑" pitchFamily="34" charset="-122"/>
                          <a:ea typeface="微软雅黑" pitchFamily="34" charset="-122"/>
                        </a:rPr>
                        <a:t>40</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0</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a:effectLst/>
                          <a:latin typeface="微软雅黑" pitchFamily="34" charset="-122"/>
                          <a:ea typeface="微软雅黑" pitchFamily="34" charset="-122"/>
                        </a:rPr>
                        <a:t>1</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0</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a:effectLst/>
                          <a:latin typeface="微软雅黑" pitchFamily="34" charset="-122"/>
                          <a:ea typeface="微软雅黑" pitchFamily="34" charset="-122"/>
                        </a:rPr>
                        <a:t>1</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a:effectLst/>
                          <a:latin typeface="微软雅黑" pitchFamily="34" charset="-122"/>
                          <a:ea typeface="微软雅黑" pitchFamily="34" charset="-122"/>
                        </a:rPr>
                        <a:t>4</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a:effectLst/>
                          <a:latin typeface="微软雅黑" pitchFamily="34" charset="-122"/>
                          <a:ea typeface="微软雅黑" pitchFamily="34" charset="-122"/>
                        </a:rPr>
                        <a:t>5</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smtClean="0">
                          <a:effectLst/>
                          <a:latin typeface="微软雅黑" pitchFamily="34" charset="-122"/>
                          <a:ea typeface="微软雅黑" pitchFamily="34" charset="-122"/>
                        </a:rPr>
                        <a:t>16</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2</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2</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4</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dirty="0">
                          <a:effectLst/>
                          <a:latin typeface="微软雅黑" pitchFamily="34" charset="-122"/>
                          <a:ea typeface="微软雅黑" pitchFamily="34" charset="-122"/>
                        </a:rPr>
                        <a:t>0</a:t>
                      </a:r>
                      <a:endParaRPr lang="en-US" altLang="zh-CN" sz="1400" b="0" i="0" u="none" strike="noStrike" dirty="0">
                        <a:solidFill>
                          <a:srgbClr val="000000"/>
                        </a:solidFill>
                        <a:effectLst/>
                        <a:latin typeface="微软雅黑" pitchFamily="34" charset="-122"/>
                        <a:ea typeface="微软雅黑" pitchFamily="34" charset="-122"/>
                      </a:endParaRPr>
                    </a:p>
                  </a:txBody>
                  <a:tcPr marL="0" marR="0" marT="0" marB="0" anchor="ctr"/>
                </a:tc>
              </a:tr>
            </a:tbl>
          </a:graphicData>
        </a:graphic>
      </p:graphicFrame>
      <p:sp>
        <p:nvSpPr>
          <p:cNvPr id="3" name="矩形 2"/>
          <p:cNvSpPr/>
          <p:nvPr/>
        </p:nvSpPr>
        <p:spPr>
          <a:xfrm>
            <a:off x="482776" y="5216382"/>
            <a:ext cx="9840067" cy="979242"/>
          </a:xfrm>
          <a:prstGeom prst="rect">
            <a:avLst/>
          </a:prstGeom>
        </p:spPr>
        <p:txBody>
          <a:bodyPr wrap="square">
            <a:spAutoFit/>
          </a:bodyPr>
          <a:lstStyle/>
          <a:p>
            <a:pPr fontAlgn="auto">
              <a:spcBef>
                <a:spcPts val="0"/>
              </a:spcBef>
              <a:spcAft>
                <a:spcPts val="0"/>
              </a:spcAft>
            </a:pPr>
            <a:r>
              <a:rPr lang="zh-CN" altLang="en-US" sz="1441" dirty="0">
                <a:solidFill>
                  <a:prstClr val="black"/>
                </a:solidFill>
                <a:latin typeface="微软雅黑" pitchFamily="34" charset="-122"/>
                <a:ea typeface="微软雅黑" pitchFamily="34" charset="-122"/>
              </a:rPr>
              <a:t>长虹空调线下</a:t>
            </a:r>
            <a:r>
              <a:rPr lang="en-US" altLang="zh-CN" sz="1441" dirty="0">
                <a:solidFill>
                  <a:prstClr val="black"/>
                </a:solidFill>
                <a:latin typeface="微软雅黑" pitchFamily="34" charset="-122"/>
                <a:ea typeface="微软雅黑" pitchFamily="34" charset="-122"/>
              </a:rPr>
              <a:t>51</a:t>
            </a:r>
            <a:r>
              <a:rPr lang="zh-CN" altLang="en-US" sz="1441" dirty="0">
                <a:solidFill>
                  <a:prstClr val="black"/>
                </a:solidFill>
                <a:latin typeface="微软雅黑" pitchFamily="34" charset="-122"/>
                <a:ea typeface="微软雅黑" pitchFamily="34" charset="-122"/>
              </a:rPr>
              <a:t>个</a:t>
            </a:r>
            <a:r>
              <a:rPr lang="en-US" altLang="zh-CN" sz="1441" dirty="0">
                <a:solidFill>
                  <a:prstClr val="black"/>
                </a:solidFill>
                <a:latin typeface="微软雅黑" pitchFamily="34" charset="-122"/>
                <a:ea typeface="微软雅黑" pitchFamily="34" charset="-122"/>
              </a:rPr>
              <a:t>SKU</a:t>
            </a:r>
            <a:r>
              <a:rPr lang="zh-CN" altLang="en-US" sz="1441" dirty="0">
                <a:solidFill>
                  <a:prstClr val="black"/>
                </a:solidFill>
                <a:latin typeface="微软雅黑" pitchFamily="34" charset="-122"/>
                <a:ea typeface="微软雅黑" pitchFamily="34" charset="-122"/>
              </a:rPr>
              <a:t>（其中共线型号</a:t>
            </a:r>
            <a:r>
              <a:rPr lang="en-US" altLang="zh-CN" sz="1441" dirty="0">
                <a:solidFill>
                  <a:prstClr val="black"/>
                </a:solidFill>
                <a:latin typeface="微软雅黑" pitchFamily="34" charset="-122"/>
                <a:ea typeface="微软雅黑" pitchFamily="34" charset="-122"/>
              </a:rPr>
              <a:t>10</a:t>
            </a:r>
            <a:r>
              <a:rPr lang="zh-CN" altLang="en-US" sz="1441" dirty="0">
                <a:solidFill>
                  <a:prstClr val="black"/>
                </a:solidFill>
                <a:latin typeface="微软雅黑" pitchFamily="34" charset="-122"/>
                <a:ea typeface="微软雅黑" pitchFamily="34" charset="-122"/>
              </a:rPr>
              <a:t>个），线上</a:t>
            </a:r>
            <a:r>
              <a:rPr lang="en-US" altLang="zh-CN" sz="1441" dirty="0">
                <a:solidFill>
                  <a:prstClr val="black"/>
                </a:solidFill>
                <a:latin typeface="微软雅黑" pitchFamily="34" charset="-122"/>
                <a:ea typeface="微软雅黑" pitchFamily="34" charset="-122"/>
              </a:rPr>
              <a:t>24</a:t>
            </a:r>
            <a:r>
              <a:rPr lang="zh-CN" altLang="en-US" sz="1441" dirty="0">
                <a:solidFill>
                  <a:prstClr val="black"/>
                </a:solidFill>
                <a:latin typeface="微软雅黑" pitchFamily="34" charset="-122"/>
                <a:ea typeface="微软雅黑" pitchFamily="34" charset="-122"/>
              </a:rPr>
              <a:t>个型号。</a:t>
            </a:r>
            <a:endParaRPr lang="en-US" altLang="zh-CN" sz="144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441" dirty="0">
                <a:solidFill>
                  <a:prstClr val="black"/>
                </a:solidFill>
                <a:latin typeface="微软雅黑" pitchFamily="34" charset="-122"/>
                <a:ea typeface="微软雅黑" pitchFamily="34" charset="-122"/>
              </a:rPr>
              <a:t>长虹空调主销战场以线下为主，为方便引流和品牌形象，需要</a:t>
            </a:r>
            <a:r>
              <a:rPr lang="en-US" altLang="zh-CN" sz="1441" dirty="0">
                <a:solidFill>
                  <a:prstClr val="black"/>
                </a:solidFill>
                <a:latin typeface="微软雅黑" pitchFamily="34" charset="-122"/>
                <a:ea typeface="微软雅黑" pitchFamily="34" charset="-122"/>
              </a:rPr>
              <a:t>9</a:t>
            </a:r>
            <a:r>
              <a:rPr lang="zh-CN" altLang="en-US" sz="1441" dirty="0">
                <a:solidFill>
                  <a:prstClr val="black"/>
                </a:solidFill>
                <a:latin typeface="微软雅黑" pitchFamily="34" charset="-122"/>
                <a:ea typeface="微软雅黑" pitchFamily="34" charset="-122"/>
              </a:rPr>
              <a:t>挂、</a:t>
            </a:r>
            <a:r>
              <a:rPr lang="en-US" altLang="zh-CN" sz="1441" dirty="0">
                <a:solidFill>
                  <a:prstClr val="black"/>
                </a:solidFill>
                <a:latin typeface="微软雅黑" pitchFamily="34" charset="-122"/>
                <a:ea typeface="微软雅黑" pitchFamily="34" charset="-122"/>
              </a:rPr>
              <a:t>7</a:t>
            </a:r>
            <a:r>
              <a:rPr lang="zh-CN" altLang="en-US" sz="1441" dirty="0">
                <a:solidFill>
                  <a:prstClr val="black"/>
                </a:solidFill>
                <a:latin typeface="微软雅黑" pitchFamily="34" charset="-122"/>
                <a:ea typeface="微软雅黑" pitchFamily="34" charset="-122"/>
              </a:rPr>
              <a:t>柜。</a:t>
            </a:r>
            <a:endParaRPr lang="en-US" altLang="zh-CN" sz="1441" dirty="0">
              <a:solidFill>
                <a:prstClr val="black"/>
              </a:solidFill>
              <a:latin typeface="微软雅黑" pitchFamily="34" charset="-122"/>
              <a:ea typeface="微软雅黑" pitchFamily="34" charset="-122"/>
            </a:endParaRPr>
          </a:p>
          <a:p>
            <a:pPr fontAlgn="auto">
              <a:spcBef>
                <a:spcPts val="0"/>
              </a:spcBef>
              <a:spcAft>
                <a:spcPts val="0"/>
              </a:spcAft>
            </a:pPr>
            <a:r>
              <a:rPr lang="zh-CN" altLang="en-US" sz="1441" dirty="0">
                <a:solidFill>
                  <a:prstClr val="black"/>
                </a:solidFill>
                <a:latin typeface="微软雅黑" pitchFamily="34" charset="-122"/>
                <a:ea typeface="微软雅黑" pitchFamily="34" charset="-122"/>
              </a:rPr>
              <a:t>由于市场层级特点，一二级市场</a:t>
            </a:r>
            <a:r>
              <a:rPr lang="en-US" altLang="zh-CN" sz="1441" dirty="0">
                <a:solidFill>
                  <a:prstClr val="black"/>
                </a:solidFill>
                <a:latin typeface="微软雅黑" pitchFamily="34" charset="-122"/>
                <a:ea typeface="微软雅黑" pitchFamily="34" charset="-122"/>
              </a:rPr>
              <a:t>1P\2P</a:t>
            </a:r>
            <a:r>
              <a:rPr lang="zh-CN" altLang="en-US" sz="1441" dirty="0">
                <a:solidFill>
                  <a:prstClr val="black"/>
                </a:solidFill>
                <a:latin typeface="微软雅黑" pitchFamily="34" charset="-122"/>
                <a:ea typeface="微软雅黑" pitchFamily="34" charset="-122"/>
              </a:rPr>
              <a:t>居多，三四五级市场</a:t>
            </a:r>
            <a:r>
              <a:rPr lang="en-US" altLang="zh-CN" sz="1441" dirty="0">
                <a:solidFill>
                  <a:prstClr val="black"/>
                </a:solidFill>
                <a:latin typeface="微软雅黑" pitchFamily="34" charset="-122"/>
                <a:ea typeface="微软雅黑" pitchFamily="34" charset="-122"/>
              </a:rPr>
              <a:t>1.5P\3P</a:t>
            </a:r>
            <a:r>
              <a:rPr lang="zh-CN" altLang="en-US" sz="1441" dirty="0">
                <a:solidFill>
                  <a:prstClr val="black"/>
                </a:solidFill>
                <a:latin typeface="微软雅黑" pitchFamily="34" charset="-122"/>
                <a:ea typeface="微软雅黑" pitchFamily="34" charset="-122"/>
              </a:rPr>
              <a:t>居多，结合长虹空调用户画像，城市居民</a:t>
            </a:r>
            <a:r>
              <a:rPr lang="en-US" altLang="zh-CN" sz="1441" dirty="0">
                <a:solidFill>
                  <a:prstClr val="black"/>
                </a:solidFill>
                <a:latin typeface="微软雅黑" pitchFamily="34" charset="-122"/>
                <a:ea typeface="微软雅黑" pitchFamily="34" charset="-122"/>
              </a:rPr>
              <a:t>+</a:t>
            </a:r>
            <a:r>
              <a:rPr lang="zh-CN" altLang="en-US" sz="1441" dirty="0">
                <a:solidFill>
                  <a:prstClr val="black"/>
                </a:solidFill>
                <a:latin typeface="微软雅黑" pitchFamily="34" charset="-122"/>
                <a:ea typeface="微软雅黑" pitchFamily="34" charset="-122"/>
              </a:rPr>
              <a:t>小镇青年是我们的主力人群，故产品规格段均作了布局。</a:t>
            </a:r>
            <a:endParaRPr lang="en-US" altLang="zh-CN" sz="1441" dirty="0">
              <a:solidFill>
                <a:prstClr val="black"/>
              </a:solidFill>
              <a:latin typeface="微软雅黑" pitchFamily="34" charset="-122"/>
              <a:ea typeface="微软雅黑" pitchFamily="34" charset="-122"/>
            </a:endParaRPr>
          </a:p>
        </p:txBody>
      </p:sp>
      <p:sp>
        <p:nvSpPr>
          <p:cNvPr id="4" name="矩形 3"/>
          <p:cNvSpPr/>
          <p:nvPr/>
        </p:nvSpPr>
        <p:spPr>
          <a:xfrm>
            <a:off x="255586" y="1070944"/>
            <a:ext cx="5494305" cy="480453"/>
          </a:xfrm>
          <a:prstGeom prst="rect">
            <a:avLst/>
          </a:prstGeom>
        </p:spPr>
        <p:txBody>
          <a:bodyPr wrap="square">
            <a:spAutoFit/>
          </a:bodyPr>
          <a:lstStyle/>
          <a:p>
            <a:pPr fontAlgn="auto">
              <a:spcBef>
                <a:spcPts val="0"/>
              </a:spcBef>
              <a:spcAft>
                <a:spcPts val="0"/>
              </a:spcAft>
            </a:pPr>
            <a:r>
              <a:rPr lang="zh-CN" altLang="en-US" sz="2522" b="1" dirty="0">
                <a:solidFill>
                  <a:srgbClr val="FF0000"/>
                </a:solidFill>
                <a:latin typeface="微软雅黑" pitchFamily="34" charset="-122"/>
                <a:ea typeface="微软雅黑" pitchFamily="34" charset="-122"/>
                <a:cs typeface="Meiryo UI" pitchFamily="34" charset="-128"/>
              </a:rPr>
              <a:t>结合市场策略提出产品需求与规划</a:t>
            </a:r>
          </a:p>
        </p:txBody>
      </p:sp>
    </p:spTree>
    <p:extLst>
      <p:ext uri="{BB962C8B-B14F-4D97-AF65-F5344CB8AC3E}">
        <p14:creationId xmlns:p14="http://schemas.microsoft.com/office/powerpoint/2010/main" val="94660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
          <p:cNvGrpSpPr/>
          <p:nvPr/>
        </p:nvGrpSpPr>
        <p:grpSpPr>
          <a:xfrm>
            <a:off x="2115513" y="2342689"/>
            <a:ext cx="4728496" cy="695761"/>
            <a:chOff x="4315150" y="953426"/>
            <a:chExt cx="3857250" cy="540057"/>
          </a:xfrm>
        </p:grpSpPr>
        <p:sp>
          <p:nvSpPr>
            <p:cNvPr id="3" name="矩形 2"/>
            <p:cNvSpPr/>
            <p:nvPr/>
          </p:nvSpPr>
          <p:spPr>
            <a:xfrm>
              <a:off x="4826750" y="1058134"/>
              <a:ext cx="3044312" cy="285171"/>
            </a:xfrm>
            <a:prstGeom prst="rect">
              <a:avLst/>
            </a:prstGeom>
            <a:ln w="15875">
              <a:noFill/>
            </a:ln>
          </p:spPr>
          <p:txBody>
            <a:bodyPr wrap="square" lIns="61767" tIns="30883" rIns="61767" bIns="30883">
              <a:spAutoFit/>
            </a:bodyPr>
            <a:lstStyle/>
            <a:p>
              <a:pPr fontAlgn="auto">
                <a:spcBef>
                  <a:spcPts val="0"/>
                </a:spcBef>
                <a:spcAft>
                  <a:spcPts val="0"/>
                </a:spcAft>
                <a:defRPr/>
              </a:pPr>
              <a:r>
                <a:rPr lang="zh-CN" altLang="en-US" sz="1982" b="1" kern="0" dirty="0">
                  <a:solidFill>
                    <a:prstClr val="white">
                      <a:lumMod val="85000"/>
                    </a:prstClr>
                  </a:solidFill>
                  <a:latin typeface="微软雅黑" panose="020B0503020204020204" pitchFamily="34" charset="-122"/>
                  <a:ea typeface="微软雅黑" panose="020B0503020204020204" pitchFamily="34" charset="-122"/>
                </a:rPr>
                <a:t>长虹空调用户画像及市场策略</a:t>
              </a:r>
            </a:p>
          </p:txBody>
        </p:sp>
        <p:sp>
          <p:nvSpPr>
            <p:cNvPr id="4" name="平行四边形 3"/>
            <p:cNvSpPr/>
            <p:nvPr/>
          </p:nvSpPr>
          <p:spPr>
            <a:xfrm>
              <a:off x="4315150" y="953426"/>
              <a:ext cx="3857250" cy="540057"/>
            </a:xfrm>
            <a:prstGeom prst="parallelogram">
              <a:avLst>
                <a:gd name="adj" fmla="val 48207"/>
              </a:avLst>
            </a:prstGeom>
            <a:noFill/>
            <a:ln w="15875" cap="flat" cmpd="sng" algn="ctr">
              <a:solidFill>
                <a:schemeClr val="bg1">
                  <a:lumMod val="95000"/>
                </a:schemeClr>
              </a:solidFill>
              <a:prstDash val="solid"/>
            </a:ln>
            <a:effectLst/>
          </p:spPr>
          <p:txBody>
            <a:bodyPr lIns="61767" tIns="30883" rIns="61767" bIns="30883" rtlCol="0" anchor="ctr"/>
            <a:lstStyle/>
            <a:p>
              <a:pPr fontAlgn="auto">
                <a:spcBef>
                  <a:spcPts val="0"/>
                </a:spcBef>
                <a:spcAft>
                  <a:spcPts val="0"/>
                </a:spcAft>
                <a:defRPr/>
              </a:pPr>
              <a:endParaRPr lang="zh-CN" altLang="en-US" sz="1982" b="1" kern="0">
                <a:solidFill>
                  <a:prstClr val="black">
                    <a:lumMod val="75000"/>
                    <a:lumOff val="25000"/>
                  </a:prstClr>
                </a:solidFill>
                <a:latin typeface="Calibri"/>
              </a:endParaRPr>
            </a:p>
          </p:txBody>
        </p:sp>
      </p:grpSp>
      <p:grpSp>
        <p:nvGrpSpPr>
          <p:cNvPr id="5" name="组合 23"/>
          <p:cNvGrpSpPr/>
          <p:nvPr/>
        </p:nvGrpSpPr>
        <p:grpSpPr>
          <a:xfrm>
            <a:off x="2115513" y="3351269"/>
            <a:ext cx="4728496" cy="695761"/>
            <a:chOff x="4315150" y="1647579"/>
            <a:chExt cx="3857250" cy="540057"/>
          </a:xfrm>
        </p:grpSpPr>
        <p:sp>
          <p:nvSpPr>
            <p:cNvPr id="6" name="矩形 5"/>
            <p:cNvSpPr/>
            <p:nvPr/>
          </p:nvSpPr>
          <p:spPr>
            <a:xfrm>
              <a:off x="4645149" y="1730243"/>
              <a:ext cx="3240359" cy="285171"/>
            </a:xfrm>
            <a:prstGeom prst="rect">
              <a:avLst/>
            </a:prstGeom>
            <a:ln w="15875">
              <a:noFill/>
            </a:ln>
          </p:spPr>
          <p:txBody>
            <a:bodyPr wrap="square" lIns="61767" tIns="30883" rIns="61767" bIns="30883">
              <a:spAutoFit/>
            </a:bodyPr>
            <a:lstStyle/>
            <a:p>
              <a:pPr fontAlgn="auto">
                <a:spcBef>
                  <a:spcPts val="0"/>
                </a:spcBef>
                <a:spcAft>
                  <a:spcPts val="0"/>
                </a:spcAft>
                <a:defRPr/>
              </a:pPr>
              <a:r>
                <a:rPr lang="zh-CN" altLang="en-US" sz="1982" b="1" kern="0" dirty="0">
                  <a:solidFill>
                    <a:prstClr val="black">
                      <a:lumMod val="75000"/>
                      <a:lumOff val="25000"/>
                    </a:prstClr>
                  </a:solidFill>
                  <a:latin typeface="微软雅黑" panose="020B0503020204020204" pitchFamily="34" charset="-122"/>
                  <a:ea typeface="微软雅黑" panose="020B0503020204020204" pitchFamily="34" charset="-122"/>
                </a:rPr>
                <a:t>产品平台及型号规划思路</a:t>
              </a:r>
            </a:p>
          </p:txBody>
        </p:sp>
        <p:sp>
          <p:nvSpPr>
            <p:cNvPr id="7" name="平行四边形 6"/>
            <p:cNvSpPr/>
            <p:nvPr/>
          </p:nvSpPr>
          <p:spPr>
            <a:xfrm>
              <a:off x="4315150" y="1647579"/>
              <a:ext cx="3857250" cy="540057"/>
            </a:xfrm>
            <a:prstGeom prst="parallelogram">
              <a:avLst>
                <a:gd name="adj" fmla="val 48207"/>
              </a:avLst>
            </a:prstGeom>
            <a:noFill/>
            <a:ln w="15875" cap="flat" cmpd="sng" algn="ctr">
              <a:solidFill>
                <a:srgbClr val="0070C0"/>
              </a:solidFill>
              <a:prstDash val="solid"/>
            </a:ln>
            <a:effectLst/>
          </p:spPr>
          <p:txBody>
            <a:bodyPr lIns="61767" tIns="30883" rIns="61767" bIns="30883" rtlCol="0" anchor="ctr"/>
            <a:lstStyle/>
            <a:p>
              <a:pPr fontAlgn="auto">
                <a:spcBef>
                  <a:spcPts val="0"/>
                </a:spcBef>
                <a:spcAft>
                  <a:spcPts val="0"/>
                </a:spcAft>
                <a:defRPr/>
              </a:pPr>
              <a:endParaRPr lang="zh-CN" altLang="en-US" sz="1982" b="1" kern="0">
                <a:solidFill>
                  <a:prstClr val="white">
                    <a:lumMod val="85000"/>
                  </a:prstClr>
                </a:solidFill>
                <a:latin typeface="Calibri"/>
              </a:endParaRPr>
            </a:p>
          </p:txBody>
        </p:sp>
      </p:grpSp>
      <p:grpSp>
        <p:nvGrpSpPr>
          <p:cNvPr id="8" name="组合 26"/>
          <p:cNvGrpSpPr/>
          <p:nvPr/>
        </p:nvGrpSpPr>
        <p:grpSpPr>
          <a:xfrm>
            <a:off x="2115513" y="4359849"/>
            <a:ext cx="4728496" cy="695761"/>
            <a:chOff x="4315150" y="2341731"/>
            <a:chExt cx="3857250" cy="540057"/>
          </a:xfrm>
        </p:grpSpPr>
        <p:sp>
          <p:nvSpPr>
            <p:cNvPr id="9" name="矩形 8"/>
            <p:cNvSpPr/>
            <p:nvPr/>
          </p:nvSpPr>
          <p:spPr>
            <a:xfrm>
              <a:off x="4645149" y="2424395"/>
              <a:ext cx="3407981" cy="285171"/>
            </a:xfrm>
            <a:prstGeom prst="rect">
              <a:avLst/>
            </a:prstGeom>
            <a:ln w="15875">
              <a:noFill/>
            </a:ln>
          </p:spPr>
          <p:txBody>
            <a:bodyPr wrap="square" lIns="61767" tIns="30883" rIns="61767" bIns="30883">
              <a:spAutoFit/>
            </a:bodyPr>
            <a:lstStyle/>
            <a:p>
              <a:pPr fontAlgn="auto">
                <a:spcBef>
                  <a:spcPts val="0"/>
                </a:spcBef>
                <a:spcAft>
                  <a:spcPts val="0"/>
                </a:spcAft>
                <a:defRPr/>
              </a:pPr>
              <a:r>
                <a:rPr lang="zh-CN" altLang="en-US" sz="1982" b="1" kern="0" dirty="0">
                  <a:solidFill>
                    <a:prstClr val="white">
                      <a:lumMod val="85000"/>
                    </a:prstClr>
                  </a:solidFill>
                  <a:latin typeface="微软雅黑" panose="020B0503020204020204" pitchFamily="34" charset="-122"/>
                  <a:ea typeface="微软雅黑" panose="020B0503020204020204" pitchFamily="34" charset="-122"/>
                </a:rPr>
                <a:t>后期</a:t>
              </a:r>
              <a:r>
                <a:rPr lang="en-US" altLang="zh-CN" sz="1982" b="1" kern="0" dirty="0">
                  <a:solidFill>
                    <a:prstClr val="white">
                      <a:lumMod val="85000"/>
                    </a:prstClr>
                  </a:solidFill>
                  <a:latin typeface="微软雅黑" panose="020B0503020204020204" pitchFamily="34" charset="-122"/>
                  <a:ea typeface="微软雅黑" panose="020B0503020204020204" pitchFamily="34" charset="-122"/>
                </a:rPr>
                <a:t>SKU</a:t>
              </a:r>
              <a:r>
                <a:rPr lang="zh-CN" altLang="en-US" sz="1982" b="1" kern="0" dirty="0">
                  <a:solidFill>
                    <a:prstClr val="white">
                      <a:lumMod val="85000"/>
                    </a:prstClr>
                  </a:solidFill>
                  <a:latin typeface="微软雅黑" panose="020B0503020204020204" pitchFamily="34" charset="-122"/>
                  <a:ea typeface="微软雅黑" panose="020B0503020204020204" pitchFamily="34" charset="-122"/>
                </a:rPr>
                <a:t>聚焦提效提升思路</a:t>
              </a:r>
            </a:p>
          </p:txBody>
        </p:sp>
        <p:sp>
          <p:nvSpPr>
            <p:cNvPr id="10" name="平行四边形 9"/>
            <p:cNvSpPr/>
            <p:nvPr/>
          </p:nvSpPr>
          <p:spPr>
            <a:xfrm>
              <a:off x="4315150" y="2341731"/>
              <a:ext cx="3857250" cy="540057"/>
            </a:xfrm>
            <a:prstGeom prst="parallelogram">
              <a:avLst>
                <a:gd name="adj" fmla="val 48207"/>
              </a:avLst>
            </a:prstGeom>
            <a:noFill/>
            <a:ln w="15875" cap="flat" cmpd="sng" algn="ctr">
              <a:solidFill>
                <a:schemeClr val="bg1">
                  <a:lumMod val="85000"/>
                </a:schemeClr>
              </a:solidFill>
              <a:prstDash val="solid"/>
            </a:ln>
            <a:effectLst/>
          </p:spPr>
          <p:txBody>
            <a:bodyPr lIns="61767" tIns="30883" rIns="61767" bIns="30883" rtlCol="0" anchor="ctr"/>
            <a:lstStyle/>
            <a:p>
              <a:pPr fontAlgn="auto">
                <a:spcBef>
                  <a:spcPts val="0"/>
                </a:spcBef>
                <a:spcAft>
                  <a:spcPts val="0"/>
                </a:spcAft>
                <a:defRPr/>
              </a:pPr>
              <a:endParaRPr lang="zh-CN" altLang="en-US" sz="1982" b="1" kern="0">
                <a:solidFill>
                  <a:prstClr val="white">
                    <a:lumMod val="85000"/>
                  </a:prstClr>
                </a:solidFill>
                <a:latin typeface="Calibri"/>
              </a:endParaRPr>
            </a:p>
          </p:txBody>
        </p:sp>
      </p:grpSp>
      <p:grpSp>
        <p:nvGrpSpPr>
          <p:cNvPr id="11" name="组合 38"/>
          <p:cNvGrpSpPr/>
          <p:nvPr/>
        </p:nvGrpSpPr>
        <p:grpSpPr>
          <a:xfrm>
            <a:off x="1008123" y="2376019"/>
            <a:ext cx="1347545" cy="695761"/>
            <a:chOff x="2215144" y="982844"/>
            <a:chExt cx="1391341" cy="842780"/>
          </a:xfrm>
        </p:grpSpPr>
        <p:sp>
          <p:nvSpPr>
            <p:cNvPr id="12" name="平行四边形 11"/>
            <p:cNvSpPr/>
            <p:nvPr/>
          </p:nvSpPr>
          <p:spPr>
            <a:xfrm>
              <a:off x="2215144" y="982844"/>
              <a:ext cx="1120898" cy="842780"/>
            </a:xfrm>
            <a:prstGeom prst="parallelogram">
              <a:avLst>
                <a:gd name="adj" fmla="val 48207"/>
              </a:avLst>
            </a:prstGeom>
            <a:solidFill>
              <a:schemeClr val="bg1">
                <a:lumMod val="95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sz="1261" kern="0">
                <a:solidFill>
                  <a:prstClr val="white">
                    <a:lumMod val="85000"/>
                  </a:prstClr>
                </a:solidFill>
                <a:latin typeface="Impact" panose="020B0806030902050204" pitchFamily="34" charset="0"/>
              </a:endParaRPr>
            </a:p>
          </p:txBody>
        </p:sp>
        <p:sp>
          <p:nvSpPr>
            <p:cNvPr id="13" name="文本框 9"/>
            <p:cNvSpPr txBox="1"/>
            <p:nvPr/>
          </p:nvSpPr>
          <p:spPr>
            <a:xfrm>
              <a:off x="2539686" y="1082751"/>
              <a:ext cx="1066799" cy="581976"/>
            </a:xfrm>
            <a:prstGeom prst="rect">
              <a:avLst/>
            </a:prstGeom>
            <a:noFill/>
          </p:spPr>
          <p:txBody>
            <a:bodyPr wrap="square" rtlCol="0">
              <a:spAutoFit/>
            </a:bodyPr>
            <a:lstStyle/>
            <a:p>
              <a:pPr fontAlgn="auto">
                <a:spcBef>
                  <a:spcPts val="0"/>
                </a:spcBef>
                <a:spcAft>
                  <a:spcPts val="0"/>
                </a:spcAft>
                <a:defRPr/>
              </a:pPr>
              <a:r>
                <a:rPr lang="en-US" altLang="zh-CN" sz="2522" kern="0" dirty="0">
                  <a:solidFill>
                    <a:prstClr val="white">
                      <a:lumMod val="85000"/>
                    </a:prstClr>
                  </a:solidFill>
                  <a:latin typeface="Impact" panose="020B0806030902050204" pitchFamily="34" charset="0"/>
                </a:rPr>
                <a:t>01</a:t>
              </a:r>
              <a:endParaRPr lang="zh-CN" altLang="en-US" sz="2522" kern="0" dirty="0">
                <a:solidFill>
                  <a:prstClr val="white">
                    <a:lumMod val="85000"/>
                  </a:prstClr>
                </a:solidFill>
                <a:latin typeface="Impact" panose="020B0806030902050204" pitchFamily="34" charset="0"/>
              </a:endParaRPr>
            </a:p>
          </p:txBody>
        </p:sp>
      </p:grpSp>
      <p:grpSp>
        <p:nvGrpSpPr>
          <p:cNvPr id="14" name="组合 41"/>
          <p:cNvGrpSpPr/>
          <p:nvPr/>
        </p:nvGrpSpPr>
        <p:grpSpPr>
          <a:xfrm>
            <a:off x="1064922" y="3393498"/>
            <a:ext cx="1304946" cy="695760"/>
            <a:chOff x="2215144" y="2033848"/>
            <a:chExt cx="1347358" cy="842781"/>
          </a:xfrm>
        </p:grpSpPr>
        <p:sp>
          <p:nvSpPr>
            <p:cNvPr id="15" name="平行四边形 14"/>
            <p:cNvSpPr/>
            <p:nvPr/>
          </p:nvSpPr>
          <p:spPr>
            <a:xfrm>
              <a:off x="2215144" y="2033848"/>
              <a:ext cx="1120898" cy="842781"/>
            </a:xfrm>
            <a:prstGeom prst="parallelogram">
              <a:avLst>
                <a:gd name="adj" fmla="val 48207"/>
              </a:avLst>
            </a:prstGeom>
            <a:solidFill>
              <a:srgbClr val="0070C0"/>
            </a:solidFill>
            <a:ln w="25400" cap="flat" cmpd="sng" algn="ctr">
              <a:noFill/>
              <a:prstDash val="solid"/>
            </a:ln>
            <a:effectLst/>
          </p:spPr>
          <p:txBody>
            <a:bodyPr rtlCol="0" anchor="ctr"/>
            <a:lstStyle/>
            <a:p>
              <a:pPr algn="ctr" fontAlgn="auto">
                <a:spcBef>
                  <a:spcPts val="0"/>
                </a:spcBef>
                <a:spcAft>
                  <a:spcPts val="0"/>
                </a:spcAft>
                <a:defRPr/>
              </a:pPr>
              <a:endParaRPr lang="zh-CN" altLang="en-US" sz="1261" kern="0">
                <a:solidFill>
                  <a:prstClr val="white">
                    <a:lumMod val="85000"/>
                  </a:prstClr>
                </a:solidFill>
                <a:latin typeface="Impact" panose="020B0806030902050204" pitchFamily="34" charset="0"/>
              </a:endParaRPr>
            </a:p>
          </p:txBody>
        </p:sp>
        <p:sp>
          <p:nvSpPr>
            <p:cNvPr id="16" name="文本框 10"/>
            <p:cNvSpPr txBox="1"/>
            <p:nvPr/>
          </p:nvSpPr>
          <p:spPr>
            <a:xfrm>
              <a:off x="2495703" y="2141512"/>
              <a:ext cx="1066799" cy="581977"/>
            </a:xfrm>
            <a:prstGeom prst="rect">
              <a:avLst/>
            </a:prstGeom>
            <a:noFill/>
          </p:spPr>
          <p:txBody>
            <a:bodyPr wrap="square" rtlCol="0">
              <a:spAutoFit/>
            </a:bodyPr>
            <a:lstStyle/>
            <a:p>
              <a:pPr fontAlgn="auto">
                <a:spcBef>
                  <a:spcPts val="0"/>
                </a:spcBef>
                <a:spcAft>
                  <a:spcPts val="0"/>
                </a:spcAft>
                <a:defRPr/>
              </a:pPr>
              <a:r>
                <a:rPr lang="en-US" altLang="zh-CN" sz="2522" kern="0" dirty="0">
                  <a:solidFill>
                    <a:prstClr val="white">
                      <a:lumMod val="85000"/>
                    </a:prstClr>
                  </a:solidFill>
                  <a:latin typeface="Impact" panose="020B0806030902050204" pitchFamily="34" charset="0"/>
                </a:rPr>
                <a:t>02</a:t>
              </a:r>
              <a:endParaRPr lang="zh-CN" altLang="en-US" sz="2522" kern="0" dirty="0">
                <a:solidFill>
                  <a:prstClr val="white">
                    <a:lumMod val="85000"/>
                  </a:prstClr>
                </a:solidFill>
                <a:latin typeface="Impact" panose="020B0806030902050204" pitchFamily="34" charset="0"/>
              </a:endParaRPr>
            </a:p>
          </p:txBody>
        </p:sp>
      </p:grpSp>
      <p:grpSp>
        <p:nvGrpSpPr>
          <p:cNvPr id="17" name="组合 44"/>
          <p:cNvGrpSpPr/>
          <p:nvPr/>
        </p:nvGrpSpPr>
        <p:grpSpPr>
          <a:xfrm>
            <a:off x="1064922" y="4396782"/>
            <a:ext cx="1319146" cy="695762"/>
            <a:chOff x="2215144" y="3084852"/>
            <a:chExt cx="1362019" cy="842781"/>
          </a:xfrm>
        </p:grpSpPr>
        <p:sp>
          <p:nvSpPr>
            <p:cNvPr id="18" name="平行四边形 17"/>
            <p:cNvSpPr/>
            <p:nvPr/>
          </p:nvSpPr>
          <p:spPr>
            <a:xfrm>
              <a:off x="2215144" y="3084852"/>
              <a:ext cx="1120898" cy="842781"/>
            </a:xfrm>
            <a:prstGeom prst="parallelogram">
              <a:avLst>
                <a:gd name="adj" fmla="val 48207"/>
              </a:avLst>
            </a:prstGeom>
            <a:solidFill>
              <a:schemeClr val="bg1">
                <a:lumMod val="95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sz="1261" kern="0">
                <a:solidFill>
                  <a:prstClr val="white">
                    <a:lumMod val="85000"/>
                  </a:prstClr>
                </a:solidFill>
                <a:latin typeface="Impact" panose="020B0806030902050204" pitchFamily="34" charset="0"/>
              </a:endParaRPr>
            </a:p>
          </p:txBody>
        </p:sp>
        <p:sp>
          <p:nvSpPr>
            <p:cNvPr id="19" name="文本框 11"/>
            <p:cNvSpPr txBox="1"/>
            <p:nvPr/>
          </p:nvSpPr>
          <p:spPr>
            <a:xfrm>
              <a:off x="2510364" y="3190136"/>
              <a:ext cx="1066799" cy="581976"/>
            </a:xfrm>
            <a:prstGeom prst="rect">
              <a:avLst/>
            </a:prstGeom>
            <a:noFill/>
          </p:spPr>
          <p:txBody>
            <a:bodyPr wrap="square" rtlCol="0">
              <a:spAutoFit/>
            </a:bodyPr>
            <a:lstStyle/>
            <a:p>
              <a:pPr fontAlgn="auto">
                <a:spcBef>
                  <a:spcPts val="0"/>
                </a:spcBef>
                <a:spcAft>
                  <a:spcPts val="0"/>
                </a:spcAft>
                <a:defRPr/>
              </a:pPr>
              <a:r>
                <a:rPr lang="en-US" altLang="zh-CN" sz="2522" kern="0" dirty="0">
                  <a:solidFill>
                    <a:prstClr val="white">
                      <a:lumMod val="85000"/>
                    </a:prstClr>
                  </a:solidFill>
                  <a:latin typeface="Impact" panose="020B0806030902050204" pitchFamily="34" charset="0"/>
                </a:rPr>
                <a:t>03</a:t>
              </a:r>
              <a:endParaRPr lang="zh-CN" altLang="en-US" sz="2522" kern="0" dirty="0">
                <a:solidFill>
                  <a:prstClr val="white">
                    <a:lumMod val="85000"/>
                  </a:prstClr>
                </a:solidFill>
                <a:latin typeface="Impact" panose="020B0806030902050204" pitchFamily="34" charset="0"/>
              </a:endParaRPr>
            </a:p>
          </p:txBody>
        </p:sp>
      </p:grpSp>
    </p:spTree>
    <p:extLst>
      <p:ext uri="{BB962C8B-B14F-4D97-AF65-F5344CB8AC3E}">
        <p14:creationId xmlns:p14="http://schemas.microsoft.com/office/powerpoint/2010/main" val="153292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0176" y="1409554"/>
            <a:ext cx="9954788" cy="4266809"/>
          </a:xfrm>
          <a:prstGeom prst="rect">
            <a:avLst/>
          </a:prstGeom>
          <a:noFill/>
        </p:spPr>
        <p:txBody>
          <a:bodyPr wrap="square" rtlCol="0">
            <a:spAutoFit/>
          </a:bodyPr>
          <a:lstStyle/>
          <a:p>
            <a:pPr fontAlgn="auto">
              <a:spcBef>
                <a:spcPts val="1081"/>
              </a:spcBef>
              <a:spcAft>
                <a:spcPts val="0"/>
              </a:spcAft>
            </a:pPr>
            <a:r>
              <a:rPr lang="zh-CN" altLang="en-US" sz="2522" b="1" dirty="0">
                <a:solidFill>
                  <a:srgbClr val="0070C0"/>
                </a:solidFill>
                <a:latin typeface="微软雅黑" pitchFamily="34" charset="-122"/>
                <a:ea typeface="微软雅黑" pitchFamily="34" charset="-122"/>
              </a:rPr>
              <a:t>产品平台综述</a:t>
            </a:r>
            <a:endParaRPr lang="en-US" altLang="zh-CN" sz="2522" b="1" dirty="0">
              <a:solidFill>
                <a:srgbClr val="0070C0"/>
              </a:solidFill>
              <a:latin typeface="微软雅黑" pitchFamily="34" charset="-122"/>
              <a:ea typeface="微软雅黑" pitchFamily="34" charset="-122"/>
            </a:endParaRPr>
          </a:p>
          <a:p>
            <a:pPr fontAlgn="auto">
              <a:spcBef>
                <a:spcPts val="1081"/>
              </a:spcBef>
              <a:spcAft>
                <a:spcPts val="0"/>
              </a:spcAft>
            </a:pPr>
            <a:endParaRPr lang="en-US" altLang="zh-CN" sz="1801" b="1" dirty="0">
              <a:solidFill>
                <a:prstClr val="black"/>
              </a:solidFill>
              <a:latin typeface="微软雅黑" pitchFamily="34" charset="-122"/>
              <a:ea typeface="微软雅黑" pitchFamily="34" charset="-122"/>
            </a:endParaRPr>
          </a:p>
          <a:p>
            <a:pPr fontAlgn="auto">
              <a:spcBef>
                <a:spcPts val="1081"/>
              </a:spcBef>
              <a:spcAft>
                <a:spcPts val="0"/>
              </a:spcAft>
            </a:pPr>
            <a:r>
              <a:rPr lang="zh-CN" altLang="en-US" sz="1801" dirty="0">
                <a:solidFill>
                  <a:prstClr val="black"/>
                </a:solidFill>
                <a:latin typeface="微软雅黑" pitchFamily="34" charset="-122"/>
                <a:ea typeface="微软雅黑" pitchFamily="34" charset="-122"/>
              </a:rPr>
              <a:t>压缩产品</a:t>
            </a:r>
            <a:r>
              <a:rPr lang="en-US" altLang="zh-CN" sz="1801" dirty="0">
                <a:solidFill>
                  <a:prstClr val="black"/>
                </a:solidFill>
                <a:latin typeface="微软雅黑" pitchFamily="34" charset="-122"/>
                <a:ea typeface="微软雅黑" pitchFamily="34" charset="-122"/>
              </a:rPr>
              <a:t>SKU</a:t>
            </a:r>
            <a:r>
              <a:rPr lang="zh-CN" altLang="en-US" sz="1801" dirty="0">
                <a:solidFill>
                  <a:prstClr val="black"/>
                </a:solidFill>
                <a:latin typeface="微软雅黑" pitchFamily="34" charset="-122"/>
                <a:ea typeface="微软雅黑" pitchFamily="34" charset="-122"/>
              </a:rPr>
              <a:t>，同时确保</a:t>
            </a:r>
            <a:r>
              <a:rPr lang="en-US" altLang="zh-CN" sz="1801" dirty="0">
                <a:solidFill>
                  <a:prstClr val="black"/>
                </a:solidFill>
                <a:latin typeface="微软雅黑" pitchFamily="34" charset="-122"/>
                <a:ea typeface="微软雅黑" pitchFamily="34" charset="-122"/>
              </a:rPr>
              <a:t>SKU</a:t>
            </a:r>
            <a:r>
              <a:rPr lang="zh-CN" altLang="en-US" sz="1801" dirty="0">
                <a:solidFill>
                  <a:prstClr val="black"/>
                </a:solidFill>
                <a:latin typeface="微软雅黑" pitchFamily="34" charset="-122"/>
                <a:ea typeface="微软雅黑" pitchFamily="34" charset="-122"/>
              </a:rPr>
              <a:t>最大限度平台化，是效率提升的核心手段。</a:t>
            </a:r>
            <a:endParaRPr lang="en-US" altLang="zh-CN" sz="1801" dirty="0">
              <a:solidFill>
                <a:prstClr val="black"/>
              </a:solidFill>
              <a:latin typeface="微软雅黑" pitchFamily="34" charset="-122"/>
              <a:ea typeface="微软雅黑" pitchFamily="34" charset="-122"/>
            </a:endParaRPr>
          </a:p>
          <a:p>
            <a:pPr fontAlgn="auto">
              <a:spcBef>
                <a:spcPts val="1081"/>
              </a:spcBef>
              <a:spcAft>
                <a:spcPts val="0"/>
              </a:spcAft>
            </a:pPr>
            <a:r>
              <a:rPr lang="zh-CN" altLang="en-US" sz="1801" dirty="0">
                <a:solidFill>
                  <a:prstClr val="black"/>
                </a:solidFill>
                <a:latin typeface="微软雅黑" pitchFamily="34" charset="-122"/>
                <a:ea typeface="微软雅黑" pitchFamily="34" charset="-122"/>
              </a:rPr>
              <a:t>产品平台搭建对</a:t>
            </a:r>
            <a:r>
              <a:rPr lang="zh-CN" altLang="en-US" sz="1982" b="1" dirty="0">
                <a:solidFill>
                  <a:prstClr val="black"/>
                </a:solidFill>
                <a:latin typeface="微软雅黑" pitchFamily="34" charset="-122"/>
                <a:ea typeface="微软雅黑" pitchFamily="34" charset="-122"/>
              </a:rPr>
              <a:t>产品可靠性、材料成本、生产效率、研发周期</a:t>
            </a:r>
            <a:r>
              <a:rPr lang="zh-CN" altLang="en-US" sz="1801" dirty="0">
                <a:solidFill>
                  <a:prstClr val="black"/>
                </a:solidFill>
                <a:latin typeface="微软雅黑" pitchFamily="34" charset="-122"/>
                <a:ea typeface="微软雅黑" pitchFamily="34" charset="-122"/>
              </a:rPr>
              <a:t>都存在重大影响。在压缩</a:t>
            </a:r>
            <a:r>
              <a:rPr lang="en-US" altLang="zh-CN" sz="1801" dirty="0">
                <a:solidFill>
                  <a:prstClr val="black"/>
                </a:solidFill>
                <a:latin typeface="微软雅黑" pitchFamily="34" charset="-122"/>
                <a:ea typeface="微软雅黑" pitchFamily="34" charset="-122"/>
              </a:rPr>
              <a:t>SKU</a:t>
            </a:r>
            <a:r>
              <a:rPr lang="zh-CN" altLang="en-US" sz="1801" dirty="0">
                <a:solidFill>
                  <a:prstClr val="black"/>
                </a:solidFill>
                <a:latin typeface="微软雅黑" pitchFamily="34" charset="-122"/>
                <a:ea typeface="微软雅黑" pitchFamily="34" charset="-122"/>
              </a:rPr>
              <a:t>型号的大原则下必须大力归并产品平台，方才能够最大限度的提高产品的系列化、标准化、通用化程度，从而整体提升产品效率。</a:t>
            </a:r>
            <a:endParaRPr lang="en-US" altLang="zh-CN" sz="1801" dirty="0">
              <a:solidFill>
                <a:prstClr val="black"/>
              </a:solidFill>
              <a:latin typeface="微软雅黑" pitchFamily="34" charset="-122"/>
              <a:ea typeface="微软雅黑" pitchFamily="34" charset="-122"/>
            </a:endParaRPr>
          </a:p>
          <a:p>
            <a:pPr fontAlgn="auto">
              <a:spcBef>
                <a:spcPts val="1081"/>
              </a:spcBef>
              <a:spcAft>
                <a:spcPts val="0"/>
              </a:spcAft>
            </a:pPr>
            <a:endParaRPr lang="en-US" altLang="zh-CN" sz="1801" dirty="0">
              <a:solidFill>
                <a:prstClr val="black"/>
              </a:solidFill>
              <a:latin typeface="微软雅黑" pitchFamily="34" charset="-122"/>
              <a:ea typeface="微软雅黑" pitchFamily="34" charset="-122"/>
            </a:endParaRPr>
          </a:p>
          <a:p>
            <a:pPr fontAlgn="auto">
              <a:spcBef>
                <a:spcPts val="1081"/>
              </a:spcBef>
              <a:spcAft>
                <a:spcPts val="0"/>
              </a:spcAft>
            </a:pPr>
            <a:r>
              <a:rPr lang="en-US" altLang="zh-CN" sz="1801" dirty="0">
                <a:solidFill>
                  <a:prstClr val="black"/>
                </a:solidFill>
                <a:latin typeface="微软雅黑" pitchFamily="34" charset="-122"/>
                <a:ea typeface="微软雅黑" pitchFamily="34" charset="-122"/>
              </a:rPr>
              <a:t>2020</a:t>
            </a:r>
            <a:r>
              <a:rPr lang="zh-CN" altLang="en-US" sz="1801" dirty="0">
                <a:solidFill>
                  <a:prstClr val="black"/>
                </a:solidFill>
                <a:latin typeface="微软雅黑" pitchFamily="34" charset="-122"/>
                <a:ea typeface="微软雅黑" pitchFamily="34" charset="-122"/>
              </a:rPr>
              <a:t>年平台型号规划（</a:t>
            </a:r>
            <a:r>
              <a:rPr lang="en-US" altLang="zh-CN" sz="1801" dirty="0">
                <a:solidFill>
                  <a:prstClr val="black"/>
                </a:solidFill>
                <a:latin typeface="微软雅黑" pitchFamily="34" charset="-122"/>
                <a:ea typeface="微软雅黑" pitchFamily="34" charset="-122"/>
              </a:rPr>
              <a:t>30</a:t>
            </a:r>
            <a:r>
              <a:rPr lang="zh-CN" altLang="en-US" sz="1801" dirty="0">
                <a:solidFill>
                  <a:prstClr val="black"/>
                </a:solidFill>
                <a:latin typeface="微软雅黑" pitchFamily="34" charset="-122"/>
                <a:ea typeface="微软雅黑" pitchFamily="34" charset="-122"/>
              </a:rPr>
              <a:t>个平台规划逻辑）</a:t>
            </a:r>
            <a:endParaRPr lang="en-US" altLang="zh-CN" sz="1801" dirty="0">
              <a:solidFill>
                <a:prstClr val="black"/>
              </a:solidFill>
              <a:latin typeface="微软雅黑" pitchFamily="34" charset="-122"/>
              <a:ea typeface="微软雅黑" pitchFamily="34" charset="-122"/>
            </a:endParaRPr>
          </a:p>
          <a:p>
            <a:pPr fontAlgn="auto">
              <a:spcBef>
                <a:spcPts val="1081"/>
              </a:spcBef>
              <a:spcAft>
                <a:spcPts val="0"/>
              </a:spcAft>
            </a:pPr>
            <a:r>
              <a:rPr lang="en-US" altLang="zh-CN" sz="1801" dirty="0">
                <a:solidFill>
                  <a:prstClr val="black"/>
                </a:solidFill>
                <a:latin typeface="微软雅黑" pitchFamily="34" charset="-122"/>
                <a:ea typeface="微软雅黑" pitchFamily="34" charset="-122"/>
              </a:rPr>
              <a:t>2020</a:t>
            </a:r>
            <a:r>
              <a:rPr lang="zh-CN" altLang="en-US" sz="1801" dirty="0">
                <a:solidFill>
                  <a:prstClr val="black"/>
                </a:solidFill>
                <a:latin typeface="微软雅黑" pitchFamily="34" charset="-122"/>
                <a:ea typeface="微软雅黑" pitchFamily="34" charset="-122"/>
              </a:rPr>
              <a:t>年渠道型号规划（</a:t>
            </a:r>
            <a:r>
              <a:rPr lang="en-US" altLang="zh-CN" sz="1801" dirty="0">
                <a:solidFill>
                  <a:prstClr val="black"/>
                </a:solidFill>
                <a:latin typeface="微软雅黑" pitchFamily="34" charset="-122"/>
                <a:ea typeface="微软雅黑" pitchFamily="34" charset="-122"/>
              </a:rPr>
              <a:t>75</a:t>
            </a:r>
            <a:r>
              <a:rPr lang="zh-CN" altLang="en-US" sz="1801" dirty="0">
                <a:solidFill>
                  <a:prstClr val="black"/>
                </a:solidFill>
                <a:latin typeface="微软雅黑" pitchFamily="34" charset="-122"/>
                <a:ea typeface="微软雅黑" pitchFamily="34" charset="-122"/>
              </a:rPr>
              <a:t>个</a:t>
            </a:r>
            <a:r>
              <a:rPr lang="en-US" altLang="zh-CN" sz="1801" dirty="0">
                <a:solidFill>
                  <a:prstClr val="black"/>
                </a:solidFill>
                <a:latin typeface="微软雅黑" pitchFamily="34" charset="-122"/>
                <a:ea typeface="微软雅黑" pitchFamily="34" charset="-122"/>
              </a:rPr>
              <a:t>SKU</a:t>
            </a:r>
            <a:r>
              <a:rPr lang="zh-CN" altLang="en-US" sz="1801" dirty="0">
                <a:solidFill>
                  <a:prstClr val="black"/>
                </a:solidFill>
                <a:latin typeface="微软雅黑" pitchFamily="34" charset="-122"/>
                <a:ea typeface="微软雅黑" pitchFamily="34" charset="-122"/>
              </a:rPr>
              <a:t>规划逻辑）</a:t>
            </a:r>
            <a:endParaRPr lang="en-US" altLang="zh-CN" sz="1801" dirty="0">
              <a:solidFill>
                <a:prstClr val="black"/>
              </a:solidFill>
              <a:latin typeface="微软雅黑" pitchFamily="34" charset="-122"/>
              <a:ea typeface="微软雅黑" pitchFamily="34" charset="-122"/>
            </a:endParaRPr>
          </a:p>
          <a:p>
            <a:pPr fontAlgn="auto">
              <a:spcBef>
                <a:spcPts val="1081"/>
              </a:spcBef>
              <a:spcAft>
                <a:spcPts val="0"/>
              </a:spcAft>
            </a:pPr>
            <a:r>
              <a:rPr lang="zh-CN" altLang="en-US" dirty="0" smtClean="0">
                <a:solidFill>
                  <a:prstClr val="black"/>
                </a:solidFill>
                <a:latin typeface="微软雅黑" pitchFamily="34" charset="-122"/>
                <a:ea typeface="微软雅黑" pitchFamily="34" charset="-122"/>
              </a:rPr>
              <a:t>（</a:t>
            </a:r>
            <a:r>
              <a:rPr lang="zh-CN" altLang="en-US" dirty="0">
                <a:solidFill>
                  <a:prstClr val="black"/>
                </a:solidFill>
                <a:latin typeface="微软雅黑" pitchFamily="34" charset="-122"/>
                <a:ea typeface="微软雅黑" pitchFamily="34" charset="-122"/>
              </a:rPr>
              <a:t>以技术趋势、竞争对标、渠道需求</a:t>
            </a:r>
            <a:r>
              <a:rPr lang="zh-CN" altLang="en-US" dirty="0" smtClean="0">
                <a:solidFill>
                  <a:prstClr val="black"/>
                </a:solidFill>
                <a:latin typeface="微软雅黑" pitchFamily="34" charset="-122"/>
                <a:ea typeface="微软雅黑" pitchFamily="34" charset="-122"/>
              </a:rPr>
              <a:t>为核心</a:t>
            </a:r>
            <a:r>
              <a:rPr lang="zh-CN" altLang="en-US" dirty="0">
                <a:solidFill>
                  <a:prstClr val="black"/>
                </a:solidFill>
                <a:latin typeface="微软雅黑" pitchFamily="34" charset="-122"/>
                <a:ea typeface="微软雅黑" pitchFamily="34" charset="-122"/>
              </a:rPr>
              <a:t>的产品型号规划转向</a:t>
            </a:r>
            <a:r>
              <a:rPr lang="zh-CN" altLang="en-US" b="1" dirty="0">
                <a:solidFill>
                  <a:srgbClr val="FF0000"/>
                </a:solidFill>
                <a:latin typeface="微软雅黑" pitchFamily="34" charset="-122"/>
                <a:ea typeface="微软雅黑" pitchFamily="34" charset="-122"/>
              </a:rPr>
              <a:t>以用</a:t>
            </a:r>
            <a:r>
              <a:rPr lang="zh-CN" altLang="en-US" b="1" dirty="0" smtClean="0">
                <a:solidFill>
                  <a:srgbClr val="FF0000"/>
                </a:solidFill>
                <a:latin typeface="微软雅黑" pitchFamily="34" charset="-122"/>
                <a:ea typeface="微软雅黑" pitchFamily="34" charset="-122"/>
              </a:rPr>
              <a:t>户感知为中心</a:t>
            </a:r>
            <a:r>
              <a:rPr lang="zh-CN" altLang="en-US" b="1" dirty="0">
                <a:solidFill>
                  <a:srgbClr val="FF0000"/>
                </a:solidFill>
                <a:latin typeface="微软雅黑" pitchFamily="34" charset="-122"/>
                <a:ea typeface="微软雅黑" pitchFamily="34" charset="-122"/>
              </a:rPr>
              <a:t>的产品型号规</a:t>
            </a:r>
            <a:r>
              <a:rPr lang="zh-CN" altLang="en-US" b="1" dirty="0" smtClean="0">
                <a:solidFill>
                  <a:srgbClr val="FF0000"/>
                </a:solidFill>
                <a:latin typeface="微软雅黑" pitchFamily="34" charset="-122"/>
                <a:ea typeface="微软雅黑" pitchFamily="34" charset="-122"/>
              </a:rPr>
              <a:t>划</a:t>
            </a:r>
            <a:r>
              <a:rPr lang="zh-CN" altLang="en-US" dirty="0" smtClean="0">
                <a:solidFill>
                  <a:prstClr val="black"/>
                </a:solidFill>
                <a:latin typeface="微软雅黑" pitchFamily="34" charset="-122"/>
                <a:ea typeface="微软雅黑" pitchFamily="34" charset="-122"/>
              </a:rPr>
              <a:t>）</a:t>
            </a:r>
            <a:endParaRPr lang="en-US" altLang="zh-CN"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255784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687978454"/>
              </p:ext>
            </p:extLst>
          </p:nvPr>
        </p:nvGraphicFramePr>
        <p:xfrm>
          <a:off x="678796" y="1783933"/>
          <a:ext cx="9327595" cy="2362924"/>
        </p:xfrm>
        <a:graphic>
          <a:graphicData uri="http://schemas.openxmlformats.org/drawingml/2006/table">
            <a:tbl>
              <a:tblPr>
                <a:tableStyleId>{BDBED569-4797-4DF1-A0F4-6AAB3CD982D8}</a:tableStyleId>
              </a:tblPr>
              <a:tblGrid>
                <a:gridCol w="1026579"/>
                <a:gridCol w="1037627"/>
                <a:gridCol w="1037627"/>
                <a:gridCol w="1037627"/>
                <a:gridCol w="1037627"/>
                <a:gridCol w="1037627"/>
                <a:gridCol w="1037627"/>
                <a:gridCol w="1037627"/>
                <a:gridCol w="1037627"/>
              </a:tblGrid>
              <a:tr h="494787">
                <a:tc rowSpan="2">
                  <a:txBody>
                    <a:bodyPr/>
                    <a:lstStyle/>
                    <a:p>
                      <a:pPr algn="ctr" fontAlgn="ctr"/>
                      <a:r>
                        <a:rPr lang="zh-CN" altLang="en-US" sz="1400" u="none" strike="noStrike" dirty="0">
                          <a:effectLst/>
                          <a:latin typeface="微软雅黑" pitchFamily="34" charset="-122"/>
                          <a:ea typeface="微软雅黑" pitchFamily="34" charset="-122"/>
                        </a:rPr>
                        <a:t>规格</a:t>
                      </a:r>
                      <a:endParaRPr lang="zh-CN" altLang="en-US" sz="14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a:r>
                        <a:rPr lang="en-US" altLang="zh-CN" sz="1400" dirty="0" smtClean="0">
                          <a:latin typeface="微软雅黑" pitchFamily="34" charset="-122"/>
                          <a:ea typeface="微软雅黑" pitchFamily="34" charset="-122"/>
                        </a:rPr>
                        <a:t>2018</a:t>
                      </a:r>
                      <a:r>
                        <a:rPr lang="zh-CN" altLang="en-US" sz="1400" dirty="0" smtClean="0">
                          <a:latin typeface="微软雅黑" pitchFamily="34" charset="-122"/>
                          <a:ea typeface="微软雅黑" pitchFamily="34" charset="-122"/>
                        </a:rPr>
                        <a:t>年</a:t>
                      </a:r>
                      <a:endParaRPr lang="zh-CN" altLang="en-US" sz="1400" b="1" dirty="0">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a:r>
                        <a:rPr lang="en-US" altLang="zh-CN" sz="1400" dirty="0" smtClean="0">
                          <a:latin typeface="微软雅黑" pitchFamily="34" charset="-122"/>
                          <a:ea typeface="微软雅黑" pitchFamily="34" charset="-122"/>
                        </a:rPr>
                        <a:t>2019</a:t>
                      </a:r>
                      <a:r>
                        <a:rPr lang="zh-CN" altLang="en-US" sz="1400" dirty="0" smtClean="0">
                          <a:latin typeface="微软雅黑" pitchFamily="34" charset="-122"/>
                          <a:ea typeface="微软雅黑" pitchFamily="34" charset="-122"/>
                        </a:rPr>
                        <a:t>年</a:t>
                      </a:r>
                      <a:endParaRPr lang="zh-CN" altLang="en-US" sz="1400" b="1" dirty="0">
                        <a:latin typeface="微软雅黑" pitchFamily="34" charset="-122"/>
                        <a:ea typeface="微软雅黑" pitchFamily="34" charset="-122"/>
                      </a:endParaRPr>
                    </a:p>
                  </a:txBody>
                  <a:tcPr marL="0" marR="0" marT="0" marB="0" anchor="ctr">
                    <a:solidFill>
                      <a:schemeClr val="accent1">
                        <a:lumMod val="20000"/>
                        <a:lumOff val="80000"/>
                      </a:schemeClr>
                    </a:solidFill>
                  </a:tcPr>
                </a:tc>
                <a:tc gridSpan="3">
                  <a:txBody>
                    <a:bodyPr/>
                    <a:lstStyle/>
                    <a:p>
                      <a:pPr algn="ctr" fontAlgn="ctr"/>
                      <a:r>
                        <a:rPr lang="en-US" altLang="zh-CN" sz="1400" u="none" strike="noStrike" baseline="0" dirty="0" smtClean="0">
                          <a:effectLst/>
                          <a:latin typeface="微软雅黑" pitchFamily="34" charset="-122"/>
                          <a:ea typeface="微软雅黑" pitchFamily="34" charset="-122"/>
                        </a:rPr>
                        <a:t>2018</a:t>
                      </a:r>
                      <a:r>
                        <a:rPr lang="zh-CN" altLang="en-US" sz="1400" u="none" strike="noStrike" baseline="0" dirty="0" smtClean="0">
                          <a:effectLst/>
                          <a:latin typeface="微软雅黑" pitchFamily="34" charset="-122"/>
                          <a:ea typeface="微软雅黑" pitchFamily="34" charset="-122"/>
                        </a:rPr>
                        <a:t>年竞品对比</a:t>
                      </a:r>
                      <a:endParaRPr lang="en-US" altLang="zh-CN" sz="14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hMerge="1">
                  <a:txBody>
                    <a:bodyPr/>
                    <a:lstStyle/>
                    <a:p>
                      <a:pPr algn="ctr" fontAlgn="ctr"/>
                      <a:endParaRPr lang="en-US" sz="2000" b="0" i="0" u="none" strike="noStrike" dirty="0">
                        <a:solidFill>
                          <a:srgbClr val="000000"/>
                        </a:solidFill>
                        <a:effectLst/>
                        <a:latin typeface="宋体"/>
                      </a:endParaRPr>
                    </a:p>
                  </a:txBody>
                  <a:tcPr marL="0" marR="0" marT="0" marB="0" anchor="ctr"/>
                </a:tc>
                <a:tc hMerge="1">
                  <a:txBody>
                    <a:bodyPr/>
                    <a:lstStyle/>
                    <a:p>
                      <a:pPr algn="ctr" fontAlgn="ctr"/>
                      <a:endParaRPr lang="en-US" altLang="zh-CN" sz="16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gridSpan="3">
                  <a:txBody>
                    <a:bodyPr/>
                    <a:lstStyle/>
                    <a:p>
                      <a:pPr algn="ctr" fontAlgn="ctr"/>
                      <a:r>
                        <a:rPr lang="en-US" altLang="zh-CN" sz="1400" u="none" strike="noStrike" baseline="0" dirty="0" smtClean="0">
                          <a:effectLst/>
                          <a:latin typeface="微软雅黑" pitchFamily="34" charset="-122"/>
                          <a:ea typeface="微软雅黑" pitchFamily="34" charset="-122"/>
                        </a:rPr>
                        <a:t>2019</a:t>
                      </a:r>
                      <a:r>
                        <a:rPr lang="zh-CN" altLang="en-US" sz="1400" u="none" strike="noStrike" baseline="0" dirty="0" smtClean="0">
                          <a:effectLst/>
                          <a:latin typeface="微软雅黑" pitchFamily="34" charset="-122"/>
                          <a:ea typeface="微软雅黑" pitchFamily="34" charset="-122"/>
                        </a:rPr>
                        <a:t>年竞品对比</a:t>
                      </a:r>
                      <a:endParaRPr lang="en-US" sz="14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hMerge="1">
                  <a:txBody>
                    <a:bodyPr/>
                    <a:lstStyle/>
                    <a:p>
                      <a:endParaRPr lang="zh-CN" altLang="en-US"/>
                    </a:p>
                  </a:txBody>
                  <a:tcPr/>
                </a:tc>
                <a:tc hMerge="1">
                  <a:txBody>
                    <a:bodyPr/>
                    <a:lstStyle/>
                    <a:p>
                      <a:pPr algn="ctr" fontAlgn="ctr"/>
                      <a:endParaRPr lang="en-US" sz="2000" b="0" i="0" u="none" strike="noStrike" dirty="0">
                        <a:solidFill>
                          <a:srgbClr val="000000"/>
                        </a:solidFill>
                        <a:effectLst/>
                        <a:latin typeface="宋体"/>
                      </a:endParaRPr>
                    </a:p>
                  </a:txBody>
                  <a:tcPr marL="0" marR="0" marT="0" marB="0" anchor="ctr"/>
                </a:tc>
              </a:tr>
              <a:tr h="559135">
                <a:tc vMerge="1">
                  <a:txBody>
                    <a:bodyPr/>
                    <a:lstStyle/>
                    <a:p>
                      <a:pPr algn="ctr" fontAlgn="ctr"/>
                      <a:endParaRPr lang="zh-CN" altLang="en-US" sz="2000" b="0" i="0" u="none" strike="noStrike" dirty="0">
                        <a:solidFill>
                          <a:srgbClr val="000000"/>
                        </a:solidFill>
                        <a:effectLst/>
                        <a:latin typeface="宋体"/>
                      </a:endParaRPr>
                    </a:p>
                  </a:txBody>
                  <a:tcPr marL="0" marR="0" marT="0" marB="0" anchor="ctr"/>
                </a:tc>
                <a:tc>
                  <a:txBody>
                    <a:bodyPr/>
                    <a:lstStyle/>
                    <a:p>
                      <a:pPr algn="ctr" fontAlgn="ctr"/>
                      <a:r>
                        <a:rPr lang="en-US" altLang="zh-CN" sz="1400" u="none" strike="noStrike" dirty="0" smtClean="0">
                          <a:effectLst/>
                          <a:latin typeface="微软雅黑" pitchFamily="34" charset="-122"/>
                          <a:ea typeface="微软雅黑" pitchFamily="34" charset="-122"/>
                        </a:rPr>
                        <a:t>CH</a:t>
                      </a:r>
                      <a:endParaRPr lang="en-US" sz="14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en-US" altLang="zh-CN" sz="1400" u="none" strike="noStrike" dirty="0" smtClean="0">
                          <a:effectLst/>
                          <a:latin typeface="微软雅黑" pitchFamily="34" charset="-122"/>
                          <a:ea typeface="微软雅黑" pitchFamily="34" charset="-122"/>
                        </a:rPr>
                        <a:t>CH</a:t>
                      </a:r>
                      <a:endParaRPr lang="en-US" sz="14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en-US" sz="1400" u="none" strike="noStrike" dirty="0" smtClean="0">
                          <a:effectLst/>
                          <a:latin typeface="微软雅黑" pitchFamily="34" charset="-122"/>
                          <a:ea typeface="微软雅黑" pitchFamily="34" charset="-122"/>
                        </a:rPr>
                        <a:t>MD</a:t>
                      </a:r>
                      <a:endParaRPr lang="en-US" sz="14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en-US" altLang="zh-CN" sz="1400" u="none" strike="noStrike" dirty="0" smtClean="0">
                          <a:effectLst/>
                          <a:latin typeface="微软雅黑" pitchFamily="34" charset="-122"/>
                          <a:ea typeface="微软雅黑" pitchFamily="34" charset="-122"/>
                        </a:rPr>
                        <a:t>AUX</a:t>
                      </a:r>
                      <a:endParaRPr lang="en-US" sz="14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en-US" sz="1400" u="none" strike="noStrike" dirty="0" smtClean="0">
                          <a:effectLst/>
                          <a:latin typeface="微软雅黑" pitchFamily="34" charset="-122"/>
                          <a:ea typeface="微软雅黑" pitchFamily="34" charset="-122"/>
                        </a:rPr>
                        <a:t>HX</a:t>
                      </a:r>
                      <a:endParaRPr lang="en-US" sz="14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en-US" sz="1400" u="none" strike="noStrike" dirty="0" smtClean="0">
                          <a:effectLst/>
                          <a:latin typeface="微软雅黑" pitchFamily="34" charset="-122"/>
                          <a:ea typeface="微软雅黑" pitchFamily="34" charset="-122"/>
                        </a:rPr>
                        <a:t>MD</a:t>
                      </a:r>
                      <a:endParaRPr lang="en-US" sz="14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en-US" altLang="zh-CN" sz="1400" u="none" strike="noStrike" dirty="0" smtClean="0">
                          <a:effectLst/>
                          <a:latin typeface="微软雅黑" pitchFamily="34" charset="-122"/>
                          <a:ea typeface="微软雅黑" pitchFamily="34" charset="-122"/>
                        </a:rPr>
                        <a:t>AUX</a:t>
                      </a:r>
                      <a:endParaRPr lang="en-US" sz="14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en-US" sz="1400" u="none" strike="noStrike" dirty="0" smtClean="0">
                          <a:effectLst/>
                          <a:latin typeface="微软雅黑" pitchFamily="34" charset="-122"/>
                          <a:ea typeface="微软雅黑" pitchFamily="34" charset="-122"/>
                        </a:rPr>
                        <a:t>HX</a:t>
                      </a:r>
                      <a:endParaRPr lang="en-US" sz="14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r>
              <a:tr h="436334">
                <a:tc>
                  <a:txBody>
                    <a:bodyPr/>
                    <a:lstStyle/>
                    <a:p>
                      <a:pPr algn="ctr" fontAlgn="ctr"/>
                      <a:r>
                        <a:rPr lang="en-US" altLang="zh-CN" sz="1400" u="none" strike="noStrike" dirty="0" smtClean="0">
                          <a:effectLst/>
                          <a:latin typeface="微软雅黑" pitchFamily="34" charset="-122"/>
                          <a:ea typeface="微软雅黑" pitchFamily="34" charset="-122"/>
                        </a:rPr>
                        <a:t>SKU</a:t>
                      </a:r>
                      <a:r>
                        <a:rPr lang="zh-CN" altLang="en-US" sz="1400" u="none" strike="noStrike" dirty="0" smtClean="0">
                          <a:effectLst/>
                          <a:latin typeface="微软雅黑" pitchFamily="34" charset="-122"/>
                          <a:ea typeface="微软雅黑" pitchFamily="34" charset="-122"/>
                        </a:rPr>
                        <a:t>数量</a:t>
                      </a:r>
                      <a:endParaRPr lang="zh-CN" altLang="en-US"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117</a:t>
                      </a:r>
                      <a:endParaRPr lang="zh-CN" altLang="en-US" sz="1400" b="0" dirty="0">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102</a:t>
                      </a:r>
                      <a:endParaRPr lang="zh-CN" altLang="en-US" sz="1400" b="0" dirty="0">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366</a:t>
                      </a:r>
                      <a:endParaRPr lang="zh-CN" altLang="en-US" sz="1400" b="0" dirty="0">
                        <a:latin typeface="微软雅黑" pitchFamily="34" charset="-122"/>
                        <a:ea typeface="微软雅黑" pitchFamily="34" charset="-122"/>
                      </a:endParaRPr>
                    </a:p>
                  </a:txBody>
                  <a:tcPr marL="0" marR="0" marT="0" marB="0" anchor="ctr"/>
                </a:tc>
                <a:tc>
                  <a:txBody>
                    <a:bodyPr/>
                    <a:lstStyle/>
                    <a:p>
                      <a:pPr algn="ctr"/>
                      <a:r>
                        <a:rPr lang="en-US" altLang="zh-CN" sz="1400" b="0" dirty="0" smtClean="0">
                          <a:latin typeface="微软雅黑" pitchFamily="34" charset="-122"/>
                          <a:ea typeface="微软雅黑" pitchFamily="34" charset="-122"/>
                        </a:rPr>
                        <a:t>189</a:t>
                      </a:r>
                      <a:endParaRPr lang="zh-CN" altLang="en-US" sz="1400" b="0" dirty="0">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208</a:t>
                      </a:r>
                      <a:endParaRPr lang="zh-CN" altLang="en-US" sz="1400" b="0" dirty="0">
                        <a:latin typeface="微软雅黑" pitchFamily="34" charset="-122"/>
                        <a:ea typeface="微软雅黑" pitchFamily="34" charset="-122"/>
                      </a:endParaRPr>
                    </a:p>
                  </a:txBody>
                  <a:tcPr marL="0" marR="0" marT="0" marB="0" anchor="ctr"/>
                </a:tc>
                <a:tc>
                  <a:txBody>
                    <a:bodyPr/>
                    <a:lstStyle/>
                    <a:p>
                      <a:pPr algn="ctr"/>
                      <a:r>
                        <a:rPr lang="en-US" altLang="zh-CN" sz="1400" dirty="0" smtClean="0">
                          <a:solidFill>
                            <a:srgbClr val="002060"/>
                          </a:solidFill>
                          <a:latin typeface="微软雅黑" pitchFamily="34" charset="-122"/>
                          <a:ea typeface="微软雅黑" pitchFamily="34" charset="-122"/>
                        </a:rPr>
                        <a:t>301</a:t>
                      </a:r>
                      <a:endParaRPr lang="zh-CN" altLang="en-US" sz="1400" dirty="0">
                        <a:solidFill>
                          <a:srgbClr val="002060"/>
                        </a:solidFill>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165</a:t>
                      </a:r>
                      <a:endParaRPr lang="zh-CN" altLang="en-US" sz="1400" dirty="0">
                        <a:latin typeface="微软雅黑" pitchFamily="34" charset="-122"/>
                        <a:ea typeface="微软雅黑" pitchFamily="34" charset="-122"/>
                      </a:endParaRPr>
                    </a:p>
                  </a:txBody>
                  <a:tcPr marL="0" marR="0" marT="0" marB="0" anchor="ctr"/>
                </a:tc>
                <a:tc>
                  <a:txBody>
                    <a:bodyPr/>
                    <a:lstStyle/>
                    <a:p>
                      <a:pPr marL="0" algn="ctr" defTabSz="914400" rtl="0" eaLnBrk="1" latinLnBrk="0" hangingPunct="1"/>
                      <a:r>
                        <a:rPr lang="en-US" altLang="zh-CN" sz="1400" kern="1200" dirty="0" smtClean="0">
                          <a:solidFill>
                            <a:schemeClr val="tx1"/>
                          </a:solidFill>
                          <a:latin typeface="微软雅黑" pitchFamily="34" charset="-122"/>
                          <a:ea typeface="微软雅黑" pitchFamily="34" charset="-122"/>
                          <a:cs typeface="+mn-cs"/>
                        </a:rPr>
                        <a:t>194</a:t>
                      </a:r>
                      <a:endParaRPr lang="zh-CN" altLang="en-US" sz="1400" kern="1200" dirty="0">
                        <a:solidFill>
                          <a:schemeClr val="tx1"/>
                        </a:solidFill>
                        <a:latin typeface="微软雅黑" pitchFamily="34" charset="-122"/>
                        <a:ea typeface="微软雅黑" pitchFamily="34" charset="-122"/>
                        <a:cs typeface="+mn-cs"/>
                      </a:endParaRPr>
                    </a:p>
                  </a:txBody>
                  <a:tcPr marL="0" marR="0" marT="0" marB="0" anchor="ctr"/>
                </a:tc>
              </a:tr>
              <a:tr h="436334">
                <a:tc>
                  <a:txBody>
                    <a:bodyPr/>
                    <a:lstStyle/>
                    <a:p>
                      <a:pPr algn="ctr" fontAlgn="ctr"/>
                      <a:r>
                        <a:rPr lang="zh-CN" altLang="en-US" sz="1400" u="none" strike="noStrike" dirty="0" smtClean="0">
                          <a:effectLst/>
                          <a:latin typeface="微软雅黑" pitchFamily="34" charset="-122"/>
                          <a:ea typeface="微软雅黑" pitchFamily="34" charset="-122"/>
                        </a:rPr>
                        <a:t>出库量</a:t>
                      </a:r>
                      <a:endParaRPr lang="zh-CN" altLang="en-US"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158</a:t>
                      </a:r>
                      <a:endParaRPr lang="zh-CN" altLang="en-US" sz="1400" b="0" dirty="0">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160</a:t>
                      </a:r>
                      <a:endParaRPr lang="zh-CN" altLang="en-US" sz="1400" b="0" dirty="0">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1400</a:t>
                      </a:r>
                      <a:endParaRPr lang="zh-CN" altLang="en-US" sz="1400" b="0" dirty="0">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770</a:t>
                      </a:r>
                      <a:endParaRPr lang="zh-CN" altLang="en-US" sz="1400" b="0" dirty="0">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280</a:t>
                      </a:r>
                      <a:endParaRPr lang="zh-CN" altLang="en-US" sz="1400" b="0" dirty="0">
                        <a:latin typeface="微软雅黑" pitchFamily="34" charset="-122"/>
                        <a:ea typeface="微软雅黑" pitchFamily="34" charset="-122"/>
                      </a:endParaRPr>
                    </a:p>
                  </a:txBody>
                  <a:tcPr marL="0" marR="0" marT="0" marB="0" anchor="ctr"/>
                </a:tc>
                <a:tc>
                  <a:txBody>
                    <a:bodyPr/>
                    <a:lstStyle/>
                    <a:p>
                      <a:endParaRPr lang="zh-CN" altLang="en-US" sz="1400" dirty="0">
                        <a:latin typeface="微软雅黑" pitchFamily="34" charset="-122"/>
                        <a:ea typeface="微软雅黑" pitchFamily="34" charset="-122"/>
                      </a:endParaRPr>
                    </a:p>
                  </a:txBody>
                  <a:tcPr marL="0" marR="0" marT="0" marB="0" anchor="ctr"/>
                </a:tc>
                <a:tc>
                  <a:txBody>
                    <a:bodyPr/>
                    <a:lstStyle/>
                    <a:p>
                      <a:endParaRPr lang="zh-CN" altLang="en-US" sz="1400" dirty="0">
                        <a:latin typeface="微软雅黑" pitchFamily="34" charset="-122"/>
                        <a:ea typeface="微软雅黑" pitchFamily="34" charset="-122"/>
                      </a:endParaRPr>
                    </a:p>
                  </a:txBody>
                  <a:tcPr marL="0" marR="0" marT="0" marB="0" anchor="ctr"/>
                </a:tc>
                <a:tc>
                  <a:txBody>
                    <a:bodyPr/>
                    <a:lstStyle/>
                    <a:p>
                      <a:endParaRPr lang="zh-CN" altLang="en-US" sz="1400" dirty="0">
                        <a:latin typeface="微软雅黑" pitchFamily="34" charset="-122"/>
                        <a:ea typeface="微软雅黑" pitchFamily="34" charset="-122"/>
                      </a:endParaRPr>
                    </a:p>
                  </a:txBody>
                  <a:tcPr marL="0" marR="0" marT="0" marB="0" anchor="ctr"/>
                </a:tc>
              </a:tr>
              <a:tr h="436334">
                <a:tc>
                  <a:txBody>
                    <a:bodyPr/>
                    <a:lstStyle/>
                    <a:p>
                      <a:pPr algn="ctr" fontAlgn="ctr"/>
                      <a:r>
                        <a:rPr lang="en-US" altLang="zh-CN" sz="1400" u="none" strike="noStrike" dirty="0" smtClean="0">
                          <a:effectLst/>
                          <a:latin typeface="微软雅黑" pitchFamily="34" charset="-122"/>
                          <a:ea typeface="微软雅黑" pitchFamily="34" charset="-122"/>
                        </a:rPr>
                        <a:t>SKU</a:t>
                      </a:r>
                      <a:r>
                        <a:rPr lang="zh-CN" altLang="en-US" sz="1400" u="none" strike="noStrike" dirty="0" smtClean="0">
                          <a:effectLst/>
                          <a:latin typeface="微软雅黑" pitchFamily="34" charset="-122"/>
                          <a:ea typeface="微软雅黑" pitchFamily="34" charset="-122"/>
                        </a:rPr>
                        <a:t>效率</a:t>
                      </a:r>
                      <a:endParaRPr lang="zh-CN" altLang="en-US"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1.35</a:t>
                      </a:r>
                      <a:endParaRPr lang="zh-CN" altLang="en-US" sz="1400" b="0" dirty="0">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1.57</a:t>
                      </a:r>
                      <a:endParaRPr lang="zh-CN" altLang="en-US" sz="1400" b="0" dirty="0">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3.82</a:t>
                      </a:r>
                      <a:endParaRPr lang="zh-CN" altLang="en-US" sz="1400" b="0" dirty="0">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4.07</a:t>
                      </a:r>
                      <a:endParaRPr lang="zh-CN" altLang="en-US" sz="1400" b="0" dirty="0">
                        <a:latin typeface="微软雅黑" pitchFamily="34" charset="-122"/>
                        <a:ea typeface="微软雅黑" pitchFamily="34" charset="-122"/>
                      </a:endParaRPr>
                    </a:p>
                  </a:txBody>
                  <a:tcPr marL="0" marR="0" marT="0" marB="0" anchor="ctr"/>
                </a:tc>
                <a:tc>
                  <a:txBody>
                    <a:bodyPr/>
                    <a:lstStyle/>
                    <a:p>
                      <a:pPr algn="ctr"/>
                      <a:r>
                        <a:rPr lang="en-US" altLang="zh-CN" sz="1400" dirty="0" smtClean="0">
                          <a:latin typeface="微软雅黑" pitchFamily="34" charset="-122"/>
                          <a:ea typeface="微软雅黑" pitchFamily="34" charset="-122"/>
                        </a:rPr>
                        <a:t>1.35</a:t>
                      </a:r>
                      <a:endParaRPr lang="zh-CN" altLang="en-US" sz="1400" b="0" dirty="0">
                        <a:latin typeface="微软雅黑" pitchFamily="34" charset="-122"/>
                        <a:ea typeface="微软雅黑" pitchFamily="34" charset="-122"/>
                      </a:endParaRPr>
                    </a:p>
                  </a:txBody>
                  <a:tcPr marL="0" marR="0" marT="0" marB="0" anchor="ctr"/>
                </a:tc>
                <a:tc>
                  <a:txBody>
                    <a:bodyPr/>
                    <a:lstStyle/>
                    <a:p>
                      <a:pPr algn="ctr"/>
                      <a:endParaRPr lang="zh-CN" altLang="en-US" sz="1400" dirty="0">
                        <a:latin typeface="微软雅黑" pitchFamily="34" charset="-122"/>
                        <a:ea typeface="微软雅黑" pitchFamily="34" charset="-122"/>
                      </a:endParaRPr>
                    </a:p>
                  </a:txBody>
                  <a:tcPr marL="0" marR="0" marT="0" marB="0" anchor="ctr"/>
                </a:tc>
                <a:tc>
                  <a:txBody>
                    <a:bodyPr/>
                    <a:lstStyle/>
                    <a:p>
                      <a:pPr algn="ctr"/>
                      <a:endParaRPr lang="zh-CN" altLang="en-US" sz="1400" dirty="0">
                        <a:latin typeface="微软雅黑" pitchFamily="34" charset="-122"/>
                        <a:ea typeface="微软雅黑" pitchFamily="34" charset="-122"/>
                      </a:endParaRPr>
                    </a:p>
                  </a:txBody>
                  <a:tcPr marL="0" marR="0" marT="0" marB="0" anchor="ctr"/>
                </a:tc>
                <a:tc>
                  <a:txBody>
                    <a:bodyPr/>
                    <a:lstStyle/>
                    <a:p>
                      <a:pPr algn="ctr"/>
                      <a:endParaRPr lang="zh-CN" altLang="en-US" sz="1400" b="1" dirty="0">
                        <a:latin typeface="微软雅黑" pitchFamily="34" charset="-122"/>
                        <a:ea typeface="微软雅黑" pitchFamily="34" charset="-122"/>
                      </a:endParaRPr>
                    </a:p>
                  </a:txBody>
                  <a:tcPr marL="0" marR="0" marT="0" marB="0" anchor="ctr"/>
                </a:tc>
              </a:tr>
            </a:tbl>
          </a:graphicData>
        </a:graphic>
      </p:graphicFrame>
      <p:sp>
        <p:nvSpPr>
          <p:cNvPr id="5" name="TextBox 1"/>
          <p:cNvSpPr txBox="1"/>
          <p:nvPr/>
        </p:nvSpPr>
        <p:spPr>
          <a:xfrm>
            <a:off x="212987" y="1075225"/>
            <a:ext cx="6087124" cy="480453"/>
          </a:xfrm>
          <a:prstGeom prst="rect">
            <a:avLst/>
          </a:prstGeom>
          <a:noFill/>
        </p:spPr>
        <p:txBody>
          <a:bodyPr wrap="square" rtlCol="0">
            <a:spAutoFit/>
          </a:bodyPr>
          <a:lstStyle/>
          <a:p>
            <a:pPr fontAlgn="auto">
              <a:spcBef>
                <a:spcPts val="0"/>
              </a:spcBef>
              <a:spcAft>
                <a:spcPts val="0"/>
              </a:spcAft>
            </a:pPr>
            <a:r>
              <a:rPr lang="zh-CN" altLang="en-US" sz="2522" b="1" dirty="0">
                <a:solidFill>
                  <a:srgbClr val="FF0000"/>
                </a:solidFill>
                <a:latin typeface="微软雅黑" panose="020B0503020204020204" pitchFamily="34" charset="-122"/>
                <a:ea typeface="微软雅黑" panose="020B0503020204020204" pitchFamily="34" charset="-122"/>
              </a:rPr>
              <a:t>历史数据与竞争对标</a:t>
            </a:r>
          </a:p>
        </p:txBody>
      </p:sp>
      <p:sp>
        <p:nvSpPr>
          <p:cNvPr id="7" name="TextBox 6"/>
          <p:cNvSpPr txBox="1"/>
          <p:nvPr/>
        </p:nvSpPr>
        <p:spPr>
          <a:xfrm>
            <a:off x="582164" y="4354191"/>
            <a:ext cx="9520864" cy="1422697"/>
          </a:xfrm>
          <a:prstGeom prst="rect">
            <a:avLst/>
          </a:prstGeom>
          <a:noFill/>
        </p:spPr>
        <p:txBody>
          <a:bodyPr wrap="square" rtlCol="0">
            <a:spAutoFit/>
          </a:bodyPr>
          <a:lstStyle/>
          <a:p>
            <a:pPr fontAlgn="auto">
              <a:lnSpc>
                <a:spcPct val="150000"/>
              </a:lnSpc>
              <a:spcBef>
                <a:spcPts val="0"/>
              </a:spcBef>
              <a:spcAft>
                <a:spcPts val="0"/>
              </a:spcAft>
            </a:pPr>
            <a:r>
              <a:rPr lang="zh-CN" altLang="en-US" sz="1441" dirty="0">
                <a:solidFill>
                  <a:prstClr val="black"/>
                </a:solidFill>
                <a:latin typeface="微软雅黑" pitchFamily="34" charset="-122"/>
                <a:ea typeface="微软雅黑" pitchFamily="34" charset="-122"/>
              </a:rPr>
              <a:t>说明：</a:t>
            </a:r>
            <a:endParaRPr lang="en-US" altLang="zh-CN" sz="1441" dirty="0">
              <a:solidFill>
                <a:prstClr val="black"/>
              </a:solidFill>
              <a:latin typeface="微软雅黑" pitchFamily="34" charset="-122"/>
              <a:ea typeface="微软雅黑" pitchFamily="34" charset="-122"/>
            </a:endParaRPr>
          </a:p>
          <a:p>
            <a:pPr fontAlgn="auto">
              <a:lnSpc>
                <a:spcPct val="150000"/>
              </a:lnSpc>
              <a:spcBef>
                <a:spcPts val="0"/>
              </a:spcBef>
              <a:spcAft>
                <a:spcPts val="0"/>
              </a:spcAft>
            </a:pPr>
            <a:r>
              <a:rPr lang="en-US" altLang="zh-CN" sz="1441" dirty="0">
                <a:solidFill>
                  <a:prstClr val="black"/>
                </a:solidFill>
                <a:latin typeface="微软雅黑" pitchFamily="34" charset="-122"/>
                <a:ea typeface="微软雅黑" pitchFamily="34" charset="-122"/>
              </a:rPr>
              <a:t>1</a:t>
            </a:r>
            <a:r>
              <a:rPr lang="zh-CN" altLang="en-US" sz="1441" dirty="0">
                <a:solidFill>
                  <a:prstClr val="black"/>
                </a:solidFill>
                <a:latin typeface="微软雅黑" pitchFamily="34" charset="-122"/>
                <a:ea typeface="微软雅黑" pitchFamily="34" charset="-122"/>
              </a:rPr>
              <a:t>、</a:t>
            </a:r>
            <a:r>
              <a:rPr lang="en-US" altLang="zh-CN" sz="1441" dirty="0">
                <a:solidFill>
                  <a:prstClr val="black"/>
                </a:solidFill>
                <a:latin typeface="微软雅黑" pitchFamily="34" charset="-122"/>
                <a:ea typeface="微软雅黑" pitchFamily="34" charset="-122"/>
              </a:rPr>
              <a:t>MD</a:t>
            </a:r>
            <a:r>
              <a:rPr lang="zh-CN" altLang="en-US" sz="1441" dirty="0">
                <a:solidFill>
                  <a:prstClr val="black"/>
                </a:solidFill>
                <a:latin typeface="微软雅黑" pitchFamily="34" charset="-122"/>
                <a:ea typeface="微软雅黑" pitchFamily="34" charset="-122"/>
              </a:rPr>
              <a:t>产品造型丰富、渠道差异化明显，整体型号最多，但由于规模效应，故型号效率比较高；</a:t>
            </a:r>
            <a:endParaRPr lang="en-US" altLang="zh-CN" sz="1441" dirty="0">
              <a:solidFill>
                <a:prstClr val="black"/>
              </a:solidFill>
              <a:latin typeface="微软雅黑" pitchFamily="34" charset="-122"/>
              <a:ea typeface="微软雅黑" pitchFamily="34" charset="-122"/>
            </a:endParaRPr>
          </a:p>
          <a:p>
            <a:pPr fontAlgn="auto">
              <a:lnSpc>
                <a:spcPct val="150000"/>
              </a:lnSpc>
              <a:spcBef>
                <a:spcPts val="0"/>
              </a:spcBef>
              <a:spcAft>
                <a:spcPts val="0"/>
              </a:spcAft>
            </a:pPr>
            <a:r>
              <a:rPr lang="en-US" altLang="zh-CN" sz="1441" dirty="0">
                <a:solidFill>
                  <a:prstClr val="black"/>
                </a:solidFill>
                <a:latin typeface="微软雅黑" pitchFamily="34" charset="-122"/>
                <a:ea typeface="微软雅黑" pitchFamily="34" charset="-122"/>
              </a:rPr>
              <a:t>2</a:t>
            </a:r>
            <a:r>
              <a:rPr lang="zh-CN" altLang="en-US" sz="1441" dirty="0">
                <a:solidFill>
                  <a:prstClr val="black"/>
                </a:solidFill>
                <a:latin typeface="微软雅黑" pitchFamily="34" charset="-122"/>
                <a:ea typeface="微软雅黑" pitchFamily="34" charset="-122"/>
              </a:rPr>
              <a:t>、</a:t>
            </a:r>
            <a:r>
              <a:rPr lang="en-US" altLang="zh-CN" sz="1441" dirty="0">
                <a:solidFill>
                  <a:prstClr val="black"/>
                </a:solidFill>
                <a:latin typeface="微软雅黑" pitchFamily="34" charset="-122"/>
                <a:ea typeface="微软雅黑" pitchFamily="34" charset="-122"/>
              </a:rPr>
              <a:t>AUX</a:t>
            </a:r>
            <a:r>
              <a:rPr lang="zh-CN" altLang="en-US" sz="1441" dirty="0">
                <a:solidFill>
                  <a:prstClr val="black"/>
                </a:solidFill>
                <a:latin typeface="微软雅黑" pitchFamily="34" charset="-122"/>
                <a:ea typeface="微软雅黑" pitchFamily="34" charset="-122"/>
              </a:rPr>
              <a:t>借助线上发力，电商直卖模式，弱化线下实体销售，型号效率最高。</a:t>
            </a:r>
            <a:endParaRPr lang="en-US" altLang="zh-CN" sz="1441" dirty="0">
              <a:solidFill>
                <a:prstClr val="black"/>
              </a:solidFill>
              <a:latin typeface="微软雅黑" pitchFamily="34" charset="-122"/>
              <a:ea typeface="微软雅黑" pitchFamily="34" charset="-122"/>
            </a:endParaRPr>
          </a:p>
          <a:p>
            <a:pPr fontAlgn="auto">
              <a:lnSpc>
                <a:spcPct val="150000"/>
              </a:lnSpc>
              <a:spcBef>
                <a:spcPts val="0"/>
              </a:spcBef>
              <a:spcAft>
                <a:spcPts val="0"/>
              </a:spcAft>
            </a:pPr>
            <a:r>
              <a:rPr lang="en-US" altLang="zh-CN" sz="1441" dirty="0">
                <a:solidFill>
                  <a:prstClr val="black"/>
                </a:solidFill>
                <a:latin typeface="微软雅黑" pitchFamily="34" charset="-122"/>
                <a:ea typeface="微软雅黑" pitchFamily="34" charset="-122"/>
              </a:rPr>
              <a:t>3</a:t>
            </a:r>
            <a:r>
              <a:rPr lang="zh-CN" altLang="en-US" sz="1441" dirty="0">
                <a:solidFill>
                  <a:prstClr val="black"/>
                </a:solidFill>
                <a:latin typeface="微软雅黑" pitchFamily="34" charset="-122"/>
                <a:ea typeface="微软雅黑" pitchFamily="34" charset="-122"/>
              </a:rPr>
              <a:t>、</a:t>
            </a:r>
            <a:r>
              <a:rPr lang="en-US" altLang="zh-CN" sz="1441" dirty="0">
                <a:solidFill>
                  <a:prstClr val="black"/>
                </a:solidFill>
                <a:latin typeface="微软雅黑" pitchFamily="34" charset="-122"/>
                <a:ea typeface="微软雅黑" pitchFamily="34" charset="-122"/>
              </a:rPr>
              <a:t>HX</a:t>
            </a:r>
            <a:r>
              <a:rPr lang="zh-CN" altLang="en-US" sz="1441" dirty="0">
                <a:solidFill>
                  <a:prstClr val="black"/>
                </a:solidFill>
                <a:latin typeface="微软雅黑" pitchFamily="34" charset="-122"/>
                <a:ea typeface="微软雅黑" pitchFamily="34" charset="-122"/>
              </a:rPr>
              <a:t>经营模式与长虹相似，重线下销售。型号数量高于</a:t>
            </a:r>
            <a:r>
              <a:rPr lang="en-US" altLang="zh-CN" sz="1441" dirty="0">
                <a:solidFill>
                  <a:prstClr val="black"/>
                </a:solidFill>
                <a:latin typeface="微软雅黑" pitchFamily="34" charset="-122"/>
                <a:ea typeface="微软雅黑" pitchFamily="34" charset="-122"/>
              </a:rPr>
              <a:t>CH</a:t>
            </a:r>
            <a:r>
              <a:rPr lang="zh-CN" altLang="en-US" sz="1441" dirty="0">
                <a:solidFill>
                  <a:prstClr val="black"/>
                </a:solidFill>
                <a:latin typeface="微软雅黑" pitchFamily="34" charset="-122"/>
                <a:ea typeface="微软雅黑" pitchFamily="34" charset="-122"/>
              </a:rPr>
              <a:t>，单品效率与</a:t>
            </a:r>
            <a:r>
              <a:rPr lang="en-US" altLang="zh-CN" sz="1441" dirty="0">
                <a:solidFill>
                  <a:prstClr val="black"/>
                </a:solidFill>
                <a:latin typeface="微软雅黑" pitchFamily="34" charset="-122"/>
                <a:ea typeface="微软雅黑" pitchFamily="34" charset="-122"/>
              </a:rPr>
              <a:t>CH</a:t>
            </a:r>
            <a:r>
              <a:rPr lang="zh-CN" altLang="en-US" sz="1441" dirty="0">
                <a:solidFill>
                  <a:prstClr val="black"/>
                </a:solidFill>
                <a:latin typeface="微软雅黑" pitchFamily="34" charset="-122"/>
                <a:ea typeface="微软雅黑" pitchFamily="34" charset="-122"/>
              </a:rPr>
              <a:t>差不多。</a:t>
            </a:r>
            <a:endParaRPr lang="en-US" altLang="zh-CN" sz="144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145566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539574" y="1057229"/>
            <a:ext cx="3837850" cy="425053"/>
          </a:xfrm>
          <a:prstGeom prst="rect">
            <a:avLst/>
          </a:prstGeom>
          <a:noFill/>
        </p:spPr>
        <p:txBody>
          <a:bodyPr wrap="square" rtlCol="0">
            <a:spAutoFit/>
          </a:bodyPr>
          <a:lstStyle/>
          <a:p>
            <a:pPr fontAlgn="auto">
              <a:spcBef>
                <a:spcPts val="0"/>
              </a:spcBef>
              <a:spcAft>
                <a:spcPts val="0"/>
              </a:spcAft>
            </a:pPr>
            <a:r>
              <a:rPr lang="zh-CN" altLang="en-US" sz="2162" b="1" dirty="0">
                <a:solidFill>
                  <a:prstClr val="black"/>
                </a:solidFill>
                <a:latin typeface="微软雅黑" panose="020B0503020204020204" pitchFamily="34" charset="-122"/>
                <a:ea typeface="微软雅黑" panose="020B0503020204020204" pitchFamily="34" charset="-122"/>
              </a:rPr>
              <a:t>空调产品平台规划逻辑</a:t>
            </a:r>
          </a:p>
        </p:txBody>
      </p:sp>
      <p:sp>
        <p:nvSpPr>
          <p:cNvPr id="22" name="矩形 21"/>
          <p:cNvSpPr/>
          <p:nvPr/>
        </p:nvSpPr>
        <p:spPr>
          <a:xfrm>
            <a:off x="617977" y="1612258"/>
            <a:ext cx="9236290" cy="646331"/>
          </a:xfrm>
          <a:prstGeom prst="rect">
            <a:avLst/>
          </a:prstGeom>
        </p:spPr>
        <p:txBody>
          <a:bodyPr wrap="square">
            <a:spAutoFit/>
          </a:bodyPr>
          <a:lstStyle/>
          <a:p>
            <a:pPr fontAlgn="auto">
              <a:spcBef>
                <a:spcPts val="1081"/>
              </a:spcBef>
              <a:spcAft>
                <a:spcPts val="0"/>
              </a:spcAft>
            </a:pPr>
            <a:r>
              <a:rPr lang="en-US" altLang="zh-CN" b="1" dirty="0" smtClean="0">
                <a:solidFill>
                  <a:srgbClr val="0070C0"/>
                </a:solidFill>
                <a:latin typeface="微软雅黑" pitchFamily="34" charset="-122"/>
                <a:ea typeface="微软雅黑" pitchFamily="34" charset="-122"/>
              </a:rPr>
              <a:t>1</a:t>
            </a:r>
            <a:r>
              <a:rPr lang="zh-CN" altLang="en-US" b="1" dirty="0" smtClean="0">
                <a:solidFill>
                  <a:srgbClr val="0070C0"/>
                </a:solidFill>
                <a:latin typeface="微软雅黑" pitchFamily="34" charset="-122"/>
                <a:ea typeface="微软雅黑" pitchFamily="34" charset="-122"/>
              </a:rPr>
              <a:t>、空调产品平台的定义</a:t>
            </a:r>
            <a:r>
              <a:rPr lang="zh-CN" altLang="en-US" b="1" dirty="0">
                <a:solidFill>
                  <a:srgbClr val="0070C0"/>
                </a:solidFill>
                <a:latin typeface="微软雅黑" pitchFamily="34" charset="-122"/>
                <a:ea typeface="微软雅黑" pitchFamily="34" charset="-122"/>
              </a:rPr>
              <a:t>：</a:t>
            </a:r>
            <a:r>
              <a:rPr lang="zh-CN" altLang="en-US" dirty="0" smtClean="0">
                <a:solidFill>
                  <a:prstClr val="black"/>
                </a:solidFill>
                <a:latin typeface="微软雅黑" pitchFamily="34" charset="-122"/>
                <a:ea typeface="微软雅黑" pitchFamily="34" charset="-122"/>
              </a:rPr>
              <a:t>围绕用户感知涉及到的空</a:t>
            </a:r>
            <a:r>
              <a:rPr lang="zh-CN" altLang="en-US" dirty="0">
                <a:solidFill>
                  <a:prstClr val="black"/>
                </a:solidFill>
                <a:latin typeface="微软雅黑" pitchFamily="34" charset="-122"/>
                <a:ea typeface="微软雅黑" pitchFamily="34" charset="-122"/>
              </a:rPr>
              <a:t>调最基本功</a:t>
            </a:r>
            <a:r>
              <a:rPr lang="zh-CN" altLang="en-US" dirty="0" smtClean="0">
                <a:solidFill>
                  <a:prstClr val="black"/>
                </a:solidFill>
                <a:latin typeface="微软雅黑" pitchFamily="34" charset="-122"/>
                <a:ea typeface="微软雅黑" pitchFamily="34" charset="-122"/>
              </a:rPr>
              <a:t>能而构建，它</a:t>
            </a:r>
            <a:r>
              <a:rPr lang="zh-CN" altLang="en-US" dirty="0">
                <a:solidFill>
                  <a:prstClr val="black"/>
                </a:solidFill>
                <a:latin typeface="微软雅黑" pitchFamily="34" charset="-122"/>
                <a:ea typeface="微软雅黑" pitchFamily="34" charset="-122"/>
              </a:rPr>
              <a:t>包括结构、系统、电控三大模块。</a:t>
            </a:r>
            <a:endParaRPr lang="en-US" altLang="zh-CN" dirty="0" smtClean="0">
              <a:solidFill>
                <a:prstClr val="black"/>
              </a:solidFill>
              <a:latin typeface="微软雅黑" pitchFamily="34" charset="-122"/>
              <a:ea typeface="微软雅黑" pitchFamily="34" charset="-122"/>
            </a:endParaRPr>
          </a:p>
        </p:txBody>
      </p:sp>
      <p:graphicFrame>
        <p:nvGraphicFramePr>
          <p:cNvPr id="23" name="表格 22"/>
          <p:cNvGraphicFramePr>
            <a:graphicFrameLocks noGrp="1"/>
          </p:cNvGraphicFramePr>
          <p:nvPr>
            <p:extLst>
              <p:ext uri="{D42A27DB-BD31-4B8C-83A1-F6EECF244321}">
                <p14:modId xmlns:p14="http://schemas.microsoft.com/office/powerpoint/2010/main" val="1108714905"/>
              </p:ext>
            </p:extLst>
          </p:nvPr>
        </p:nvGraphicFramePr>
        <p:xfrm>
          <a:off x="899652" y="2369466"/>
          <a:ext cx="8855230" cy="2297394"/>
        </p:xfrm>
        <a:graphic>
          <a:graphicData uri="http://schemas.openxmlformats.org/drawingml/2006/table">
            <a:tbl>
              <a:tblPr firstRow="1" bandRow="1">
                <a:tableStyleId>{5C22544A-7EE6-4342-B048-85BDC9FD1C3A}</a:tableStyleId>
              </a:tblPr>
              <a:tblGrid>
                <a:gridCol w="1694643"/>
                <a:gridCol w="2838105"/>
                <a:gridCol w="2161241"/>
                <a:gridCol w="2161241"/>
              </a:tblGrid>
              <a:tr h="423276">
                <a:tc>
                  <a:txBody>
                    <a:bodyPr/>
                    <a:lstStyle/>
                    <a:p>
                      <a:endParaRPr lang="zh-CN" altLang="en-US" sz="1300" dirty="0">
                        <a:latin typeface="微软雅黑" pitchFamily="34" charset="-122"/>
                        <a:ea typeface="微软雅黑" pitchFamily="34" charset="-122"/>
                      </a:endParaRPr>
                    </a:p>
                  </a:txBody>
                  <a:tcPr marL="82356" marR="82356" marT="41178" marB="41178">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300" dirty="0" smtClean="0">
                          <a:latin typeface="微软雅黑" pitchFamily="34" charset="-122"/>
                          <a:ea typeface="微软雅黑" pitchFamily="34" charset="-122"/>
                        </a:rPr>
                        <a:t>结构模块</a:t>
                      </a:r>
                    </a:p>
                  </a:txBody>
                  <a:tcPr marL="82356" marR="82356" marT="41178" marB="41178" anchor="ctr">
                    <a:solidFill>
                      <a:schemeClr val="tx2"/>
                    </a:solidFill>
                  </a:tcPr>
                </a:tc>
                <a:tc>
                  <a:txBody>
                    <a:bodyPr/>
                    <a:lstStyle/>
                    <a:p>
                      <a:pPr algn="ctr"/>
                      <a:r>
                        <a:rPr lang="zh-CN" altLang="en-US" sz="1300" dirty="0" smtClean="0">
                          <a:latin typeface="微软雅黑" pitchFamily="34" charset="-122"/>
                          <a:ea typeface="微软雅黑" pitchFamily="34" charset="-122"/>
                        </a:rPr>
                        <a:t>制冷系统模块</a:t>
                      </a:r>
                      <a:endParaRPr lang="zh-CN" altLang="en-US" sz="1300" dirty="0">
                        <a:latin typeface="微软雅黑" pitchFamily="34" charset="-122"/>
                        <a:ea typeface="微软雅黑" pitchFamily="34" charset="-122"/>
                      </a:endParaRPr>
                    </a:p>
                  </a:txBody>
                  <a:tcPr marL="82356" marR="82356" marT="41178" marB="41178" anchor="ctr">
                    <a:solidFill>
                      <a:schemeClr val="tx2"/>
                    </a:solidFill>
                  </a:tcPr>
                </a:tc>
                <a:tc>
                  <a:txBody>
                    <a:bodyPr/>
                    <a:lstStyle/>
                    <a:p>
                      <a:pPr algn="ctr"/>
                      <a:r>
                        <a:rPr lang="zh-CN" altLang="en-US" sz="1300" dirty="0" smtClean="0">
                          <a:latin typeface="微软雅黑" pitchFamily="34" charset="-122"/>
                          <a:ea typeface="微软雅黑" pitchFamily="34" charset="-122"/>
                        </a:rPr>
                        <a:t>电控模块</a:t>
                      </a:r>
                      <a:endParaRPr lang="zh-CN" altLang="en-US" sz="1300" dirty="0">
                        <a:latin typeface="微软雅黑" pitchFamily="34" charset="-122"/>
                        <a:ea typeface="微软雅黑" pitchFamily="34" charset="-122"/>
                      </a:endParaRPr>
                    </a:p>
                  </a:txBody>
                  <a:tcPr marL="82356" marR="82356" marT="41178" marB="41178" anchor="ctr">
                    <a:solidFill>
                      <a:schemeClr val="tx2"/>
                    </a:solidFill>
                  </a:tcPr>
                </a:tc>
              </a:tr>
              <a:tr h="493650">
                <a:tc>
                  <a:txBody>
                    <a:bodyPr/>
                    <a:lstStyle/>
                    <a:p>
                      <a:pPr marL="0" algn="ctr" defTabSz="914400" rtl="0" eaLnBrk="1" latinLnBrk="0" hangingPunct="1"/>
                      <a:r>
                        <a:rPr lang="zh-CN" altLang="en-US" sz="1300" b="1" kern="1200" dirty="0" smtClean="0">
                          <a:solidFill>
                            <a:schemeClr val="lt1"/>
                          </a:solidFill>
                          <a:latin typeface="微软雅黑" pitchFamily="34" charset="-122"/>
                          <a:ea typeface="微软雅黑" pitchFamily="34" charset="-122"/>
                          <a:cs typeface="+mn-cs"/>
                        </a:rPr>
                        <a:t>挂机内机</a:t>
                      </a:r>
                    </a:p>
                  </a:txBody>
                  <a:tcPr marL="82356" marR="82356" marT="41178" marB="41178">
                    <a:solidFill>
                      <a:schemeClr val="tx2"/>
                    </a:solidFill>
                  </a:tcPr>
                </a:tc>
                <a:tc>
                  <a:txBody>
                    <a:bodyPr/>
                    <a:lstStyle/>
                    <a:p>
                      <a:r>
                        <a:rPr lang="zh-CN" altLang="en-US" sz="1300" b="1" dirty="0" smtClean="0">
                          <a:solidFill>
                            <a:srgbClr val="0070C0"/>
                          </a:solidFill>
                          <a:latin typeface="微软雅黑" pitchFamily="34" charset="-122"/>
                          <a:ea typeface="微软雅黑" pitchFamily="34" charset="-122"/>
                        </a:rPr>
                        <a:t>后框（</a:t>
                      </a:r>
                      <a:r>
                        <a:rPr lang="en-US" altLang="zh-CN" sz="1300" b="1" dirty="0" smtClean="0">
                          <a:solidFill>
                            <a:srgbClr val="0070C0"/>
                          </a:solidFill>
                          <a:latin typeface="微软雅黑" pitchFamily="34" charset="-122"/>
                          <a:ea typeface="微软雅黑" pitchFamily="34" charset="-122"/>
                        </a:rPr>
                        <a:t>+</a:t>
                      </a:r>
                      <a:r>
                        <a:rPr lang="zh-CN" altLang="en-US" sz="1300" b="1" dirty="0" smtClean="0">
                          <a:solidFill>
                            <a:srgbClr val="0070C0"/>
                          </a:solidFill>
                          <a:latin typeface="微软雅黑" pitchFamily="34" charset="-122"/>
                          <a:ea typeface="微软雅黑" pitchFamily="34" charset="-122"/>
                        </a:rPr>
                        <a:t>导风架）、风扇、</a:t>
                      </a:r>
                      <a:endParaRPr lang="en-US" altLang="zh-CN" sz="1300" b="1" dirty="0" smtClean="0">
                        <a:solidFill>
                          <a:srgbClr val="0070C0"/>
                        </a:solidFill>
                        <a:latin typeface="微软雅黑" pitchFamily="34" charset="-122"/>
                        <a:ea typeface="微软雅黑" pitchFamily="34" charset="-122"/>
                      </a:endParaRPr>
                    </a:p>
                    <a:p>
                      <a:r>
                        <a:rPr lang="zh-CN" altLang="en-US" sz="1300" b="1" dirty="0" smtClean="0">
                          <a:solidFill>
                            <a:srgbClr val="0070C0"/>
                          </a:solidFill>
                          <a:latin typeface="微软雅黑" pitchFamily="34" charset="-122"/>
                          <a:ea typeface="微软雅黑" pitchFamily="34" charset="-122"/>
                        </a:rPr>
                        <a:t>左右支架</a:t>
                      </a:r>
                      <a:endParaRPr lang="zh-CN" altLang="en-US" sz="1300" dirty="0">
                        <a:solidFill>
                          <a:srgbClr val="0070C0"/>
                        </a:solidFill>
                        <a:latin typeface="微软雅黑" pitchFamily="34" charset="-122"/>
                        <a:ea typeface="微软雅黑" pitchFamily="34" charset="-122"/>
                      </a:endParaRPr>
                    </a:p>
                  </a:txBody>
                  <a:tcPr marL="82356" marR="82356" marT="41178" marB="4117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b="1" dirty="0" smtClean="0">
                          <a:solidFill>
                            <a:srgbClr val="0070C0"/>
                          </a:solidFill>
                          <a:latin typeface="微软雅黑" pitchFamily="34" charset="-122"/>
                          <a:ea typeface="微软雅黑" pitchFamily="34" charset="-122"/>
                        </a:rPr>
                        <a:t>蒸发器、</a:t>
                      </a:r>
                      <a:endParaRPr lang="en-US" altLang="zh-CN" sz="1300" b="1" kern="1200" dirty="0" smtClean="0">
                        <a:solidFill>
                          <a:srgbClr val="0070C0"/>
                        </a:solidFill>
                        <a:latin typeface="微软雅黑" pitchFamily="34" charset="-122"/>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b="1" kern="1200" dirty="0" smtClean="0">
                          <a:solidFill>
                            <a:srgbClr val="0070C0"/>
                          </a:solidFill>
                          <a:latin typeface="微软雅黑" pitchFamily="34" charset="-122"/>
                          <a:ea typeface="微软雅黑" pitchFamily="34" charset="-122"/>
                          <a:cs typeface="+mn-cs"/>
                        </a:rPr>
                        <a:t>风扇电机、异形管</a:t>
                      </a:r>
                    </a:p>
                  </a:txBody>
                  <a:tcPr marL="82356" marR="82356" marT="41178" marB="4117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b="1" kern="1200" dirty="0" smtClean="0">
                          <a:solidFill>
                            <a:srgbClr val="0070C0"/>
                          </a:solidFill>
                          <a:latin typeface="微软雅黑" pitchFamily="34" charset="-122"/>
                          <a:ea typeface="微软雅黑" pitchFamily="34" charset="-122"/>
                          <a:cs typeface="+mn-cs"/>
                        </a:rPr>
                        <a:t>主控板</a:t>
                      </a:r>
                    </a:p>
                  </a:txBody>
                  <a:tcPr marL="82356" marR="82356" marT="41178" marB="41178" anchor="ctr"/>
                </a:tc>
              </a:tr>
              <a:tr h="466681">
                <a:tc>
                  <a:txBody>
                    <a:bodyPr/>
                    <a:lstStyle/>
                    <a:p>
                      <a:pPr marL="0" algn="ctr" defTabSz="914400" rtl="0" eaLnBrk="1" latinLnBrk="0" hangingPunct="1"/>
                      <a:r>
                        <a:rPr lang="zh-CN" altLang="en-US" sz="1300" b="1" kern="1200" dirty="0" smtClean="0">
                          <a:solidFill>
                            <a:schemeClr val="lt1"/>
                          </a:solidFill>
                          <a:latin typeface="微软雅黑" pitchFamily="34" charset="-122"/>
                          <a:ea typeface="微软雅黑" pitchFamily="34" charset="-122"/>
                          <a:cs typeface="+mn-cs"/>
                        </a:rPr>
                        <a:t>柜机内机</a:t>
                      </a:r>
                    </a:p>
                  </a:txBody>
                  <a:tcPr marL="82356" marR="82356" marT="41178" marB="41178">
                    <a:solidFill>
                      <a:schemeClr val="tx2"/>
                    </a:solidFill>
                  </a:tcPr>
                </a:tc>
                <a:tc>
                  <a:txBody>
                    <a:bodyPr/>
                    <a:lstStyle/>
                    <a:p>
                      <a:r>
                        <a:rPr lang="zh-CN" altLang="en-US" sz="1300" b="1" dirty="0" smtClean="0">
                          <a:solidFill>
                            <a:srgbClr val="0070C0"/>
                          </a:solidFill>
                          <a:latin typeface="微软雅黑" pitchFamily="34" charset="-122"/>
                          <a:ea typeface="微软雅黑" pitchFamily="34" charset="-122"/>
                        </a:rPr>
                        <a:t>后框（</a:t>
                      </a:r>
                      <a:r>
                        <a:rPr lang="en-US" altLang="zh-CN" sz="1300" b="1" dirty="0" smtClean="0">
                          <a:solidFill>
                            <a:srgbClr val="0070C0"/>
                          </a:solidFill>
                          <a:latin typeface="微软雅黑" pitchFamily="34" charset="-122"/>
                          <a:ea typeface="微软雅黑" pitchFamily="34" charset="-122"/>
                        </a:rPr>
                        <a:t>+</a:t>
                      </a:r>
                      <a:r>
                        <a:rPr lang="zh-CN" altLang="en-US" sz="1300" b="1" dirty="0" smtClean="0">
                          <a:solidFill>
                            <a:srgbClr val="0070C0"/>
                          </a:solidFill>
                          <a:latin typeface="微软雅黑" pitchFamily="34" charset="-122"/>
                          <a:ea typeface="微软雅黑" pitchFamily="34" charset="-122"/>
                        </a:rPr>
                        <a:t>蜗壳或导风架）、风扇</a:t>
                      </a:r>
                      <a:endParaRPr lang="en-US" altLang="zh-CN" sz="1300" b="1" dirty="0" smtClean="0">
                        <a:solidFill>
                          <a:srgbClr val="0070C0"/>
                        </a:solidFill>
                        <a:latin typeface="微软雅黑" pitchFamily="34" charset="-122"/>
                        <a:ea typeface="微软雅黑" pitchFamily="34" charset="-122"/>
                      </a:endParaRPr>
                    </a:p>
                  </a:txBody>
                  <a:tcPr marL="82356" marR="82356" marT="41178" marB="4117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b="1" dirty="0" smtClean="0">
                          <a:solidFill>
                            <a:srgbClr val="0070C0"/>
                          </a:solidFill>
                          <a:latin typeface="微软雅黑" pitchFamily="34" charset="-122"/>
                          <a:ea typeface="微软雅黑" pitchFamily="34" charset="-122"/>
                        </a:rPr>
                        <a:t>蒸发器、</a:t>
                      </a:r>
                      <a:endParaRPr lang="en-US" altLang="zh-CN" sz="1300" b="1" kern="1200" dirty="0" smtClean="0">
                        <a:solidFill>
                          <a:srgbClr val="0070C0"/>
                        </a:solidFill>
                        <a:latin typeface="微软雅黑" pitchFamily="34" charset="-122"/>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b="1" kern="1200" dirty="0" smtClean="0">
                          <a:solidFill>
                            <a:srgbClr val="0070C0"/>
                          </a:solidFill>
                          <a:latin typeface="微软雅黑" pitchFamily="34" charset="-122"/>
                          <a:ea typeface="微软雅黑" pitchFamily="34" charset="-122"/>
                          <a:cs typeface="+mn-cs"/>
                        </a:rPr>
                        <a:t>风扇电机、异形管</a:t>
                      </a:r>
                    </a:p>
                  </a:txBody>
                  <a:tcPr marL="82356" marR="82356" marT="41178" marB="4117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b="1" kern="1200" dirty="0" smtClean="0">
                          <a:solidFill>
                            <a:srgbClr val="0070C0"/>
                          </a:solidFill>
                          <a:latin typeface="微软雅黑" pitchFamily="34" charset="-122"/>
                          <a:ea typeface="微软雅黑" pitchFamily="34" charset="-122"/>
                          <a:cs typeface="+mn-cs"/>
                        </a:rPr>
                        <a:t>主控板</a:t>
                      </a:r>
                    </a:p>
                    <a:p>
                      <a:endParaRPr lang="zh-CN" altLang="en-US" sz="1300" b="1" kern="1200" dirty="0" smtClean="0">
                        <a:solidFill>
                          <a:srgbClr val="0070C0"/>
                        </a:solidFill>
                        <a:latin typeface="微软雅黑" pitchFamily="34" charset="-122"/>
                        <a:ea typeface="微软雅黑" pitchFamily="34" charset="-122"/>
                        <a:cs typeface="+mn-cs"/>
                      </a:endParaRPr>
                    </a:p>
                  </a:txBody>
                  <a:tcPr marL="82356" marR="82356" marT="41178" marB="41178" anchor="ctr"/>
                </a:tc>
              </a:tr>
              <a:tr h="466681">
                <a:tc>
                  <a:txBody>
                    <a:bodyPr/>
                    <a:lstStyle/>
                    <a:p>
                      <a:pPr marL="0" algn="ctr" defTabSz="914400" rtl="0" eaLnBrk="1" latinLnBrk="0" hangingPunct="1"/>
                      <a:r>
                        <a:rPr lang="zh-CN" altLang="en-US" sz="1300" b="1" kern="1200" dirty="0" smtClean="0">
                          <a:solidFill>
                            <a:schemeClr val="lt1"/>
                          </a:solidFill>
                          <a:latin typeface="微软雅黑" pitchFamily="34" charset="-122"/>
                          <a:ea typeface="微软雅黑" pitchFamily="34" charset="-122"/>
                          <a:cs typeface="+mn-cs"/>
                        </a:rPr>
                        <a:t>室外机</a:t>
                      </a:r>
                    </a:p>
                  </a:txBody>
                  <a:tcPr marL="82356" marR="82356" marT="41178" marB="41178">
                    <a:solidFill>
                      <a:schemeClr val="tx2"/>
                    </a:solidFill>
                  </a:tcPr>
                </a:tc>
                <a:tc>
                  <a:txBody>
                    <a:bodyPr/>
                    <a:lstStyle/>
                    <a:p>
                      <a:r>
                        <a:rPr lang="zh-CN" altLang="en-US" sz="1300" b="1" dirty="0" smtClean="0">
                          <a:solidFill>
                            <a:srgbClr val="0070C0"/>
                          </a:solidFill>
                          <a:latin typeface="微软雅黑" pitchFamily="34" charset="-122"/>
                          <a:ea typeface="微软雅黑" pitchFamily="34" charset="-122"/>
                        </a:rPr>
                        <a:t>底板、电机支架、风扇、</a:t>
                      </a:r>
                      <a:endParaRPr lang="en-US" altLang="zh-CN" sz="1300" b="1" dirty="0" smtClean="0">
                        <a:solidFill>
                          <a:srgbClr val="0070C0"/>
                        </a:solidFill>
                        <a:latin typeface="微软雅黑" pitchFamily="34" charset="-122"/>
                        <a:ea typeface="微软雅黑" pitchFamily="34" charset="-122"/>
                      </a:endParaRPr>
                    </a:p>
                    <a:p>
                      <a:r>
                        <a:rPr lang="zh-CN" altLang="en-US" sz="1300" b="1" dirty="0" smtClean="0">
                          <a:solidFill>
                            <a:srgbClr val="0070C0"/>
                          </a:solidFill>
                          <a:latin typeface="微软雅黑" pitchFamily="34" charset="-122"/>
                          <a:ea typeface="微软雅黑" pitchFamily="34" charset="-122"/>
                        </a:rPr>
                        <a:t>前板、盖板</a:t>
                      </a:r>
                      <a:endParaRPr lang="zh-CN" altLang="en-US" sz="1300" dirty="0">
                        <a:solidFill>
                          <a:srgbClr val="0070C0"/>
                        </a:solidFill>
                        <a:latin typeface="微软雅黑" pitchFamily="34" charset="-122"/>
                        <a:ea typeface="微软雅黑" pitchFamily="34" charset="-122"/>
                      </a:endParaRPr>
                    </a:p>
                  </a:txBody>
                  <a:tcPr marL="82356" marR="82356" marT="41178" marB="4117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b="1" kern="1200" dirty="0" smtClean="0">
                          <a:solidFill>
                            <a:srgbClr val="0070C0"/>
                          </a:solidFill>
                          <a:latin typeface="微软雅黑" pitchFamily="34" charset="-122"/>
                          <a:ea typeface="微软雅黑" pitchFamily="34" charset="-122"/>
                          <a:cs typeface="+mn-cs"/>
                        </a:rPr>
                        <a:t>冷凝</a:t>
                      </a:r>
                      <a:r>
                        <a:rPr lang="zh-CN" altLang="en-US" sz="1300" b="1" dirty="0" smtClean="0">
                          <a:solidFill>
                            <a:srgbClr val="0070C0"/>
                          </a:solidFill>
                          <a:latin typeface="微软雅黑" pitchFamily="34" charset="-122"/>
                          <a:ea typeface="微软雅黑" pitchFamily="34" charset="-122"/>
                        </a:rPr>
                        <a:t>器、</a:t>
                      </a:r>
                      <a:r>
                        <a:rPr lang="zh-CN" altLang="en-US" sz="1300" b="1" kern="1200" dirty="0" smtClean="0">
                          <a:solidFill>
                            <a:srgbClr val="0070C0"/>
                          </a:solidFill>
                          <a:latin typeface="微软雅黑" pitchFamily="34" charset="-122"/>
                          <a:ea typeface="微软雅黑" pitchFamily="34" charset="-122"/>
                          <a:cs typeface="+mn-cs"/>
                        </a:rPr>
                        <a:t>压缩机、</a:t>
                      </a:r>
                      <a:endParaRPr lang="en-US" altLang="zh-CN" sz="1300" b="1" kern="1200" dirty="0" smtClean="0">
                        <a:solidFill>
                          <a:srgbClr val="0070C0"/>
                        </a:solidFill>
                        <a:latin typeface="微软雅黑" pitchFamily="34" charset="-122"/>
                        <a:ea typeface="微软雅黑" pitchFamily="34" charset="-122"/>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b="1" kern="1200" dirty="0" smtClean="0">
                          <a:solidFill>
                            <a:srgbClr val="0070C0"/>
                          </a:solidFill>
                          <a:latin typeface="微软雅黑" pitchFamily="34" charset="-122"/>
                          <a:ea typeface="微软雅黑" pitchFamily="34" charset="-122"/>
                          <a:cs typeface="+mn-cs"/>
                        </a:rPr>
                        <a:t>异形管、风扇电机</a:t>
                      </a:r>
                    </a:p>
                  </a:txBody>
                  <a:tcPr marL="82356" marR="82356" marT="41178" marB="4117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b="1" kern="1200" dirty="0" smtClean="0">
                          <a:solidFill>
                            <a:srgbClr val="0070C0"/>
                          </a:solidFill>
                          <a:latin typeface="微软雅黑" pitchFamily="34" charset="-122"/>
                          <a:ea typeface="微软雅黑" pitchFamily="34" charset="-122"/>
                          <a:cs typeface="+mn-cs"/>
                        </a:rPr>
                        <a:t>变频机控制板组件</a:t>
                      </a:r>
                    </a:p>
                  </a:txBody>
                  <a:tcPr marL="82356" marR="82356" marT="41178" marB="41178" anchor="ctr"/>
                </a:tc>
              </a:tr>
              <a:tr h="423276">
                <a:tc>
                  <a:txBody>
                    <a:bodyPr/>
                    <a:lstStyle/>
                    <a:p>
                      <a:pPr marL="0" algn="ctr" defTabSz="914400" rtl="0" eaLnBrk="1" latinLnBrk="0" hangingPunct="1"/>
                      <a:endParaRPr lang="zh-CN" altLang="en-US" sz="1300" b="1" kern="1200" dirty="0" smtClean="0">
                        <a:solidFill>
                          <a:schemeClr val="lt1"/>
                        </a:solidFill>
                        <a:latin typeface="微软雅黑" pitchFamily="34" charset="-122"/>
                        <a:ea typeface="微软雅黑" pitchFamily="34" charset="-122"/>
                        <a:cs typeface="+mn-cs"/>
                      </a:endParaRPr>
                    </a:p>
                  </a:txBody>
                  <a:tcPr marL="82356" marR="82356" marT="41178" marB="41178">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b="1" dirty="0" smtClean="0">
                          <a:solidFill>
                            <a:schemeClr val="bg1"/>
                          </a:solidFill>
                          <a:latin typeface="微软雅黑" pitchFamily="34" charset="-122"/>
                          <a:ea typeface="微软雅黑" pitchFamily="34" charset="-122"/>
                        </a:rPr>
                        <a:t>第一层级</a:t>
                      </a:r>
                      <a:endParaRPr lang="zh-CN" altLang="en-US" sz="1300" b="1" dirty="0">
                        <a:solidFill>
                          <a:schemeClr val="bg1"/>
                        </a:solidFill>
                        <a:latin typeface="微软雅黑" pitchFamily="34" charset="-122"/>
                        <a:ea typeface="微软雅黑" pitchFamily="34" charset="-122"/>
                      </a:endParaRPr>
                    </a:p>
                  </a:txBody>
                  <a:tcPr marL="82356" marR="82356" marT="41178" marB="41178" anchor="ctr">
                    <a:solidFill>
                      <a:schemeClr val="tx2"/>
                    </a:solidFill>
                  </a:tcPr>
                </a:tc>
                <a:tc>
                  <a:txBody>
                    <a:bodyPr/>
                    <a:lstStyle/>
                    <a:p>
                      <a:pPr algn="l"/>
                      <a:r>
                        <a:rPr lang="zh-CN" altLang="en-US" sz="1300" b="1" dirty="0" smtClean="0">
                          <a:solidFill>
                            <a:schemeClr val="bg1"/>
                          </a:solidFill>
                          <a:latin typeface="微软雅黑" pitchFamily="34" charset="-122"/>
                          <a:ea typeface="微软雅黑" pitchFamily="34" charset="-122"/>
                        </a:rPr>
                        <a:t>第二层级</a:t>
                      </a:r>
                      <a:endParaRPr lang="zh-CN" altLang="en-US" sz="1300" b="1" dirty="0">
                        <a:solidFill>
                          <a:schemeClr val="bg1"/>
                        </a:solidFill>
                        <a:latin typeface="微软雅黑" pitchFamily="34" charset="-122"/>
                        <a:ea typeface="微软雅黑" pitchFamily="34" charset="-122"/>
                      </a:endParaRPr>
                    </a:p>
                  </a:txBody>
                  <a:tcPr marL="82356" marR="82356" marT="41178" marB="41178" anchor="ctr">
                    <a:solidFill>
                      <a:schemeClr val="tx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300" b="1" dirty="0" smtClean="0">
                          <a:solidFill>
                            <a:schemeClr val="bg1"/>
                          </a:solidFill>
                          <a:latin typeface="微软雅黑" pitchFamily="34" charset="-122"/>
                          <a:ea typeface="微软雅黑" pitchFamily="34" charset="-122"/>
                        </a:rPr>
                        <a:t>第三层级</a:t>
                      </a:r>
                      <a:endParaRPr lang="zh-CN" altLang="en-US" sz="1300" b="1" kern="1200" dirty="0" smtClean="0">
                        <a:solidFill>
                          <a:schemeClr val="bg1"/>
                        </a:solidFill>
                        <a:latin typeface="微软雅黑" pitchFamily="34" charset="-122"/>
                        <a:ea typeface="微软雅黑" pitchFamily="34" charset="-122"/>
                        <a:cs typeface="+mn-cs"/>
                      </a:endParaRPr>
                    </a:p>
                  </a:txBody>
                  <a:tcPr marL="82356" marR="82356" marT="41178" marB="41178" anchor="ctr">
                    <a:solidFill>
                      <a:schemeClr val="tx2"/>
                    </a:solidFill>
                  </a:tcPr>
                </a:tc>
              </a:tr>
            </a:tbl>
          </a:graphicData>
        </a:graphic>
      </p:graphicFrame>
      <p:sp>
        <p:nvSpPr>
          <p:cNvPr id="24" name="矩形 23"/>
          <p:cNvSpPr/>
          <p:nvPr/>
        </p:nvSpPr>
        <p:spPr>
          <a:xfrm>
            <a:off x="624759" y="4776030"/>
            <a:ext cx="9414106" cy="1393330"/>
          </a:xfrm>
          <a:prstGeom prst="rect">
            <a:avLst/>
          </a:prstGeom>
        </p:spPr>
        <p:txBody>
          <a:bodyPr wrap="square">
            <a:spAutoFit/>
          </a:bodyPr>
          <a:lstStyle/>
          <a:p>
            <a:pPr fontAlgn="auto">
              <a:spcBef>
                <a:spcPts val="540"/>
              </a:spcBef>
              <a:spcAft>
                <a:spcPts val="0"/>
              </a:spcAft>
            </a:pPr>
            <a:r>
              <a:rPr lang="en-US" altLang="zh-CN" sz="1441" b="1" dirty="0">
                <a:solidFill>
                  <a:srgbClr val="0070C0"/>
                </a:solidFill>
                <a:latin typeface="微软雅黑" pitchFamily="34" charset="-122"/>
                <a:ea typeface="微软雅黑" pitchFamily="34" charset="-122"/>
              </a:rPr>
              <a:t>2</a:t>
            </a:r>
            <a:r>
              <a:rPr lang="zh-CN" altLang="en-US" sz="1441" b="1" dirty="0">
                <a:solidFill>
                  <a:srgbClr val="0070C0"/>
                </a:solidFill>
                <a:latin typeface="微软雅黑" pitchFamily="34" charset="-122"/>
                <a:ea typeface="微软雅黑" pitchFamily="34" charset="-122"/>
              </a:rPr>
              <a:t>、产品平台规划思路：</a:t>
            </a:r>
            <a:endParaRPr lang="en-US" altLang="zh-CN" sz="1441" b="1" dirty="0">
              <a:solidFill>
                <a:srgbClr val="0070C0"/>
              </a:solidFill>
              <a:latin typeface="微软雅黑" pitchFamily="34" charset="-122"/>
              <a:ea typeface="微软雅黑" pitchFamily="34" charset="-122"/>
            </a:endParaRPr>
          </a:p>
          <a:p>
            <a:pPr fontAlgn="auto">
              <a:spcBef>
                <a:spcPts val="540"/>
              </a:spcBef>
              <a:spcAft>
                <a:spcPts val="0"/>
              </a:spcAft>
            </a:pPr>
            <a:r>
              <a:rPr lang="en-US" altLang="zh-CN" sz="1441" dirty="0">
                <a:solidFill>
                  <a:prstClr val="black"/>
                </a:solidFill>
                <a:latin typeface="微软雅黑" pitchFamily="34" charset="-122"/>
                <a:ea typeface="微软雅黑" pitchFamily="34" charset="-122"/>
              </a:rPr>
              <a:t>1</a:t>
            </a:r>
            <a:r>
              <a:rPr lang="zh-CN" altLang="en-US" sz="1441" dirty="0">
                <a:solidFill>
                  <a:prstClr val="black"/>
                </a:solidFill>
                <a:latin typeface="微软雅黑" pitchFamily="34" charset="-122"/>
                <a:ea typeface="微软雅黑" pitchFamily="34" charset="-122"/>
              </a:rPr>
              <a:t>）逐步、分级对三大模块进行规划、管控，实现产品平台化，平台之间关键器件通用化，最终通过型号关键器件率指标落地，提高产品标准化、系列化水平。</a:t>
            </a:r>
            <a:endParaRPr lang="en-US" altLang="zh-CN" sz="1441" dirty="0">
              <a:solidFill>
                <a:prstClr val="black"/>
              </a:solidFill>
              <a:latin typeface="微软雅黑" pitchFamily="34" charset="-122"/>
              <a:ea typeface="微软雅黑" pitchFamily="34" charset="-122"/>
            </a:endParaRPr>
          </a:p>
          <a:p>
            <a:pPr fontAlgn="auto">
              <a:spcBef>
                <a:spcPts val="540"/>
              </a:spcBef>
              <a:spcAft>
                <a:spcPts val="0"/>
              </a:spcAft>
            </a:pPr>
            <a:r>
              <a:rPr lang="en-US" altLang="zh-CN" sz="1441" dirty="0">
                <a:solidFill>
                  <a:prstClr val="black"/>
                </a:solidFill>
                <a:latin typeface="微软雅黑" pitchFamily="34" charset="-122"/>
                <a:ea typeface="微软雅黑" pitchFamily="34" charset="-122"/>
              </a:rPr>
              <a:t>2</a:t>
            </a:r>
            <a:r>
              <a:rPr lang="zh-CN" altLang="en-US" sz="1441" dirty="0">
                <a:solidFill>
                  <a:prstClr val="black"/>
                </a:solidFill>
                <a:latin typeface="微软雅黑" pitchFamily="34" charset="-122"/>
                <a:ea typeface="微软雅黑" pitchFamily="34" charset="-122"/>
              </a:rPr>
              <a:t>）结合各模块技术迭代特点，对三大模块实行生命周期管理，对年度产品平台规划复盘，继承经验，检讨不足。</a:t>
            </a:r>
            <a:endParaRPr lang="en-US" altLang="zh-CN" sz="1441" dirty="0">
              <a:solidFill>
                <a:prstClr val="black"/>
              </a:solidFill>
              <a:latin typeface="微软雅黑" pitchFamily="34" charset="-122"/>
              <a:ea typeface="微软雅黑" pitchFamily="34" charset="-122"/>
            </a:endParaRPr>
          </a:p>
          <a:p>
            <a:pPr fontAlgn="auto">
              <a:spcBef>
                <a:spcPts val="540"/>
              </a:spcBef>
              <a:spcAft>
                <a:spcPts val="0"/>
              </a:spcAft>
            </a:pPr>
            <a:r>
              <a:rPr lang="en-US" altLang="zh-CN" sz="1441" dirty="0">
                <a:solidFill>
                  <a:prstClr val="black"/>
                </a:solidFill>
                <a:latin typeface="微软雅黑" pitchFamily="34" charset="-122"/>
                <a:ea typeface="微软雅黑" pitchFamily="34" charset="-122"/>
              </a:rPr>
              <a:t>3</a:t>
            </a:r>
            <a:r>
              <a:rPr lang="zh-CN" altLang="en-US" sz="1441" dirty="0">
                <a:solidFill>
                  <a:prstClr val="black"/>
                </a:solidFill>
                <a:latin typeface="微软雅黑" pitchFamily="34" charset="-122"/>
                <a:ea typeface="微软雅黑" pitchFamily="34" charset="-122"/>
              </a:rPr>
              <a:t>）平台设计与产品设计分离，将差异化放在产品设计，在保证品质稳定的基础上加快产品上市步骤。</a:t>
            </a:r>
            <a:endParaRPr lang="en-US" altLang="zh-CN" sz="144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2608398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1000"/>
                                        <p:tgtEl>
                                          <p:spTgt spid="22"/>
                                        </p:tgtEl>
                                      </p:cBhvr>
                                    </p:animEffect>
                                    <p:anim calcmode="lin" valueType="num">
                                      <p:cBhvr>
                                        <p:cTn id="14" dur="1000" fill="hold"/>
                                        <p:tgtEl>
                                          <p:spTgt spid="22"/>
                                        </p:tgtEl>
                                        <p:attrNameLst>
                                          <p:attrName>ppt_x</p:attrName>
                                        </p:attrNameLst>
                                      </p:cBhvr>
                                      <p:tavLst>
                                        <p:tav tm="0">
                                          <p:val>
                                            <p:strVal val="#ppt_x"/>
                                          </p:val>
                                        </p:tav>
                                        <p:tav tm="100000">
                                          <p:val>
                                            <p:strVal val="#ppt_x"/>
                                          </p:val>
                                        </p:tav>
                                      </p:tavLst>
                                    </p:anim>
                                    <p:anim calcmode="lin" valueType="num">
                                      <p:cBhvr>
                                        <p:cTn id="15"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1000"/>
                                        <p:tgtEl>
                                          <p:spTgt spid="23"/>
                                        </p:tgtEl>
                                      </p:cBhvr>
                                    </p:animEffect>
                                    <p:anim calcmode="lin" valueType="num">
                                      <p:cBhvr>
                                        <p:cTn id="21" dur="1000" fill="hold"/>
                                        <p:tgtEl>
                                          <p:spTgt spid="23"/>
                                        </p:tgtEl>
                                        <p:attrNameLst>
                                          <p:attrName>ppt_x</p:attrName>
                                        </p:attrNameLst>
                                      </p:cBhvr>
                                      <p:tavLst>
                                        <p:tav tm="0">
                                          <p:val>
                                            <p:strVal val="#ppt_x"/>
                                          </p:val>
                                        </p:tav>
                                        <p:tav tm="100000">
                                          <p:val>
                                            <p:strVal val="#ppt_x"/>
                                          </p:val>
                                        </p:tav>
                                      </p:tavLst>
                                    </p:anim>
                                    <p:anim calcmode="lin" valueType="num">
                                      <p:cBhvr>
                                        <p:cTn id="22" dur="1000" fill="hold"/>
                                        <p:tgtEl>
                                          <p:spTgt spid="2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1000"/>
                                        <p:tgtEl>
                                          <p:spTgt spid="24"/>
                                        </p:tgtEl>
                                      </p:cBhvr>
                                    </p:animEffect>
                                    <p:anim calcmode="lin" valueType="num">
                                      <p:cBhvr>
                                        <p:cTn id="26" dur="1000" fill="hold"/>
                                        <p:tgtEl>
                                          <p:spTgt spid="24"/>
                                        </p:tgtEl>
                                        <p:attrNameLst>
                                          <p:attrName>ppt_x</p:attrName>
                                        </p:attrNameLst>
                                      </p:cBhvr>
                                      <p:tavLst>
                                        <p:tav tm="0">
                                          <p:val>
                                            <p:strVal val="#ppt_x"/>
                                          </p:val>
                                        </p:tav>
                                        <p:tav tm="100000">
                                          <p:val>
                                            <p:strVal val="#ppt_x"/>
                                          </p:val>
                                        </p:tav>
                                      </p:tavLst>
                                    </p:anim>
                                    <p:anim calcmode="lin" valueType="num">
                                      <p:cBhvr>
                                        <p:cTn id="2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731478664"/>
              </p:ext>
            </p:extLst>
          </p:nvPr>
        </p:nvGraphicFramePr>
        <p:xfrm>
          <a:off x="653165" y="2073775"/>
          <a:ext cx="6077272" cy="1698828"/>
        </p:xfrm>
        <a:graphic>
          <a:graphicData uri="http://schemas.openxmlformats.org/drawingml/2006/table">
            <a:tbl>
              <a:tblPr>
                <a:tableStyleId>{BC89EF96-8CEA-46FF-86C4-4CE0E7609802}</a:tableStyleId>
              </a:tblPr>
              <a:tblGrid>
                <a:gridCol w="514194"/>
                <a:gridCol w="877583"/>
                <a:gridCol w="877583"/>
                <a:gridCol w="755127"/>
                <a:gridCol w="525321"/>
                <a:gridCol w="880352"/>
                <a:gridCol w="780958"/>
                <a:gridCol w="866154"/>
              </a:tblGrid>
              <a:tr h="485380">
                <a:tc>
                  <a:txBody>
                    <a:bodyPr/>
                    <a:lstStyle/>
                    <a:p>
                      <a:pPr algn="ctr" fontAlgn="ctr"/>
                      <a:r>
                        <a:rPr lang="zh-CN" altLang="en-US" sz="1600" b="1" u="none" strike="noStrike" dirty="0">
                          <a:effectLst/>
                          <a:latin typeface="微软雅黑" pitchFamily="34" charset="-122"/>
                          <a:ea typeface="微软雅黑" pitchFamily="34" charset="-122"/>
                        </a:rPr>
                        <a:t>挂柜</a:t>
                      </a:r>
                      <a:endParaRPr lang="zh-CN" altLang="en-US" sz="16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600" b="1" u="none" strike="noStrike" dirty="0" smtClean="0">
                          <a:effectLst/>
                          <a:latin typeface="微软雅黑" pitchFamily="34" charset="-122"/>
                          <a:ea typeface="微软雅黑" pitchFamily="34" charset="-122"/>
                        </a:rPr>
                        <a:t>内机结</a:t>
                      </a:r>
                      <a:r>
                        <a:rPr lang="zh-CN" altLang="en-US" sz="1600" b="1" u="none" strike="noStrike" dirty="0">
                          <a:effectLst/>
                          <a:latin typeface="微软雅黑" pitchFamily="34" charset="-122"/>
                          <a:ea typeface="微软雅黑" pitchFamily="34" charset="-122"/>
                        </a:rPr>
                        <a:t>构</a:t>
                      </a:r>
                      <a:endParaRPr lang="zh-CN" altLang="en-US" sz="16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600" b="1" i="0" u="none" strike="noStrike" dirty="0" smtClean="0">
                          <a:solidFill>
                            <a:srgbClr val="000000"/>
                          </a:solidFill>
                          <a:effectLst/>
                          <a:latin typeface="微软雅黑" pitchFamily="34" charset="-122"/>
                          <a:ea typeface="微软雅黑" pitchFamily="34" charset="-122"/>
                        </a:rPr>
                        <a:t>定位</a:t>
                      </a:r>
                      <a:endParaRPr lang="zh-CN" altLang="en-US" sz="16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600" b="1" u="none" strike="noStrike" dirty="0" smtClean="0">
                          <a:effectLst/>
                          <a:latin typeface="微软雅黑" pitchFamily="34" charset="-122"/>
                          <a:ea typeface="微软雅黑" pitchFamily="34" charset="-122"/>
                        </a:rPr>
                        <a:t>销量</a:t>
                      </a:r>
                      <a:endParaRPr lang="en-US" altLang="zh-CN" sz="16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600" b="1" u="none" strike="noStrike" dirty="0" smtClean="0">
                          <a:effectLst/>
                          <a:latin typeface="微软雅黑" pitchFamily="34" charset="-122"/>
                          <a:ea typeface="微软雅黑" pitchFamily="34" charset="-122"/>
                        </a:rPr>
                        <a:t>挂柜</a:t>
                      </a:r>
                      <a:endParaRPr lang="en-US" altLang="zh-CN" sz="1600" b="1"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u="none" strike="noStrike" dirty="0" smtClean="0">
                          <a:effectLst/>
                          <a:latin typeface="微软雅黑" pitchFamily="34" charset="-122"/>
                          <a:ea typeface="微软雅黑" pitchFamily="34" charset="-122"/>
                        </a:rPr>
                        <a:t>内机结构</a:t>
                      </a:r>
                      <a:endParaRPr lang="en-US" altLang="zh-CN" sz="1600" b="1" i="0" u="none" strike="noStrike" dirty="0" smtClean="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i="0" u="none" strike="noStrike" dirty="0" smtClean="0">
                          <a:solidFill>
                            <a:srgbClr val="000000"/>
                          </a:solidFill>
                          <a:effectLst/>
                          <a:latin typeface="微软雅黑" pitchFamily="34" charset="-122"/>
                          <a:ea typeface="微软雅黑" pitchFamily="34" charset="-122"/>
                        </a:rPr>
                        <a:t>定位</a:t>
                      </a:r>
                    </a:p>
                  </a:txBody>
                  <a:tcPr marL="0" marR="0" marT="0" marB="0" anchor="ctr">
                    <a:solidFill>
                      <a:schemeClr val="accent1">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1" u="none" strike="noStrike" dirty="0" smtClean="0">
                          <a:effectLst/>
                          <a:latin typeface="微软雅黑" pitchFamily="34" charset="-122"/>
                          <a:ea typeface="微软雅黑" pitchFamily="34" charset="-122"/>
                        </a:rPr>
                        <a:t>销量</a:t>
                      </a:r>
                      <a:endParaRPr lang="en-US" altLang="zh-CN" sz="1600" b="1" i="0" u="none" strike="noStrike" dirty="0" smtClean="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r>
              <a:tr h="303362">
                <a:tc rowSpan="4">
                  <a:txBody>
                    <a:bodyPr/>
                    <a:lstStyle/>
                    <a:p>
                      <a:pPr algn="ctr" fontAlgn="ctr"/>
                      <a:r>
                        <a:rPr lang="zh-CN" altLang="en-US" sz="1600" u="none" strike="noStrike" dirty="0" smtClean="0">
                          <a:effectLst/>
                          <a:latin typeface="微软雅黑" pitchFamily="34" charset="-122"/>
                          <a:ea typeface="微软雅黑" pitchFamily="34" charset="-122"/>
                        </a:rPr>
                        <a:t>挂机</a:t>
                      </a:r>
                      <a:endParaRPr lang="zh-CN" alt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sz="1600" u="none" strike="noStrike" dirty="0">
                          <a:solidFill>
                            <a:schemeClr val="tx1"/>
                          </a:solidFill>
                          <a:effectLst/>
                          <a:latin typeface="微软雅黑" pitchFamily="34" charset="-122"/>
                          <a:ea typeface="微软雅黑" pitchFamily="34" charset="-122"/>
                        </a:rPr>
                        <a:t>L</a:t>
                      </a:r>
                      <a:endParaRPr lang="en-US" sz="1600" b="0" i="0" u="none" strike="noStrike" dirty="0">
                        <a:solidFill>
                          <a:schemeClr val="tx1"/>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600" b="0" i="0" u="none" strike="noStrike" dirty="0" smtClean="0">
                          <a:solidFill>
                            <a:srgbClr val="000000"/>
                          </a:solidFill>
                          <a:effectLst/>
                          <a:latin typeface="微软雅黑" pitchFamily="34" charset="-122"/>
                          <a:ea typeface="微软雅黑" pitchFamily="34" charset="-122"/>
                        </a:rPr>
                        <a:t>高端</a:t>
                      </a:r>
                      <a:endParaRPr 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a:r>
                        <a:rPr lang="en-US" altLang="zh-CN" sz="1500" dirty="0" smtClean="0">
                          <a:latin typeface="微软雅黑" pitchFamily="34" charset="-122"/>
                          <a:ea typeface="微软雅黑" pitchFamily="34" charset="-122"/>
                        </a:rPr>
                        <a:t>4.7</a:t>
                      </a:r>
                      <a:endParaRPr lang="zh-CN" altLang="en-US" sz="1500" dirty="0">
                        <a:latin typeface="微软雅黑" pitchFamily="34" charset="-122"/>
                        <a:ea typeface="微软雅黑" pitchFamily="34" charset="-122"/>
                      </a:endParaRPr>
                    </a:p>
                  </a:txBody>
                  <a:tcPr marL="0" marR="0" marT="0" marB="0" anchor="ctr"/>
                </a:tc>
                <a:tc rowSpan="4">
                  <a:txBody>
                    <a:bodyPr/>
                    <a:lstStyle/>
                    <a:p>
                      <a:pPr algn="ctr" fontAlgn="ctr"/>
                      <a:r>
                        <a:rPr lang="zh-CN" altLang="en-US" sz="1600" u="none" strike="noStrike" dirty="0" smtClean="0">
                          <a:effectLst/>
                          <a:latin typeface="微软雅黑" pitchFamily="34" charset="-122"/>
                          <a:ea typeface="微软雅黑" pitchFamily="34" charset="-122"/>
                        </a:rPr>
                        <a:t>柜机</a:t>
                      </a:r>
                      <a:endParaRPr lang="en-US" altLang="zh-CN"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sz="1600" u="none" strike="noStrike" dirty="0">
                          <a:effectLst/>
                          <a:latin typeface="微软雅黑" pitchFamily="34" charset="-122"/>
                          <a:ea typeface="微软雅黑" pitchFamily="34" charset="-122"/>
                        </a:rPr>
                        <a:t>L</a:t>
                      </a:r>
                      <a:endParaRPr 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600" b="0" i="0" u="none" strike="noStrike" dirty="0" smtClean="0">
                          <a:solidFill>
                            <a:srgbClr val="000000"/>
                          </a:solidFill>
                          <a:effectLst/>
                          <a:latin typeface="微软雅黑" pitchFamily="34" charset="-122"/>
                          <a:ea typeface="微软雅黑" pitchFamily="34" charset="-122"/>
                        </a:rPr>
                        <a:t>高中端</a:t>
                      </a:r>
                      <a:endParaRPr 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a:r>
                        <a:rPr lang="en-US" altLang="zh-CN" sz="1500" dirty="0" smtClean="0">
                          <a:latin typeface="微软雅黑" pitchFamily="34" charset="-122"/>
                          <a:ea typeface="微软雅黑" pitchFamily="34" charset="-122"/>
                        </a:rPr>
                        <a:t>17</a:t>
                      </a:r>
                      <a:endParaRPr lang="zh-CN" altLang="en-US" sz="1500" dirty="0">
                        <a:latin typeface="微软雅黑" pitchFamily="34" charset="-122"/>
                        <a:ea typeface="微软雅黑" pitchFamily="34" charset="-122"/>
                      </a:endParaRPr>
                    </a:p>
                  </a:txBody>
                  <a:tcPr marL="0" marR="0" marT="0" marB="0" anchor="ctr"/>
                </a:tc>
              </a:tr>
              <a:tr h="303362">
                <a:tc vMerge="1">
                  <a:txBody>
                    <a:bodyPr/>
                    <a:lstStyle/>
                    <a:p>
                      <a:endParaRPr lang="zh-CN" altLang="en-US"/>
                    </a:p>
                  </a:txBody>
                  <a:tcPr/>
                </a:tc>
                <a:tc>
                  <a:txBody>
                    <a:bodyPr/>
                    <a:lstStyle/>
                    <a:p>
                      <a:pPr algn="ctr" fontAlgn="ctr"/>
                      <a:r>
                        <a:rPr lang="en-US" sz="1600" u="none" strike="noStrike" dirty="0">
                          <a:effectLst/>
                          <a:latin typeface="微软雅黑" pitchFamily="34" charset="-122"/>
                          <a:ea typeface="微软雅黑" pitchFamily="34" charset="-122"/>
                        </a:rPr>
                        <a:t>K</a:t>
                      </a:r>
                      <a:endParaRPr 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600" b="0" i="0" u="none" strike="noStrike" dirty="0" smtClean="0">
                          <a:solidFill>
                            <a:srgbClr val="000000"/>
                          </a:solidFill>
                          <a:effectLst/>
                          <a:latin typeface="微软雅黑" pitchFamily="34" charset="-122"/>
                          <a:ea typeface="微软雅黑" pitchFamily="34" charset="-122"/>
                        </a:rPr>
                        <a:t>中低端</a:t>
                      </a:r>
                      <a:endParaRPr 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a:r>
                        <a:rPr lang="en-US" altLang="zh-CN" sz="1500" dirty="0" smtClean="0">
                          <a:latin typeface="微软雅黑" pitchFamily="34" charset="-122"/>
                          <a:ea typeface="微软雅黑" pitchFamily="34" charset="-122"/>
                        </a:rPr>
                        <a:t>74</a:t>
                      </a:r>
                      <a:endParaRPr lang="zh-CN" altLang="en-US" sz="1500" dirty="0">
                        <a:latin typeface="微软雅黑" pitchFamily="34" charset="-122"/>
                        <a:ea typeface="微软雅黑" pitchFamily="34" charset="-122"/>
                      </a:endParaRPr>
                    </a:p>
                  </a:txBody>
                  <a:tcPr marL="0" marR="0" marT="0" marB="0" anchor="ctr"/>
                </a:tc>
                <a:tc vMerge="1">
                  <a:txBody>
                    <a:bodyPr/>
                    <a:lstStyle/>
                    <a:p>
                      <a:pPr algn="ctr" fontAlgn="ctr"/>
                      <a:endParaRPr lang="en-US" altLang="zh-CN" sz="1800" b="0" i="0" u="none" strike="noStrike" dirty="0">
                        <a:solidFill>
                          <a:srgbClr val="000000"/>
                        </a:solidFill>
                        <a:effectLst/>
                        <a:latin typeface="宋体"/>
                      </a:endParaRPr>
                    </a:p>
                  </a:txBody>
                  <a:tcPr marL="0" marR="0" marT="0" marB="0" anchor="ctr"/>
                </a:tc>
                <a:tc>
                  <a:txBody>
                    <a:bodyPr/>
                    <a:lstStyle/>
                    <a:p>
                      <a:pPr algn="ctr" fontAlgn="ctr"/>
                      <a:r>
                        <a:rPr lang="en-US" sz="1600" u="none" strike="noStrike" dirty="0">
                          <a:solidFill>
                            <a:schemeClr val="tx1"/>
                          </a:solidFill>
                          <a:effectLst/>
                          <a:latin typeface="微软雅黑" pitchFamily="34" charset="-122"/>
                          <a:ea typeface="微软雅黑" pitchFamily="34" charset="-122"/>
                        </a:rPr>
                        <a:t>K</a:t>
                      </a:r>
                      <a:endParaRPr lang="en-US" sz="1600" b="0" i="0" u="none" strike="noStrike" dirty="0">
                        <a:solidFill>
                          <a:schemeClr val="tx1"/>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600" b="0" i="0" u="none" strike="noStrike" dirty="0" smtClean="0">
                          <a:solidFill>
                            <a:srgbClr val="000000"/>
                          </a:solidFill>
                          <a:effectLst/>
                          <a:latin typeface="微软雅黑" pitchFamily="34" charset="-122"/>
                          <a:ea typeface="微软雅黑" pitchFamily="34" charset="-122"/>
                        </a:rPr>
                        <a:t>低端</a:t>
                      </a:r>
                      <a:endParaRPr 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a:r>
                        <a:rPr lang="en-US" altLang="zh-CN" sz="1500" dirty="0" smtClean="0">
                          <a:latin typeface="微软雅黑" pitchFamily="34" charset="-122"/>
                          <a:ea typeface="微软雅黑" pitchFamily="34" charset="-122"/>
                        </a:rPr>
                        <a:t>2.7</a:t>
                      </a:r>
                      <a:endParaRPr lang="zh-CN" altLang="en-US" sz="1500" dirty="0">
                        <a:latin typeface="微软雅黑" pitchFamily="34" charset="-122"/>
                        <a:ea typeface="微软雅黑" pitchFamily="34" charset="-122"/>
                      </a:endParaRPr>
                    </a:p>
                  </a:txBody>
                  <a:tcPr marL="0" marR="0" marT="0" marB="0" anchor="ctr"/>
                </a:tc>
              </a:tr>
              <a:tr h="303362">
                <a:tc vMerge="1">
                  <a:txBody>
                    <a:bodyPr/>
                    <a:lstStyle/>
                    <a:p>
                      <a:endParaRPr lang="zh-CN" altLang="en-US"/>
                    </a:p>
                  </a:txBody>
                  <a:tcPr/>
                </a:tc>
                <a:tc>
                  <a:txBody>
                    <a:bodyPr/>
                    <a:lstStyle/>
                    <a:p>
                      <a:pPr algn="ctr" fontAlgn="ctr"/>
                      <a:r>
                        <a:rPr lang="en-US" sz="1600" u="none" strike="noStrike" dirty="0">
                          <a:effectLst/>
                          <a:latin typeface="微软雅黑" pitchFamily="34" charset="-122"/>
                          <a:ea typeface="微软雅黑" pitchFamily="34" charset="-122"/>
                        </a:rPr>
                        <a:t>H</a:t>
                      </a:r>
                      <a:endParaRPr 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600" b="0" i="0" u="none" strike="noStrike" dirty="0" smtClean="0">
                          <a:solidFill>
                            <a:srgbClr val="000000"/>
                          </a:solidFill>
                          <a:effectLst/>
                          <a:latin typeface="微软雅黑" pitchFamily="34" charset="-122"/>
                          <a:ea typeface="微软雅黑" pitchFamily="34" charset="-122"/>
                        </a:rPr>
                        <a:t>低端</a:t>
                      </a:r>
                      <a:endParaRPr 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a:r>
                        <a:rPr lang="en-US" altLang="zh-CN" sz="1500" dirty="0" smtClean="0">
                          <a:latin typeface="微软雅黑" pitchFamily="34" charset="-122"/>
                          <a:ea typeface="微软雅黑" pitchFamily="34" charset="-122"/>
                        </a:rPr>
                        <a:t>48</a:t>
                      </a:r>
                      <a:endParaRPr lang="zh-CN" altLang="en-US" sz="1500" dirty="0">
                        <a:latin typeface="微软雅黑" pitchFamily="34" charset="-122"/>
                        <a:ea typeface="微软雅黑" pitchFamily="34" charset="-122"/>
                      </a:endParaRPr>
                    </a:p>
                  </a:txBody>
                  <a:tcPr marL="0" marR="0" marT="0" marB="0" anchor="ctr"/>
                </a:tc>
                <a:tc vMerge="1">
                  <a:txBody>
                    <a:bodyPr/>
                    <a:lstStyle/>
                    <a:p>
                      <a:pPr algn="ctr" fontAlgn="ctr"/>
                      <a:endParaRPr lang="en-US" altLang="zh-CN" sz="1800" b="0" i="0" u="none" strike="noStrike" dirty="0">
                        <a:solidFill>
                          <a:srgbClr val="000000"/>
                        </a:solidFill>
                        <a:effectLst/>
                        <a:latin typeface="宋体"/>
                      </a:endParaRPr>
                    </a:p>
                  </a:txBody>
                  <a:tcPr marL="0" marR="0" marT="0" marB="0" anchor="ctr"/>
                </a:tc>
                <a:tc>
                  <a:txBody>
                    <a:bodyPr/>
                    <a:lstStyle/>
                    <a:p>
                      <a:pPr algn="ctr" fontAlgn="ctr"/>
                      <a:r>
                        <a:rPr lang="en-US" sz="1600" u="none" strike="noStrike" dirty="0">
                          <a:effectLst/>
                          <a:latin typeface="微软雅黑" pitchFamily="34" charset="-122"/>
                          <a:ea typeface="微软雅黑" pitchFamily="34" charset="-122"/>
                        </a:rPr>
                        <a:t>H</a:t>
                      </a:r>
                      <a:endParaRPr 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600" b="0" i="0" u="none" strike="noStrike" dirty="0" smtClean="0">
                          <a:solidFill>
                            <a:srgbClr val="000000"/>
                          </a:solidFill>
                          <a:effectLst/>
                          <a:latin typeface="微软雅黑" pitchFamily="34" charset="-122"/>
                          <a:ea typeface="微软雅黑" pitchFamily="34" charset="-122"/>
                        </a:rPr>
                        <a:t>低端</a:t>
                      </a:r>
                      <a:endParaRPr 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a:r>
                        <a:rPr lang="en-US" altLang="zh-CN" sz="1500" dirty="0" smtClean="0">
                          <a:latin typeface="微软雅黑" pitchFamily="34" charset="-122"/>
                          <a:ea typeface="微软雅黑" pitchFamily="34" charset="-122"/>
                        </a:rPr>
                        <a:t>8.9</a:t>
                      </a:r>
                      <a:endParaRPr lang="zh-CN" altLang="en-US" sz="1500" dirty="0">
                        <a:latin typeface="微软雅黑" pitchFamily="34" charset="-122"/>
                        <a:ea typeface="微软雅黑" pitchFamily="34" charset="-122"/>
                      </a:endParaRPr>
                    </a:p>
                  </a:txBody>
                  <a:tcPr marL="0" marR="0" marT="0" marB="0" anchor="ctr"/>
                </a:tc>
              </a:tr>
              <a:tr h="303362">
                <a:tc vMerge="1">
                  <a:txBody>
                    <a:bodyPr/>
                    <a:lstStyle/>
                    <a:p>
                      <a:endParaRPr lang="zh-CN" altLang="en-US"/>
                    </a:p>
                  </a:txBody>
                  <a:tcPr/>
                </a:tc>
                <a:tc>
                  <a:txBody>
                    <a:bodyPr/>
                    <a:lstStyle/>
                    <a:p>
                      <a:pPr algn="ctr" fontAlgn="ctr"/>
                      <a:r>
                        <a:rPr lang="en-US" sz="1600" u="none" strike="noStrike" dirty="0">
                          <a:solidFill>
                            <a:srgbClr val="FF0000"/>
                          </a:solidFill>
                          <a:effectLst/>
                          <a:latin typeface="微软雅黑" pitchFamily="34" charset="-122"/>
                          <a:ea typeface="微软雅黑" pitchFamily="34" charset="-122"/>
                        </a:rPr>
                        <a:t>V</a:t>
                      </a:r>
                      <a:endParaRPr lang="en-US" sz="1600" b="0" i="0" u="none" strike="noStrike" dirty="0">
                        <a:solidFill>
                          <a:srgbClr val="FF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600" b="0" i="0" u="none" strike="noStrike" dirty="0" smtClean="0">
                          <a:solidFill>
                            <a:srgbClr val="000000"/>
                          </a:solidFill>
                          <a:effectLst/>
                          <a:latin typeface="微软雅黑" pitchFamily="34" charset="-122"/>
                          <a:ea typeface="微软雅黑" pitchFamily="34" charset="-122"/>
                        </a:rPr>
                        <a:t>低端</a:t>
                      </a:r>
                      <a:endParaRPr 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a:r>
                        <a:rPr lang="en-US" altLang="zh-CN" sz="1500" dirty="0" smtClean="0">
                          <a:latin typeface="微软雅黑" pitchFamily="34" charset="-122"/>
                          <a:ea typeface="微软雅黑" pitchFamily="34" charset="-122"/>
                        </a:rPr>
                        <a:t>3.3</a:t>
                      </a:r>
                      <a:endParaRPr lang="zh-CN" altLang="en-US" sz="1500" dirty="0">
                        <a:latin typeface="微软雅黑" pitchFamily="34" charset="-122"/>
                        <a:ea typeface="微软雅黑" pitchFamily="34" charset="-122"/>
                      </a:endParaRPr>
                    </a:p>
                  </a:txBody>
                  <a:tcPr marL="0" marR="0" marT="0" marB="0" anchor="ctr"/>
                </a:tc>
                <a:tc vMerge="1">
                  <a:txBody>
                    <a:bodyPr/>
                    <a:lstStyle/>
                    <a:p>
                      <a:pPr algn="ctr" fontAlgn="ctr"/>
                      <a:endParaRPr lang="en-US" altLang="zh-CN" sz="1800" b="0" i="0" u="none" strike="noStrike" dirty="0">
                        <a:solidFill>
                          <a:srgbClr val="000000"/>
                        </a:solidFill>
                        <a:effectLst/>
                        <a:latin typeface="宋体"/>
                      </a:endParaRPr>
                    </a:p>
                  </a:txBody>
                  <a:tcPr marL="0" marR="0" marT="0" marB="0" anchor="ctr"/>
                </a:tc>
                <a:tc>
                  <a:txBody>
                    <a:bodyPr/>
                    <a:lstStyle/>
                    <a:p>
                      <a:pPr algn="ctr" fontAlgn="ctr"/>
                      <a:r>
                        <a:rPr lang="en-US" sz="1600" u="none" strike="noStrike" dirty="0" smtClean="0">
                          <a:solidFill>
                            <a:srgbClr val="FF0000"/>
                          </a:solidFill>
                          <a:effectLst/>
                          <a:latin typeface="微软雅黑" pitchFamily="34" charset="-122"/>
                          <a:ea typeface="微软雅黑" pitchFamily="34" charset="-122"/>
                        </a:rPr>
                        <a:t>V</a:t>
                      </a:r>
                      <a:endParaRPr lang="en-US" sz="1600" b="0" i="0" u="none" strike="noStrike" dirty="0">
                        <a:solidFill>
                          <a:srgbClr val="FF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600" b="0" i="0" u="none" strike="noStrike" dirty="0" smtClean="0">
                          <a:solidFill>
                            <a:srgbClr val="000000"/>
                          </a:solidFill>
                          <a:effectLst/>
                          <a:latin typeface="微软雅黑" pitchFamily="34" charset="-122"/>
                          <a:ea typeface="微软雅黑" pitchFamily="34" charset="-122"/>
                        </a:rPr>
                        <a:t>高端</a:t>
                      </a:r>
                      <a:endParaRPr lang="en-US"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600" u="none" strike="noStrike" dirty="0" smtClean="0">
                          <a:effectLst/>
                          <a:latin typeface="微软雅黑" pitchFamily="34" charset="-122"/>
                          <a:ea typeface="微软雅黑" pitchFamily="34" charset="-122"/>
                        </a:rPr>
                        <a:t>1.4</a:t>
                      </a:r>
                      <a:endParaRPr lang="en-US" altLang="zh-CN" sz="1600" b="0" i="0" u="none" strike="noStrike" dirty="0">
                        <a:solidFill>
                          <a:srgbClr val="000000"/>
                        </a:solidFill>
                        <a:effectLst/>
                        <a:latin typeface="微软雅黑" pitchFamily="34" charset="-122"/>
                        <a:ea typeface="微软雅黑" pitchFamily="34" charset="-122"/>
                      </a:endParaRPr>
                    </a:p>
                  </a:txBody>
                  <a:tcPr marL="0" marR="0" marT="0" marB="0" anchor="ct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797742827"/>
              </p:ext>
            </p:extLst>
          </p:nvPr>
        </p:nvGraphicFramePr>
        <p:xfrm>
          <a:off x="638966" y="4140277"/>
          <a:ext cx="6105669" cy="1768926"/>
        </p:xfrm>
        <a:graphic>
          <a:graphicData uri="http://schemas.openxmlformats.org/drawingml/2006/table">
            <a:tbl>
              <a:tblPr>
                <a:tableStyleId>{BC89EF96-8CEA-46FF-86C4-4CE0E7609802}</a:tableStyleId>
              </a:tblPr>
              <a:tblGrid>
                <a:gridCol w="724161"/>
                <a:gridCol w="1434122"/>
                <a:gridCol w="809356"/>
                <a:gridCol w="762903"/>
                <a:gridCol w="1494775"/>
                <a:gridCol w="880352"/>
              </a:tblGrid>
              <a:tr h="372471">
                <a:tc>
                  <a:txBody>
                    <a:bodyPr/>
                    <a:lstStyle/>
                    <a:p>
                      <a:pPr algn="ctr" fontAlgn="ctr"/>
                      <a:r>
                        <a:rPr lang="zh-CN" altLang="en-US" sz="1600" b="0" u="none" strike="noStrike" dirty="0">
                          <a:effectLst/>
                          <a:latin typeface="微软雅黑" pitchFamily="34" charset="-122"/>
                          <a:ea typeface="微软雅黑" pitchFamily="34" charset="-122"/>
                        </a:rPr>
                        <a:t>挂柜</a:t>
                      </a:r>
                      <a:endParaRPr lang="zh-CN" altLang="en-US" sz="16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600" b="0" u="none" strike="noStrike" dirty="0" smtClean="0">
                          <a:effectLst/>
                          <a:latin typeface="微软雅黑" pitchFamily="34" charset="-122"/>
                          <a:ea typeface="微软雅黑" pitchFamily="34" charset="-122"/>
                        </a:rPr>
                        <a:t>外机结</a:t>
                      </a:r>
                      <a:r>
                        <a:rPr lang="zh-CN" altLang="en-US" sz="1600" b="0" u="none" strike="noStrike" dirty="0">
                          <a:effectLst/>
                          <a:latin typeface="微软雅黑" pitchFamily="34" charset="-122"/>
                          <a:ea typeface="微软雅黑" pitchFamily="34" charset="-122"/>
                        </a:rPr>
                        <a:t>构</a:t>
                      </a:r>
                      <a:endParaRPr lang="zh-CN" altLang="en-US" sz="16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600" b="0" u="none" strike="noStrike" dirty="0" smtClean="0">
                          <a:effectLst/>
                          <a:latin typeface="微软雅黑" pitchFamily="34" charset="-122"/>
                          <a:ea typeface="微软雅黑" pitchFamily="34" charset="-122"/>
                        </a:rPr>
                        <a:t>销量</a:t>
                      </a:r>
                      <a:endParaRPr lang="en-US" altLang="zh-CN" sz="16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600" b="0" u="none" strike="noStrike" dirty="0" smtClean="0">
                          <a:effectLst/>
                          <a:latin typeface="微软雅黑" pitchFamily="34" charset="-122"/>
                          <a:ea typeface="微软雅黑" pitchFamily="34" charset="-122"/>
                        </a:rPr>
                        <a:t>挂柜</a:t>
                      </a:r>
                      <a:endParaRPr lang="en-US" altLang="zh-CN" sz="16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600" b="0" u="none" strike="noStrike" dirty="0" smtClean="0">
                          <a:effectLst/>
                          <a:latin typeface="微软雅黑" pitchFamily="34" charset="-122"/>
                          <a:ea typeface="微软雅黑" pitchFamily="34" charset="-122"/>
                        </a:rPr>
                        <a:t>外机结构</a:t>
                      </a:r>
                      <a:endParaRPr lang="en-US" altLang="zh-CN" sz="1600" b="0" i="0" u="none" strike="noStrike" dirty="0" smtClean="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c>
                  <a:txBody>
                    <a:bodyPr/>
                    <a:lstStyle/>
                    <a:p>
                      <a:pPr algn="ctr" fontAlgn="ctr"/>
                      <a:r>
                        <a:rPr lang="zh-CN" altLang="en-US" sz="1600" b="0" u="none" strike="noStrike" dirty="0" smtClean="0">
                          <a:effectLst/>
                          <a:latin typeface="微软雅黑" pitchFamily="34" charset="-122"/>
                          <a:ea typeface="微软雅黑" pitchFamily="34" charset="-122"/>
                        </a:rPr>
                        <a:t>销量</a:t>
                      </a:r>
                      <a:endParaRPr lang="en-US" altLang="zh-CN" sz="1600" b="0" i="0" u="none" strike="noStrike" dirty="0">
                        <a:solidFill>
                          <a:srgbClr val="000000"/>
                        </a:solidFill>
                        <a:effectLst/>
                        <a:latin typeface="微软雅黑" pitchFamily="34" charset="-122"/>
                        <a:ea typeface="微软雅黑" pitchFamily="34" charset="-122"/>
                      </a:endParaRPr>
                    </a:p>
                  </a:txBody>
                  <a:tcPr marL="0" marR="0" marT="0" marB="0" anchor="ctr">
                    <a:solidFill>
                      <a:schemeClr val="accent1">
                        <a:lumMod val="20000"/>
                        <a:lumOff val="80000"/>
                      </a:schemeClr>
                    </a:solidFill>
                  </a:tcPr>
                </a:tc>
              </a:tr>
              <a:tr h="279291">
                <a:tc rowSpan="5">
                  <a:txBody>
                    <a:bodyPr/>
                    <a:lstStyle/>
                    <a:p>
                      <a:pPr algn="ctr" fontAlgn="ctr"/>
                      <a:r>
                        <a:rPr lang="zh-CN" altLang="en-US" sz="1600" u="none" strike="noStrike" dirty="0" smtClean="0">
                          <a:effectLst/>
                          <a:latin typeface="微软雅黑" pitchFamily="34" charset="-122"/>
                          <a:ea typeface="微软雅黑" pitchFamily="34" charset="-122"/>
                        </a:rPr>
                        <a:t>挂机</a:t>
                      </a:r>
                      <a:endParaRPr lang="zh-CN" altLang="en-US" sz="1600" b="0" i="0" u="none" strike="noStrike" dirty="0">
                        <a:solidFill>
                          <a:srgbClr val="000000"/>
                        </a:solidFill>
                        <a:effectLst/>
                        <a:latin typeface="微软雅黑" pitchFamily="34" charset="-122"/>
                        <a:ea typeface="微软雅黑" pitchFamily="34" charset="-122"/>
                      </a:endParaRPr>
                    </a:p>
                  </a:txBody>
                  <a:tcPr marL="0" marR="0" marT="0" marB="0" anchor="ctr"/>
                </a:tc>
                <a:tc rowSpan="2">
                  <a:txBody>
                    <a:bodyPr/>
                    <a:lstStyle/>
                    <a:p>
                      <a:pPr algn="ctr" fontAlgn="ctr"/>
                      <a:r>
                        <a:rPr lang="en-US" sz="1600" u="none" strike="noStrike" dirty="0" smtClean="0">
                          <a:effectLst/>
                          <a:latin typeface="微软雅黑" pitchFamily="34" charset="-122"/>
                          <a:ea typeface="微软雅黑" pitchFamily="34" charset="-122"/>
                        </a:rPr>
                        <a:t>1P</a:t>
                      </a:r>
                      <a:r>
                        <a:rPr lang="zh-CN" altLang="en-US" sz="1600" u="none" strike="noStrike" dirty="0" smtClean="0">
                          <a:effectLst/>
                          <a:latin typeface="微软雅黑" pitchFamily="34" charset="-122"/>
                          <a:ea typeface="微软雅黑" pitchFamily="34" charset="-122"/>
                        </a:rPr>
                        <a:t>变频</a:t>
                      </a:r>
                      <a:r>
                        <a:rPr lang="en-US" sz="1600" u="none" strike="noStrike" dirty="0" smtClean="0">
                          <a:effectLst/>
                          <a:latin typeface="微软雅黑" pitchFamily="34" charset="-122"/>
                          <a:ea typeface="微软雅黑" pitchFamily="34" charset="-122"/>
                        </a:rPr>
                        <a:t>W12</a:t>
                      </a:r>
                      <a:endParaRPr lang="en-US" sz="1600" b="0" i="0" u="none" strike="noStrike" dirty="0">
                        <a:solidFill>
                          <a:srgbClr val="000000"/>
                        </a:solidFill>
                        <a:effectLst/>
                        <a:latin typeface="微软雅黑" pitchFamily="34" charset="-122"/>
                        <a:ea typeface="微软雅黑" pitchFamily="34" charset="-122"/>
                      </a:endParaRPr>
                    </a:p>
                  </a:txBody>
                  <a:tcPr marL="0" marR="0" marT="0" marB="0" anchor="ctr"/>
                </a:tc>
                <a:tc rowSpan="2">
                  <a:txBody>
                    <a:bodyPr/>
                    <a:lstStyle/>
                    <a:p>
                      <a:pPr algn="ctr"/>
                      <a:r>
                        <a:rPr lang="en-US" altLang="zh-CN" sz="1500" dirty="0" smtClean="0">
                          <a:latin typeface="微软雅黑" pitchFamily="34" charset="-122"/>
                          <a:ea typeface="微软雅黑" pitchFamily="34" charset="-122"/>
                        </a:rPr>
                        <a:t>19.7</a:t>
                      </a:r>
                      <a:endParaRPr lang="zh-CN" altLang="en-US" sz="1500" dirty="0">
                        <a:latin typeface="微软雅黑" pitchFamily="34" charset="-122"/>
                        <a:ea typeface="微软雅黑" pitchFamily="34" charset="-122"/>
                      </a:endParaRPr>
                    </a:p>
                  </a:txBody>
                  <a:tcPr marL="0" marR="0" marT="0" marB="0" anchor="ctr"/>
                </a:tc>
                <a:tc rowSpan="5">
                  <a:txBody>
                    <a:bodyPr/>
                    <a:lstStyle/>
                    <a:p>
                      <a:pPr algn="ctr" fontAlgn="ctr"/>
                      <a:r>
                        <a:rPr lang="zh-CN" altLang="en-US" sz="1600" u="none" strike="noStrike" dirty="0" smtClean="0">
                          <a:effectLst/>
                          <a:latin typeface="微软雅黑" pitchFamily="34" charset="-122"/>
                          <a:ea typeface="微软雅黑" pitchFamily="34" charset="-122"/>
                        </a:rPr>
                        <a:t>柜机</a:t>
                      </a:r>
                      <a:endParaRPr lang="en-US" altLang="zh-CN"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600" u="none" strike="noStrike" dirty="0" smtClean="0">
                          <a:effectLst/>
                          <a:latin typeface="微软雅黑" pitchFamily="34" charset="-122"/>
                          <a:ea typeface="微软雅黑" pitchFamily="34" charset="-122"/>
                        </a:rPr>
                        <a:t>2P</a:t>
                      </a:r>
                      <a:r>
                        <a:rPr lang="zh-CN" altLang="en-US" sz="1600" u="none" strike="noStrike" dirty="0" smtClean="0">
                          <a:effectLst/>
                          <a:latin typeface="微软雅黑" pitchFamily="34" charset="-122"/>
                          <a:ea typeface="微软雅黑" pitchFamily="34" charset="-122"/>
                        </a:rPr>
                        <a:t>变频</a:t>
                      </a:r>
                      <a:r>
                        <a:rPr lang="en-US" altLang="zh-CN" sz="1600" u="none" strike="noStrike" dirty="0" smtClean="0">
                          <a:effectLst/>
                          <a:latin typeface="微软雅黑" pitchFamily="34" charset="-122"/>
                          <a:ea typeface="微软雅黑" pitchFamily="34" charset="-122"/>
                        </a:rPr>
                        <a:t>W11</a:t>
                      </a:r>
                      <a:endParaRPr lang="en-US" altLang="zh-CN"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600" u="none" strike="noStrike" dirty="0" smtClean="0">
                          <a:effectLst/>
                          <a:latin typeface="微软雅黑" pitchFamily="34" charset="-122"/>
                          <a:ea typeface="微软雅黑" pitchFamily="34" charset="-122"/>
                        </a:rPr>
                        <a:t>11</a:t>
                      </a:r>
                      <a:endParaRPr lang="en-US" altLang="zh-CN" sz="1600" b="0" i="0" u="none" strike="noStrike" dirty="0">
                        <a:solidFill>
                          <a:srgbClr val="000000"/>
                        </a:solidFill>
                        <a:effectLst/>
                        <a:latin typeface="微软雅黑" pitchFamily="34" charset="-122"/>
                        <a:ea typeface="微软雅黑" pitchFamily="34" charset="-122"/>
                      </a:endParaRPr>
                    </a:p>
                  </a:txBody>
                  <a:tcPr marL="0" marR="0" marT="0" marB="0" anchor="ctr"/>
                </a:tc>
              </a:tr>
              <a:tr h="279291">
                <a:tc vMerge="1">
                  <a:txBody>
                    <a:bodyPr/>
                    <a:lstStyle/>
                    <a:p>
                      <a:endParaRPr lang="zh-CN" altLang="en-US"/>
                    </a:p>
                  </a:txBody>
                  <a:tcPr/>
                </a:tc>
                <a:tc vMerge="1">
                  <a:txBody>
                    <a:bodyPr/>
                    <a:lstStyle/>
                    <a:p>
                      <a:endParaRPr lang="zh-CN" altLang="en-US" dirty="0"/>
                    </a:p>
                  </a:txBody>
                  <a:tcPr marL="0" marR="0" marT="0" marB="0" anchor="ctr"/>
                </a:tc>
                <a:tc vMerge="1">
                  <a:txBody>
                    <a:bodyPr/>
                    <a:lstStyle/>
                    <a:p>
                      <a:endParaRPr lang="zh-CN" altLang="en-US" dirty="0"/>
                    </a:p>
                  </a:txBody>
                  <a:tcPr marL="0" marR="0" marT="0" marB="0" anchor="ctr"/>
                </a:tc>
                <a:tc vMerge="1">
                  <a:txBody>
                    <a:bodyPr/>
                    <a:lstStyle/>
                    <a:p>
                      <a:pPr algn="ctr" fontAlgn="ctr"/>
                      <a:endParaRPr lang="en-US" altLang="zh-CN" sz="1800" b="0" i="0" u="none" strike="noStrike" dirty="0">
                        <a:solidFill>
                          <a:srgbClr val="000000"/>
                        </a:solidFill>
                        <a:effectLst/>
                        <a:latin typeface="宋体"/>
                      </a:endParaRPr>
                    </a:p>
                  </a:txBody>
                  <a:tcPr marL="0" marR="0" marT="0" marB="0" anchor="ctr"/>
                </a:tc>
                <a:tc>
                  <a:txBody>
                    <a:bodyPr/>
                    <a:lstStyle/>
                    <a:p>
                      <a:pPr algn="ctr" fontAlgn="ctr"/>
                      <a:r>
                        <a:rPr lang="en-US" altLang="zh-CN" sz="1600" u="none" strike="noStrike" dirty="0" smtClean="0">
                          <a:effectLst/>
                          <a:latin typeface="微软雅黑" pitchFamily="34" charset="-122"/>
                          <a:ea typeface="微软雅黑" pitchFamily="34" charset="-122"/>
                        </a:rPr>
                        <a:t>3P</a:t>
                      </a:r>
                      <a:r>
                        <a:rPr lang="zh-CN" altLang="en-US" sz="1600" u="none" strike="noStrike" dirty="0" smtClean="0">
                          <a:effectLst/>
                          <a:latin typeface="微软雅黑" pitchFamily="34" charset="-122"/>
                          <a:ea typeface="微软雅黑" pitchFamily="34" charset="-122"/>
                        </a:rPr>
                        <a:t>变频</a:t>
                      </a:r>
                      <a:r>
                        <a:rPr lang="en-US" altLang="zh-CN" sz="1600" u="none" strike="noStrike" dirty="0" smtClean="0">
                          <a:effectLst/>
                          <a:latin typeface="微软雅黑" pitchFamily="34" charset="-122"/>
                          <a:ea typeface="微软雅黑" pitchFamily="34" charset="-122"/>
                        </a:rPr>
                        <a:t>W04</a:t>
                      </a:r>
                      <a:endParaRPr lang="en-US" altLang="zh-CN" sz="16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600" u="none" strike="noStrike" dirty="0" smtClean="0">
                          <a:effectLst/>
                          <a:latin typeface="微软雅黑" pitchFamily="34" charset="-122"/>
                          <a:ea typeface="微软雅黑" pitchFamily="34" charset="-122"/>
                        </a:rPr>
                        <a:t>13.6</a:t>
                      </a:r>
                      <a:endParaRPr lang="en-US" altLang="zh-CN" sz="1600" b="0" i="0" u="none" strike="noStrike" dirty="0">
                        <a:solidFill>
                          <a:srgbClr val="000000"/>
                        </a:solidFill>
                        <a:effectLst/>
                        <a:latin typeface="微软雅黑" pitchFamily="34" charset="-122"/>
                        <a:ea typeface="微软雅黑" pitchFamily="34" charset="-122"/>
                      </a:endParaRPr>
                    </a:p>
                  </a:txBody>
                  <a:tcPr marL="0" marR="0" marT="0" marB="0" anchor="ctr"/>
                </a:tc>
              </a:tr>
              <a:tr h="279291">
                <a:tc vMerge="1">
                  <a:txBody>
                    <a:bodyPr/>
                    <a:lstStyle/>
                    <a:p>
                      <a:endParaRPr lang="zh-CN" altLang="en-US"/>
                    </a:p>
                  </a:txBody>
                  <a:tcPr/>
                </a:tc>
                <a:tc rowSpan="3">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600" u="none" strike="noStrike" dirty="0" smtClean="0">
                          <a:effectLst/>
                          <a:latin typeface="微软雅黑" pitchFamily="34" charset="-122"/>
                          <a:ea typeface="微软雅黑" pitchFamily="34" charset="-122"/>
                        </a:rPr>
                        <a:t>1.5P</a:t>
                      </a:r>
                      <a:r>
                        <a:rPr lang="zh-CN" altLang="en-US" sz="1600" u="none" strike="noStrike" dirty="0" smtClean="0">
                          <a:effectLst/>
                          <a:latin typeface="微软雅黑" pitchFamily="34" charset="-122"/>
                          <a:ea typeface="微软雅黑" pitchFamily="34" charset="-122"/>
                        </a:rPr>
                        <a:t>定变频</a:t>
                      </a:r>
                      <a:r>
                        <a:rPr lang="en-US" altLang="zh-CN" sz="1600" u="none" strike="noStrike" dirty="0" smtClean="0">
                          <a:effectLst/>
                          <a:latin typeface="微软雅黑" pitchFamily="34" charset="-122"/>
                          <a:ea typeface="微软雅黑" pitchFamily="34" charset="-122"/>
                        </a:rPr>
                        <a:t>W19</a:t>
                      </a:r>
                    </a:p>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600" u="none" strike="noStrike" dirty="0" smtClean="0">
                          <a:effectLst/>
                          <a:latin typeface="微软雅黑" pitchFamily="34" charset="-122"/>
                          <a:ea typeface="微软雅黑" pitchFamily="34" charset="-122"/>
                        </a:rPr>
                        <a:t>1P</a:t>
                      </a:r>
                      <a:r>
                        <a:rPr lang="zh-CN" altLang="en-US" sz="1600" u="none" strike="noStrike" dirty="0" smtClean="0">
                          <a:effectLst/>
                          <a:latin typeface="微软雅黑" pitchFamily="34" charset="-122"/>
                          <a:ea typeface="微软雅黑" pitchFamily="34" charset="-122"/>
                        </a:rPr>
                        <a:t>定频</a:t>
                      </a:r>
                      <a:r>
                        <a:rPr lang="en-US" altLang="zh-CN" sz="1600" u="none" strike="noStrike" dirty="0" smtClean="0">
                          <a:effectLst/>
                          <a:latin typeface="微软雅黑" pitchFamily="34" charset="-122"/>
                          <a:ea typeface="微软雅黑" pitchFamily="34" charset="-122"/>
                        </a:rPr>
                        <a:t>W19</a:t>
                      </a:r>
                      <a:endParaRPr lang="en-US" altLang="zh-CN" sz="1600" b="0" i="0" u="none" strike="noStrike" dirty="0" smtClean="0">
                        <a:solidFill>
                          <a:srgbClr val="000000"/>
                        </a:solidFill>
                        <a:effectLst/>
                        <a:latin typeface="微软雅黑" pitchFamily="34" charset="-122"/>
                        <a:ea typeface="微软雅黑" pitchFamily="34" charset="-122"/>
                      </a:endParaRPr>
                    </a:p>
                  </a:txBody>
                  <a:tcPr marL="0" marR="0" marT="0" marB="0" anchor="ctr"/>
                </a:tc>
                <a:tc rowSpan="3">
                  <a:txBody>
                    <a:bodyPr/>
                    <a:lstStyle/>
                    <a:p>
                      <a:pPr algn="ctr"/>
                      <a:r>
                        <a:rPr lang="en-US" altLang="zh-CN" sz="1500" dirty="0" smtClean="0">
                          <a:latin typeface="微软雅黑" pitchFamily="34" charset="-122"/>
                          <a:ea typeface="微软雅黑" pitchFamily="34" charset="-122"/>
                        </a:rPr>
                        <a:t>108</a:t>
                      </a:r>
                      <a:endParaRPr lang="zh-CN" altLang="en-US" sz="1500" dirty="0">
                        <a:latin typeface="微软雅黑" pitchFamily="34" charset="-122"/>
                        <a:ea typeface="微软雅黑" pitchFamily="34" charset="-122"/>
                      </a:endParaRPr>
                    </a:p>
                  </a:txBody>
                  <a:tcPr marL="0" marR="0" marT="0" marB="0" anchor="ctr"/>
                </a:tc>
                <a:tc vMerge="1">
                  <a:txBody>
                    <a:bodyPr/>
                    <a:lstStyle/>
                    <a:p>
                      <a:pPr algn="ctr" fontAlgn="ctr"/>
                      <a:endParaRPr lang="en-US" altLang="zh-CN" sz="1800" b="0" i="0" u="none" strike="noStrike" dirty="0">
                        <a:solidFill>
                          <a:srgbClr val="000000"/>
                        </a:solidFill>
                        <a:effectLst/>
                        <a:latin typeface="宋体"/>
                      </a:endParaRPr>
                    </a:p>
                  </a:txBody>
                  <a:tcPr marL="0" marR="0" marT="0" marB="0" anchor="ctr"/>
                </a:tc>
                <a:tc>
                  <a:txBody>
                    <a:bodyPr/>
                    <a:lstStyle/>
                    <a:p>
                      <a:pPr algn="ctr" fontAlgn="ctr"/>
                      <a:r>
                        <a:rPr lang="en-US" altLang="zh-CN" sz="1600" u="none" strike="noStrike" dirty="0" smtClean="0">
                          <a:solidFill>
                            <a:srgbClr val="FF0000"/>
                          </a:solidFill>
                          <a:effectLst/>
                          <a:latin typeface="微软雅黑" pitchFamily="34" charset="-122"/>
                          <a:ea typeface="微软雅黑" pitchFamily="34" charset="-122"/>
                        </a:rPr>
                        <a:t>2P</a:t>
                      </a:r>
                      <a:r>
                        <a:rPr lang="zh-CN" altLang="en-US" sz="1600" u="none" strike="noStrike" dirty="0" smtClean="0">
                          <a:solidFill>
                            <a:srgbClr val="FF0000"/>
                          </a:solidFill>
                          <a:effectLst/>
                          <a:latin typeface="微软雅黑" pitchFamily="34" charset="-122"/>
                          <a:ea typeface="微软雅黑" pitchFamily="34" charset="-122"/>
                        </a:rPr>
                        <a:t>定频</a:t>
                      </a:r>
                      <a:r>
                        <a:rPr lang="en-US" altLang="zh-CN" sz="1600" u="none" strike="noStrike" dirty="0" smtClean="0">
                          <a:solidFill>
                            <a:srgbClr val="FF0000"/>
                          </a:solidFill>
                          <a:effectLst/>
                          <a:latin typeface="微软雅黑" pitchFamily="34" charset="-122"/>
                          <a:ea typeface="微软雅黑" pitchFamily="34" charset="-122"/>
                        </a:rPr>
                        <a:t>W01</a:t>
                      </a:r>
                      <a:endParaRPr lang="en-US" altLang="zh-CN" sz="1600" b="0" i="0" u="none" strike="noStrike" dirty="0">
                        <a:solidFill>
                          <a:srgbClr val="FF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600" u="none" strike="noStrike" dirty="0" smtClean="0">
                          <a:effectLst/>
                          <a:latin typeface="微软雅黑" pitchFamily="34" charset="-122"/>
                          <a:ea typeface="微软雅黑" pitchFamily="34" charset="-122"/>
                        </a:rPr>
                        <a:t>4</a:t>
                      </a:r>
                      <a:endParaRPr lang="en-US" altLang="zh-CN" sz="1600" b="0" i="0" u="none" strike="noStrike" dirty="0">
                        <a:solidFill>
                          <a:srgbClr val="000000"/>
                        </a:solidFill>
                        <a:effectLst/>
                        <a:latin typeface="微软雅黑" pitchFamily="34" charset="-122"/>
                        <a:ea typeface="微软雅黑" pitchFamily="34" charset="-122"/>
                      </a:endParaRPr>
                    </a:p>
                  </a:txBody>
                  <a:tcPr marL="0" marR="0" marT="0" marB="0" anchor="ctr"/>
                </a:tc>
              </a:tr>
              <a:tr h="279291">
                <a:tc vMerge="1">
                  <a:txBody>
                    <a:bodyPr/>
                    <a:lstStyle/>
                    <a:p>
                      <a:endParaRPr lang="zh-CN" altLang="en-US"/>
                    </a:p>
                  </a:txBody>
                  <a:tcPr/>
                </a:tc>
                <a:tc vMerge="1">
                  <a:txBody>
                    <a:bodyPr/>
                    <a:lstStyle/>
                    <a:p>
                      <a:pPr algn="ctr" fontAlgn="ctr"/>
                      <a:endParaRPr lang="en-US" sz="1800" b="0" i="0" u="none" strike="noStrike" dirty="0">
                        <a:solidFill>
                          <a:srgbClr val="000000"/>
                        </a:solidFill>
                        <a:effectLst/>
                        <a:latin typeface="宋体"/>
                      </a:endParaRPr>
                    </a:p>
                  </a:txBody>
                  <a:tcPr marL="0" marR="0" marT="0" marB="0" anchor="ctr"/>
                </a:tc>
                <a:tc vMerge="1">
                  <a:txBody>
                    <a:bodyPr/>
                    <a:lstStyle/>
                    <a:p>
                      <a:endParaRPr lang="zh-CN" altLang="en-US" dirty="0"/>
                    </a:p>
                  </a:txBody>
                  <a:tcPr marL="0" marR="0" marT="0" marB="0" anchor="ctr"/>
                </a:tc>
                <a:tc vMerge="1">
                  <a:txBody>
                    <a:bodyPr/>
                    <a:lstStyle/>
                    <a:p>
                      <a:pPr algn="ctr" fontAlgn="ctr"/>
                      <a:endParaRPr lang="en-US" altLang="zh-CN" sz="1800" b="0" i="0" u="none" strike="noStrike" dirty="0">
                        <a:solidFill>
                          <a:srgbClr val="000000"/>
                        </a:solidFill>
                        <a:effectLst/>
                        <a:latin typeface="宋体"/>
                      </a:endParaRPr>
                    </a:p>
                  </a:txBody>
                  <a:tcPr marL="0" marR="0" marT="0" marB="0" anchor="ctr"/>
                </a:tc>
                <a:tc>
                  <a:txBody>
                    <a:bodyPr/>
                    <a:lstStyle/>
                    <a:p>
                      <a:pPr algn="ctr" fontAlgn="ctr"/>
                      <a:r>
                        <a:rPr lang="en-US" altLang="zh-CN" sz="1600" u="none" strike="noStrike" dirty="0" smtClean="0">
                          <a:solidFill>
                            <a:srgbClr val="FF0000"/>
                          </a:solidFill>
                          <a:effectLst/>
                          <a:latin typeface="微软雅黑" pitchFamily="34" charset="-122"/>
                          <a:ea typeface="微软雅黑" pitchFamily="34" charset="-122"/>
                        </a:rPr>
                        <a:t>3P</a:t>
                      </a:r>
                      <a:r>
                        <a:rPr lang="zh-CN" altLang="en-US" sz="1600" u="none" strike="noStrike" dirty="0" smtClean="0">
                          <a:solidFill>
                            <a:srgbClr val="FF0000"/>
                          </a:solidFill>
                          <a:effectLst/>
                          <a:latin typeface="微软雅黑" pitchFamily="34" charset="-122"/>
                          <a:ea typeface="微软雅黑" pitchFamily="34" charset="-122"/>
                        </a:rPr>
                        <a:t>定频</a:t>
                      </a:r>
                      <a:r>
                        <a:rPr lang="en-US" altLang="zh-CN" sz="1600" u="none" strike="noStrike" dirty="0" smtClean="0">
                          <a:solidFill>
                            <a:srgbClr val="FF0000"/>
                          </a:solidFill>
                          <a:effectLst/>
                          <a:latin typeface="微软雅黑" pitchFamily="34" charset="-122"/>
                          <a:ea typeface="微软雅黑" pitchFamily="34" charset="-122"/>
                        </a:rPr>
                        <a:t>W02</a:t>
                      </a:r>
                      <a:endParaRPr lang="en-US" altLang="zh-CN" sz="1600" b="0" i="0" u="none" strike="noStrike" dirty="0">
                        <a:solidFill>
                          <a:srgbClr val="FF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600" u="none" strike="noStrike" dirty="0" smtClean="0">
                          <a:effectLst/>
                          <a:latin typeface="微软雅黑" pitchFamily="34" charset="-122"/>
                          <a:ea typeface="微软雅黑" pitchFamily="34" charset="-122"/>
                        </a:rPr>
                        <a:t>3</a:t>
                      </a:r>
                      <a:endParaRPr lang="en-US" altLang="zh-CN" sz="1600" b="0" i="0" u="none" strike="noStrike" dirty="0">
                        <a:solidFill>
                          <a:srgbClr val="000000"/>
                        </a:solidFill>
                        <a:effectLst/>
                        <a:latin typeface="微软雅黑" pitchFamily="34" charset="-122"/>
                        <a:ea typeface="微软雅黑" pitchFamily="34" charset="-122"/>
                      </a:endParaRPr>
                    </a:p>
                  </a:txBody>
                  <a:tcPr marL="0" marR="0" marT="0" marB="0" anchor="ctr"/>
                </a:tc>
              </a:tr>
              <a:tr h="279291">
                <a:tc vMerge="1">
                  <a:txBody>
                    <a:bodyPr/>
                    <a:lstStyle/>
                    <a:p>
                      <a:pPr algn="ctr" fontAlgn="ctr"/>
                      <a:endParaRPr lang="zh-CN" altLang="en-US" sz="1800" b="0" i="0" u="none" strike="noStrike" dirty="0">
                        <a:solidFill>
                          <a:srgbClr val="000000"/>
                        </a:solidFill>
                        <a:effectLst/>
                        <a:latin typeface="宋体"/>
                      </a:endParaRPr>
                    </a:p>
                  </a:txBody>
                  <a:tcPr marL="0" marR="0" marT="0" marB="0" anchor="ctr"/>
                </a:tc>
                <a:tc vMerge="1">
                  <a:txBody>
                    <a:bodyPr/>
                    <a:lstStyle/>
                    <a:p>
                      <a:pPr algn="ctr" fontAlgn="ctr"/>
                      <a:endParaRPr lang="en-US" sz="1800" b="0" i="0" u="none" strike="noStrike" dirty="0">
                        <a:solidFill>
                          <a:srgbClr val="000000"/>
                        </a:solidFill>
                        <a:effectLst/>
                        <a:latin typeface="宋体"/>
                      </a:endParaRPr>
                    </a:p>
                  </a:txBody>
                  <a:tcPr marL="0" marR="0" marT="0" marB="0" anchor="ctr"/>
                </a:tc>
                <a:tc vMerge="1">
                  <a:txBody>
                    <a:bodyPr/>
                    <a:lstStyle/>
                    <a:p>
                      <a:endParaRPr lang="zh-CN" altLang="en-US" dirty="0"/>
                    </a:p>
                  </a:txBody>
                  <a:tcPr marL="0" marR="0" marT="0" marB="0" anchor="ctr"/>
                </a:tc>
                <a:tc vMerge="1">
                  <a:txBody>
                    <a:bodyPr/>
                    <a:lstStyle/>
                    <a:p>
                      <a:pPr algn="ctr" fontAlgn="ctr"/>
                      <a:endParaRPr lang="en-US" altLang="zh-CN" sz="1800" b="0" i="0" u="none" strike="noStrike" dirty="0">
                        <a:solidFill>
                          <a:srgbClr val="000000"/>
                        </a:solidFill>
                        <a:effectLst/>
                        <a:latin typeface="宋体"/>
                      </a:endParaRPr>
                    </a:p>
                  </a:txBody>
                  <a:tcPr marL="0" marR="0" marT="0" marB="0" anchor="ctr"/>
                </a:tc>
                <a:tc>
                  <a:txBody>
                    <a:bodyPr/>
                    <a:lstStyle/>
                    <a:p>
                      <a:pPr algn="ctr" fontAlgn="ctr"/>
                      <a:r>
                        <a:rPr lang="en-US" altLang="zh-CN" sz="1600" u="none" strike="noStrike" dirty="0" smtClean="0">
                          <a:solidFill>
                            <a:schemeClr val="tx1"/>
                          </a:solidFill>
                          <a:effectLst/>
                          <a:latin typeface="微软雅黑" pitchFamily="34" charset="-122"/>
                          <a:ea typeface="微软雅黑" pitchFamily="34" charset="-122"/>
                        </a:rPr>
                        <a:t>5P</a:t>
                      </a:r>
                      <a:r>
                        <a:rPr lang="zh-CN" altLang="en-US" sz="1600" u="none" strike="noStrike" dirty="0" smtClean="0">
                          <a:solidFill>
                            <a:schemeClr val="tx1"/>
                          </a:solidFill>
                          <a:effectLst/>
                          <a:latin typeface="微软雅黑" pitchFamily="34" charset="-122"/>
                          <a:ea typeface="微软雅黑" pitchFamily="34" charset="-122"/>
                        </a:rPr>
                        <a:t>定频</a:t>
                      </a:r>
                      <a:r>
                        <a:rPr lang="en-US" altLang="zh-CN" sz="1600" u="none" strike="noStrike" dirty="0" smtClean="0">
                          <a:solidFill>
                            <a:schemeClr val="tx1"/>
                          </a:solidFill>
                          <a:effectLst/>
                          <a:latin typeface="微软雅黑" pitchFamily="34" charset="-122"/>
                          <a:ea typeface="微软雅黑" pitchFamily="34" charset="-122"/>
                        </a:rPr>
                        <a:t>120</a:t>
                      </a:r>
                      <a:endParaRPr lang="en-US" altLang="zh-CN" sz="1600" b="0" i="0" u="none" strike="noStrike" dirty="0">
                        <a:solidFill>
                          <a:schemeClr val="tx1"/>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600" u="none" strike="noStrike" dirty="0" smtClean="0">
                          <a:effectLst/>
                          <a:latin typeface="微软雅黑" pitchFamily="34" charset="-122"/>
                          <a:ea typeface="微软雅黑" pitchFamily="34" charset="-122"/>
                        </a:rPr>
                        <a:t>0.7</a:t>
                      </a:r>
                      <a:endParaRPr lang="en-US" altLang="zh-CN" sz="1600" b="0" i="0" u="none" strike="noStrike" dirty="0">
                        <a:solidFill>
                          <a:srgbClr val="000000"/>
                        </a:solidFill>
                        <a:effectLst/>
                        <a:latin typeface="微软雅黑" pitchFamily="34" charset="-122"/>
                        <a:ea typeface="微软雅黑" pitchFamily="34" charset="-122"/>
                      </a:endParaRPr>
                    </a:p>
                  </a:txBody>
                  <a:tcPr marL="0" marR="0" marT="0" marB="0" anchor="ctr"/>
                </a:tc>
              </a:tr>
            </a:tbl>
          </a:graphicData>
        </a:graphic>
      </p:graphicFrame>
      <p:sp>
        <p:nvSpPr>
          <p:cNvPr id="10" name="TextBox 1"/>
          <p:cNvSpPr txBox="1"/>
          <p:nvPr/>
        </p:nvSpPr>
        <p:spPr>
          <a:xfrm>
            <a:off x="198789" y="980453"/>
            <a:ext cx="3974223" cy="425053"/>
          </a:xfrm>
          <a:prstGeom prst="rect">
            <a:avLst/>
          </a:prstGeom>
          <a:noFill/>
        </p:spPr>
        <p:txBody>
          <a:bodyPr wrap="square" rtlCol="0">
            <a:spAutoFit/>
          </a:bodyPr>
          <a:lstStyle/>
          <a:p>
            <a:pPr fontAlgn="auto">
              <a:spcBef>
                <a:spcPts val="0"/>
              </a:spcBef>
              <a:spcAft>
                <a:spcPts val="0"/>
              </a:spcAft>
            </a:pPr>
            <a:r>
              <a:rPr lang="en-US" altLang="zh-CN" sz="2162" b="1" dirty="0">
                <a:solidFill>
                  <a:prstClr val="black"/>
                </a:solidFill>
                <a:latin typeface="微软雅黑" panose="020B0503020204020204" pitchFamily="34" charset="-122"/>
                <a:ea typeface="微软雅黑" panose="020B0503020204020204" pitchFamily="34" charset="-122"/>
              </a:rPr>
              <a:t>2019</a:t>
            </a:r>
            <a:r>
              <a:rPr lang="zh-CN" altLang="en-US" sz="2162" b="1" dirty="0">
                <a:solidFill>
                  <a:prstClr val="black"/>
                </a:solidFill>
                <a:latin typeface="微软雅黑" panose="020B0503020204020204" pitchFamily="34" charset="-122"/>
                <a:ea typeface="微软雅黑" panose="020B0503020204020204" pitchFamily="34" charset="-122"/>
              </a:rPr>
              <a:t>年空调结构平台规划</a:t>
            </a:r>
          </a:p>
        </p:txBody>
      </p:sp>
      <p:sp>
        <p:nvSpPr>
          <p:cNvPr id="4" name="右箭头 3"/>
          <p:cNvSpPr/>
          <p:nvPr/>
        </p:nvSpPr>
        <p:spPr>
          <a:xfrm>
            <a:off x="7071217" y="2854738"/>
            <a:ext cx="681562" cy="4543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itchFamily="34" charset="-122"/>
              <a:ea typeface="微软雅黑" pitchFamily="34" charset="-122"/>
            </a:endParaRPr>
          </a:p>
        </p:txBody>
      </p:sp>
      <p:sp>
        <p:nvSpPr>
          <p:cNvPr id="12" name="右箭头 11"/>
          <p:cNvSpPr/>
          <p:nvPr/>
        </p:nvSpPr>
        <p:spPr>
          <a:xfrm>
            <a:off x="7038086" y="4880482"/>
            <a:ext cx="681562" cy="4543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微软雅黑" pitchFamily="34" charset="-122"/>
              <a:ea typeface="微软雅黑" pitchFamily="34" charset="-122"/>
            </a:endParaRPr>
          </a:p>
        </p:txBody>
      </p:sp>
      <p:sp>
        <p:nvSpPr>
          <p:cNvPr id="13" name="矩形 12"/>
          <p:cNvSpPr/>
          <p:nvPr/>
        </p:nvSpPr>
        <p:spPr>
          <a:xfrm>
            <a:off x="7852175" y="2559921"/>
            <a:ext cx="2357072" cy="885755"/>
          </a:xfrm>
          <a:prstGeom prst="rect">
            <a:avLst/>
          </a:prstGeom>
        </p:spPr>
        <p:txBody>
          <a:bodyPr wrap="square">
            <a:spAutoFit/>
          </a:bodyPr>
          <a:lstStyle/>
          <a:p>
            <a:pPr fontAlgn="auto">
              <a:spcBef>
                <a:spcPts val="540"/>
              </a:spcBef>
              <a:spcAft>
                <a:spcPts val="0"/>
              </a:spcAft>
            </a:pPr>
            <a:r>
              <a:rPr lang="zh-CN" altLang="en-US" sz="1441" dirty="0">
                <a:solidFill>
                  <a:prstClr val="black"/>
                </a:solidFill>
                <a:latin typeface="微软雅黑" pitchFamily="34" charset="-122"/>
                <a:ea typeface="微软雅黑" pitchFamily="34" charset="-122"/>
              </a:rPr>
              <a:t>现状：挂柜共</a:t>
            </a:r>
            <a:r>
              <a:rPr lang="en-US" altLang="zh-CN" sz="1441" dirty="0">
                <a:solidFill>
                  <a:prstClr val="black"/>
                </a:solidFill>
                <a:latin typeface="微软雅黑" pitchFamily="34" charset="-122"/>
                <a:ea typeface="微软雅黑" pitchFamily="34" charset="-122"/>
              </a:rPr>
              <a:t>8</a:t>
            </a:r>
            <a:r>
              <a:rPr lang="zh-CN" altLang="en-US" sz="1441" dirty="0">
                <a:solidFill>
                  <a:prstClr val="black"/>
                </a:solidFill>
                <a:latin typeface="微软雅黑" pitchFamily="34" charset="-122"/>
                <a:ea typeface="微软雅黑" pitchFamily="34" charset="-122"/>
              </a:rPr>
              <a:t>个平台</a:t>
            </a:r>
            <a:endParaRPr lang="en-US" altLang="zh-CN" sz="1441" dirty="0">
              <a:solidFill>
                <a:prstClr val="black"/>
              </a:solidFill>
              <a:latin typeface="微软雅黑" pitchFamily="34" charset="-122"/>
              <a:ea typeface="微软雅黑" pitchFamily="34" charset="-122"/>
            </a:endParaRPr>
          </a:p>
          <a:p>
            <a:pPr fontAlgn="auto">
              <a:spcBef>
                <a:spcPts val="540"/>
              </a:spcBef>
              <a:spcAft>
                <a:spcPts val="0"/>
              </a:spcAft>
            </a:pPr>
            <a:r>
              <a:rPr lang="en-US" altLang="zh-CN" sz="1441" b="1" dirty="0">
                <a:solidFill>
                  <a:prstClr val="black"/>
                </a:solidFill>
                <a:latin typeface="微软雅黑" pitchFamily="34" charset="-122"/>
                <a:ea typeface="微软雅黑" pitchFamily="34" charset="-122"/>
              </a:rPr>
              <a:t>2020</a:t>
            </a:r>
            <a:r>
              <a:rPr lang="zh-CN" altLang="en-US" sz="1441" b="1" dirty="0">
                <a:solidFill>
                  <a:prstClr val="black"/>
                </a:solidFill>
                <a:latin typeface="微软雅黑" pitchFamily="34" charset="-122"/>
                <a:ea typeface="微软雅黑" pitchFamily="34" charset="-122"/>
              </a:rPr>
              <a:t>目标：优化到</a:t>
            </a:r>
            <a:r>
              <a:rPr lang="en-US" altLang="zh-CN" sz="1441" b="1" dirty="0">
                <a:solidFill>
                  <a:prstClr val="black"/>
                </a:solidFill>
                <a:latin typeface="微软雅黑" pitchFamily="34" charset="-122"/>
                <a:ea typeface="微软雅黑" pitchFamily="34" charset="-122"/>
              </a:rPr>
              <a:t>6</a:t>
            </a:r>
            <a:r>
              <a:rPr lang="zh-CN" altLang="en-US" sz="1441" b="1" dirty="0">
                <a:solidFill>
                  <a:prstClr val="black"/>
                </a:solidFill>
                <a:latin typeface="微软雅黑" pitchFamily="34" charset="-122"/>
                <a:ea typeface="微软雅黑" pitchFamily="34" charset="-122"/>
              </a:rPr>
              <a:t>个</a:t>
            </a:r>
            <a:endParaRPr lang="en-US" altLang="zh-CN" sz="1441" b="1" dirty="0">
              <a:solidFill>
                <a:prstClr val="black"/>
              </a:solidFill>
              <a:latin typeface="微软雅黑" pitchFamily="34" charset="-122"/>
              <a:ea typeface="微软雅黑" pitchFamily="34" charset="-122"/>
            </a:endParaRPr>
          </a:p>
          <a:p>
            <a:pPr fontAlgn="auto">
              <a:spcBef>
                <a:spcPts val="540"/>
              </a:spcBef>
              <a:spcAft>
                <a:spcPts val="0"/>
              </a:spcAft>
            </a:pPr>
            <a:r>
              <a:rPr lang="zh-CN" altLang="en-US" sz="1441" dirty="0">
                <a:solidFill>
                  <a:prstClr val="black"/>
                </a:solidFill>
                <a:latin typeface="微软雅黑" pitchFamily="34" charset="-122"/>
                <a:ea typeface="微软雅黑" pitchFamily="34" charset="-122"/>
              </a:rPr>
              <a:t>中长期目标：优化到</a:t>
            </a:r>
            <a:r>
              <a:rPr lang="en-US" altLang="zh-CN" sz="1441" dirty="0">
                <a:solidFill>
                  <a:prstClr val="black"/>
                </a:solidFill>
                <a:latin typeface="微软雅黑" pitchFamily="34" charset="-122"/>
                <a:ea typeface="微软雅黑" pitchFamily="34" charset="-122"/>
              </a:rPr>
              <a:t>4</a:t>
            </a:r>
            <a:r>
              <a:rPr lang="zh-CN" altLang="en-US" sz="1441" dirty="0">
                <a:solidFill>
                  <a:prstClr val="black"/>
                </a:solidFill>
                <a:latin typeface="微软雅黑" pitchFamily="34" charset="-122"/>
                <a:ea typeface="微软雅黑" pitchFamily="34" charset="-122"/>
              </a:rPr>
              <a:t>个</a:t>
            </a:r>
            <a:endParaRPr lang="en-US" altLang="zh-CN" sz="1441" dirty="0">
              <a:solidFill>
                <a:prstClr val="black"/>
              </a:solidFill>
              <a:latin typeface="微软雅黑" pitchFamily="34" charset="-122"/>
              <a:ea typeface="微软雅黑" pitchFamily="34" charset="-122"/>
            </a:endParaRPr>
          </a:p>
        </p:txBody>
      </p:sp>
      <p:sp>
        <p:nvSpPr>
          <p:cNvPr id="14" name="矩形 13"/>
          <p:cNvSpPr/>
          <p:nvPr/>
        </p:nvSpPr>
        <p:spPr>
          <a:xfrm>
            <a:off x="7880574" y="4664150"/>
            <a:ext cx="2357072" cy="885755"/>
          </a:xfrm>
          <a:prstGeom prst="rect">
            <a:avLst/>
          </a:prstGeom>
        </p:spPr>
        <p:txBody>
          <a:bodyPr wrap="square">
            <a:spAutoFit/>
          </a:bodyPr>
          <a:lstStyle/>
          <a:p>
            <a:pPr fontAlgn="auto">
              <a:spcBef>
                <a:spcPts val="540"/>
              </a:spcBef>
              <a:spcAft>
                <a:spcPts val="0"/>
              </a:spcAft>
            </a:pPr>
            <a:r>
              <a:rPr lang="zh-CN" altLang="en-US" sz="1441" dirty="0">
                <a:solidFill>
                  <a:prstClr val="black"/>
                </a:solidFill>
                <a:latin typeface="微软雅黑" pitchFamily="34" charset="-122"/>
                <a:ea typeface="微软雅黑" pitchFamily="34" charset="-122"/>
              </a:rPr>
              <a:t>现状：挂柜共</a:t>
            </a:r>
            <a:r>
              <a:rPr lang="en-US" altLang="zh-CN" sz="1441" dirty="0">
                <a:solidFill>
                  <a:prstClr val="black"/>
                </a:solidFill>
                <a:latin typeface="微软雅黑" pitchFamily="34" charset="-122"/>
                <a:ea typeface="微软雅黑" pitchFamily="34" charset="-122"/>
              </a:rPr>
              <a:t>7</a:t>
            </a:r>
            <a:r>
              <a:rPr lang="zh-CN" altLang="en-US" sz="1441" dirty="0">
                <a:solidFill>
                  <a:prstClr val="black"/>
                </a:solidFill>
                <a:latin typeface="微软雅黑" pitchFamily="34" charset="-122"/>
                <a:ea typeface="微软雅黑" pitchFamily="34" charset="-122"/>
              </a:rPr>
              <a:t>个平台</a:t>
            </a:r>
            <a:endParaRPr lang="en-US" altLang="zh-CN" sz="1441" dirty="0">
              <a:solidFill>
                <a:prstClr val="black"/>
              </a:solidFill>
              <a:latin typeface="微软雅黑" pitchFamily="34" charset="-122"/>
              <a:ea typeface="微软雅黑" pitchFamily="34" charset="-122"/>
            </a:endParaRPr>
          </a:p>
          <a:p>
            <a:pPr fontAlgn="auto">
              <a:spcBef>
                <a:spcPts val="540"/>
              </a:spcBef>
              <a:spcAft>
                <a:spcPts val="0"/>
              </a:spcAft>
            </a:pPr>
            <a:r>
              <a:rPr lang="en-US" altLang="zh-CN" sz="1441" b="1" dirty="0">
                <a:solidFill>
                  <a:prstClr val="black"/>
                </a:solidFill>
                <a:latin typeface="微软雅黑" pitchFamily="34" charset="-122"/>
                <a:ea typeface="微软雅黑" pitchFamily="34" charset="-122"/>
              </a:rPr>
              <a:t>2020</a:t>
            </a:r>
            <a:r>
              <a:rPr lang="zh-CN" altLang="en-US" sz="1441" b="1" dirty="0">
                <a:solidFill>
                  <a:prstClr val="black"/>
                </a:solidFill>
                <a:latin typeface="微软雅黑" pitchFamily="34" charset="-122"/>
                <a:ea typeface="微软雅黑" pitchFamily="34" charset="-122"/>
              </a:rPr>
              <a:t>目标：优化到</a:t>
            </a:r>
            <a:r>
              <a:rPr lang="en-US" altLang="zh-CN" sz="1441" b="1" dirty="0">
                <a:solidFill>
                  <a:prstClr val="black"/>
                </a:solidFill>
                <a:latin typeface="微软雅黑" pitchFamily="34" charset="-122"/>
                <a:ea typeface="微软雅黑" pitchFamily="34" charset="-122"/>
              </a:rPr>
              <a:t>5</a:t>
            </a:r>
            <a:r>
              <a:rPr lang="zh-CN" altLang="en-US" sz="1441" b="1" dirty="0">
                <a:solidFill>
                  <a:prstClr val="black"/>
                </a:solidFill>
                <a:latin typeface="微软雅黑" pitchFamily="34" charset="-122"/>
                <a:ea typeface="微软雅黑" pitchFamily="34" charset="-122"/>
              </a:rPr>
              <a:t>个</a:t>
            </a:r>
            <a:endParaRPr lang="en-US" altLang="zh-CN" sz="1441" b="1" dirty="0">
              <a:solidFill>
                <a:prstClr val="black"/>
              </a:solidFill>
              <a:latin typeface="微软雅黑" pitchFamily="34" charset="-122"/>
              <a:ea typeface="微软雅黑" pitchFamily="34" charset="-122"/>
            </a:endParaRPr>
          </a:p>
          <a:p>
            <a:pPr fontAlgn="auto">
              <a:spcBef>
                <a:spcPts val="540"/>
              </a:spcBef>
              <a:spcAft>
                <a:spcPts val="0"/>
              </a:spcAft>
            </a:pPr>
            <a:r>
              <a:rPr lang="zh-CN" altLang="en-US" sz="1441" dirty="0">
                <a:solidFill>
                  <a:prstClr val="black"/>
                </a:solidFill>
                <a:latin typeface="微软雅黑" pitchFamily="34" charset="-122"/>
                <a:ea typeface="微软雅黑" pitchFamily="34" charset="-122"/>
              </a:rPr>
              <a:t>中长期目标：优化到</a:t>
            </a:r>
            <a:r>
              <a:rPr lang="en-US" altLang="zh-CN" sz="1441" dirty="0">
                <a:solidFill>
                  <a:prstClr val="black"/>
                </a:solidFill>
                <a:latin typeface="微软雅黑" pitchFamily="34" charset="-122"/>
                <a:ea typeface="微软雅黑" pitchFamily="34" charset="-122"/>
              </a:rPr>
              <a:t>4</a:t>
            </a:r>
            <a:r>
              <a:rPr lang="zh-CN" altLang="en-US" sz="1441" dirty="0">
                <a:solidFill>
                  <a:prstClr val="black"/>
                </a:solidFill>
                <a:latin typeface="微软雅黑" pitchFamily="34" charset="-122"/>
                <a:ea typeface="微软雅黑" pitchFamily="34" charset="-122"/>
              </a:rPr>
              <a:t>个</a:t>
            </a:r>
            <a:endParaRPr lang="en-US" altLang="zh-CN" sz="1441" dirty="0">
              <a:solidFill>
                <a:prstClr val="black"/>
              </a:solidFill>
              <a:latin typeface="微软雅黑" pitchFamily="34" charset="-122"/>
              <a:ea typeface="微软雅黑" pitchFamily="34" charset="-122"/>
            </a:endParaRPr>
          </a:p>
        </p:txBody>
      </p:sp>
      <p:sp>
        <p:nvSpPr>
          <p:cNvPr id="15" name="矩形 14"/>
          <p:cNvSpPr/>
          <p:nvPr/>
        </p:nvSpPr>
        <p:spPr>
          <a:xfrm>
            <a:off x="312384" y="1498666"/>
            <a:ext cx="10067254" cy="646331"/>
          </a:xfrm>
          <a:prstGeom prst="rect">
            <a:avLst/>
          </a:prstGeom>
        </p:spPr>
        <p:txBody>
          <a:bodyPr wrap="square">
            <a:spAutoFit/>
          </a:bodyPr>
          <a:lstStyle/>
          <a:p>
            <a:pPr fontAlgn="auto">
              <a:spcBef>
                <a:spcPts val="1081"/>
              </a:spcBef>
              <a:spcAft>
                <a:spcPts val="0"/>
              </a:spcAft>
            </a:pPr>
            <a:r>
              <a:rPr lang="zh-CN" altLang="en-US" dirty="0">
                <a:solidFill>
                  <a:srgbClr val="002060"/>
                </a:solidFill>
                <a:latin typeface="微软雅黑" pitchFamily="34" charset="-122"/>
                <a:ea typeface="微软雅黑" pitchFamily="34" charset="-122"/>
              </a:rPr>
              <a:t>结</a:t>
            </a:r>
            <a:r>
              <a:rPr lang="zh-CN" altLang="en-US" dirty="0" smtClean="0">
                <a:solidFill>
                  <a:srgbClr val="002060"/>
                </a:solidFill>
                <a:latin typeface="微软雅黑" pitchFamily="34" charset="-122"/>
                <a:ea typeface="微软雅黑" pitchFamily="34" charset="-122"/>
              </a:rPr>
              <a:t>合行业技术发展趋势（艺术化、舒适化、智能、健康、节能），及行业竞争需要，确定长虹空调结构平台。</a:t>
            </a:r>
            <a:endParaRPr lang="en-US" altLang="zh-CN" dirty="0" smtClean="0">
              <a:solidFill>
                <a:srgbClr val="002060"/>
              </a:solidFill>
              <a:latin typeface="微软雅黑" pitchFamily="34" charset="-122"/>
              <a:ea typeface="微软雅黑" pitchFamily="34" charset="-122"/>
            </a:endParaRPr>
          </a:p>
        </p:txBody>
      </p:sp>
    </p:spTree>
    <p:extLst>
      <p:ext uri="{BB962C8B-B14F-4D97-AF65-F5344CB8AC3E}">
        <p14:creationId xmlns:p14="http://schemas.microsoft.com/office/powerpoint/2010/main" val="245154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randombar(horizontal)">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animBg="1"/>
      <p:bldP spid="12" grpId="0" animBg="1"/>
      <p:bldP spid="13" grpId="0"/>
      <p:bldP spid="14" grpId="0"/>
      <p:bldP spid="1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
          <p:cNvSpPr txBox="1"/>
          <p:nvPr/>
        </p:nvSpPr>
        <p:spPr>
          <a:xfrm>
            <a:off x="127794" y="1037251"/>
            <a:ext cx="4045218" cy="425053"/>
          </a:xfrm>
          <a:prstGeom prst="rect">
            <a:avLst/>
          </a:prstGeom>
          <a:noFill/>
        </p:spPr>
        <p:txBody>
          <a:bodyPr wrap="square" rtlCol="0">
            <a:spAutoFit/>
          </a:bodyPr>
          <a:lstStyle/>
          <a:p>
            <a:pPr fontAlgn="auto">
              <a:spcBef>
                <a:spcPts val="0"/>
              </a:spcBef>
              <a:spcAft>
                <a:spcPts val="0"/>
              </a:spcAft>
            </a:pPr>
            <a:r>
              <a:rPr lang="en-US" altLang="zh-CN" sz="2162" b="1" dirty="0">
                <a:solidFill>
                  <a:prstClr val="black"/>
                </a:solidFill>
                <a:latin typeface="微软雅黑" panose="020B0503020204020204" pitchFamily="34" charset="-122"/>
                <a:ea typeface="微软雅黑" panose="020B0503020204020204" pitchFamily="34" charset="-122"/>
              </a:rPr>
              <a:t>2020</a:t>
            </a:r>
            <a:r>
              <a:rPr lang="zh-CN" altLang="en-US" sz="2162" b="1" dirty="0">
                <a:solidFill>
                  <a:prstClr val="black"/>
                </a:solidFill>
                <a:latin typeface="微软雅黑" panose="020B0503020204020204" pitchFamily="34" charset="-122"/>
                <a:ea typeface="微软雅黑" panose="020B0503020204020204" pitchFamily="34" charset="-122"/>
              </a:rPr>
              <a:t>年空调产品平台规划</a:t>
            </a:r>
          </a:p>
        </p:txBody>
      </p:sp>
      <p:sp>
        <p:nvSpPr>
          <p:cNvPr id="2" name="矩形 1"/>
          <p:cNvSpPr/>
          <p:nvPr/>
        </p:nvSpPr>
        <p:spPr>
          <a:xfrm>
            <a:off x="482782" y="1680308"/>
            <a:ext cx="9882664" cy="646331"/>
          </a:xfrm>
          <a:prstGeom prst="rect">
            <a:avLst/>
          </a:prstGeom>
        </p:spPr>
        <p:txBody>
          <a:bodyPr wrap="square">
            <a:spAutoFit/>
          </a:bodyPr>
          <a:lstStyle/>
          <a:p>
            <a:pPr fontAlgn="auto">
              <a:spcBef>
                <a:spcPts val="0"/>
              </a:spcBef>
              <a:spcAft>
                <a:spcPts val="0"/>
              </a:spcAft>
            </a:pPr>
            <a:r>
              <a:rPr lang="zh-CN" altLang="en-US" dirty="0" smtClean="0">
                <a:solidFill>
                  <a:srgbClr val="002060"/>
                </a:solidFill>
                <a:latin typeface="微软雅黑" pitchFamily="34" charset="-122"/>
                <a:ea typeface="微软雅黑" pitchFamily="34" charset="-122"/>
              </a:rPr>
              <a:t>基于用户感知的产品平台定义：通过制冷规格、能</a:t>
            </a:r>
            <a:r>
              <a:rPr lang="zh-CN" altLang="en-US" dirty="0">
                <a:solidFill>
                  <a:srgbClr val="002060"/>
                </a:solidFill>
                <a:latin typeface="微软雅黑" pitchFamily="34" charset="-122"/>
                <a:ea typeface="微软雅黑" pitchFamily="34" charset="-122"/>
              </a:rPr>
              <a:t>效等</a:t>
            </a:r>
            <a:r>
              <a:rPr lang="zh-CN" altLang="en-US" dirty="0" smtClean="0">
                <a:solidFill>
                  <a:srgbClr val="002060"/>
                </a:solidFill>
                <a:latin typeface="微软雅黑" pitchFamily="34" charset="-122"/>
                <a:ea typeface="微软雅黑" pitchFamily="34" charset="-122"/>
              </a:rPr>
              <a:t>级、定</a:t>
            </a:r>
            <a:r>
              <a:rPr lang="en-US" altLang="zh-CN" dirty="0">
                <a:solidFill>
                  <a:srgbClr val="002060"/>
                </a:solidFill>
                <a:latin typeface="微软雅黑" pitchFamily="34" charset="-122"/>
                <a:ea typeface="微软雅黑" pitchFamily="34" charset="-122"/>
              </a:rPr>
              <a:t>\</a:t>
            </a:r>
            <a:r>
              <a:rPr lang="zh-CN" altLang="en-US" dirty="0">
                <a:solidFill>
                  <a:srgbClr val="002060"/>
                </a:solidFill>
                <a:latin typeface="微软雅黑" pitchFamily="34" charset="-122"/>
                <a:ea typeface="微软雅黑" pitchFamily="34" charset="-122"/>
              </a:rPr>
              <a:t>变</a:t>
            </a:r>
            <a:r>
              <a:rPr lang="zh-CN" altLang="en-US" dirty="0" smtClean="0">
                <a:solidFill>
                  <a:srgbClr val="002060"/>
                </a:solidFill>
                <a:latin typeface="微软雅黑" pitchFamily="34" charset="-122"/>
                <a:ea typeface="微软雅黑" pitchFamily="34" charset="-122"/>
              </a:rPr>
              <a:t>频属性</a:t>
            </a:r>
            <a:r>
              <a:rPr lang="zh-CN" altLang="en-US" dirty="0">
                <a:solidFill>
                  <a:srgbClr val="002060"/>
                </a:solidFill>
                <a:latin typeface="微软雅黑" pitchFamily="34" charset="-122"/>
                <a:ea typeface="微软雅黑" pitchFamily="34" charset="-122"/>
              </a:rPr>
              <a:t>、</a:t>
            </a:r>
            <a:r>
              <a:rPr lang="zh-CN" altLang="en-US" dirty="0" smtClean="0">
                <a:solidFill>
                  <a:srgbClr val="002060"/>
                </a:solidFill>
                <a:latin typeface="微软雅黑" pitchFamily="34" charset="-122"/>
                <a:ea typeface="微软雅黑" pitchFamily="34" charset="-122"/>
              </a:rPr>
              <a:t>内</a:t>
            </a:r>
            <a:r>
              <a:rPr lang="zh-CN" altLang="en-US" dirty="0">
                <a:solidFill>
                  <a:srgbClr val="002060"/>
                </a:solidFill>
                <a:latin typeface="微软雅黑" pitchFamily="34" charset="-122"/>
                <a:ea typeface="微软雅黑" pitchFamily="34" charset="-122"/>
              </a:rPr>
              <a:t>机结构基</a:t>
            </a:r>
            <a:r>
              <a:rPr lang="zh-CN" altLang="en-US" dirty="0" smtClean="0">
                <a:solidFill>
                  <a:srgbClr val="002060"/>
                </a:solidFill>
                <a:latin typeface="微软雅黑" pitchFamily="34" charset="-122"/>
                <a:ea typeface="微软雅黑" pitchFamily="34" charset="-122"/>
              </a:rPr>
              <a:t>座这五个关键因素来统一规范平台数量。</a:t>
            </a:r>
            <a:endParaRPr lang="zh-CN" altLang="en-US" dirty="0">
              <a:solidFill>
                <a:srgbClr val="002060"/>
              </a:solidFill>
              <a:latin typeface="微软雅黑" pitchFamily="34" charset="-122"/>
              <a:ea typeface="微软雅黑" pitchFamily="34" charset="-122"/>
            </a:endParaRPr>
          </a:p>
        </p:txBody>
      </p:sp>
      <p:grpSp>
        <p:nvGrpSpPr>
          <p:cNvPr id="11" name="组合 31"/>
          <p:cNvGrpSpPr>
            <a:grpSpLocks/>
          </p:cNvGrpSpPr>
          <p:nvPr/>
        </p:nvGrpSpPr>
        <p:grpSpPr bwMode="auto">
          <a:xfrm>
            <a:off x="2560655" y="2373406"/>
            <a:ext cx="5587481" cy="1418436"/>
            <a:chOff x="2800919" y="4932114"/>
            <a:chExt cx="4467491" cy="651770"/>
          </a:xfrm>
        </p:grpSpPr>
        <p:sp>
          <p:nvSpPr>
            <p:cNvPr id="12" name="椭圆 9"/>
            <p:cNvSpPr/>
            <p:nvPr/>
          </p:nvSpPr>
          <p:spPr>
            <a:xfrm>
              <a:off x="5612654" y="4932114"/>
              <a:ext cx="1655756"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801" b="1" dirty="0">
                  <a:solidFill>
                    <a:prstClr val="white"/>
                  </a:solidFill>
                </a:rPr>
                <a:t>2020</a:t>
              </a:r>
              <a:r>
                <a:rPr lang="zh-CN" altLang="en-US" sz="1801" b="1" dirty="0">
                  <a:solidFill>
                    <a:prstClr val="white"/>
                  </a:solidFill>
                </a:rPr>
                <a:t>年目标</a:t>
              </a:r>
              <a:endParaRPr lang="en-US" altLang="zh-CN" sz="1801" b="1" dirty="0">
                <a:solidFill>
                  <a:prstClr val="white"/>
                </a:solidFill>
              </a:endParaRPr>
            </a:p>
            <a:p>
              <a:pPr algn="ctr" fontAlgn="auto">
                <a:spcBef>
                  <a:spcPts val="0"/>
                </a:spcBef>
                <a:spcAft>
                  <a:spcPts val="0"/>
                </a:spcAft>
                <a:defRPr/>
              </a:pPr>
              <a:r>
                <a:rPr lang="en-US" altLang="zh-CN" sz="2162" b="1" dirty="0">
                  <a:solidFill>
                    <a:prstClr val="white"/>
                  </a:solidFill>
                </a:rPr>
                <a:t>30</a:t>
              </a:r>
              <a:r>
                <a:rPr lang="zh-CN" altLang="en-US" sz="2162" b="1" dirty="0">
                  <a:solidFill>
                    <a:prstClr val="white"/>
                  </a:solidFill>
                </a:rPr>
                <a:t>个</a:t>
              </a:r>
            </a:p>
          </p:txBody>
        </p:sp>
        <p:sp>
          <p:nvSpPr>
            <p:cNvPr id="14" name="椭圆 9"/>
            <p:cNvSpPr/>
            <p:nvPr/>
          </p:nvSpPr>
          <p:spPr>
            <a:xfrm>
              <a:off x="2800919" y="4935812"/>
              <a:ext cx="17287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801" b="1" dirty="0">
                  <a:solidFill>
                    <a:prstClr val="white"/>
                  </a:solidFill>
                </a:rPr>
                <a:t>2019</a:t>
              </a:r>
              <a:r>
                <a:rPr lang="zh-CN" altLang="en-US" sz="1801" b="1" dirty="0">
                  <a:solidFill>
                    <a:prstClr val="white"/>
                  </a:solidFill>
                </a:rPr>
                <a:t>年现状</a:t>
              </a:r>
              <a:endParaRPr lang="en-US" altLang="zh-CN" sz="1801" b="1" dirty="0">
                <a:solidFill>
                  <a:prstClr val="white"/>
                </a:solidFill>
              </a:endParaRPr>
            </a:p>
            <a:p>
              <a:pPr algn="ctr" fontAlgn="auto">
                <a:spcBef>
                  <a:spcPts val="0"/>
                </a:spcBef>
                <a:spcAft>
                  <a:spcPts val="0"/>
                </a:spcAft>
                <a:defRPr/>
              </a:pPr>
              <a:r>
                <a:rPr lang="en-US" altLang="zh-CN" sz="2162" b="1" dirty="0">
                  <a:solidFill>
                    <a:prstClr val="white"/>
                  </a:solidFill>
                </a:rPr>
                <a:t>46</a:t>
              </a:r>
              <a:r>
                <a:rPr lang="zh-CN" altLang="en-US" sz="2162" b="1" dirty="0">
                  <a:solidFill>
                    <a:prstClr val="white"/>
                  </a:solidFill>
                </a:rPr>
                <a:t>个</a:t>
              </a:r>
            </a:p>
          </p:txBody>
        </p:sp>
      </p:grpSp>
      <p:sp>
        <p:nvSpPr>
          <p:cNvPr id="17" name="右箭头 16"/>
          <p:cNvSpPr/>
          <p:nvPr/>
        </p:nvSpPr>
        <p:spPr>
          <a:xfrm>
            <a:off x="5196917" y="2851411"/>
            <a:ext cx="567969" cy="4543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3268053965"/>
              </p:ext>
            </p:extLst>
          </p:nvPr>
        </p:nvGraphicFramePr>
        <p:xfrm>
          <a:off x="965545" y="4118457"/>
          <a:ext cx="8746724" cy="1788460"/>
        </p:xfrm>
        <a:graphic>
          <a:graphicData uri="http://schemas.openxmlformats.org/drawingml/2006/table">
            <a:tbl>
              <a:tblPr>
                <a:tableStyleId>{5DA37D80-6434-44D0-A028-1B22A696006F}</a:tableStyleId>
              </a:tblPr>
              <a:tblGrid>
                <a:gridCol w="941773"/>
                <a:gridCol w="1051647"/>
                <a:gridCol w="706331"/>
                <a:gridCol w="690634"/>
                <a:gridCol w="706331"/>
                <a:gridCol w="835824"/>
                <a:gridCol w="784811"/>
                <a:gridCol w="706331"/>
                <a:gridCol w="722026"/>
                <a:gridCol w="753420"/>
                <a:gridCol w="847596"/>
              </a:tblGrid>
              <a:tr h="539570">
                <a:tc rowSpan="6">
                  <a:txBody>
                    <a:bodyPr/>
                    <a:lstStyle/>
                    <a:p>
                      <a:pPr algn="ctr" fontAlgn="b"/>
                      <a:r>
                        <a:rPr lang="zh-CN" altLang="en-US" sz="1400" b="1" u="none" strike="noStrike" dirty="0" smtClean="0">
                          <a:effectLst/>
                          <a:latin typeface="微软雅黑" pitchFamily="34" charset="-122"/>
                          <a:ea typeface="微软雅黑" pitchFamily="34" charset="-122"/>
                        </a:rPr>
                        <a:t>用</a:t>
                      </a:r>
                      <a:r>
                        <a:rPr lang="zh-CN" altLang="en-US" sz="1400" b="1" u="none" strike="noStrike" dirty="0">
                          <a:effectLst/>
                          <a:latin typeface="微软雅黑" pitchFamily="34" charset="-122"/>
                          <a:ea typeface="微软雅黑" pitchFamily="34" charset="-122"/>
                        </a:rPr>
                        <a:t>户感知</a:t>
                      </a:r>
                      <a:endParaRPr lang="zh-CN" altLang="en-US" sz="1400" b="1" i="0" u="none" strike="noStrike" dirty="0">
                        <a:solidFill>
                          <a:srgbClr val="000000"/>
                        </a:solidFill>
                        <a:effectLst/>
                        <a:latin typeface="微软雅黑" pitchFamily="34" charset="-122"/>
                        <a:ea typeface="微软雅黑" pitchFamily="34" charset="-122"/>
                      </a:endParaRPr>
                    </a:p>
                    <a:p>
                      <a:pPr algn="l" fontAlgn="b"/>
                      <a:r>
                        <a:rPr lang="zh-CN" altLang="en-US" sz="1400" u="none" strike="noStrike" dirty="0">
                          <a:effectLst/>
                          <a:latin typeface="微软雅黑" pitchFamily="34" charset="-122"/>
                          <a:ea typeface="微软雅黑" pitchFamily="34" charset="-122"/>
                        </a:rPr>
                        <a:t>　</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dirty="0">
                          <a:effectLst/>
                          <a:latin typeface="微软雅黑" pitchFamily="34" charset="-122"/>
                          <a:ea typeface="微软雅黑" pitchFamily="34" charset="-122"/>
                        </a:rPr>
                        <a:t>类别 </a:t>
                      </a:r>
                      <a:r>
                        <a:rPr lang="zh-CN" altLang="en-US" sz="1400" u="none" strike="noStrike" dirty="0" smtClean="0">
                          <a:effectLst/>
                          <a:latin typeface="微软雅黑" pitchFamily="34" charset="-122"/>
                          <a:ea typeface="微软雅黑" pitchFamily="34" charset="-122"/>
                        </a:rPr>
                        <a:t>   规</a:t>
                      </a:r>
                      <a:r>
                        <a:rPr lang="zh-CN" altLang="en-US" sz="1400" u="none" strike="noStrike" dirty="0">
                          <a:effectLst/>
                          <a:latin typeface="微软雅黑" pitchFamily="34" charset="-122"/>
                          <a:ea typeface="微软雅黑" pitchFamily="34" charset="-122"/>
                        </a:rPr>
                        <a:t>格</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dirty="0">
                          <a:effectLst/>
                          <a:latin typeface="微软雅黑" pitchFamily="34" charset="-122"/>
                          <a:ea typeface="微软雅黑" pitchFamily="34" charset="-122"/>
                        </a:rPr>
                        <a:t>小</a:t>
                      </a:r>
                      <a:r>
                        <a:rPr lang="en-US" altLang="zh-CN" sz="1400" u="none" strike="noStrike" dirty="0">
                          <a:effectLst/>
                          <a:latin typeface="微软雅黑" pitchFamily="34" charset="-122"/>
                          <a:ea typeface="微软雅黑" pitchFamily="34" charset="-122"/>
                        </a:rPr>
                        <a:t>1</a:t>
                      </a:r>
                      <a:r>
                        <a:rPr lang="en-US" sz="1400" u="none" strike="noStrike" dirty="0">
                          <a:effectLst/>
                          <a:latin typeface="微软雅黑" pitchFamily="34" charset="-122"/>
                          <a:ea typeface="微软雅黑" pitchFamily="34" charset="-122"/>
                        </a:rPr>
                        <a:t>P</a:t>
                      </a:r>
                      <a:endParaRPr 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sz="1400" u="none" strike="noStrike">
                          <a:effectLst/>
                          <a:latin typeface="微软雅黑" pitchFamily="34" charset="-122"/>
                          <a:ea typeface="微软雅黑" pitchFamily="34" charset="-122"/>
                        </a:rPr>
                        <a:t>1P</a:t>
                      </a:r>
                      <a:endParaRPr 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sz="1400" u="none" strike="noStrike" dirty="0">
                          <a:effectLst/>
                          <a:latin typeface="微软雅黑" pitchFamily="34" charset="-122"/>
                          <a:ea typeface="微软雅黑" pitchFamily="34" charset="-122"/>
                        </a:rPr>
                        <a:t>1P</a:t>
                      </a:r>
                      <a:r>
                        <a:rPr lang="zh-CN" altLang="en-US" sz="1400" u="none" strike="noStrike" dirty="0">
                          <a:effectLst/>
                          <a:latin typeface="微软雅黑" pitchFamily="34" charset="-122"/>
                          <a:ea typeface="微软雅黑" pitchFamily="34" charset="-122"/>
                        </a:rPr>
                        <a:t>单冷</a:t>
                      </a:r>
                      <a:endParaRPr lang="zh-CN" altLang="en-US" sz="1400" b="0"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sz="1400" u="none" strike="noStrike">
                          <a:effectLst/>
                          <a:latin typeface="微软雅黑" pitchFamily="34" charset="-122"/>
                          <a:ea typeface="微软雅黑" pitchFamily="34" charset="-122"/>
                        </a:rPr>
                        <a:t>1.5P</a:t>
                      </a:r>
                      <a:r>
                        <a:rPr lang="zh-CN" altLang="en-US" sz="1400" u="none" strike="noStrike">
                          <a:effectLst/>
                          <a:latin typeface="微软雅黑" pitchFamily="34" charset="-122"/>
                          <a:ea typeface="微软雅黑" pitchFamily="34" charset="-122"/>
                        </a:rPr>
                        <a:t>冷暖</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sz="1400" u="none" strike="noStrike">
                          <a:effectLst/>
                          <a:latin typeface="微软雅黑" pitchFamily="34" charset="-122"/>
                          <a:ea typeface="微软雅黑" pitchFamily="34" charset="-122"/>
                        </a:rPr>
                        <a:t>1.5P</a:t>
                      </a:r>
                      <a:r>
                        <a:rPr lang="zh-CN" altLang="en-US" sz="1400" u="none" strike="noStrike">
                          <a:effectLst/>
                          <a:latin typeface="微软雅黑" pitchFamily="34" charset="-122"/>
                          <a:ea typeface="微软雅黑" pitchFamily="34" charset="-122"/>
                        </a:rPr>
                        <a:t>单冷</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sz="1400" u="none" strike="noStrike">
                          <a:effectLst/>
                          <a:latin typeface="微软雅黑" pitchFamily="34" charset="-122"/>
                          <a:ea typeface="微软雅黑" pitchFamily="34" charset="-122"/>
                        </a:rPr>
                        <a:t>2P</a:t>
                      </a:r>
                      <a:endParaRPr 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sz="1400" u="none" strike="noStrike">
                          <a:effectLst/>
                          <a:latin typeface="微软雅黑" pitchFamily="34" charset="-122"/>
                          <a:ea typeface="微软雅黑" pitchFamily="34" charset="-122"/>
                        </a:rPr>
                        <a:t>3P</a:t>
                      </a:r>
                      <a:endParaRPr 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sz="1400" u="none" strike="noStrike">
                          <a:effectLst/>
                          <a:latin typeface="微软雅黑" pitchFamily="34" charset="-122"/>
                          <a:ea typeface="微软雅黑" pitchFamily="34" charset="-122"/>
                        </a:rPr>
                        <a:t>5P</a:t>
                      </a:r>
                      <a:endParaRPr 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合计</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r>
              <a:tr h="249778">
                <a:tc vMerge="1">
                  <a:txBody>
                    <a:bodyPr/>
                    <a:lstStyle/>
                    <a:p>
                      <a:pPr algn="ctr" fontAlgn="ctr"/>
                      <a:endParaRPr lang="zh-CN" altLang="en-US" sz="1600" b="0" i="0" u="none" strike="noStrike" dirty="0">
                        <a:solidFill>
                          <a:srgbClr val="000000"/>
                        </a:solidFill>
                        <a:effectLst/>
                        <a:latin typeface="宋体"/>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一级</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2</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2</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2</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8</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b"/>
                </a:tc>
              </a:tr>
              <a:tr h="249778">
                <a:tc vMerge="1">
                  <a:txBody>
                    <a:bodyPr/>
                    <a:lstStyle/>
                    <a:p>
                      <a:endParaRPr lang="zh-CN" altLang="en-US"/>
                    </a:p>
                  </a:txBody>
                  <a:tcPr/>
                </a:tc>
                <a:tc>
                  <a:txBody>
                    <a:bodyPr/>
                    <a:lstStyle/>
                    <a:p>
                      <a:pPr algn="ctr" fontAlgn="ctr"/>
                      <a:r>
                        <a:rPr lang="zh-CN" altLang="en-US" sz="1400" u="none" strike="noStrike">
                          <a:effectLst/>
                          <a:latin typeface="微软雅黑" pitchFamily="34" charset="-122"/>
                          <a:ea typeface="微软雅黑" pitchFamily="34" charset="-122"/>
                        </a:rPr>
                        <a:t>二级</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4</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b"/>
                </a:tc>
              </a:tr>
              <a:tr h="249778">
                <a:tc vMerge="1">
                  <a:txBody>
                    <a:bodyPr/>
                    <a:lstStyle/>
                    <a:p>
                      <a:endParaRPr lang="zh-CN" altLang="en-US"/>
                    </a:p>
                  </a:txBody>
                  <a:tcPr/>
                </a:tc>
                <a:tc>
                  <a:txBody>
                    <a:bodyPr/>
                    <a:lstStyle/>
                    <a:p>
                      <a:pPr algn="ctr" fontAlgn="ctr"/>
                      <a:r>
                        <a:rPr lang="zh-CN" altLang="en-US" sz="1400" u="none" strike="noStrike">
                          <a:effectLst/>
                          <a:latin typeface="微软雅黑" pitchFamily="34" charset="-122"/>
                          <a:ea typeface="微软雅黑" pitchFamily="34" charset="-122"/>
                        </a:rPr>
                        <a:t>三级</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2</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2</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3</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2</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7</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b"/>
                </a:tc>
              </a:tr>
              <a:tr h="249778">
                <a:tc vMerge="1">
                  <a:txBody>
                    <a:bodyPr/>
                    <a:lstStyle/>
                    <a:p>
                      <a:endParaRPr lang="zh-CN" altLang="en-US"/>
                    </a:p>
                  </a:txBody>
                  <a:tcPr/>
                </a:tc>
                <a:tc>
                  <a:txBody>
                    <a:bodyPr/>
                    <a:lstStyle/>
                    <a:p>
                      <a:pPr algn="ctr" fontAlgn="ctr"/>
                      <a:r>
                        <a:rPr lang="zh-CN" altLang="en-US" sz="1400" u="none" strike="noStrike">
                          <a:effectLst/>
                          <a:latin typeface="微软雅黑" pitchFamily="34" charset="-122"/>
                          <a:ea typeface="微软雅黑" pitchFamily="34" charset="-122"/>
                        </a:rPr>
                        <a:t>五级</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2</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2</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2</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2</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zh-CN" altLang="en-US" sz="1400" u="none" strike="noStrike">
                          <a:effectLst/>
                          <a:latin typeface="微软雅黑" pitchFamily="34" charset="-122"/>
                          <a:ea typeface="微软雅黑" pitchFamily="34" charset="-122"/>
                        </a:rPr>
                        <a:t>　</a:t>
                      </a:r>
                      <a:endParaRPr lang="zh-CN" altLang="en-US"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u="none" strike="noStrike">
                          <a:effectLst/>
                          <a:latin typeface="微软雅黑" pitchFamily="34" charset="-122"/>
                          <a:ea typeface="微软雅黑" pitchFamily="34" charset="-122"/>
                        </a:rPr>
                        <a:t>1</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u="none" strike="noStrike">
                          <a:effectLst/>
                          <a:latin typeface="微软雅黑" pitchFamily="34" charset="-122"/>
                          <a:ea typeface="微软雅黑" pitchFamily="34" charset="-122"/>
                        </a:rPr>
                        <a:t>9</a:t>
                      </a:r>
                      <a:endParaRPr lang="en-US" altLang="zh-CN" sz="1400" b="0" i="0" u="none" strike="noStrike">
                        <a:solidFill>
                          <a:srgbClr val="000000"/>
                        </a:solidFill>
                        <a:effectLst/>
                        <a:latin typeface="微软雅黑" pitchFamily="34" charset="-122"/>
                        <a:ea typeface="微软雅黑" pitchFamily="34" charset="-122"/>
                      </a:endParaRPr>
                    </a:p>
                  </a:txBody>
                  <a:tcPr marL="0" marR="0" marT="0" marB="0" anchor="b"/>
                </a:tc>
              </a:tr>
              <a:tr h="249778">
                <a:tc vMerge="1">
                  <a:txBody>
                    <a:bodyPr/>
                    <a:lstStyle/>
                    <a:p>
                      <a:pPr algn="l" fontAlgn="b"/>
                      <a:endParaRPr lang="zh-CN" altLang="en-US" sz="1600" b="0" i="0" u="none" strike="noStrike" dirty="0">
                        <a:solidFill>
                          <a:srgbClr val="000000"/>
                        </a:solidFill>
                        <a:effectLst/>
                        <a:latin typeface="宋体"/>
                      </a:endParaRPr>
                    </a:p>
                  </a:txBody>
                  <a:tcPr marL="0" marR="0" marT="0" marB="0" anchor="b"/>
                </a:tc>
                <a:tc>
                  <a:txBody>
                    <a:bodyPr/>
                    <a:lstStyle/>
                    <a:p>
                      <a:pPr algn="ctr" fontAlgn="ctr"/>
                      <a:r>
                        <a:rPr lang="zh-CN" altLang="en-US" sz="1400" b="1" u="none" strike="noStrike" dirty="0">
                          <a:effectLst/>
                          <a:latin typeface="微软雅黑" pitchFamily="34" charset="-122"/>
                          <a:ea typeface="微软雅黑" pitchFamily="34" charset="-122"/>
                        </a:rPr>
                        <a:t>合计</a:t>
                      </a:r>
                      <a:endParaRPr lang="zh-CN" altLang="en-US"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b="1" u="none" strike="noStrike" dirty="0">
                          <a:effectLst/>
                          <a:latin typeface="微软雅黑" pitchFamily="34" charset="-122"/>
                          <a:ea typeface="微软雅黑" pitchFamily="34" charset="-122"/>
                        </a:rPr>
                        <a:t>1</a:t>
                      </a:r>
                      <a:endParaRPr lang="en-US" altLang="zh-CN"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b="1" u="none" strike="noStrike" dirty="0">
                          <a:effectLst/>
                          <a:latin typeface="微软雅黑" pitchFamily="34" charset="-122"/>
                          <a:ea typeface="微软雅黑" pitchFamily="34" charset="-122"/>
                        </a:rPr>
                        <a:t>7</a:t>
                      </a:r>
                      <a:endParaRPr lang="en-US" altLang="zh-CN"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b="1" u="none" strike="noStrike" dirty="0">
                          <a:effectLst/>
                          <a:latin typeface="微软雅黑" pitchFamily="34" charset="-122"/>
                          <a:ea typeface="微软雅黑" pitchFamily="34" charset="-122"/>
                        </a:rPr>
                        <a:t>2</a:t>
                      </a:r>
                      <a:endParaRPr lang="en-US" altLang="zh-CN"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b="1" u="none" strike="noStrike" dirty="0">
                          <a:effectLst/>
                          <a:latin typeface="微软雅黑" pitchFamily="34" charset="-122"/>
                          <a:ea typeface="微软雅黑" pitchFamily="34" charset="-122"/>
                        </a:rPr>
                        <a:t>7</a:t>
                      </a:r>
                      <a:endParaRPr lang="en-US" altLang="zh-CN"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b="1" u="none" strike="noStrike" dirty="0">
                          <a:effectLst/>
                          <a:latin typeface="微软雅黑" pitchFamily="34" charset="-122"/>
                          <a:ea typeface="微软雅黑" pitchFamily="34" charset="-122"/>
                        </a:rPr>
                        <a:t>2</a:t>
                      </a:r>
                      <a:endParaRPr lang="en-US" altLang="zh-CN"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b="1" u="none" strike="noStrike" dirty="0">
                          <a:effectLst/>
                          <a:latin typeface="微软雅黑" pitchFamily="34" charset="-122"/>
                          <a:ea typeface="微软雅黑" pitchFamily="34" charset="-122"/>
                        </a:rPr>
                        <a:t>5</a:t>
                      </a:r>
                      <a:endParaRPr lang="en-US" altLang="zh-CN"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b="1" u="none" strike="noStrike" dirty="0">
                          <a:effectLst/>
                          <a:latin typeface="微软雅黑" pitchFamily="34" charset="-122"/>
                          <a:ea typeface="微软雅黑" pitchFamily="34" charset="-122"/>
                        </a:rPr>
                        <a:t>5</a:t>
                      </a:r>
                      <a:endParaRPr lang="en-US" altLang="zh-CN"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ctr"/>
                      <a:r>
                        <a:rPr lang="en-US" altLang="zh-CN" sz="1400" b="1" u="none" strike="noStrike" dirty="0">
                          <a:effectLst/>
                          <a:latin typeface="微软雅黑" pitchFamily="34" charset="-122"/>
                          <a:ea typeface="微软雅黑" pitchFamily="34" charset="-122"/>
                        </a:rPr>
                        <a:t>1</a:t>
                      </a:r>
                      <a:endParaRPr lang="en-US" altLang="zh-CN" sz="1400" b="1" i="0" u="none" strike="noStrike" dirty="0">
                        <a:solidFill>
                          <a:srgbClr val="000000"/>
                        </a:solidFill>
                        <a:effectLst/>
                        <a:latin typeface="微软雅黑" pitchFamily="34" charset="-122"/>
                        <a:ea typeface="微软雅黑" pitchFamily="34" charset="-122"/>
                      </a:endParaRPr>
                    </a:p>
                  </a:txBody>
                  <a:tcPr marL="0" marR="0" marT="0" marB="0" anchor="ctr"/>
                </a:tc>
                <a:tc>
                  <a:txBody>
                    <a:bodyPr/>
                    <a:lstStyle/>
                    <a:p>
                      <a:pPr algn="ctr" fontAlgn="b"/>
                      <a:r>
                        <a:rPr lang="en-US" altLang="zh-CN" sz="1400" b="1" u="none" strike="noStrike" dirty="0">
                          <a:effectLst/>
                          <a:latin typeface="微软雅黑" pitchFamily="34" charset="-122"/>
                          <a:ea typeface="微软雅黑" pitchFamily="34" charset="-122"/>
                        </a:rPr>
                        <a:t>30</a:t>
                      </a:r>
                      <a:endParaRPr lang="en-US" altLang="zh-CN" sz="1400" b="1" i="0" u="none" strike="noStrike" dirty="0">
                        <a:solidFill>
                          <a:srgbClr val="000000"/>
                        </a:solidFill>
                        <a:effectLst/>
                        <a:latin typeface="微软雅黑" pitchFamily="34" charset="-122"/>
                        <a:ea typeface="微软雅黑" pitchFamily="34" charset="-122"/>
                      </a:endParaRPr>
                    </a:p>
                  </a:txBody>
                  <a:tcPr marL="0" marR="0" marT="0" marB="0" anchor="b"/>
                </a:tc>
              </a:tr>
            </a:tbl>
          </a:graphicData>
        </a:graphic>
      </p:graphicFrame>
      <p:cxnSp>
        <p:nvCxnSpPr>
          <p:cNvPr id="19" name="直接连接符 18"/>
          <p:cNvCxnSpPr/>
          <p:nvPr/>
        </p:nvCxnSpPr>
        <p:spPr>
          <a:xfrm>
            <a:off x="1931095" y="4118457"/>
            <a:ext cx="1022345" cy="55377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76226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1000"/>
                                        <p:tgtEl>
                                          <p:spTgt spid="19"/>
                                        </p:tgtEl>
                                      </p:cBhvr>
                                    </p:animEffect>
                                    <p:anim calcmode="lin" valueType="num">
                                      <p:cBhvr>
                                        <p:cTn id="34" dur="1000" fill="hold"/>
                                        <p:tgtEl>
                                          <p:spTgt spid="19"/>
                                        </p:tgtEl>
                                        <p:attrNameLst>
                                          <p:attrName>ppt_x</p:attrName>
                                        </p:attrNameLst>
                                      </p:cBhvr>
                                      <p:tavLst>
                                        <p:tav tm="0">
                                          <p:val>
                                            <p:strVal val="#ppt_x"/>
                                          </p:val>
                                        </p:tav>
                                        <p:tav tm="100000">
                                          <p:val>
                                            <p:strVal val="#ppt_x"/>
                                          </p:val>
                                        </p:tav>
                                      </p:tavLst>
                                    </p:anim>
                                    <p:anim calcmode="lin" valueType="num">
                                      <p:cBhvr>
                                        <p:cTn id="3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graphicFrame>
        <p:nvGraphicFramePr>
          <p:cNvPr id="61" name="表格 60"/>
          <p:cNvGraphicFramePr>
            <a:graphicFrameLocks noGrp="1"/>
          </p:cNvGraphicFramePr>
          <p:nvPr>
            <p:extLst>
              <p:ext uri="{D42A27DB-BD31-4B8C-83A1-F6EECF244321}">
                <p14:modId xmlns:p14="http://schemas.microsoft.com/office/powerpoint/2010/main" val="4072779986"/>
              </p:ext>
            </p:extLst>
          </p:nvPr>
        </p:nvGraphicFramePr>
        <p:xfrm>
          <a:off x="643633" y="2062044"/>
          <a:ext cx="9710578" cy="1929824"/>
        </p:xfrm>
        <a:graphic>
          <a:graphicData uri="http://schemas.openxmlformats.org/drawingml/2006/table">
            <a:tbl>
              <a:tblPr firstRow="1" bandRow="1">
                <a:tableStyleId>{5C22544A-7EE6-4342-B048-85BDC9FD1C3A}</a:tableStyleId>
              </a:tblPr>
              <a:tblGrid>
                <a:gridCol w="1170190">
                  <a:extLst>
                    <a:ext uri="{9D8B030D-6E8A-4147-A177-3AD203B41FA5}">
                      <a16:colId xmlns:a16="http://schemas.microsoft.com/office/drawing/2014/main" xmlns="" val="20000"/>
                    </a:ext>
                  </a:extLst>
                </a:gridCol>
                <a:gridCol w="1423398">
                  <a:extLst>
                    <a:ext uri="{9D8B030D-6E8A-4147-A177-3AD203B41FA5}">
                      <a16:colId xmlns:a16="http://schemas.microsoft.com/office/drawing/2014/main" xmlns="" val="20001"/>
                    </a:ext>
                  </a:extLst>
                </a:gridCol>
                <a:gridCol w="1423398">
                  <a:extLst>
                    <a:ext uri="{9D8B030D-6E8A-4147-A177-3AD203B41FA5}">
                      <a16:colId xmlns:a16="http://schemas.microsoft.com/office/drawing/2014/main" xmlns="" val="20002"/>
                    </a:ext>
                  </a:extLst>
                </a:gridCol>
                <a:gridCol w="1423398"/>
                <a:gridCol w="1423398">
                  <a:extLst>
                    <a:ext uri="{9D8B030D-6E8A-4147-A177-3AD203B41FA5}">
                      <a16:colId xmlns:a16="http://schemas.microsoft.com/office/drawing/2014/main" xmlns="" val="20003"/>
                    </a:ext>
                  </a:extLst>
                </a:gridCol>
                <a:gridCol w="1423398">
                  <a:extLst>
                    <a:ext uri="{9D8B030D-6E8A-4147-A177-3AD203B41FA5}">
                      <a16:colId xmlns:a16="http://schemas.microsoft.com/office/drawing/2014/main" xmlns="" val="20005"/>
                    </a:ext>
                  </a:extLst>
                </a:gridCol>
                <a:gridCol w="1423398"/>
              </a:tblGrid>
              <a:tr h="482456">
                <a:tc>
                  <a:txBody>
                    <a:bodyPr/>
                    <a:lstStyle/>
                    <a:p>
                      <a:pPr algn="ctr"/>
                      <a:endParaRPr lang="zh-CN" altLang="en-US" sz="1100" dirty="0">
                        <a:solidFill>
                          <a:schemeClr val="bg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平台数量（个）</a:t>
                      </a: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箱体数量（个）</a:t>
                      </a: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a:r>
                        <a:rPr lang="zh-CN" altLang="en-US" sz="1100" dirty="0" smtClean="0">
                          <a:solidFill>
                            <a:schemeClr val="bg1"/>
                          </a:solidFill>
                          <a:latin typeface="微软雅黑" panose="020B0503020204020204" pitchFamily="34" charset="-122"/>
                          <a:ea typeface="微软雅黑" panose="020B0503020204020204" pitchFamily="34" charset="-122"/>
                        </a:rPr>
                        <a:t>型号数量（个）</a:t>
                      </a:r>
                      <a:endParaRPr lang="zh-CN" altLang="en-US" sz="1100" dirty="0">
                        <a:solidFill>
                          <a:schemeClr val="bg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年度销量（万台）</a:t>
                      </a: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a:r>
                        <a:rPr lang="zh-CN" altLang="en-US" sz="1100" dirty="0">
                          <a:solidFill>
                            <a:schemeClr val="bg1"/>
                          </a:solidFill>
                          <a:latin typeface="微软雅黑" panose="020B0503020204020204" pitchFamily="34" charset="-122"/>
                          <a:ea typeface="微软雅黑" panose="020B0503020204020204" pitchFamily="34" charset="-122"/>
                        </a:rPr>
                        <a:t>单箱体销量（万台）</a:t>
                      </a: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tc>
                  <a:txBody>
                    <a:bodyPr/>
                    <a:lstStyle/>
                    <a:p>
                      <a:pPr algn="ctr"/>
                      <a:r>
                        <a:rPr lang="zh-CN" altLang="en-US" sz="1100" dirty="0" smtClean="0">
                          <a:solidFill>
                            <a:schemeClr val="bg1"/>
                          </a:solidFill>
                          <a:latin typeface="微软雅黑" panose="020B0503020204020204" pitchFamily="34" charset="-122"/>
                          <a:ea typeface="微软雅黑" panose="020B0503020204020204" pitchFamily="34" charset="-122"/>
                        </a:rPr>
                        <a:t>单型号销量（万台）</a:t>
                      </a:r>
                      <a:endParaRPr lang="zh-CN" altLang="en-US" sz="1100" dirty="0">
                        <a:solidFill>
                          <a:schemeClr val="bg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xmlns="" val="10000"/>
                  </a:ext>
                </a:extLst>
              </a:tr>
              <a:tr h="482456">
                <a:tc>
                  <a:txBody>
                    <a:bodyPr/>
                    <a:lstStyle/>
                    <a:p>
                      <a:pPr algn="ctr"/>
                      <a:r>
                        <a:rPr lang="en-US" altLang="zh-CN" sz="1100" dirty="0">
                          <a:solidFill>
                            <a:schemeClr val="tx1"/>
                          </a:solidFill>
                          <a:latin typeface="微软雅黑" panose="020B0503020204020204" pitchFamily="34" charset="-122"/>
                          <a:ea typeface="微软雅黑" panose="020B0503020204020204" pitchFamily="34" charset="-122"/>
                        </a:rPr>
                        <a:t>2018</a:t>
                      </a:r>
                      <a:r>
                        <a:rPr lang="zh-CN" altLang="en-US" sz="1100" dirty="0">
                          <a:solidFill>
                            <a:schemeClr val="tx1"/>
                          </a:solidFill>
                          <a:latin typeface="微软雅黑" panose="020B0503020204020204" pitchFamily="34" charset="-122"/>
                          <a:ea typeface="微软雅黑" panose="020B0503020204020204" pitchFamily="34" charset="-122"/>
                        </a:rPr>
                        <a:t>年</a:t>
                      </a: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32</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48</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229</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278</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5.8</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1.21</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482456">
                <a:tc>
                  <a:txBody>
                    <a:bodyPr/>
                    <a:lstStyle/>
                    <a:p>
                      <a:pPr algn="ctr"/>
                      <a:r>
                        <a:rPr lang="en-US" altLang="zh-CN" sz="1100" dirty="0">
                          <a:solidFill>
                            <a:schemeClr val="tx1"/>
                          </a:solidFill>
                          <a:latin typeface="微软雅黑" panose="020B0503020204020204" pitchFamily="34" charset="-122"/>
                          <a:ea typeface="微软雅黑" panose="020B0503020204020204" pitchFamily="34" charset="-122"/>
                        </a:rPr>
                        <a:t>2019</a:t>
                      </a:r>
                      <a:r>
                        <a:rPr lang="zh-CN" altLang="en-US" sz="1100" dirty="0">
                          <a:solidFill>
                            <a:schemeClr val="tx1"/>
                          </a:solidFill>
                          <a:latin typeface="微软雅黑" panose="020B0503020204020204" pitchFamily="34" charset="-122"/>
                          <a:ea typeface="微软雅黑" panose="020B0503020204020204" pitchFamily="34" charset="-122"/>
                        </a:rPr>
                        <a:t>年</a:t>
                      </a: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28</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39</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160</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a:solidFill>
                            <a:schemeClr val="tx1"/>
                          </a:solidFill>
                          <a:latin typeface="微软雅黑" panose="020B0503020204020204" pitchFamily="34" charset="-122"/>
                          <a:ea typeface="微软雅黑" panose="020B0503020204020204" pitchFamily="34" charset="-122"/>
                        </a:rPr>
                        <a:t>310</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7.9</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1.94</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482456">
                <a:tc>
                  <a:txBody>
                    <a:bodyPr/>
                    <a:lstStyle/>
                    <a:p>
                      <a:pPr algn="ctr"/>
                      <a:r>
                        <a:rPr lang="zh-CN" altLang="en-US" sz="1100" dirty="0">
                          <a:solidFill>
                            <a:schemeClr val="tx1"/>
                          </a:solidFill>
                          <a:latin typeface="微软雅黑" panose="020B0503020204020204" pitchFamily="34" charset="-122"/>
                          <a:ea typeface="微软雅黑" panose="020B0503020204020204" pitchFamily="34" charset="-122"/>
                        </a:rPr>
                        <a:t>提升幅度</a:t>
                      </a: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a:solidFill>
                            <a:schemeClr val="tx1"/>
                          </a:solidFill>
                          <a:latin typeface="微软雅黑" panose="020B0503020204020204" pitchFamily="34" charset="-122"/>
                          <a:ea typeface="微软雅黑" panose="020B0503020204020204" pitchFamily="34" charset="-122"/>
                        </a:rPr>
                        <a:t>-4</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a:solidFill>
                            <a:schemeClr val="tx1"/>
                          </a:solidFill>
                          <a:latin typeface="微软雅黑" panose="020B0503020204020204" pitchFamily="34" charset="-122"/>
                          <a:ea typeface="微软雅黑" panose="020B0503020204020204" pitchFamily="34" charset="-122"/>
                        </a:rPr>
                        <a:t>-9</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-69</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a:solidFill>
                            <a:schemeClr val="tx1"/>
                          </a:solidFill>
                          <a:latin typeface="微软雅黑" panose="020B0503020204020204" pitchFamily="34" charset="-122"/>
                          <a:ea typeface="微软雅黑" panose="020B0503020204020204" pitchFamily="34" charset="-122"/>
                        </a:rPr>
                        <a:t>30</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2.1</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altLang="zh-CN" sz="1100" dirty="0" smtClean="0">
                          <a:solidFill>
                            <a:schemeClr val="tx1"/>
                          </a:solidFill>
                          <a:latin typeface="微软雅黑" panose="020B0503020204020204" pitchFamily="34" charset="-122"/>
                          <a:ea typeface="微软雅黑" panose="020B0503020204020204" pitchFamily="34" charset="-122"/>
                        </a:rPr>
                        <a:t>0.73</a:t>
                      </a:r>
                      <a:endParaRPr lang="zh-CN" altLang="en-US" sz="1100" dirty="0">
                        <a:solidFill>
                          <a:schemeClr val="tx1"/>
                        </a:solidFill>
                        <a:latin typeface="微软雅黑" panose="020B0503020204020204" pitchFamily="34" charset="-122"/>
                        <a:ea typeface="微软雅黑" panose="020B0503020204020204" pitchFamily="34" charset="-122"/>
                      </a:endParaRPr>
                    </a:p>
                  </a:txBody>
                  <a:tcPr marL="82356" marR="82356" marT="41178" marB="41178"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
        <p:nvSpPr>
          <p:cNvPr id="62" name="矩形 61"/>
          <p:cNvSpPr/>
          <p:nvPr/>
        </p:nvSpPr>
        <p:spPr>
          <a:xfrm>
            <a:off x="942034" y="4474800"/>
            <a:ext cx="8657916" cy="1200970"/>
          </a:xfrm>
          <a:prstGeom prst="rect">
            <a:avLst/>
          </a:prstGeom>
        </p:spPr>
        <p:txBody>
          <a:bodyPr wrap="square">
            <a:spAutoFit/>
          </a:bodyPr>
          <a:lstStyle/>
          <a:p>
            <a:pPr fontAlgn="auto">
              <a:spcBef>
                <a:spcPts val="0"/>
              </a:spcBef>
              <a:spcAft>
                <a:spcPts val="0"/>
              </a:spcAft>
            </a:pPr>
            <a:r>
              <a:rPr lang="zh-CN" altLang="en-US" sz="1441" dirty="0">
                <a:solidFill>
                  <a:prstClr val="black"/>
                </a:solidFill>
                <a:latin typeface="微软雅黑" pitchFamily="34" charset="-122"/>
                <a:ea typeface="微软雅黑" pitchFamily="34" charset="-122"/>
                <a:cs typeface="仿宋" pitchFamily="49" charset="-122"/>
              </a:rPr>
              <a:t>实现路径：</a:t>
            </a:r>
            <a:endParaRPr lang="en-US" altLang="zh-CN" sz="1441" dirty="0">
              <a:solidFill>
                <a:prstClr val="black"/>
              </a:solidFill>
              <a:latin typeface="微软雅黑" pitchFamily="34" charset="-122"/>
              <a:ea typeface="微软雅黑" pitchFamily="34" charset="-122"/>
              <a:cs typeface="仿宋" pitchFamily="49" charset="-122"/>
            </a:endParaRPr>
          </a:p>
          <a:p>
            <a:pPr fontAlgn="auto">
              <a:spcBef>
                <a:spcPts val="0"/>
              </a:spcBef>
              <a:spcAft>
                <a:spcPts val="0"/>
              </a:spcAft>
            </a:pPr>
            <a:endParaRPr lang="en-US" altLang="zh-CN" sz="1441" dirty="0">
              <a:solidFill>
                <a:prstClr val="black"/>
              </a:solidFill>
              <a:latin typeface="微软雅黑" pitchFamily="34" charset="-122"/>
              <a:ea typeface="微软雅黑" pitchFamily="34" charset="-122"/>
              <a:cs typeface="仿宋" pitchFamily="49" charset="-122"/>
            </a:endParaRPr>
          </a:p>
          <a:p>
            <a:pPr fontAlgn="auto">
              <a:spcBef>
                <a:spcPts val="0"/>
              </a:spcBef>
              <a:spcAft>
                <a:spcPts val="0"/>
              </a:spcAft>
            </a:pPr>
            <a:r>
              <a:rPr lang="en-US" altLang="zh-CN" sz="1441" dirty="0">
                <a:solidFill>
                  <a:prstClr val="black"/>
                </a:solidFill>
                <a:latin typeface="微软雅黑" pitchFamily="34" charset="-122"/>
                <a:ea typeface="微软雅黑" pitchFamily="34" charset="-122"/>
                <a:cs typeface="仿宋" pitchFamily="49" charset="-122"/>
              </a:rPr>
              <a:t>a </a:t>
            </a:r>
            <a:r>
              <a:rPr lang="zh-CN" altLang="en-US" sz="1441" dirty="0">
                <a:solidFill>
                  <a:prstClr val="black"/>
                </a:solidFill>
                <a:latin typeface="微软雅黑" pitchFamily="34" charset="-122"/>
                <a:ea typeface="微软雅黑" pitchFamily="34" charset="-122"/>
                <a:cs typeface="仿宋" pitchFamily="49" charset="-122"/>
              </a:rPr>
              <a:t>、通过平台箱体规划，持续推进“五化三易”，淘汰、整合效率低、损益差的直冷和特价风冷平台；</a:t>
            </a:r>
            <a:endParaRPr lang="en-US" altLang="zh-CN" sz="1441" dirty="0">
              <a:solidFill>
                <a:prstClr val="black"/>
              </a:solidFill>
              <a:latin typeface="微软雅黑" pitchFamily="34" charset="-122"/>
              <a:ea typeface="微软雅黑" pitchFamily="34" charset="-122"/>
              <a:cs typeface="仿宋" pitchFamily="49" charset="-122"/>
            </a:endParaRPr>
          </a:p>
          <a:p>
            <a:pPr fontAlgn="auto">
              <a:spcBef>
                <a:spcPts val="0"/>
              </a:spcBef>
              <a:spcAft>
                <a:spcPts val="0"/>
              </a:spcAft>
            </a:pPr>
            <a:endParaRPr lang="en-US" altLang="zh-CN" sz="1441" dirty="0">
              <a:solidFill>
                <a:prstClr val="black"/>
              </a:solidFill>
              <a:latin typeface="微软雅黑" pitchFamily="34" charset="-122"/>
              <a:ea typeface="微软雅黑" pitchFamily="34" charset="-122"/>
              <a:cs typeface="仿宋" pitchFamily="49" charset="-122"/>
            </a:endParaRPr>
          </a:p>
          <a:p>
            <a:pPr fontAlgn="auto">
              <a:spcBef>
                <a:spcPts val="0"/>
              </a:spcBef>
              <a:spcAft>
                <a:spcPts val="0"/>
              </a:spcAft>
            </a:pPr>
            <a:r>
              <a:rPr lang="en-US" altLang="zh-CN" sz="1441" dirty="0">
                <a:solidFill>
                  <a:prstClr val="black"/>
                </a:solidFill>
                <a:latin typeface="微软雅黑" pitchFamily="34" charset="-122"/>
                <a:ea typeface="微软雅黑" pitchFamily="34" charset="-122"/>
                <a:cs typeface="仿宋" pitchFamily="49" charset="-122"/>
              </a:rPr>
              <a:t>b</a:t>
            </a:r>
            <a:r>
              <a:rPr lang="zh-CN" altLang="en-US" sz="1441" dirty="0">
                <a:solidFill>
                  <a:prstClr val="black"/>
                </a:solidFill>
                <a:latin typeface="微软雅黑" pitchFamily="34" charset="-122"/>
                <a:ea typeface="微软雅黑" pitchFamily="34" charset="-122"/>
                <a:cs typeface="仿宋" pitchFamily="49" charset="-122"/>
              </a:rPr>
              <a:t>、通过箱体的产线规划，推动主销箱体综合降本，提升箱体竞争力，做大单箱体销量。</a:t>
            </a:r>
            <a:endParaRPr lang="en-US" altLang="zh-CN" sz="1441" dirty="0">
              <a:solidFill>
                <a:prstClr val="black"/>
              </a:solidFill>
              <a:latin typeface="微软雅黑" pitchFamily="34" charset="-122"/>
              <a:ea typeface="微软雅黑" pitchFamily="34" charset="-122"/>
              <a:cs typeface="仿宋" pitchFamily="49" charset="-122"/>
            </a:endParaRPr>
          </a:p>
        </p:txBody>
      </p:sp>
      <p:sp>
        <p:nvSpPr>
          <p:cNvPr id="63" name="TextBox 62"/>
          <p:cNvSpPr txBox="1"/>
          <p:nvPr/>
        </p:nvSpPr>
        <p:spPr>
          <a:xfrm>
            <a:off x="741969" y="1313322"/>
            <a:ext cx="6939387" cy="314060"/>
          </a:xfrm>
          <a:prstGeom prst="rect">
            <a:avLst/>
          </a:prstGeom>
          <a:noFill/>
        </p:spPr>
        <p:txBody>
          <a:bodyPr wrap="square" rtlCol="0">
            <a:spAutoFit/>
          </a:bodyPr>
          <a:lstStyle/>
          <a:p>
            <a:pPr marL="257375" indent="-257375" eaLnBrk="0" fontAlgn="auto" hangingPunct="0">
              <a:spcBef>
                <a:spcPts val="0"/>
              </a:spcBef>
              <a:spcAft>
                <a:spcPts val="0"/>
              </a:spcAft>
              <a:buFont typeface="Wingdings" panose="05000000000000000000" pitchFamily="2" charset="2"/>
              <a:buChar char="u"/>
            </a:pPr>
            <a:r>
              <a:rPr lang="zh-CN" altLang="en-US" sz="1441" dirty="0">
                <a:solidFill>
                  <a:prstClr val="black"/>
                </a:solidFill>
                <a:latin typeface="微软雅黑" pitchFamily="34" charset="-122"/>
                <a:ea typeface="微软雅黑" pitchFamily="34" charset="-122"/>
                <a:cs typeface="仿宋" pitchFamily="49" charset="-122"/>
              </a:rPr>
              <a:t>目标：</a:t>
            </a:r>
            <a:r>
              <a:rPr lang="en-US" altLang="zh-CN" sz="1441" dirty="0">
                <a:solidFill>
                  <a:prstClr val="black"/>
                </a:solidFill>
                <a:latin typeface="微软雅黑" pitchFamily="34" charset="-122"/>
                <a:ea typeface="微软雅黑" pitchFamily="34" charset="-122"/>
                <a:cs typeface="仿宋" pitchFamily="49" charset="-122"/>
              </a:rPr>
              <a:t>2019</a:t>
            </a:r>
            <a:r>
              <a:rPr lang="zh-CN" altLang="en-US" sz="1441" dirty="0">
                <a:solidFill>
                  <a:prstClr val="black"/>
                </a:solidFill>
                <a:latin typeface="微软雅黑" pitchFamily="34" charset="-122"/>
                <a:ea typeface="微软雅黑" pitchFamily="34" charset="-122"/>
                <a:cs typeface="仿宋" pitchFamily="49" charset="-122"/>
              </a:rPr>
              <a:t>年箱体效率提升</a:t>
            </a:r>
            <a:r>
              <a:rPr lang="en-US" altLang="zh-CN" sz="1441" dirty="0">
                <a:solidFill>
                  <a:prstClr val="black"/>
                </a:solidFill>
                <a:latin typeface="微软雅黑" pitchFamily="34" charset="-122"/>
                <a:ea typeface="微软雅黑" pitchFamily="34" charset="-122"/>
                <a:cs typeface="仿宋" pitchFamily="49" charset="-122"/>
              </a:rPr>
              <a:t>36%</a:t>
            </a:r>
            <a:r>
              <a:rPr lang="zh-CN" altLang="en-US" sz="1441" dirty="0">
                <a:solidFill>
                  <a:prstClr val="black"/>
                </a:solidFill>
                <a:latin typeface="微软雅黑" pitchFamily="34" charset="-122"/>
                <a:ea typeface="微软雅黑" pitchFamily="34" charset="-122"/>
                <a:cs typeface="仿宋" pitchFamily="49" charset="-122"/>
              </a:rPr>
              <a:t>，型号效率提升</a:t>
            </a:r>
            <a:r>
              <a:rPr lang="en-US" altLang="zh-CN" sz="1441" dirty="0">
                <a:solidFill>
                  <a:prstClr val="black"/>
                </a:solidFill>
                <a:latin typeface="微软雅黑" pitchFamily="34" charset="-122"/>
                <a:ea typeface="微软雅黑" pitchFamily="34" charset="-122"/>
                <a:cs typeface="仿宋" pitchFamily="49" charset="-122"/>
              </a:rPr>
              <a:t>60%</a:t>
            </a:r>
            <a:r>
              <a:rPr lang="zh-CN" altLang="en-US" sz="1441" dirty="0">
                <a:solidFill>
                  <a:prstClr val="black"/>
                </a:solidFill>
                <a:latin typeface="微软雅黑" pitchFamily="34" charset="-122"/>
                <a:ea typeface="微软雅黑" pitchFamily="34" charset="-122"/>
                <a:cs typeface="仿宋" pitchFamily="49" charset="-122"/>
              </a:rPr>
              <a:t>。</a:t>
            </a:r>
          </a:p>
        </p:txBody>
      </p:sp>
      <p:sp>
        <p:nvSpPr>
          <p:cNvPr id="5"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平台产品规划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目标</a:t>
            </a:r>
          </a:p>
        </p:txBody>
      </p:sp>
    </p:spTree>
    <p:extLst>
      <p:ext uri="{BB962C8B-B14F-4D97-AF65-F5344CB8AC3E}">
        <p14:creationId xmlns:p14="http://schemas.microsoft.com/office/powerpoint/2010/main" val="246608748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378204" y="2275383"/>
            <a:ext cx="3339436" cy="1127362"/>
            <a:chOff x="665160" y="3258848"/>
            <a:chExt cx="4732200" cy="1669507"/>
          </a:xfrm>
        </p:grpSpPr>
        <p:cxnSp>
          <p:nvCxnSpPr>
            <p:cNvPr id="4" name="MH_Other_1"/>
            <p:cNvCxnSpPr>
              <a:cxnSpLocks noChangeShapeType="1"/>
              <a:stCxn id="9" idx="3"/>
            </p:cNvCxnSpPr>
            <p:nvPr>
              <p:custDataLst>
                <p:tags r:id="rId14"/>
              </p:custDataLst>
            </p:nvPr>
          </p:nvCxnSpPr>
          <p:spPr bwMode="auto">
            <a:xfrm flipH="1">
              <a:off x="1300789" y="4603446"/>
              <a:ext cx="732156" cy="32363"/>
            </a:xfrm>
            <a:prstGeom prst="line">
              <a:avLst/>
            </a:prstGeom>
            <a:noFill/>
            <a:ln w="6350" algn="ctr">
              <a:solidFill>
                <a:srgbClr val="8F9295"/>
              </a:solidFill>
              <a:miter lim="800000"/>
            </a:ln>
            <a:extLst>
              <a:ext uri="{909E8E84-426E-40DD-AFC4-6F175D3DCCD1}">
                <a14:hiddenFill xmlns:a14="http://schemas.microsoft.com/office/drawing/2010/main">
                  <a:noFill/>
                </a14:hiddenFill>
              </a:ext>
            </a:extLst>
          </p:spPr>
        </p:cxnSp>
        <p:cxnSp>
          <p:nvCxnSpPr>
            <p:cNvPr id="5" name="MH_Other_2"/>
            <p:cNvCxnSpPr>
              <a:cxnSpLocks noChangeShapeType="1"/>
            </p:cNvCxnSpPr>
            <p:nvPr>
              <p:custDataLst>
                <p:tags r:id="rId15"/>
              </p:custDataLst>
            </p:nvPr>
          </p:nvCxnSpPr>
          <p:spPr bwMode="auto">
            <a:xfrm flipH="1">
              <a:off x="2601468" y="4070541"/>
              <a:ext cx="498776" cy="325981"/>
            </a:xfrm>
            <a:prstGeom prst="line">
              <a:avLst/>
            </a:prstGeom>
            <a:noFill/>
            <a:ln w="6350" algn="ctr">
              <a:solidFill>
                <a:srgbClr val="8F9295"/>
              </a:solidFill>
              <a:miter lim="800000"/>
            </a:ln>
            <a:extLst>
              <a:ext uri="{909E8E84-426E-40DD-AFC4-6F175D3DCCD1}">
                <a14:hiddenFill xmlns:a14="http://schemas.microsoft.com/office/drawing/2010/main">
                  <a:noFill/>
                </a14:hiddenFill>
              </a:ext>
            </a:extLst>
          </p:spPr>
        </p:cxnSp>
        <p:cxnSp>
          <p:nvCxnSpPr>
            <p:cNvPr id="6" name="MH_Other_3"/>
            <p:cNvCxnSpPr>
              <a:cxnSpLocks noChangeShapeType="1"/>
            </p:cNvCxnSpPr>
            <p:nvPr>
              <p:custDataLst>
                <p:tags r:id="rId16"/>
              </p:custDataLst>
            </p:nvPr>
          </p:nvCxnSpPr>
          <p:spPr bwMode="auto">
            <a:xfrm flipH="1">
              <a:off x="3820312" y="3770168"/>
              <a:ext cx="638248" cy="95291"/>
            </a:xfrm>
            <a:prstGeom prst="line">
              <a:avLst/>
            </a:prstGeom>
            <a:noFill/>
            <a:ln w="6350" algn="ctr">
              <a:solidFill>
                <a:srgbClr val="8F9295"/>
              </a:solidFill>
              <a:miter lim="800000"/>
            </a:ln>
            <a:extLst>
              <a:ext uri="{909E8E84-426E-40DD-AFC4-6F175D3DCCD1}">
                <a14:hiddenFill xmlns:a14="http://schemas.microsoft.com/office/drawing/2010/main">
                  <a:noFill/>
                </a14:hiddenFill>
              </a:ext>
            </a:extLst>
          </p:spPr>
        </p:cxnSp>
        <p:sp>
          <p:nvSpPr>
            <p:cNvPr id="7" name="MH_Other_6"/>
            <p:cNvSpPr/>
            <p:nvPr>
              <p:custDataLst>
                <p:tags r:id="rId17"/>
              </p:custDataLst>
            </p:nvPr>
          </p:nvSpPr>
          <p:spPr bwMode="auto">
            <a:xfrm>
              <a:off x="702444" y="4343262"/>
              <a:ext cx="578223" cy="585093"/>
            </a:xfrm>
            <a:prstGeom prst="ellipse">
              <a:avLst/>
            </a:prstGeom>
            <a:solidFill>
              <a:srgbClr val="34BEFF"/>
            </a:solidFill>
            <a:ln w="12700" cap="flat" cmpd="sng" algn="ctr">
              <a:solidFill>
                <a:srgbClr val="7F7F7F"/>
              </a:solidFill>
              <a:prstDash val="solid"/>
              <a:miter lim="800000"/>
            </a:ln>
            <a:effectLst/>
          </p:spPr>
          <p:txBody>
            <a:bodyPr anchor="ctr"/>
            <a:lstStyle/>
            <a:p>
              <a:pPr algn="ctr" fontAlgn="auto">
                <a:spcBef>
                  <a:spcPts val="0"/>
                </a:spcBef>
                <a:spcAft>
                  <a:spcPts val="0"/>
                </a:spcAft>
                <a:defRPr/>
              </a:pPr>
              <a:endParaRPr lang="zh-CN" altLang="en-US" sz="180" kern="0" dirty="0">
                <a:solidFill>
                  <a:srgbClr val="FFFFFF"/>
                </a:solidFill>
                <a:latin typeface="Calibri"/>
                <a:cs typeface="+mn-ea"/>
                <a:sym typeface="+mn-lt"/>
              </a:endParaRPr>
            </a:p>
          </p:txBody>
        </p:sp>
        <p:sp>
          <p:nvSpPr>
            <p:cNvPr id="8" name="MH_Other_9"/>
            <p:cNvSpPr>
              <a:spLocks noChangeAspect="1"/>
            </p:cNvSpPr>
            <p:nvPr>
              <p:custDataLst>
                <p:tags r:id="rId18"/>
              </p:custDataLst>
            </p:nvPr>
          </p:nvSpPr>
          <p:spPr bwMode="auto">
            <a:xfrm>
              <a:off x="3168643" y="3654103"/>
              <a:ext cx="792543" cy="792542"/>
            </a:xfrm>
            <a:prstGeom prst="ellipse">
              <a:avLst/>
            </a:prstGeom>
            <a:solidFill>
              <a:srgbClr val="F59240"/>
            </a:solidFill>
            <a:ln w="12700" cap="flat" cmpd="sng" algn="ctr">
              <a:solidFill>
                <a:srgbClr val="7F7F7F"/>
              </a:solidFill>
              <a:prstDash val="solid"/>
              <a:miter lim="800000"/>
            </a:ln>
            <a:effectLst/>
          </p:spPr>
          <p:txBody>
            <a:bodyPr anchor="ctr"/>
            <a:lstStyle/>
            <a:p>
              <a:pPr algn="ctr" fontAlgn="auto">
                <a:spcBef>
                  <a:spcPts val="0"/>
                </a:spcBef>
                <a:spcAft>
                  <a:spcPts val="0"/>
                </a:spcAft>
                <a:defRPr/>
              </a:pPr>
              <a:endParaRPr lang="zh-CN" altLang="en-US" sz="1081" kern="0">
                <a:solidFill>
                  <a:srgbClr val="FFFFFF"/>
                </a:solidFill>
                <a:latin typeface="Calibri"/>
                <a:cs typeface="+mn-ea"/>
                <a:sym typeface="+mn-lt"/>
              </a:endParaRPr>
            </a:p>
          </p:txBody>
        </p:sp>
        <p:sp>
          <p:nvSpPr>
            <p:cNvPr id="9" name="MH_Other_13"/>
            <p:cNvSpPr>
              <a:spLocks noChangeAspect="1"/>
            </p:cNvSpPr>
            <p:nvPr>
              <p:custDataLst>
                <p:tags r:id="rId19"/>
              </p:custDataLst>
            </p:nvPr>
          </p:nvSpPr>
          <p:spPr bwMode="auto">
            <a:xfrm>
              <a:off x="1938853" y="4053120"/>
              <a:ext cx="642493" cy="644746"/>
            </a:xfrm>
            <a:prstGeom prst="ellipse">
              <a:avLst/>
            </a:prstGeom>
            <a:solidFill>
              <a:srgbClr val="7F7F7F"/>
            </a:solidFill>
            <a:ln w="12700" cap="flat" cmpd="sng" algn="ctr">
              <a:solidFill>
                <a:srgbClr val="7F7F7F"/>
              </a:solidFill>
              <a:prstDash val="solid"/>
              <a:miter lim="800000"/>
            </a:ln>
            <a:effectLst/>
          </p:spPr>
          <p:txBody>
            <a:bodyPr anchor="ctr"/>
            <a:lstStyle/>
            <a:p>
              <a:pPr algn="ctr" fontAlgn="auto">
                <a:spcBef>
                  <a:spcPts val="0"/>
                </a:spcBef>
                <a:spcAft>
                  <a:spcPts val="0"/>
                </a:spcAft>
                <a:defRPr/>
              </a:pPr>
              <a:endParaRPr lang="zh-CN" altLang="en-US" sz="1261" kern="0">
                <a:solidFill>
                  <a:srgbClr val="FFFFFF"/>
                </a:solidFill>
                <a:latin typeface="Calibri"/>
                <a:cs typeface="+mn-ea"/>
                <a:sym typeface="+mn-lt"/>
              </a:endParaRPr>
            </a:p>
          </p:txBody>
        </p:sp>
        <p:sp>
          <p:nvSpPr>
            <p:cNvPr id="10" name="MH_Other_16"/>
            <p:cNvSpPr>
              <a:spLocks noChangeAspect="1"/>
            </p:cNvSpPr>
            <p:nvPr>
              <p:custDataLst>
                <p:tags r:id="rId20"/>
              </p:custDataLst>
            </p:nvPr>
          </p:nvSpPr>
          <p:spPr bwMode="auto">
            <a:xfrm>
              <a:off x="4391125" y="3258848"/>
              <a:ext cx="1006235" cy="1009770"/>
            </a:xfrm>
            <a:prstGeom prst="ellipse">
              <a:avLst/>
            </a:prstGeom>
            <a:solidFill>
              <a:srgbClr val="005BAC"/>
            </a:solidFill>
            <a:ln w="12700" cap="flat" cmpd="sng" algn="ctr">
              <a:solidFill>
                <a:srgbClr val="7F7F7F"/>
              </a:solidFill>
              <a:prstDash val="solid"/>
              <a:miter lim="800000"/>
            </a:ln>
            <a:effectLst/>
          </p:spPr>
          <p:txBody>
            <a:bodyPr anchor="ctr"/>
            <a:lstStyle/>
            <a:p>
              <a:pPr algn="ctr" fontAlgn="auto">
                <a:spcBef>
                  <a:spcPts val="0"/>
                </a:spcBef>
                <a:spcAft>
                  <a:spcPts val="0"/>
                </a:spcAft>
                <a:defRPr/>
              </a:pPr>
              <a:endParaRPr lang="zh-CN" altLang="en-US" sz="1891" kern="0" dirty="0">
                <a:solidFill>
                  <a:srgbClr val="FFFFFF"/>
                </a:solidFill>
                <a:latin typeface="Calibri"/>
                <a:cs typeface="+mn-ea"/>
                <a:sym typeface="+mn-lt"/>
              </a:endParaRPr>
            </a:p>
          </p:txBody>
        </p:sp>
        <p:sp>
          <p:nvSpPr>
            <p:cNvPr id="11" name="文本框 17"/>
            <p:cNvSpPr txBox="1"/>
            <p:nvPr/>
          </p:nvSpPr>
          <p:spPr>
            <a:xfrm>
              <a:off x="665160" y="4453662"/>
              <a:ext cx="971890" cy="383050"/>
            </a:xfrm>
            <a:prstGeom prst="rect">
              <a:avLst/>
            </a:prstGeom>
            <a:noFill/>
          </p:spPr>
          <p:txBody>
            <a:bodyPr wrap="square" rtlCol="0">
              <a:spAutoFit/>
            </a:bodyPr>
            <a:lstStyle/>
            <a:p>
              <a:pPr fontAlgn="auto">
                <a:spcBef>
                  <a:spcPts val="0"/>
                </a:spcBef>
                <a:spcAft>
                  <a:spcPts val="0"/>
                </a:spcAft>
              </a:pPr>
              <a:r>
                <a:rPr lang="en-US" altLang="zh-CN" sz="1081" b="1" dirty="0">
                  <a:solidFill>
                    <a:prstClr val="white"/>
                  </a:solidFill>
                  <a:latin typeface="Calibri"/>
                  <a:cs typeface="+mn-ea"/>
                  <a:sym typeface="+mn-lt"/>
                </a:rPr>
                <a:t> 12%</a:t>
              </a:r>
              <a:endParaRPr lang="zh-CN" altLang="en-US" sz="1081" b="1" dirty="0">
                <a:solidFill>
                  <a:prstClr val="white"/>
                </a:solidFill>
                <a:latin typeface="Calibri"/>
                <a:cs typeface="+mn-ea"/>
                <a:sym typeface="+mn-lt"/>
              </a:endParaRPr>
            </a:p>
          </p:txBody>
        </p:sp>
        <p:sp>
          <p:nvSpPr>
            <p:cNvPr id="12" name="文本框 18"/>
            <p:cNvSpPr txBox="1"/>
            <p:nvPr/>
          </p:nvSpPr>
          <p:spPr>
            <a:xfrm>
              <a:off x="1940380" y="4129741"/>
              <a:ext cx="922435" cy="424070"/>
            </a:xfrm>
            <a:prstGeom prst="rect">
              <a:avLst/>
            </a:prstGeom>
            <a:noFill/>
          </p:spPr>
          <p:txBody>
            <a:bodyPr wrap="square" rtlCol="0">
              <a:spAutoFit/>
            </a:bodyPr>
            <a:lstStyle/>
            <a:p>
              <a:pPr fontAlgn="auto">
                <a:spcBef>
                  <a:spcPts val="0"/>
                </a:spcBef>
                <a:spcAft>
                  <a:spcPts val="0"/>
                </a:spcAft>
              </a:pPr>
              <a:r>
                <a:rPr lang="en-US" altLang="zh-CN" sz="1261" b="1" dirty="0">
                  <a:solidFill>
                    <a:prstClr val="white"/>
                  </a:solidFill>
                  <a:latin typeface="Calibri"/>
                  <a:cs typeface="+mn-ea"/>
                  <a:sym typeface="+mn-lt"/>
                </a:rPr>
                <a:t>20%</a:t>
              </a:r>
              <a:endParaRPr lang="zh-CN" altLang="en-US" sz="1261" b="1" dirty="0">
                <a:solidFill>
                  <a:prstClr val="white"/>
                </a:solidFill>
                <a:latin typeface="Calibri"/>
                <a:cs typeface="+mn-ea"/>
                <a:sym typeface="+mn-lt"/>
              </a:endParaRPr>
            </a:p>
          </p:txBody>
        </p:sp>
        <p:sp>
          <p:nvSpPr>
            <p:cNvPr id="13" name="文本框 19"/>
            <p:cNvSpPr txBox="1"/>
            <p:nvPr/>
          </p:nvSpPr>
          <p:spPr>
            <a:xfrm>
              <a:off x="3100244" y="3823735"/>
              <a:ext cx="962023" cy="465091"/>
            </a:xfrm>
            <a:prstGeom prst="rect">
              <a:avLst/>
            </a:prstGeom>
            <a:noFill/>
          </p:spPr>
          <p:txBody>
            <a:bodyPr wrap="square" rtlCol="0">
              <a:spAutoFit/>
            </a:bodyPr>
            <a:lstStyle/>
            <a:p>
              <a:pPr algn="ctr" fontAlgn="auto">
                <a:spcBef>
                  <a:spcPts val="0"/>
                </a:spcBef>
                <a:spcAft>
                  <a:spcPts val="0"/>
                </a:spcAft>
              </a:pPr>
              <a:r>
                <a:rPr lang="en-US" altLang="zh-CN" sz="1441" b="1" dirty="0">
                  <a:solidFill>
                    <a:prstClr val="white"/>
                  </a:solidFill>
                  <a:latin typeface="Calibri"/>
                  <a:cs typeface="+mn-ea"/>
                  <a:sym typeface="+mn-lt"/>
                </a:rPr>
                <a:t>31%</a:t>
              </a:r>
            </a:p>
          </p:txBody>
        </p:sp>
        <p:sp>
          <p:nvSpPr>
            <p:cNvPr id="14" name="矩形 13"/>
            <p:cNvSpPr/>
            <p:nvPr/>
          </p:nvSpPr>
          <p:spPr>
            <a:xfrm>
              <a:off x="4478318" y="3499023"/>
              <a:ext cx="831846" cy="546943"/>
            </a:xfrm>
            <a:prstGeom prst="rect">
              <a:avLst/>
            </a:prstGeom>
          </p:spPr>
          <p:txBody>
            <a:bodyPr wrap="none">
              <a:spAutoFit/>
            </a:bodyPr>
            <a:lstStyle/>
            <a:p>
              <a:pPr algn="ctr" fontAlgn="auto">
                <a:spcBef>
                  <a:spcPts val="0"/>
                </a:spcBef>
                <a:spcAft>
                  <a:spcPts val="0"/>
                </a:spcAft>
                <a:defRPr/>
              </a:pPr>
              <a:r>
                <a:rPr lang="en-US" altLang="zh-CN" b="1" kern="0" dirty="0" smtClean="0">
                  <a:solidFill>
                    <a:srgbClr val="FFFFFF"/>
                  </a:solidFill>
                  <a:latin typeface="Calibri"/>
                  <a:cs typeface="+mn-ea"/>
                  <a:sym typeface="+mn-lt"/>
                </a:rPr>
                <a:t>39%</a:t>
              </a:r>
              <a:endParaRPr lang="zh-CN" altLang="en-US" b="1" kern="0" dirty="0">
                <a:solidFill>
                  <a:srgbClr val="FFFFFF"/>
                </a:solidFill>
                <a:latin typeface="Calibri"/>
                <a:cs typeface="+mn-ea"/>
                <a:sym typeface="+mn-lt"/>
              </a:endParaRPr>
            </a:p>
          </p:txBody>
        </p:sp>
      </p:grpSp>
      <p:grpSp>
        <p:nvGrpSpPr>
          <p:cNvPr id="19" name="组合 18"/>
          <p:cNvGrpSpPr/>
          <p:nvPr/>
        </p:nvGrpSpPr>
        <p:grpSpPr>
          <a:xfrm rot="16200000" flipV="1">
            <a:off x="2068690" y="2892914"/>
            <a:ext cx="1888540" cy="3743174"/>
            <a:chOff x="6442347" y="1779827"/>
            <a:chExt cx="3053319" cy="3791284"/>
          </a:xfrm>
        </p:grpSpPr>
        <p:cxnSp>
          <p:nvCxnSpPr>
            <p:cNvPr id="20" name="MH_Other_1"/>
            <p:cNvCxnSpPr/>
            <p:nvPr>
              <p:custDataLst>
                <p:tags r:id="rId1"/>
              </p:custDataLst>
            </p:nvPr>
          </p:nvCxnSpPr>
          <p:spPr>
            <a:xfrm>
              <a:off x="7105018" y="1781647"/>
              <a:ext cx="0" cy="3709458"/>
            </a:xfrm>
            <a:prstGeom prst="line">
              <a:avLst/>
            </a:prstGeom>
            <a:ln w="22225">
              <a:solidFill>
                <a:srgbClr val="C5C5C5"/>
              </a:solidFill>
            </a:ln>
          </p:spPr>
          <p:style>
            <a:lnRef idx="1">
              <a:schemeClr val="accent1"/>
            </a:lnRef>
            <a:fillRef idx="0">
              <a:schemeClr val="accent1"/>
            </a:fillRef>
            <a:effectRef idx="0">
              <a:schemeClr val="accent1"/>
            </a:effectRef>
            <a:fontRef idx="minor">
              <a:schemeClr val="tx1"/>
            </a:fontRef>
          </p:style>
        </p:cxnSp>
        <p:sp>
          <p:nvSpPr>
            <p:cNvPr id="21" name="MH_Other_2"/>
            <p:cNvSpPr/>
            <p:nvPr>
              <p:custDataLst>
                <p:tags r:id="rId2"/>
              </p:custDataLst>
            </p:nvPr>
          </p:nvSpPr>
          <p:spPr>
            <a:xfrm>
              <a:off x="7092371" y="2032398"/>
              <a:ext cx="367771" cy="448675"/>
            </a:xfrm>
            <a:prstGeom prst="rect">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91">
                <a:solidFill>
                  <a:prstClr val="white"/>
                </a:solidFill>
                <a:cs typeface="+mn-ea"/>
                <a:sym typeface="+mn-lt"/>
              </a:endParaRPr>
            </a:p>
          </p:txBody>
        </p:sp>
        <p:sp>
          <p:nvSpPr>
            <p:cNvPr id="22" name="MH_Other_3"/>
            <p:cNvSpPr/>
            <p:nvPr>
              <p:custDataLst>
                <p:tags r:id="rId3"/>
              </p:custDataLst>
            </p:nvPr>
          </p:nvSpPr>
          <p:spPr>
            <a:xfrm>
              <a:off x="7089664" y="2985501"/>
              <a:ext cx="367771" cy="448675"/>
            </a:xfrm>
            <a:prstGeom prst="rect">
              <a:avLst/>
            </a:prstGeom>
            <a:solidFill>
              <a:srgbClr val="F592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91">
                <a:solidFill>
                  <a:prstClr val="white"/>
                </a:solidFill>
                <a:cs typeface="+mn-ea"/>
                <a:sym typeface="+mn-lt"/>
              </a:endParaRPr>
            </a:p>
          </p:txBody>
        </p:sp>
        <p:sp>
          <p:nvSpPr>
            <p:cNvPr id="23" name="MH_Other_4"/>
            <p:cNvSpPr/>
            <p:nvPr>
              <p:custDataLst>
                <p:tags r:id="rId4"/>
              </p:custDataLst>
            </p:nvPr>
          </p:nvSpPr>
          <p:spPr>
            <a:xfrm>
              <a:off x="7089663" y="3918109"/>
              <a:ext cx="367771" cy="44867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91">
                <a:solidFill>
                  <a:prstClr val="white"/>
                </a:solidFill>
                <a:cs typeface="+mn-ea"/>
                <a:sym typeface="+mn-lt"/>
              </a:endParaRPr>
            </a:p>
          </p:txBody>
        </p:sp>
        <p:sp>
          <p:nvSpPr>
            <p:cNvPr id="24" name="MH_Other_5"/>
            <p:cNvSpPr/>
            <p:nvPr>
              <p:custDataLst>
                <p:tags r:id="rId5"/>
              </p:custDataLst>
            </p:nvPr>
          </p:nvSpPr>
          <p:spPr>
            <a:xfrm>
              <a:off x="7089662" y="4860077"/>
              <a:ext cx="367771" cy="448675"/>
            </a:xfrm>
            <a:prstGeom prst="rect">
              <a:avLst/>
            </a:prstGeom>
            <a:solidFill>
              <a:srgbClr val="34B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91">
                <a:solidFill>
                  <a:prstClr val="white"/>
                </a:solidFill>
                <a:cs typeface="+mn-ea"/>
                <a:sym typeface="+mn-lt"/>
              </a:endParaRPr>
            </a:p>
          </p:txBody>
        </p:sp>
        <p:sp>
          <p:nvSpPr>
            <p:cNvPr id="25" name="MH_Other_6"/>
            <p:cNvSpPr/>
            <p:nvPr>
              <p:custDataLst>
                <p:tags r:id="rId6"/>
              </p:custDataLst>
            </p:nvPr>
          </p:nvSpPr>
          <p:spPr>
            <a:xfrm>
              <a:off x="7454281" y="2122769"/>
              <a:ext cx="1519241" cy="287567"/>
            </a:xfrm>
            <a:prstGeom prst="rect">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91">
                <a:solidFill>
                  <a:prstClr val="white"/>
                </a:solidFill>
                <a:cs typeface="+mn-ea"/>
                <a:sym typeface="+mn-lt"/>
              </a:endParaRPr>
            </a:p>
          </p:txBody>
        </p:sp>
        <p:sp>
          <p:nvSpPr>
            <p:cNvPr id="26" name="MH_Other_7"/>
            <p:cNvSpPr/>
            <p:nvPr>
              <p:custDataLst>
                <p:tags r:id="rId7"/>
              </p:custDataLst>
            </p:nvPr>
          </p:nvSpPr>
          <p:spPr>
            <a:xfrm>
              <a:off x="7454270" y="3054492"/>
              <a:ext cx="2041396" cy="312138"/>
            </a:xfrm>
            <a:prstGeom prst="rect">
              <a:avLst/>
            </a:prstGeom>
            <a:solidFill>
              <a:srgbClr val="F592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91">
                <a:solidFill>
                  <a:prstClr val="white"/>
                </a:solidFill>
                <a:cs typeface="+mn-ea"/>
                <a:sym typeface="+mn-lt"/>
              </a:endParaRPr>
            </a:p>
          </p:txBody>
        </p:sp>
        <p:sp>
          <p:nvSpPr>
            <p:cNvPr id="27" name="MH_Other_8"/>
            <p:cNvSpPr/>
            <p:nvPr>
              <p:custDataLst>
                <p:tags r:id="rId8"/>
              </p:custDataLst>
            </p:nvPr>
          </p:nvSpPr>
          <p:spPr>
            <a:xfrm>
              <a:off x="7454270" y="4007505"/>
              <a:ext cx="1654820" cy="30236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91">
                <a:solidFill>
                  <a:prstClr val="white"/>
                </a:solidFill>
                <a:cs typeface="+mn-ea"/>
                <a:sym typeface="+mn-lt"/>
              </a:endParaRPr>
            </a:p>
          </p:txBody>
        </p:sp>
        <p:sp>
          <p:nvSpPr>
            <p:cNvPr id="28" name="MH_Other_9"/>
            <p:cNvSpPr/>
            <p:nvPr>
              <p:custDataLst>
                <p:tags r:id="rId9"/>
              </p:custDataLst>
            </p:nvPr>
          </p:nvSpPr>
          <p:spPr>
            <a:xfrm>
              <a:off x="7318227" y="4916220"/>
              <a:ext cx="1993436" cy="335564"/>
            </a:xfrm>
            <a:prstGeom prst="rect">
              <a:avLst/>
            </a:prstGeom>
            <a:solidFill>
              <a:srgbClr val="34BE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991">
                <a:solidFill>
                  <a:prstClr val="white"/>
                </a:solidFill>
                <a:cs typeface="+mn-ea"/>
                <a:sym typeface="+mn-lt"/>
              </a:endParaRPr>
            </a:p>
          </p:txBody>
        </p:sp>
        <p:sp>
          <p:nvSpPr>
            <p:cNvPr id="29" name="MH_SubTitle_4"/>
            <p:cNvSpPr txBox="1">
              <a:spLocks noChangeArrowheads="1"/>
            </p:cNvSpPr>
            <p:nvPr>
              <p:custDataLst>
                <p:tags r:id="rId10"/>
              </p:custDataLst>
            </p:nvPr>
          </p:nvSpPr>
          <p:spPr bwMode="auto">
            <a:xfrm rot="5400000">
              <a:off x="6273026" y="4853428"/>
              <a:ext cx="896938" cy="53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fontAlgn="auto">
                <a:spcBef>
                  <a:spcPts val="0"/>
                </a:spcBef>
                <a:spcAft>
                  <a:spcPts val="0"/>
                </a:spcAft>
              </a:pPr>
              <a:r>
                <a:rPr lang="en-US" altLang="zh-CN" sz="1261" b="1" dirty="0">
                  <a:solidFill>
                    <a:prstClr val="black"/>
                  </a:solidFill>
                  <a:latin typeface="Calibri"/>
                  <a:ea typeface="宋体" panose="02010600030101010101" pitchFamily="2" charset="-122"/>
                  <a:cs typeface="+mn-ea"/>
                  <a:sym typeface="+mn-lt"/>
                </a:rPr>
                <a:t>2015</a:t>
              </a:r>
              <a:r>
                <a:rPr lang="zh-CN" altLang="en-US" sz="1261" b="1" dirty="0">
                  <a:solidFill>
                    <a:prstClr val="black"/>
                  </a:solidFill>
                  <a:latin typeface="Calibri"/>
                  <a:ea typeface="宋体" panose="02010600030101010101" pitchFamily="2" charset="-122"/>
                  <a:cs typeface="+mn-ea"/>
                  <a:sym typeface="+mn-lt"/>
                </a:rPr>
                <a:t>年</a:t>
              </a:r>
            </a:p>
          </p:txBody>
        </p:sp>
        <p:sp>
          <p:nvSpPr>
            <p:cNvPr id="30" name="MH_SubTitle_4"/>
            <p:cNvSpPr txBox="1">
              <a:spLocks noChangeArrowheads="1"/>
            </p:cNvSpPr>
            <p:nvPr>
              <p:custDataLst>
                <p:tags r:id="rId11"/>
              </p:custDataLst>
            </p:nvPr>
          </p:nvSpPr>
          <p:spPr bwMode="auto">
            <a:xfrm rot="5400000">
              <a:off x="6290538" y="3899865"/>
              <a:ext cx="896938" cy="53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fontAlgn="auto">
                <a:spcBef>
                  <a:spcPts val="0"/>
                </a:spcBef>
                <a:spcAft>
                  <a:spcPts val="0"/>
                </a:spcAft>
              </a:pPr>
              <a:r>
                <a:rPr lang="en-US" altLang="zh-CN" sz="1261" b="1" dirty="0">
                  <a:solidFill>
                    <a:prstClr val="black"/>
                  </a:solidFill>
                  <a:latin typeface="Calibri"/>
                  <a:ea typeface="宋体" panose="02010600030101010101" pitchFamily="2" charset="-122"/>
                  <a:cs typeface="+mn-ea"/>
                  <a:sym typeface="+mn-lt"/>
                </a:rPr>
                <a:t>2016</a:t>
              </a:r>
              <a:r>
                <a:rPr lang="zh-CN" altLang="en-US" sz="1261" b="1" dirty="0">
                  <a:solidFill>
                    <a:prstClr val="black"/>
                  </a:solidFill>
                  <a:latin typeface="Calibri"/>
                  <a:ea typeface="宋体" panose="02010600030101010101" pitchFamily="2" charset="-122"/>
                  <a:cs typeface="+mn-ea"/>
                  <a:sym typeface="+mn-lt"/>
                </a:rPr>
                <a:t>年</a:t>
              </a:r>
            </a:p>
          </p:txBody>
        </p:sp>
        <p:sp>
          <p:nvSpPr>
            <p:cNvPr id="31" name="MH_SubTitle_4"/>
            <p:cNvSpPr txBox="1">
              <a:spLocks noChangeArrowheads="1"/>
            </p:cNvSpPr>
            <p:nvPr>
              <p:custDataLst>
                <p:tags r:id="rId12"/>
              </p:custDataLst>
            </p:nvPr>
          </p:nvSpPr>
          <p:spPr bwMode="auto">
            <a:xfrm rot="5400000">
              <a:off x="6263092" y="2892171"/>
              <a:ext cx="896938" cy="538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fontAlgn="auto">
                <a:spcBef>
                  <a:spcPts val="0"/>
                </a:spcBef>
                <a:spcAft>
                  <a:spcPts val="0"/>
                </a:spcAft>
              </a:pPr>
              <a:r>
                <a:rPr lang="en-US" altLang="zh-CN" sz="1261" b="1" dirty="0">
                  <a:solidFill>
                    <a:prstClr val="black"/>
                  </a:solidFill>
                  <a:latin typeface="Calibri"/>
                  <a:ea typeface="宋体" panose="02010600030101010101" pitchFamily="2" charset="-122"/>
                  <a:cs typeface="+mn-ea"/>
                  <a:sym typeface="+mn-lt"/>
                </a:rPr>
                <a:t>2017</a:t>
              </a:r>
              <a:r>
                <a:rPr lang="zh-CN" altLang="en-US" sz="1261" b="1" dirty="0">
                  <a:solidFill>
                    <a:prstClr val="black"/>
                  </a:solidFill>
                  <a:latin typeface="Calibri"/>
                  <a:ea typeface="宋体" panose="02010600030101010101" pitchFamily="2" charset="-122"/>
                  <a:cs typeface="+mn-ea"/>
                  <a:sym typeface="+mn-lt"/>
                </a:rPr>
                <a:t>年</a:t>
              </a:r>
            </a:p>
          </p:txBody>
        </p:sp>
        <p:sp>
          <p:nvSpPr>
            <p:cNvPr id="32" name="MH_SubTitle_4"/>
            <p:cNvSpPr txBox="1">
              <a:spLocks noChangeArrowheads="1"/>
            </p:cNvSpPr>
            <p:nvPr>
              <p:custDataLst>
                <p:tags r:id="rId13"/>
              </p:custDataLst>
            </p:nvPr>
          </p:nvSpPr>
          <p:spPr bwMode="auto">
            <a:xfrm rot="5400000">
              <a:off x="6273025" y="1959081"/>
              <a:ext cx="896938" cy="538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ctr" fontAlgn="auto">
                <a:spcBef>
                  <a:spcPts val="0"/>
                </a:spcBef>
                <a:spcAft>
                  <a:spcPts val="0"/>
                </a:spcAft>
              </a:pPr>
              <a:r>
                <a:rPr lang="en-US" altLang="zh-CN" sz="1261" b="1" dirty="0">
                  <a:solidFill>
                    <a:prstClr val="black"/>
                  </a:solidFill>
                  <a:latin typeface="Calibri"/>
                  <a:ea typeface="宋体" panose="02010600030101010101" pitchFamily="2" charset="-122"/>
                  <a:cs typeface="+mn-ea"/>
                  <a:sym typeface="+mn-lt"/>
                </a:rPr>
                <a:t>2018</a:t>
              </a:r>
              <a:r>
                <a:rPr lang="zh-CN" altLang="en-US" sz="1261" b="1" dirty="0">
                  <a:solidFill>
                    <a:prstClr val="black"/>
                  </a:solidFill>
                  <a:latin typeface="Calibri"/>
                  <a:ea typeface="宋体" panose="02010600030101010101" pitchFamily="2" charset="-122"/>
                  <a:cs typeface="+mn-ea"/>
                  <a:sym typeface="+mn-lt"/>
                </a:rPr>
                <a:t>年</a:t>
              </a:r>
            </a:p>
          </p:txBody>
        </p:sp>
      </p:grpSp>
      <p:sp>
        <p:nvSpPr>
          <p:cNvPr id="33" name="文本框 59"/>
          <p:cNvSpPr txBox="1"/>
          <p:nvPr/>
        </p:nvSpPr>
        <p:spPr>
          <a:xfrm>
            <a:off x="362701" y="2044535"/>
            <a:ext cx="678738" cy="1556834"/>
          </a:xfrm>
          <a:prstGeom prst="rect">
            <a:avLst/>
          </a:prstGeom>
          <a:noFill/>
        </p:spPr>
        <p:txBody>
          <a:bodyPr vert="eaVert" wrap="square" lIns="61767" tIns="30883" rIns="61767" bIns="30883" rtlCol="0">
            <a:spAutoFit/>
          </a:bodyPr>
          <a:lstStyle/>
          <a:p>
            <a:pPr fontAlgn="auto">
              <a:spcBef>
                <a:spcPts val="0"/>
              </a:spcBef>
              <a:spcAft>
                <a:spcPts val="0"/>
              </a:spcAft>
            </a:pPr>
            <a:r>
              <a:rPr lang="zh-CN" altLang="en-US" b="1" dirty="0" smtClean="0">
                <a:solidFill>
                  <a:prstClr val="black"/>
                </a:solidFill>
                <a:latin typeface="微软雅黑" pitchFamily="34" charset="-122"/>
                <a:ea typeface="微软雅黑" pitchFamily="34" charset="-122"/>
                <a:cs typeface="+mn-ea"/>
                <a:sym typeface="+mn-lt"/>
              </a:rPr>
              <a:t>智能空调渗透率</a:t>
            </a:r>
            <a:endParaRPr lang="zh-CN" altLang="en-US" b="1" dirty="0">
              <a:solidFill>
                <a:prstClr val="black"/>
              </a:solidFill>
              <a:latin typeface="微软雅黑" pitchFamily="34" charset="-122"/>
              <a:ea typeface="微软雅黑" pitchFamily="34" charset="-122"/>
              <a:cs typeface="+mn-ea"/>
              <a:sym typeface="+mn-lt"/>
            </a:endParaRPr>
          </a:p>
        </p:txBody>
      </p:sp>
      <p:sp>
        <p:nvSpPr>
          <p:cNvPr id="34" name="文本框 60"/>
          <p:cNvSpPr txBox="1"/>
          <p:nvPr/>
        </p:nvSpPr>
        <p:spPr>
          <a:xfrm>
            <a:off x="674697" y="3763287"/>
            <a:ext cx="374168" cy="1847192"/>
          </a:xfrm>
          <a:prstGeom prst="rect">
            <a:avLst/>
          </a:prstGeom>
          <a:noFill/>
        </p:spPr>
        <p:txBody>
          <a:bodyPr vert="eaVert" wrap="square" lIns="61767" tIns="30883" rIns="61767" bIns="30883" rtlCol="0">
            <a:spAutoFit/>
          </a:bodyPr>
          <a:lstStyle>
            <a:defPPr>
              <a:defRPr lang="zh-CN"/>
            </a:defPPr>
            <a:lvl1pPr>
              <a:defRPr sz="1600" b="1">
                <a:latin typeface="微软雅黑" pitchFamily="34" charset="-122"/>
                <a:ea typeface="微软雅黑" pitchFamily="34" charset="-122"/>
                <a:cs typeface="+mn-ea"/>
              </a:defRPr>
            </a:lvl1pPr>
          </a:lstStyle>
          <a:p>
            <a:pPr fontAlgn="auto">
              <a:spcBef>
                <a:spcPts val="0"/>
              </a:spcBef>
              <a:spcAft>
                <a:spcPts val="0"/>
              </a:spcAft>
            </a:pPr>
            <a:r>
              <a:rPr lang="zh-CN" altLang="en-US" sz="1621" dirty="0">
                <a:solidFill>
                  <a:prstClr val="black"/>
                </a:solidFill>
                <a:sym typeface="+mn-lt"/>
              </a:rPr>
              <a:t>智能空调均价变化</a:t>
            </a:r>
          </a:p>
        </p:txBody>
      </p:sp>
      <p:sp>
        <p:nvSpPr>
          <p:cNvPr id="35" name="文本框 58"/>
          <p:cNvSpPr txBox="1"/>
          <p:nvPr/>
        </p:nvSpPr>
        <p:spPr>
          <a:xfrm>
            <a:off x="2629513" y="3442126"/>
            <a:ext cx="1638592" cy="353411"/>
          </a:xfrm>
          <a:prstGeom prst="rect">
            <a:avLst/>
          </a:prstGeom>
          <a:noFill/>
        </p:spPr>
        <p:txBody>
          <a:bodyPr wrap="square" lIns="61767" tIns="30883" rIns="61767" bIns="30883" rtlCol="0">
            <a:spAutoFit/>
          </a:bodyPr>
          <a:lstStyle/>
          <a:p>
            <a:pPr algn="ctr" fontAlgn="auto">
              <a:lnSpc>
                <a:spcPct val="150000"/>
              </a:lnSpc>
              <a:spcBef>
                <a:spcPts val="0"/>
              </a:spcBef>
              <a:spcAft>
                <a:spcPts val="0"/>
              </a:spcAft>
            </a:pPr>
            <a:r>
              <a:rPr lang="en-US" altLang="zh-CN" sz="1261" dirty="0">
                <a:solidFill>
                  <a:prstClr val="black"/>
                </a:solidFill>
                <a:latin typeface="Calibri"/>
                <a:sym typeface="+mn-lt"/>
              </a:rPr>
              <a:t>4638</a:t>
            </a:r>
            <a:endParaRPr lang="zh-CN" altLang="en-US" sz="1261" dirty="0">
              <a:solidFill>
                <a:srgbClr val="000000"/>
              </a:solidFill>
              <a:latin typeface="Calibri"/>
              <a:cs typeface="+mn-ea"/>
              <a:sym typeface="+mn-lt"/>
            </a:endParaRPr>
          </a:p>
        </p:txBody>
      </p:sp>
      <p:sp>
        <p:nvSpPr>
          <p:cNvPr id="36" name="文本框 61"/>
          <p:cNvSpPr txBox="1"/>
          <p:nvPr/>
        </p:nvSpPr>
        <p:spPr>
          <a:xfrm>
            <a:off x="1698102" y="3602752"/>
            <a:ext cx="1638592" cy="353411"/>
          </a:xfrm>
          <a:prstGeom prst="rect">
            <a:avLst/>
          </a:prstGeom>
          <a:noFill/>
        </p:spPr>
        <p:txBody>
          <a:bodyPr wrap="square" lIns="61767" tIns="30883" rIns="61767" bIns="30883" rtlCol="0">
            <a:spAutoFit/>
          </a:bodyPr>
          <a:lstStyle/>
          <a:p>
            <a:pPr algn="ctr" fontAlgn="auto">
              <a:lnSpc>
                <a:spcPct val="150000"/>
              </a:lnSpc>
              <a:spcBef>
                <a:spcPts val="0"/>
              </a:spcBef>
              <a:spcAft>
                <a:spcPts val="0"/>
              </a:spcAft>
            </a:pPr>
            <a:r>
              <a:rPr lang="en-US" altLang="zh-CN" sz="1261" dirty="0">
                <a:solidFill>
                  <a:prstClr val="black"/>
                </a:solidFill>
                <a:latin typeface="Calibri"/>
              </a:rPr>
              <a:t>4482</a:t>
            </a:r>
            <a:endParaRPr lang="zh-CN" altLang="en-US" sz="1261" dirty="0">
              <a:solidFill>
                <a:srgbClr val="000000"/>
              </a:solidFill>
              <a:latin typeface="Calibri"/>
              <a:cs typeface="+mn-ea"/>
              <a:sym typeface="+mn-lt"/>
            </a:endParaRPr>
          </a:p>
        </p:txBody>
      </p:sp>
      <p:sp>
        <p:nvSpPr>
          <p:cNvPr id="37" name="文本框 65"/>
          <p:cNvSpPr txBox="1"/>
          <p:nvPr/>
        </p:nvSpPr>
        <p:spPr>
          <a:xfrm>
            <a:off x="808471" y="3543184"/>
            <a:ext cx="1638592" cy="353411"/>
          </a:xfrm>
          <a:prstGeom prst="rect">
            <a:avLst/>
          </a:prstGeom>
          <a:noFill/>
        </p:spPr>
        <p:txBody>
          <a:bodyPr wrap="square" lIns="61767" tIns="30883" rIns="61767" bIns="30883" rtlCol="0">
            <a:spAutoFit/>
          </a:bodyPr>
          <a:lstStyle/>
          <a:p>
            <a:pPr algn="ctr" fontAlgn="auto">
              <a:lnSpc>
                <a:spcPct val="150000"/>
              </a:lnSpc>
              <a:spcBef>
                <a:spcPts val="0"/>
              </a:spcBef>
              <a:spcAft>
                <a:spcPts val="0"/>
              </a:spcAft>
            </a:pPr>
            <a:r>
              <a:rPr lang="en-US" altLang="zh-CN" sz="1261" dirty="0">
                <a:solidFill>
                  <a:prstClr val="black"/>
                </a:solidFill>
                <a:latin typeface="Calibri"/>
                <a:sym typeface="+mn-lt"/>
              </a:rPr>
              <a:t>4526</a:t>
            </a:r>
            <a:endParaRPr lang="zh-CN" altLang="en-US" sz="1261" dirty="0">
              <a:solidFill>
                <a:srgbClr val="000000"/>
              </a:solidFill>
              <a:latin typeface="Calibri"/>
              <a:cs typeface="+mn-ea"/>
              <a:sym typeface="+mn-lt"/>
            </a:endParaRPr>
          </a:p>
        </p:txBody>
      </p:sp>
      <p:sp>
        <p:nvSpPr>
          <p:cNvPr id="38" name="文本框 66"/>
          <p:cNvSpPr txBox="1"/>
          <p:nvPr/>
        </p:nvSpPr>
        <p:spPr>
          <a:xfrm>
            <a:off x="4154541" y="3708839"/>
            <a:ext cx="518811" cy="353411"/>
          </a:xfrm>
          <a:prstGeom prst="rect">
            <a:avLst/>
          </a:prstGeom>
          <a:noFill/>
        </p:spPr>
        <p:txBody>
          <a:bodyPr wrap="square" lIns="61767" tIns="30883" rIns="61767" bIns="30883" rtlCol="0">
            <a:spAutoFit/>
          </a:bodyPr>
          <a:lstStyle/>
          <a:p>
            <a:pPr algn="ctr" fontAlgn="auto">
              <a:lnSpc>
                <a:spcPct val="150000"/>
              </a:lnSpc>
              <a:spcBef>
                <a:spcPts val="0"/>
              </a:spcBef>
              <a:spcAft>
                <a:spcPts val="0"/>
              </a:spcAft>
            </a:pPr>
            <a:r>
              <a:rPr lang="en-US" altLang="zh-CN" sz="1261" b="1" dirty="0">
                <a:solidFill>
                  <a:prstClr val="black"/>
                </a:solidFill>
                <a:latin typeface="Calibri"/>
                <a:sym typeface="+mn-lt"/>
              </a:rPr>
              <a:t>4330</a:t>
            </a:r>
            <a:endParaRPr lang="zh-CN" altLang="en-US" sz="1261" b="1" dirty="0">
              <a:solidFill>
                <a:srgbClr val="000000"/>
              </a:solidFill>
              <a:latin typeface="Calibri"/>
              <a:cs typeface="+mn-ea"/>
              <a:sym typeface="+mn-lt"/>
            </a:endParaRPr>
          </a:p>
        </p:txBody>
      </p:sp>
      <p:sp>
        <p:nvSpPr>
          <p:cNvPr id="39" name="TextBox 14"/>
          <p:cNvSpPr txBox="1"/>
          <p:nvPr/>
        </p:nvSpPr>
        <p:spPr>
          <a:xfrm>
            <a:off x="6087314" y="1876531"/>
            <a:ext cx="3795459" cy="599195"/>
          </a:xfrm>
          <a:prstGeom prst="rect">
            <a:avLst/>
          </a:prstGeom>
          <a:noFill/>
        </p:spPr>
        <p:txBody>
          <a:bodyPr wrap="square" lIns="44761" tIns="22380" rIns="44761" bIns="22380" rtlCol="0">
            <a:spAutoFit/>
          </a:bodyPr>
          <a:lstStyle/>
          <a:p>
            <a:pPr algn="ctr" fontAlgn="auto">
              <a:spcBef>
                <a:spcPts val="0"/>
              </a:spcBef>
              <a:spcAft>
                <a:spcPts val="0"/>
              </a:spcAft>
            </a:pPr>
            <a:r>
              <a:rPr lang="zh-CN" altLang="en-US" b="1" spc="54" dirty="0">
                <a:solidFill>
                  <a:prstClr val="black"/>
                </a:solidFill>
                <a:latin typeface="微软雅黑" panose="020B0503020204020204" pitchFamily="34" charset="-122"/>
                <a:ea typeface="微软雅黑" panose="020B0503020204020204" pitchFamily="34" charset="-122"/>
              </a:rPr>
              <a:t>自清洁空调占线上线下零售量份额变化</a:t>
            </a:r>
            <a:endParaRPr lang="en-US" altLang="zh-CN" b="1" spc="54" dirty="0">
              <a:solidFill>
                <a:prstClr val="black"/>
              </a:solidFill>
              <a:latin typeface="微软雅黑" panose="020B0503020204020204" pitchFamily="34" charset="-122"/>
              <a:ea typeface="微软雅黑" panose="020B0503020204020204" pitchFamily="34" charset="-122"/>
            </a:endParaRPr>
          </a:p>
        </p:txBody>
      </p:sp>
      <p:graphicFrame>
        <p:nvGraphicFramePr>
          <p:cNvPr id="40" name="图表 3"/>
          <p:cNvGraphicFramePr>
            <a:graphicFrameLocks/>
          </p:cNvGraphicFramePr>
          <p:nvPr>
            <p:extLst>
              <p:ext uri="{D42A27DB-BD31-4B8C-83A1-F6EECF244321}">
                <p14:modId xmlns:p14="http://schemas.microsoft.com/office/powerpoint/2010/main" val="611787608"/>
              </p:ext>
            </p:extLst>
          </p:nvPr>
        </p:nvGraphicFramePr>
        <p:xfrm>
          <a:off x="6087314" y="2283447"/>
          <a:ext cx="3632363" cy="3482120"/>
        </p:xfrm>
        <a:graphic>
          <a:graphicData uri="http://schemas.openxmlformats.org/drawingml/2006/chart">
            <c:chart xmlns:c="http://schemas.openxmlformats.org/drawingml/2006/chart" xmlns:r="http://schemas.openxmlformats.org/officeDocument/2006/relationships" r:id="rId22"/>
          </a:graphicData>
        </a:graphic>
      </p:graphicFrame>
      <p:sp>
        <p:nvSpPr>
          <p:cNvPr id="41" name="矩形 40"/>
          <p:cNvSpPr/>
          <p:nvPr/>
        </p:nvSpPr>
        <p:spPr>
          <a:xfrm>
            <a:off x="255586" y="1070944"/>
            <a:ext cx="5494305" cy="480453"/>
          </a:xfrm>
          <a:prstGeom prst="rect">
            <a:avLst/>
          </a:prstGeom>
        </p:spPr>
        <p:txBody>
          <a:bodyPr wrap="square">
            <a:spAutoFit/>
          </a:bodyPr>
          <a:lstStyle/>
          <a:p>
            <a:pPr fontAlgn="auto">
              <a:spcBef>
                <a:spcPts val="0"/>
              </a:spcBef>
              <a:spcAft>
                <a:spcPts val="0"/>
              </a:spcAft>
            </a:pPr>
            <a:r>
              <a:rPr lang="zh-CN" altLang="en-US" sz="2522" b="1" dirty="0">
                <a:solidFill>
                  <a:srgbClr val="FF0000"/>
                </a:solidFill>
                <a:latin typeface="微软雅黑" pitchFamily="34" charset="-122"/>
                <a:ea typeface="微软雅黑" pitchFamily="34" charset="-122"/>
                <a:cs typeface="Meiryo UI" pitchFamily="34" charset="-128"/>
              </a:rPr>
              <a:t>空调行业技术趋势</a:t>
            </a:r>
          </a:p>
        </p:txBody>
      </p:sp>
    </p:spTree>
    <p:extLst>
      <p:ext uri="{BB962C8B-B14F-4D97-AF65-F5344CB8AC3E}">
        <p14:creationId xmlns:p14="http://schemas.microsoft.com/office/powerpoint/2010/main" val="40024858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3"/>
          <p:cNvGraphicFramePr>
            <a:graphicFrameLocks/>
          </p:cNvGraphicFramePr>
          <p:nvPr>
            <p:extLst>
              <p:ext uri="{D42A27DB-BD31-4B8C-83A1-F6EECF244321}">
                <p14:modId xmlns:p14="http://schemas.microsoft.com/office/powerpoint/2010/main" val="259098044"/>
              </p:ext>
            </p:extLst>
          </p:nvPr>
        </p:nvGraphicFramePr>
        <p:xfrm>
          <a:off x="1162951" y="2500947"/>
          <a:ext cx="3632363" cy="33293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14"/>
          <p:cNvSpPr txBox="1"/>
          <p:nvPr/>
        </p:nvSpPr>
        <p:spPr>
          <a:xfrm>
            <a:off x="949955" y="1998993"/>
            <a:ext cx="4051943" cy="599195"/>
          </a:xfrm>
          <a:prstGeom prst="rect">
            <a:avLst/>
          </a:prstGeom>
          <a:noFill/>
        </p:spPr>
        <p:txBody>
          <a:bodyPr wrap="square" lIns="44761" tIns="22380" rIns="44761" bIns="22380" rtlCol="0">
            <a:spAutoFit/>
          </a:bodyPr>
          <a:lstStyle/>
          <a:p>
            <a:pPr algn="ctr" fontAlgn="auto">
              <a:spcBef>
                <a:spcPts val="0"/>
              </a:spcBef>
              <a:spcAft>
                <a:spcPts val="0"/>
              </a:spcAft>
            </a:pPr>
            <a:r>
              <a:rPr lang="zh-CN" altLang="en-US" b="1" spc="54" dirty="0">
                <a:solidFill>
                  <a:prstClr val="black"/>
                </a:solidFill>
                <a:latin typeface="微软雅黑" panose="020B0503020204020204" pitchFamily="34" charset="-122"/>
                <a:ea typeface="微软雅黑" panose="020B0503020204020204" pitchFamily="34" charset="-122"/>
              </a:rPr>
              <a:t>舒适风空调占线上线下零售量份额变化</a:t>
            </a:r>
            <a:endParaRPr lang="en-US" altLang="zh-CN" b="1" spc="54" dirty="0">
              <a:solidFill>
                <a:prstClr val="black"/>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5749890" y="2009413"/>
            <a:ext cx="4051943" cy="599195"/>
          </a:xfrm>
          <a:prstGeom prst="rect">
            <a:avLst/>
          </a:prstGeom>
          <a:noFill/>
        </p:spPr>
        <p:txBody>
          <a:bodyPr wrap="square" lIns="44761" tIns="22380" rIns="44761" bIns="22380" rtlCol="0">
            <a:spAutoFit/>
          </a:bodyPr>
          <a:lstStyle/>
          <a:p>
            <a:pPr algn="ctr" fontAlgn="auto">
              <a:spcBef>
                <a:spcPts val="0"/>
              </a:spcBef>
              <a:spcAft>
                <a:spcPts val="0"/>
              </a:spcAft>
            </a:pPr>
            <a:r>
              <a:rPr lang="zh-CN" altLang="en-US" b="1" spc="54" dirty="0">
                <a:solidFill>
                  <a:prstClr val="black"/>
                </a:solidFill>
                <a:latin typeface="微软雅黑" panose="020B0503020204020204" pitchFamily="34" charset="-122"/>
                <a:ea typeface="微软雅黑" panose="020B0503020204020204" pitchFamily="34" charset="-122"/>
              </a:rPr>
              <a:t>温湿双控空调占线上线下零售量份额变化</a:t>
            </a:r>
            <a:endParaRPr lang="en-US" altLang="zh-CN" b="1" spc="54" dirty="0">
              <a:solidFill>
                <a:prstClr val="black"/>
              </a:solidFill>
              <a:latin typeface="微软雅黑" panose="020B0503020204020204" pitchFamily="34" charset="-122"/>
              <a:ea typeface="微软雅黑" panose="020B0503020204020204" pitchFamily="34" charset="-122"/>
            </a:endParaRPr>
          </a:p>
        </p:txBody>
      </p:sp>
      <p:graphicFrame>
        <p:nvGraphicFramePr>
          <p:cNvPr id="5" name="图表 3"/>
          <p:cNvGraphicFramePr>
            <a:graphicFrameLocks/>
          </p:cNvGraphicFramePr>
          <p:nvPr>
            <p:extLst>
              <p:ext uri="{D42A27DB-BD31-4B8C-83A1-F6EECF244321}">
                <p14:modId xmlns:p14="http://schemas.microsoft.com/office/powerpoint/2010/main" val="25051731"/>
              </p:ext>
            </p:extLst>
          </p:nvPr>
        </p:nvGraphicFramePr>
        <p:xfrm>
          <a:off x="5912986" y="2534081"/>
          <a:ext cx="3632363" cy="3292388"/>
        </p:xfrm>
        <a:graphic>
          <a:graphicData uri="http://schemas.openxmlformats.org/drawingml/2006/chart">
            <c:chart xmlns:c="http://schemas.openxmlformats.org/drawingml/2006/chart" xmlns:r="http://schemas.openxmlformats.org/officeDocument/2006/relationships" r:id="rId3"/>
          </a:graphicData>
        </a:graphic>
      </p:graphicFrame>
      <p:sp>
        <p:nvSpPr>
          <p:cNvPr id="6" name="矩形 5"/>
          <p:cNvSpPr/>
          <p:nvPr/>
        </p:nvSpPr>
        <p:spPr>
          <a:xfrm>
            <a:off x="255586" y="1070944"/>
            <a:ext cx="5494305" cy="480453"/>
          </a:xfrm>
          <a:prstGeom prst="rect">
            <a:avLst/>
          </a:prstGeom>
        </p:spPr>
        <p:txBody>
          <a:bodyPr wrap="square">
            <a:spAutoFit/>
          </a:bodyPr>
          <a:lstStyle/>
          <a:p>
            <a:pPr fontAlgn="auto">
              <a:spcBef>
                <a:spcPts val="0"/>
              </a:spcBef>
              <a:spcAft>
                <a:spcPts val="0"/>
              </a:spcAft>
            </a:pPr>
            <a:r>
              <a:rPr lang="zh-CN" altLang="en-US" sz="2522" b="1" dirty="0">
                <a:solidFill>
                  <a:srgbClr val="FF0000"/>
                </a:solidFill>
                <a:latin typeface="微软雅黑" pitchFamily="34" charset="-122"/>
                <a:ea typeface="微软雅黑" pitchFamily="34" charset="-122"/>
                <a:cs typeface="Meiryo UI" pitchFamily="34" charset="-128"/>
              </a:rPr>
              <a:t>空调行业技术趋势</a:t>
            </a:r>
          </a:p>
        </p:txBody>
      </p:sp>
    </p:spTree>
    <p:extLst>
      <p:ext uri="{BB962C8B-B14F-4D97-AF65-F5344CB8AC3E}">
        <p14:creationId xmlns:p14="http://schemas.microsoft.com/office/powerpoint/2010/main" val="2258444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5586" y="971546"/>
            <a:ext cx="6545845" cy="480453"/>
          </a:xfrm>
          <a:prstGeom prst="rect">
            <a:avLst/>
          </a:prstGeom>
        </p:spPr>
        <p:txBody>
          <a:bodyPr wrap="square">
            <a:spAutoFit/>
          </a:bodyPr>
          <a:lstStyle/>
          <a:p>
            <a:pPr fontAlgn="auto">
              <a:spcBef>
                <a:spcPts val="0"/>
              </a:spcBef>
              <a:spcAft>
                <a:spcPts val="0"/>
              </a:spcAft>
            </a:pPr>
            <a:r>
              <a:rPr lang="zh-CN" altLang="en-US" sz="2522" b="1" dirty="0">
                <a:solidFill>
                  <a:srgbClr val="FF0000"/>
                </a:solidFill>
                <a:latin typeface="微软雅黑" pitchFamily="34" charset="-122"/>
                <a:ea typeface="微软雅黑" pitchFamily="34" charset="-122"/>
                <a:cs typeface="Meiryo UI" pitchFamily="34" charset="-128"/>
              </a:rPr>
              <a:t>结合行业趋势落地平台与产品</a:t>
            </a:r>
            <a:r>
              <a:rPr lang="en-US" altLang="zh-CN" sz="2522" b="1" dirty="0">
                <a:solidFill>
                  <a:srgbClr val="FF0000"/>
                </a:solidFill>
                <a:latin typeface="微软雅黑" pitchFamily="34" charset="-122"/>
                <a:ea typeface="微软雅黑" pitchFamily="34" charset="-122"/>
                <a:cs typeface="Meiryo UI" pitchFamily="34" charset="-128"/>
              </a:rPr>
              <a:t>SKU</a:t>
            </a:r>
            <a:r>
              <a:rPr lang="zh-CN" altLang="en-US" sz="2522" b="1" dirty="0">
                <a:solidFill>
                  <a:srgbClr val="FF0000"/>
                </a:solidFill>
                <a:latin typeface="微软雅黑" pitchFamily="34" charset="-122"/>
                <a:ea typeface="微软雅黑" pitchFamily="34" charset="-122"/>
                <a:cs typeface="Meiryo UI" pitchFamily="34" charset="-128"/>
              </a:rPr>
              <a:t>规划</a:t>
            </a:r>
          </a:p>
        </p:txBody>
      </p:sp>
      <p:sp>
        <p:nvSpPr>
          <p:cNvPr id="6" name="矩形 5"/>
          <p:cNvSpPr/>
          <p:nvPr/>
        </p:nvSpPr>
        <p:spPr>
          <a:xfrm>
            <a:off x="8311281" y="1905562"/>
            <a:ext cx="2409134" cy="4118179"/>
          </a:xfrm>
          <a:prstGeom prst="rect">
            <a:avLst/>
          </a:prstGeom>
        </p:spPr>
        <p:txBody>
          <a:bodyPr wrap="square">
            <a:spAutoFit/>
          </a:bodyPr>
          <a:lstStyle/>
          <a:p>
            <a:pPr fontAlgn="auto">
              <a:spcBef>
                <a:spcPts val="540"/>
              </a:spcBef>
              <a:spcAft>
                <a:spcPts val="0"/>
              </a:spcAft>
            </a:pPr>
            <a:r>
              <a:rPr lang="zh-CN" altLang="en-US" sz="1441" dirty="0">
                <a:solidFill>
                  <a:srgbClr val="002060"/>
                </a:solidFill>
                <a:latin typeface="微软雅黑" pitchFamily="34" charset="-122"/>
                <a:ea typeface="微软雅黑" pitchFamily="34" charset="-122"/>
              </a:rPr>
              <a:t>长虹空调</a:t>
            </a:r>
            <a:r>
              <a:rPr lang="en-US" altLang="zh-CN" sz="1441" dirty="0">
                <a:solidFill>
                  <a:srgbClr val="002060"/>
                </a:solidFill>
                <a:latin typeface="微软雅黑" pitchFamily="34" charset="-122"/>
                <a:ea typeface="微软雅黑" pitchFamily="34" charset="-122"/>
              </a:rPr>
              <a:t>2020</a:t>
            </a:r>
            <a:r>
              <a:rPr lang="zh-CN" altLang="en-US" sz="1441" dirty="0">
                <a:solidFill>
                  <a:srgbClr val="002060"/>
                </a:solidFill>
                <a:latin typeface="微软雅黑" pitchFamily="34" charset="-122"/>
                <a:ea typeface="微软雅黑" pitchFamily="34" charset="-122"/>
              </a:rPr>
              <a:t>冷年共</a:t>
            </a:r>
            <a:r>
              <a:rPr lang="en-US" altLang="zh-CN" sz="1441" dirty="0">
                <a:solidFill>
                  <a:srgbClr val="002060"/>
                </a:solidFill>
                <a:latin typeface="微软雅黑" pitchFamily="34" charset="-122"/>
                <a:ea typeface="微软雅黑" pitchFamily="34" charset="-122"/>
              </a:rPr>
              <a:t>75</a:t>
            </a:r>
            <a:r>
              <a:rPr lang="zh-CN" altLang="en-US" sz="1441" dirty="0">
                <a:solidFill>
                  <a:srgbClr val="002060"/>
                </a:solidFill>
                <a:latin typeface="微软雅黑" pitchFamily="34" charset="-122"/>
                <a:ea typeface="微软雅黑" pitchFamily="34" charset="-122"/>
              </a:rPr>
              <a:t>个型号，其中</a:t>
            </a:r>
            <a:r>
              <a:rPr lang="en-US" altLang="zh-CN" sz="1441" dirty="0">
                <a:solidFill>
                  <a:srgbClr val="002060"/>
                </a:solidFill>
                <a:latin typeface="微软雅黑" pitchFamily="34" charset="-122"/>
                <a:ea typeface="微软雅黑" pitchFamily="34" charset="-122"/>
              </a:rPr>
              <a:t>CHIQ</a:t>
            </a:r>
            <a:r>
              <a:rPr lang="zh-CN" altLang="en-US" sz="1441" dirty="0">
                <a:solidFill>
                  <a:srgbClr val="002060"/>
                </a:solidFill>
                <a:latin typeface="微软雅黑" pitchFamily="34" charset="-122"/>
                <a:ea typeface="微软雅黑" pitchFamily="34" charset="-122"/>
              </a:rPr>
              <a:t>型号</a:t>
            </a:r>
            <a:r>
              <a:rPr lang="en-US" altLang="zh-CN" sz="1441" dirty="0">
                <a:solidFill>
                  <a:srgbClr val="002060"/>
                </a:solidFill>
                <a:latin typeface="微软雅黑" pitchFamily="34" charset="-122"/>
                <a:ea typeface="微软雅黑" pitchFamily="34" charset="-122"/>
              </a:rPr>
              <a:t>24</a:t>
            </a:r>
            <a:r>
              <a:rPr lang="zh-CN" altLang="en-US" sz="1441" dirty="0">
                <a:solidFill>
                  <a:srgbClr val="002060"/>
                </a:solidFill>
                <a:latin typeface="微软雅黑" pitchFamily="34" charset="-122"/>
                <a:ea typeface="微软雅黑" pitchFamily="34" charset="-122"/>
              </a:rPr>
              <a:t>个，</a:t>
            </a:r>
            <a:r>
              <a:rPr lang="en-US" altLang="zh-CN" sz="1441" dirty="0">
                <a:solidFill>
                  <a:srgbClr val="002060"/>
                </a:solidFill>
                <a:latin typeface="微软雅黑" pitchFamily="34" charset="-122"/>
                <a:ea typeface="微软雅黑" pitchFamily="34" charset="-122"/>
              </a:rPr>
              <a:t>CH</a:t>
            </a:r>
            <a:r>
              <a:rPr lang="zh-CN" altLang="en-US" sz="1441" dirty="0">
                <a:solidFill>
                  <a:srgbClr val="002060"/>
                </a:solidFill>
                <a:latin typeface="微软雅黑" pitchFamily="34" charset="-122"/>
                <a:ea typeface="微软雅黑" pitchFamily="34" charset="-122"/>
              </a:rPr>
              <a:t>型号</a:t>
            </a:r>
            <a:r>
              <a:rPr lang="en-US" altLang="zh-CN" sz="1441" dirty="0">
                <a:solidFill>
                  <a:srgbClr val="002060"/>
                </a:solidFill>
                <a:latin typeface="微软雅黑" pitchFamily="34" charset="-122"/>
                <a:ea typeface="微软雅黑" pitchFamily="34" charset="-122"/>
              </a:rPr>
              <a:t>51</a:t>
            </a:r>
            <a:r>
              <a:rPr lang="zh-CN" altLang="en-US" sz="1441" dirty="0">
                <a:solidFill>
                  <a:srgbClr val="002060"/>
                </a:solidFill>
                <a:latin typeface="微软雅黑" pitchFamily="34" charset="-122"/>
                <a:ea typeface="微软雅黑" pitchFamily="34" charset="-122"/>
              </a:rPr>
              <a:t>个。</a:t>
            </a:r>
            <a:endParaRPr lang="en-US" altLang="zh-CN" sz="1441" dirty="0">
              <a:solidFill>
                <a:srgbClr val="002060"/>
              </a:solidFill>
              <a:latin typeface="微软雅黑" pitchFamily="34" charset="-122"/>
              <a:ea typeface="微软雅黑" pitchFamily="34" charset="-122"/>
            </a:endParaRPr>
          </a:p>
          <a:p>
            <a:pPr fontAlgn="auto">
              <a:spcBef>
                <a:spcPts val="540"/>
              </a:spcBef>
              <a:spcAft>
                <a:spcPts val="0"/>
              </a:spcAft>
            </a:pPr>
            <a:r>
              <a:rPr lang="zh-CN" altLang="en-US" sz="1441" dirty="0">
                <a:solidFill>
                  <a:srgbClr val="002060"/>
                </a:solidFill>
                <a:latin typeface="微软雅黑" pitchFamily="34" charset="-122"/>
                <a:ea typeface="微软雅黑" pitchFamily="34" charset="-122"/>
              </a:rPr>
              <a:t>主打“智能”路线的产品共</a:t>
            </a:r>
            <a:r>
              <a:rPr lang="en-US" altLang="zh-CN" sz="1441" dirty="0">
                <a:solidFill>
                  <a:srgbClr val="002060"/>
                </a:solidFill>
                <a:latin typeface="微软雅黑" pitchFamily="34" charset="-122"/>
                <a:ea typeface="微软雅黑" pitchFamily="34" charset="-122"/>
              </a:rPr>
              <a:t>9</a:t>
            </a:r>
            <a:r>
              <a:rPr lang="zh-CN" altLang="en-US" sz="1441" dirty="0">
                <a:solidFill>
                  <a:srgbClr val="002060"/>
                </a:solidFill>
                <a:latin typeface="微软雅黑" pitchFamily="34" charset="-122"/>
                <a:ea typeface="微软雅黑" pitchFamily="34" charset="-122"/>
              </a:rPr>
              <a:t>个</a:t>
            </a:r>
            <a:r>
              <a:rPr lang="en-US" altLang="zh-CN" sz="1441" dirty="0">
                <a:solidFill>
                  <a:srgbClr val="002060"/>
                </a:solidFill>
                <a:latin typeface="微软雅黑" pitchFamily="34" charset="-122"/>
                <a:ea typeface="微软雅黑" pitchFamily="34" charset="-122"/>
              </a:rPr>
              <a:t>SKU</a:t>
            </a:r>
            <a:r>
              <a:rPr lang="zh-CN" altLang="en-US" sz="1441" dirty="0">
                <a:solidFill>
                  <a:srgbClr val="002060"/>
                </a:solidFill>
                <a:latin typeface="微软雅黑" pitchFamily="34" charset="-122"/>
                <a:ea typeface="微软雅黑" pitchFamily="34" charset="-122"/>
              </a:rPr>
              <a:t>，重点以语音交互、声纹识别、图像识别为主，巩固智能领先地位。</a:t>
            </a:r>
            <a:endParaRPr lang="en-US" altLang="zh-CN" sz="1441" dirty="0">
              <a:solidFill>
                <a:srgbClr val="002060"/>
              </a:solidFill>
              <a:latin typeface="微软雅黑" pitchFamily="34" charset="-122"/>
              <a:ea typeface="微软雅黑" pitchFamily="34" charset="-122"/>
            </a:endParaRPr>
          </a:p>
          <a:p>
            <a:pPr fontAlgn="auto">
              <a:spcBef>
                <a:spcPts val="540"/>
              </a:spcBef>
              <a:spcAft>
                <a:spcPts val="0"/>
              </a:spcAft>
            </a:pPr>
            <a:r>
              <a:rPr lang="zh-CN" altLang="en-US" sz="1441" dirty="0">
                <a:solidFill>
                  <a:srgbClr val="002060"/>
                </a:solidFill>
                <a:latin typeface="微软雅黑" pitchFamily="34" charset="-122"/>
                <a:ea typeface="微软雅黑" pitchFamily="34" charset="-122"/>
              </a:rPr>
              <a:t>主打“舒适”路线的产品共有</a:t>
            </a:r>
            <a:r>
              <a:rPr lang="en-US" altLang="zh-CN" sz="1441" dirty="0">
                <a:solidFill>
                  <a:srgbClr val="002060"/>
                </a:solidFill>
                <a:latin typeface="微软雅黑" pitchFamily="34" charset="-122"/>
                <a:ea typeface="微软雅黑" pitchFamily="34" charset="-122"/>
              </a:rPr>
              <a:t>10</a:t>
            </a:r>
            <a:r>
              <a:rPr lang="zh-CN" altLang="en-US" sz="1441" dirty="0">
                <a:solidFill>
                  <a:srgbClr val="002060"/>
                </a:solidFill>
                <a:latin typeface="微软雅黑" pitchFamily="34" charset="-122"/>
                <a:ea typeface="微软雅黑" pitchFamily="34" charset="-122"/>
              </a:rPr>
              <a:t>个</a:t>
            </a:r>
            <a:r>
              <a:rPr lang="en-US" altLang="zh-CN" sz="1441" dirty="0">
                <a:solidFill>
                  <a:srgbClr val="002060"/>
                </a:solidFill>
                <a:latin typeface="微软雅黑" pitchFamily="34" charset="-122"/>
                <a:ea typeface="微软雅黑" pitchFamily="34" charset="-122"/>
              </a:rPr>
              <a:t>SKU</a:t>
            </a:r>
            <a:r>
              <a:rPr lang="zh-CN" altLang="en-US" sz="1441" dirty="0">
                <a:solidFill>
                  <a:srgbClr val="002060"/>
                </a:solidFill>
                <a:latin typeface="微软雅黑" pitchFamily="34" charset="-122"/>
                <a:ea typeface="微软雅黑" pitchFamily="34" charset="-122"/>
              </a:rPr>
              <a:t>，突出柔风、保湿制冷、静音睡眠的差异化功能需求。</a:t>
            </a:r>
            <a:endParaRPr lang="en-US" altLang="zh-CN" sz="1441" dirty="0">
              <a:solidFill>
                <a:srgbClr val="002060"/>
              </a:solidFill>
              <a:latin typeface="微软雅黑" pitchFamily="34" charset="-122"/>
              <a:ea typeface="微软雅黑" pitchFamily="34" charset="-122"/>
            </a:endParaRPr>
          </a:p>
          <a:p>
            <a:pPr fontAlgn="auto">
              <a:spcBef>
                <a:spcPts val="540"/>
              </a:spcBef>
              <a:spcAft>
                <a:spcPts val="0"/>
              </a:spcAft>
            </a:pPr>
            <a:r>
              <a:rPr lang="zh-CN" altLang="en-US" sz="1441" dirty="0">
                <a:solidFill>
                  <a:srgbClr val="002060"/>
                </a:solidFill>
                <a:latin typeface="微软雅黑" pitchFamily="34" charset="-122"/>
                <a:ea typeface="微软雅黑" pitchFamily="34" charset="-122"/>
              </a:rPr>
              <a:t>主打“节能”路线的产品共有</a:t>
            </a:r>
            <a:r>
              <a:rPr lang="en-US" altLang="zh-CN" sz="1441" dirty="0">
                <a:solidFill>
                  <a:srgbClr val="002060"/>
                </a:solidFill>
                <a:latin typeface="微软雅黑" pitchFamily="34" charset="-122"/>
                <a:ea typeface="微软雅黑" pitchFamily="34" charset="-122"/>
              </a:rPr>
              <a:t>26</a:t>
            </a:r>
            <a:r>
              <a:rPr lang="zh-CN" altLang="en-US" sz="1441" dirty="0">
                <a:solidFill>
                  <a:srgbClr val="002060"/>
                </a:solidFill>
                <a:latin typeface="微软雅黑" pitchFamily="34" charset="-122"/>
                <a:ea typeface="微软雅黑" pitchFamily="34" charset="-122"/>
              </a:rPr>
              <a:t>个</a:t>
            </a:r>
            <a:r>
              <a:rPr lang="en-US" altLang="zh-CN" sz="1441" dirty="0">
                <a:solidFill>
                  <a:srgbClr val="002060"/>
                </a:solidFill>
                <a:latin typeface="微软雅黑" pitchFamily="34" charset="-122"/>
                <a:ea typeface="微软雅黑" pitchFamily="34" charset="-122"/>
              </a:rPr>
              <a:t>SKU</a:t>
            </a:r>
            <a:r>
              <a:rPr lang="zh-CN" altLang="en-US" sz="1441" dirty="0">
                <a:solidFill>
                  <a:srgbClr val="002060"/>
                </a:solidFill>
                <a:latin typeface="微软雅黑" pitchFamily="34" charset="-122"/>
                <a:ea typeface="微软雅黑" pitchFamily="34" charset="-122"/>
              </a:rPr>
              <a:t>，突出精确控温、一级能效普通风暴。</a:t>
            </a:r>
            <a:endParaRPr lang="en-US" altLang="zh-CN" sz="1441" dirty="0">
              <a:solidFill>
                <a:srgbClr val="002060"/>
              </a:solidFill>
              <a:latin typeface="微软雅黑" pitchFamily="34" charset="-122"/>
              <a:ea typeface="微软雅黑" pitchFamily="34" charset="-122"/>
            </a:endParaRPr>
          </a:p>
          <a:p>
            <a:pPr fontAlgn="auto">
              <a:spcBef>
                <a:spcPts val="540"/>
              </a:spcBef>
              <a:spcAft>
                <a:spcPts val="0"/>
              </a:spcAft>
            </a:pPr>
            <a:r>
              <a:rPr lang="zh-CN" altLang="en-US" sz="1441" dirty="0">
                <a:solidFill>
                  <a:srgbClr val="002060"/>
                </a:solidFill>
                <a:latin typeface="微软雅黑" pitchFamily="34" charset="-122"/>
                <a:ea typeface="微软雅黑" pitchFamily="34" charset="-122"/>
              </a:rPr>
              <a:t>主打“健康”路线的产品共有</a:t>
            </a:r>
            <a:r>
              <a:rPr lang="en-US" altLang="zh-CN" sz="1441" dirty="0">
                <a:solidFill>
                  <a:srgbClr val="002060"/>
                </a:solidFill>
                <a:latin typeface="微软雅黑" pitchFamily="34" charset="-122"/>
                <a:ea typeface="微软雅黑" pitchFamily="34" charset="-122"/>
              </a:rPr>
              <a:t>30</a:t>
            </a:r>
            <a:r>
              <a:rPr lang="zh-CN" altLang="en-US" sz="1441" dirty="0">
                <a:solidFill>
                  <a:srgbClr val="002060"/>
                </a:solidFill>
                <a:latin typeface="微软雅黑" pitchFamily="34" charset="-122"/>
                <a:ea typeface="微软雅黑" pitchFamily="34" charset="-122"/>
              </a:rPr>
              <a:t>个</a:t>
            </a:r>
            <a:r>
              <a:rPr lang="en-US" altLang="zh-CN" sz="1441" dirty="0">
                <a:solidFill>
                  <a:srgbClr val="002060"/>
                </a:solidFill>
                <a:latin typeface="微软雅黑" pitchFamily="34" charset="-122"/>
                <a:ea typeface="微软雅黑" pitchFamily="34" charset="-122"/>
              </a:rPr>
              <a:t>SKU</a:t>
            </a:r>
            <a:r>
              <a:rPr lang="zh-CN" altLang="en-US" sz="1441" dirty="0">
                <a:solidFill>
                  <a:srgbClr val="002060"/>
                </a:solidFill>
                <a:latin typeface="微软雅黑" pitchFamily="34" charset="-122"/>
                <a:ea typeface="微软雅黑" pitchFamily="34" charset="-122"/>
              </a:rPr>
              <a:t>，突出自清洁、除醛的用户需求。</a:t>
            </a:r>
            <a:endParaRPr lang="en-US" altLang="zh-CN" sz="1441" dirty="0">
              <a:solidFill>
                <a:srgbClr val="002060"/>
              </a:solidFill>
              <a:latin typeface="微软雅黑" pitchFamily="34" charset="-122"/>
              <a:ea typeface="微软雅黑"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36" y="1488832"/>
            <a:ext cx="7585025" cy="488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44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314"/>
                                        </p:tgtEl>
                                        <p:attrNameLst>
                                          <p:attrName>style.visibility</p:attrName>
                                        </p:attrNameLst>
                                      </p:cBhvr>
                                      <p:to>
                                        <p:strVal val="visible"/>
                                      </p:to>
                                    </p:set>
                                    <p:animEffect transition="in" filter="fade">
                                      <p:cBhvr>
                                        <p:cTn id="12" dur="1000"/>
                                        <p:tgtEl>
                                          <p:spTgt spid="13314"/>
                                        </p:tgtEl>
                                      </p:cBhvr>
                                    </p:animEffect>
                                    <p:anim calcmode="lin" valueType="num">
                                      <p:cBhvr>
                                        <p:cTn id="13" dur="1000" fill="hold"/>
                                        <p:tgtEl>
                                          <p:spTgt spid="13314"/>
                                        </p:tgtEl>
                                        <p:attrNameLst>
                                          <p:attrName>ppt_x</p:attrName>
                                        </p:attrNameLst>
                                      </p:cBhvr>
                                      <p:tavLst>
                                        <p:tav tm="0">
                                          <p:val>
                                            <p:strVal val="#ppt_x"/>
                                          </p:val>
                                        </p:tav>
                                        <p:tav tm="100000">
                                          <p:val>
                                            <p:strVal val="#ppt_x"/>
                                          </p:val>
                                        </p:tav>
                                      </p:tavLst>
                                    </p:anim>
                                    <p:anim calcmode="lin" valueType="num">
                                      <p:cBhvr>
                                        <p:cTn id="14" dur="1000" fill="hold"/>
                                        <p:tgtEl>
                                          <p:spTgt spid="133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0"/>
          <p:cNvGrpSpPr/>
          <p:nvPr/>
        </p:nvGrpSpPr>
        <p:grpSpPr>
          <a:xfrm>
            <a:off x="2115513" y="2342689"/>
            <a:ext cx="4728496" cy="695761"/>
            <a:chOff x="4315150" y="953426"/>
            <a:chExt cx="3857250" cy="540057"/>
          </a:xfrm>
        </p:grpSpPr>
        <p:sp>
          <p:nvSpPr>
            <p:cNvPr id="3" name="矩形 2"/>
            <p:cNvSpPr/>
            <p:nvPr/>
          </p:nvSpPr>
          <p:spPr>
            <a:xfrm>
              <a:off x="4826750" y="1058134"/>
              <a:ext cx="3044312" cy="285171"/>
            </a:xfrm>
            <a:prstGeom prst="rect">
              <a:avLst/>
            </a:prstGeom>
            <a:ln w="15875">
              <a:noFill/>
            </a:ln>
          </p:spPr>
          <p:txBody>
            <a:bodyPr wrap="square" lIns="61767" tIns="30883" rIns="61767" bIns="30883">
              <a:spAutoFit/>
            </a:bodyPr>
            <a:lstStyle/>
            <a:p>
              <a:pPr fontAlgn="auto">
                <a:spcBef>
                  <a:spcPts val="0"/>
                </a:spcBef>
                <a:spcAft>
                  <a:spcPts val="0"/>
                </a:spcAft>
                <a:defRPr/>
              </a:pPr>
              <a:r>
                <a:rPr lang="zh-CN" altLang="en-US" sz="1982" b="1" kern="0" dirty="0">
                  <a:solidFill>
                    <a:prstClr val="white">
                      <a:lumMod val="85000"/>
                    </a:prstClr>
                  </a:solidFill>
                  <a:latin typeface="微软雅黑" panose="020B0503020204020204" pitchFamily="34" charset="-122"/>
                  <a:ea typeface="微软雅黑" panose="020B0503020204020204" pitchFamily="34" charset="-122"/>
                </a:rPr>
                <a:t>长虹空调用户画像及市场策略</a:t>
              </a:r>
            </a:p>
          </p:txBody>
        </p:sp>
        <p:sp>
          <p:nvSpPr>
            <p:cNvPr id="4" name="平行四边形 3"/>
            <p:cNvSpPr/>
            <p:nvPr/>
          </p:nvSpPr>
          <p:spPr>
            <a:xfrm>
              <a:off x="4315150" y="953426"/>
              <a:ext cx="3857250" cy="540057"/>
            </a:xfrm>
            <a:prstGeom prst="parallelogram">
              <a:avLst>
                <a:gd name="adj" fmla="val 48207"/>
              </a:avLst>
            </a:prstGeom>
            <a:noFill/>
            <a:ln w="15875" cap="flat" cmpd="sng" algn="ctr">
              <a:solidFill>
                <a:schemeClr val="bg1">
                  <a:lumMod val="95000"/>
                </a:schemeClr>
              </a:solidFill>
              <a:prstDash val="solid"/>
            </a:ln>
            <a:effectLst/>
          </p:spPr>
          <p:txBody>
            <a:bodyPr lIns="61767" tIns="30883" rIns="61767" bIns="30883" rtlCol="0" anchor="ctr"/>
            <a:lstStyle/>
            <a:p>
              <a:pPr fontAlgn="auto">
                <a:spcBef>
                  <a:spcPts val="0"/>
                </a:spcBef>
                <a:spcAft>
                  <a:spcPts val="0"/>
                </a:spcAft>
                <a:defRPr/>
              </a:pPr>
              <a:endParaRPr lang="zh-CN" altLang="en-US" sz="1982" b="1" kern="0">
                <a:solidFill>
                  <a:prstClr val="black">
                    <a:lumMod val="75000"/>
                    <a:lumOff val="25000"/>
                  </a:prstClr>
                </a:solidFill>
                <a:latin typeface="Calibri"/>
              </a:endParaRPr>
            </a:p>
          </p:txBody>
        </p:sp>
      </p:grpSp>
      <p:grpSp>
        <p:nvGrpSpPr>
          <p:cNvPr id="5" name="组合 23"/>
          <p:cNvGrpSpPr/>
          <p:nvPr/>
        </p:nvGrpSpPr>
        <p:grpSpPr>
          <a:xfrm>
            <a:off x="2115513" y="3351269"/>
            <a:ext cx="4728496" cy="695761"/>
            <a:chOff x="4315150" y="1647579"/>
            <a:chExt cx="3857250" cy="540057"/>
          </a:xfrm>
        </p:grpSpPr>
        <p:sp>
          <p:nvSpPr>
            <p:cNvPr id="6" name="矩形 5"/>
            <p:cNvSpPr/>
            <p:nvPr/>
          </p:nvSpPr>
          <p:spPr>
            <a:xfrm>
              <a:off x="4645149" y="1730243"/>
              <a:ext cx="3240359" cy="285171"/>
            </a:xfrm>
            <a:prstGeom prst="rect">
              <a:avLst/>
            </a:prstGeom>
            <a:ln w="15875">
              <a:noFill/>
            </a:ln>
          </p:spPr>
          <p:txBody>
            <a:bodyPr wrap="square" lIns="61767" tIns="30883" rIns="61767" bIns="30883">
              <a:spAutoFit/>
            </a:bodyPr>
            <a:lstStyle/>
            <a:p>
              <a:pPr fontAlgn="auto">
                <a:spcBef>
                  <a:spcPts val="0"/>
                </a:spcBef>
                <a:spcAft>
                  <a:spcPts val="0"/>
                </a:spcAft>
                <a:defRPr/>
              </a:pPr>
              <a:r>
                <a:rPr lang="zh-CN" altLang="en-US" sz="1982" b="1" kern="0" dirty="0">
                  <a:solidFill>
                    <a:prstClr val="white">
                      <a:lumMod val="85000"/>
                    </a:prstClr>
                  </a:solidFill>
                  <a:latin typeface="微软雅黑" panose="020B0503020204020204" pitchFamily="34" charset="-122"/>
                  <a:ea typeface="微软雅黑" panose="020B0503020204020204" pitchFamily="34" charset="-122"/>
                </a:rPr>
                <a:t>产品平台及型号规划思路</a:t>
              </a:r>
            </a:p>
          </p:txBody>
        </p:sp>
        <p:sp>
          <p:nvSpPr>
            <p:cNvPr id="7" name="平行四边形 6"/>
            <p:cNvSpPr/>
            <p:nvPr/>
          </p:nvSpPr>
          <p:spPr>
            <a:xfrm>
              <a:off x="4315150" y="1647579"/>
              <a:ext cx="3857250" cy="540057"/>
            </a:xfrm>
            <a:prstGeom prst="parallelogram">
              <a:avLst>
                <a:gd name="adj" fmla="val 48207"/>
              </a:avLst>
            </a:prstGeom>
            <a:noFill/>
            <a:ln w="15875" cap="flat" cmpd="sng" algn="ctr">
              <a:solidFill>
                <a:schemeClr val="bg1">
                  <a:lumMod val="95000"/>
                </a:schemeClr>
              </a:solidFill>
              <a:prstDash val="solid"/>
            </a:ln>
            <a:effectLst/>
          </p:spPr>
          <p:txBody>
            <a:bodyPr lIns="61767" tIns="30883" rIns="61767" bIns="30883" rtlCol="0" anchor="ctr"/>
            <a:lstStyle/>
            <a:p>
              <a:pPr fontAlgn="auto">
                <a:spcBef>
                  <a:spcPts val="0"/>
                </a:spcBef>
                <a:spcAft>
                  <a:spcPts val="0"/>
                </a:spcAft>
                <a:defRPr/>
              </a:pPr>
              <a:endParaRPr lang="zh-CN" altLang="en-US" sz="1982" b="1" kern="0">
                <a:solidFill>
                  <a:prstClr val="white">
                    <a:lumMod val="85000"/>
                  </a:prstClr>
                </a:solidFill>
                <a:latin typeface="Calibri"/>
              </a:endParaRPr>
            </a:p>
          </p:txBody>
        </p:sp>
      </p:grpSp>
      <p:grpSp>
        <p:nvGrpSpPr>
          <p:cNvPr id="8" name="组合 26"/>
          <p:cNvGrpSpPr/>
          <p:nvPr/>
        </p:nvGrpSpPr>
        <p:grpSpPr>
          <a:xfrm>
            <a:off x="2115513" y="4359849"/>
            <a:ext cx="4728496" cy="695761"/>
            <a:chOff x="4315150" y="2341731"/>
            <a:chExt cx="3857250" cy="540057"/>
          </a:xfrm>
        </p:grpSpPr>
        <p:sp>
          <p:nvSpPr>
            <p:cNvPr id="9" name="矩形 8"/>
            <p:cNvSpPr/>
            <p:nvPr/>
          </p:nvSpPr>
          <p:spPr>
            <a:xfrm>
              <a:off x="4645149" y="2424395"/>
              <a:ext cx="3407981" cy="285171"/>
            </a:xfrm>
            <a:prstGeom prst="rect">
              <a:avLst/>
            </a:prstGeom>
            <a:ln w="15875">
              <a:noFill/>
            </a:ln>
          </p:spPr>
          <p:txBody>
            <a:bodyPr wrap="square" lIns="61767" tIns="30883" rIns="61767" bIns="30883">
              <a:spAutoFit/>
            </a:bodyPr>
            <a:lstStyle/>
            <a:p>
              <a:pPr fontAlgn="auto">
                <a:spcBef>
                  <a:spcPts val="0"/>
                </a:spcBef>
                <a:spcAft>
                  <a:spcPts val="0"/>
                </a:spcAft>
                <a:defRPr/>
              </a:pPr>
              <a:r>
                <a:rPr lang="zh-CN" altLang="en-US" sz="1982" b="1" kern="0" dirty="0">
                  <a:solidFill>
                    <a:prstClr val="black"/>
                  </a:solidFill>
                  <a:latin typeface="微软雅黑" panose="020B0503020204020204" pitchFamily="34" charset="-122"/>
                  <a:ea typeface="微软雅黑" panose="020B0503020204020204" pitchFamily="34" charset="-122"/>
                </a:rPr>
                <a:t>后期</a:t>
              </a:r>
              <a:r>
                <a:rPr lang="en-US" altLang="zh-CN" sz="1982" b="1" kern="0" dirty="0">
                  <a:solidFill>
                    <a:prstClr val="black"/>
                  </a:solidFill>
                  <a:latin typeface="微软雅黑" panose="020B0503020204020204" pitchFamily="34" charset="-122"/>
                  <a:ea typeface="微软雅黑" panose="020B0503020204020204" pitchFamily="34" charset="-122"/>
                </a:rPr>
                <a:t>SKU</a:t>
              </a:r>
              <a:r>
                <a:rPr lang="zh-CN" altLang="en-US" sz="1982" b="1" kern="0" dirty="0">
                  <a:solidFill>
                    <a:prstClr val="black"/>
                  </a:solidFill>
                  <a:latin typeface="微软雅黑" panose="020B0503020204020204" pitchFamily="34" charset="-122"/>
                  <a:ea typeface="微软雅黑" panose="020B0503020204020204" pitchFamily="34" charset="-122"/>
                </a:rPr>
                <a:t>聚焦提效提升思路</a:t>
              </a:r>
            </a:p>
          </p:txBody>
        </p:sp>
        <p:sp>
          <p:nvSpPr>
            <p:cNvPr id="10" name="平行四边形 9"/>
            <p:cNvSpPr/>
            <p:nvPr/>
          </p:nvSpPr>
          <p:spPr>
            <a:xfrm>
              <a:off x="4315150" y="2341731"/>
              <a:ext cx="3857250" cy="540057"/>
            </a:xfrm>
            <a:prstGeom prst="parallelogram">
              <a:avLst>
                <a:gd name="adj" fmla="val 48207"/>
              </a:avLst>
            </a:prstGeom>
            <a:noFill/>
            <a:ln w="15875" cap="flat" cmpd="sng" algn="ctr">
              <a:solidFill>
                <a:srgbClr val="0070C0"/>
              </a:solidFill>
              <a:prstDash val="solid"/>
            </a:ln>
            <a:effectLst/>
          </p:spPr>
          <p:txBody>
            <a:bodyPr lIns="61767" tIns="30883" rIns="61767" bIns="30883" rtlCol="0" anchor="ctr"/>
            <a:lstStyle/>
            <a:p>
              <a:pPr fontAlgn="auto">
                <a:spcBef>
                  <a:spcPts val="0"/>
                </a:spcBef>
                <a:spcAft>
                  <a:spcPts val="0"/>
                </a:spcAft>
                <a:defRPr/>
              </a:pPr>
              <a:endParaRPr lang="zh-CN" altLang="en-US" sz="1982" b="1" kern="0">
                <a:solidFill>
                  <a:prstClr val="white">
                    <a:lumMod val="85000"/>
                  </a:prstClr>
                </a:solidFill>
                <a:latin typeface="Calibri"/>
              </a:endParaRPr>
            </a:p>
          </p:txBody>
        </p:sp>
      </p:grpSp>
      <p:grpSp>
        <p:nvGrpSpPr>
          <p:cNvPr id="11" name="组合 38"/>
          <p:cNvGrpSpPr/>
          <p:nvPr/>
        </p:nvGrpSpPr>
        <p:grpSpPr>
          <a:xfrm>
            <a:off x="1008123" y="2376019"/>
            <a:ext cx="1347545" cy="695761"/>
            <a:chOff x="2215144" y="982844"/>
            <a:chExt cx="1391341" cy="842780"/>
          </a:xfrm>
        </p:grpSpPr>
        <p:sp>
          <p:nvSpPr>
            <p:cNvPr id="12" name="平行四边形 11"/>
            <p:cNvSpPr/>
            <p:nvPr/>
          </p:nvSpPr>
          <p:spPr>
            <a:xfrm>
              <a:off x="2215144" y="982844"/>
              <a:ext cx="1120898" cy="842780"/>
            </a:xfrm>
            <a:prstGeom prst="parallelogram">
              <a:avLst>
                <a:gd name="adj" fmla="val 48207"/>
              </a:avLst>
            </a:prstGeom>
            <a:solidFill>
              <a:schemeClr val="bg1">
                <a:lumMod val="95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sz="1261" kern="0">
                <a:solidFill>
                  <a:prstClr val="white">
                    <a:lumMod val="85000"/>
                  </a:prstClr>
                </a:solidFill>
                <a:latin typeface="Impact" panose="020B0806030902050204" pitchFamily="34" charset="0"/>
              </a:endParaRPr>
            </a:p>
          </p:txBody>
        </p:sp>
        <p:sp>
          <p:nvSpPr>
            <p:cNvPr id="13" name="文本框 9"/>
            <p:cNvSpPr txBox="1"/>
            <p:nvPr/>
          </p:nvSpPr>
          <p:spPr>
            <a:xfrm>
              <a:off x="2539686" y="1082751"/>
              <a:ext cx="1066799" cy="581976"/>
            </a:xfrm>
            <a:prstGeom prst="rect">
              <a:avLst/>
            </a:prstGeom>
            <a:noFill/>
          </p:spPr>
          <p:txBody>
            <a:bodyPr wrap="square" rtlCol="0">
              <a:spAutoFit/>
            </a:bodyPr>
            <a:lstStyle/>
            <a:p>
              <a:pPr fontAlgn="auto">
                <a:spcBef>
                  <a:spcPts val="0"/>
                </a:spcBef>
                <a:spcAft>
                  <a:spcPts val="0"/>
                </a:spcAft>
                <a:defRPr/>
              </a:pPr>
              <a:r>
                <a:rPr lang="en-US" altLang="zh-CN" sz="2522" kern="0" dirty="0">
                  <a:solidFill>
                    <a:prstClr val="white">
                      <a:lumMod val="85000"/>
                    </a:prstClr>
                  </a:solidFill>
                  <a:latin typeface="Impact" panose="020B0806030902050204" pitchFamily="34" charset="0"/>
                </a:rPr>
                <a:t>01</a:t>
              </a:r>
              <a:endParaRPr lang="zh-CN" altLang="en-US" sz="2522" kern="0" dirty="0">
                <a:solidFill>
                  <a:prstClr val="white">
                    <a:lumMod val="85000"/>
                  </a:prstClr>
                </a:solidFill>
                <a:latin typeface="Impact" panose="020B0806030902050204" pitchFamily="34" charset="0"/>
              </a:endParaRPr>
            </a:p>
          </p:txBody>
        </p:sp>
      </p:grpSp>
      <p:grpSp>
        <p:nvGrpSpPr>
          <p:cNvPr id="14" name="组合 41"/>
          <p:cNvGrpSpPr/>
          <p:nvPr/>
        </p:nvGrpSpPr>
        <p:grpSpPr>
          <a:xfrm>
            <a:off x="1064922" y="3393498"/>
            <a:ext cx="1304946" cy="695760"/>
            <a:chOff x="2215144" y="2033848"/>
            <a:chExt cx="1347358" cy="842781"/>
          </a:xfrm>
        </p:grpSpPr>
        <p:sp>
          <p:nvSpPr>
            <p:cNvPr id="15" name="平行四边形 14"/>
            <p:cNvSpPr/>
            <p:nvPr/>
          </p:nvSpPr>
          <p:spPr>
            <a:xfrm>
              <a:off x="2215144" y="2033848"/>
              <a:ext cx="1120898" cy="842781"/>
            </a:xfrm>
            <a:prstGeom prst="parallelogram">
              <a:avLst>
                <a:gd name="adj" fmla="val 48207"/>
              </a:avLst>
            </a:prstGeom>
            <a:solidFill>
              <a:schemeClr val="bg1">
                <a:lumMod val="95000"/>
              </a:schemeClr>
            </a:solidFill>
            <a:ln w="25400" cap="flat" cmpd="sng" algn="ctr">
              <a:noFill/>
              <a:prstDash val="solid"/>
            </a:ln>
            <a:effectLst/>
          </p:spPr>
          <p:txBody>
            <a:bodyPr rtlCol="0" anchor="ctr"/>
            <a:lstStyle/>
            <a:p>
              <a:pPr algn="ctr" fontAlgn="auto">
                <a:spcBef>
                  <a:spcPts val="0"/>
                </a:spcBef>
                <a:spcAft>
                  <a:spcPts val="0"/>
                </a:spcAft>
                <a:defRPr/>
              </a:pPr>
              <a:endParaRPr lang="zh-CN" altLang="en-US" sz="1261" kern="0">
                <a:solidFill>
                  <a:prstClr val="white">
                    <a:lumMod val="85000"/>
                  </a:prstClr>
                </a:solidFill>
                <a:latin typeface="Impact" panose="020B0806030902050204" pitchFamily="34" charset="0"/>
              </a:endParaRPr>
            </a:p>
          </p:txBody>
        </p:sp>
        <p:sp>
          <p:nvSpPr>
            <p:cNvPr id="16" name="文本框 10"/>
            <p:cNvSpPr txBox="1"/>
            <p:nvPr/>
          </p:nvSpPr>
          <p:spPr>
            <a:xfrm>
              <a:off x="2495703" y="2141512"/>
              <a:ext cx="1066799" cy="581977"/>
            </a:xfrm>
            <a:prstGeom prst="rect">
              <a:avLst/>
            </a:prstGeom>
            <a:noFill/>
          </p:spPr>
          <p:txBody>
            <a:bodyPr wrap="square" rtlCol="0">
              <a:spAutoFit/>
            </a:bodyPr>
            <a:lstStyle/>
            <a:p>
              <a:pPr fontAlgn="auto">
                <a:spcBef>
                  <a:spcPts val="0"/>
                </a:spcBef>
                <a:spcAft>
                  <a:spcPts val="0"/>
                </a:spcAft>
                <a:defRPr/>
              </a:pPr>
              <a:r>
                <a:rPr lang="en-US" altLang="zh-CN" sz="2522" kern="0" dirty="0">
                  <a:solidFill>
                    <a:prstClr val="white">
                      <a:lumMod val="85000"/>
                    </a:prstClr>
                  </a:solidFill>
                  <a:latin typeface="Impact" panose="020B0806030902050204" pitchFamily="34" charset="0"/>
                </a:rPr>
                <a:t>02</a:t>
              </a:r>
              <a:endParaRPr lang="zh-CN" altLang="en-US" sz="2522" kern="0" dirty="0">
                <a:solidFill>
                  <a:prstClr val="white">
                    <a:lumMod val="85000"/>
                  </a:prstClr>
                </a:solidFill>
                <a:latin typeface="Impact" panose="020B0806030902050204" pitchFamily="34" charset="0"/>
              </a:endParaRPr>
            </a:p>
          </p:txBody>
        </p:sp>
      </p:grpSp>
      <p:grpSp>
        <p:nvGrpSpPr>
          <p:cNvPr id="17" name="组合 44"/>
          <p:cNvGrpSpPr/>
          <p:nvPr/>
        </p:nvGrpSpPr>
        <p:grpSpPr>
          <a:xfrm>
            <a:off x="1064922" y="4396782"/>
            <a:ext cx="1319146" cy="695762"/>
            <a:chOff x="2215144" y="3084852"/>
            <a:chExt cx="1362019" cy="842781"/>
          </a:xfrm>
        </p:grpSpPr>
        <p:sp>
          <p:nvSpPr>
            <p:cNvPr id="18" name="平行四边形 17"/>
            <p:cNvSpPr/>
            <p:nvPr/>
          </p:nvSpPr>
          <p:spPr>
            <a:xfrm>
              <a:off x="2215144" y="3084852"/>
              <a:ext cx="1120898" cy="842781"/>
            </a:xfrm>
            <a:prstGeom prst="parallelogram">
              <a:avLst>
                <a:gd name="adj" fmla="val 48207"/>
              </a:avLst>
            </a:prstGeom>
            <a:solidFill>
              <a:srgbClr val="0070C0"/>
            </a:solidFill>
            <a:ln w="25400" cap="flat" cmpd="sng" algn="ctr">
              <a:noFill/>
              <a:prstDash val="solid"/>
            </a:ln>
            <a:effectLst/>
          </p:spPr>
          <p:txBody>
            <a:bodyPr rtlCol="0" anchor="ctr"/>
            <a:lstStyle/>
            <a:p>
              <a:pPr algn="ctr" fontAlgn="auto">
                <a:spcBef>
                  <a:spcPts val="0"/>
                </a:spcBef>
                <a:spcAft>
                  <a:spcPts val="0"/>
                </a:spcAft>
                <a:defRPr/>
              </a:pPr>
              <a:endParaRPr lang="zh-CN" altLang="en-US" sz="1261" kern="0">
                <a:solidFill>
                  <a:prstClr val="white">
                    <a:lumMod val="85000"/>
                  </a:prstClr>
                </a:solidFill>
                <a:latin typeface="Impact" panose="020B0806030902050204" pitchFamily="34" charset="0"/>
              </a:endParaRPr>
            </a:p>
          </p:txBody>
        </p:sp>
        <p:sp>
          <p:nvSpPr>
            <p:cNvPr id="19" name="文本框 11"/>
            <p:cNvSpPr txBox="1"/>
            <p:nvPr/>
          </p:nvSpPr>
          <p:spPr>
            <a:xfrm>
              <a:off x="2510364" y="3190136"/>
              <a:ext cx="1066799" cy="581976"/>
            </a:xfrm>
            <a:prstGeom prst="rect">
              <a:avLst/>
            </a:prstGeom>
            <a:noFill/>
          </p:spPr>
          <p:txBody>
            <a:bodyPr wrap="square" rtlCol="0">
              <a:spAutoFit/>
            </a:bodyPr>
            <a:lstStyle/>
            <a:p>
              <a:pPr fontAlgn="auto">
                <a:spcBef>
                  <a:spcPts val="0"/>
                </a:spcBef>
                <a:spcAft>
                  <a:spcPts val="0"/>
                </a:spcAft>
                <a:defRPr/>
              </a:pPr>
              <a:r>
                <a:rPr lang="en-US" altLang="zh-CN" sz="2522" kern="0" dirty="0">
                  <a:solidFill>
                    <a:prstClr val="white"/>
                  </a:solidFill>
                  <a:latin typeface="Impact" panose="020B0806030902050204" pitchFamily="34" charset="0"/>
                </a:rPr>
                <a:t>03</a:t>
              </a:r>
              <a:endParaRPr lang="zh-CN" altLang="en-US" sz="2522" kern="0" dirty="0">
                <a:solidFill>
                  <a:prstClr val="white"/>
                </a:solidFill>
                <a:latin typeface="Impact" panose="020B0806030902050204" pitchFamily="34" charset="0"/>
              </a:endParaRPr>
            </a:p>
          </p:txBody>
        </p:sp>
      </p:grpSp>
    </p:spTree>
    <p:extLst>
      <p:ext uri="{BB962C8B-B14F-4D97-AF65-F5344CB8AC3E}">
        <p14:creationId xmlns:p14="http://schemas.microsoft.com/office/powerpoint/2010/main" val="2300860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9">
            <a:extLst>
              <a:ext uri="{FF2B5EF4-FFF2-40B4-BE49-F238E27FC236}">
                <a16:creationId xmlns="" xmlns:a16="http://schemas.microsoft.com/office/drawing/2014/main" id="{1A107DFB-D0F6-4030-8C2A-42A8D8477D42}"/>
              </a:ext>
            </a:extLst>
          </p:cNvPr>
          <p:cNvSpPr txBox="1"/>
          <p:nvPr/>
        </p:nvSpPr>
        <p:spPr>
          <a:xfrm>
            <a:off x="514473" y="2406520"/>
            <a:ext cx="9708970" cy="2609497"/>
          </a:xfrm>
          <a:prstGeom prst="rect">
            <a:avLst/>
          </a:prstGeom>
          <a:noFill/>
        </p:spPr>
        <p:txBody>
          <a:bodyPr wrap="square" rtlCol="0">
            <a:spAutoFit/>
          </a:bodyPr>
          <a:lstStyle/>
          <a:p>
            <a:pPr algn="ctr" eaLnBrk="0" hangingPunct="0">
              <a:spcBef>
                <a:spcPts val="1621"/>
              </a:spcBef>
            </a:pPr>
            <a:r>
              <a:rPr lang="zh-CN" altLang="en-US" sz="2882" b="1" dirty="0">
                <a:solidFill>
                  <a:srgbClr val="0162B3"/>
                </a:solidFill>
                <a:latin typeface="微软雅黑" pitchFamily="34" charset="-122"/>
                <a:ea typeface="微软雅黑" pitchFamily="34" charset="-122"/>
              </a:rPr>
              <a:t>聚焦、敢舍</a:t>
            </a:r>
            <a:endParaRPr lang="en-US" altLang="zh-CN" sz="2882" b="1" dirty="0">
              <a:solidFill>
                <a:srgbClr val="0162B3"/>
              </a:solidFill>
              <a:latin typeface="微软雅黑" pitchFamily="34" charset="-122"/>
              <a:ea typeface="微软雅黑" pitchFamily="34" charset="-122"/>
            </a:endParaRPr>
          </a:p>
          <a:p>
            <a:pPr algn="ctr" eaLnBrk="0" hangingPunct="0">
              <a:spcBef>
                <a:spcPts val="1621"/>
              </a:spcBef>
            </a:pPr>
            <a:r>
              <a:rPr lang="zh-CN" altLang="en-US" sz="5404" b="1" dirty="0">
                <a:solidFill>
                  <a:srgbClr val="0162B3"/>
                </a:solidFill>
                <a:latin typeface="微软雅黑" pitchFamily="34" charset="-122"/>
                <a:ea typeface="微软雅黑" pitchFamily="34" charset="-122"/>
              </a:rPr>
              <a:t>打造精品</a:t>
            </a:r>
            <a:endParaRPr lang="en-US" altLang="zh-CN" sz="5404" b="1" dirty="0">
              <a:solidFill>
                <a:srgbClr val="0162B3"/>
              </a:solidFill>
              <a:latin typeface="微软雅黑" pitchFamily="34" charset="-122"/>
              <a:ea typeface="微软雅黑" pitchFamily="34" charset="-122"/>
            </a:endParaRPr>
          </a:p>
          <a:p>
            <a:pPr algn="ctr" eaLnBrk="0" hangingPunct="0">
              <a:spcBef>
                <a:spcPts val="1621"/>
              </a:spcBef>
            </a:pPr>
            <a:r>
              <a:rPr lang="zh-CN" altLang="en-US" sz="5404" b="1" dirty="0">
                <a:solidFill>
                  <a:srgbClr val="0162B3"/>
                </a:solidFill>
                <a:latin typeface="微软雅黑" pitchFamily="34" charset="-122"/>
                <a:ea typeface="微软雅黑" pitchFamily="34" charset="-122"/>
              </a:rPr>
              <a:t>创造爆品</a:t>
            </a:r>
          </a:p>
        </p:txBody>
      </p:sp>
      <p:sp>
        <p:nvSpPr>
          <p:cNvPr id="3" name="TextBox 1"/>
          <p:cNvSpPr txBox="1"/>
          <p:nvPr/>
        </p:nvSpPr>
        <p:spPr>
          <a:xfrm>
            <a:off x="638948" y="1220407"/>
            <a:ext cx="7870526" cy="425053"/>
          </a:xfrm>
          <a:prstGeom prst="rect">
            <a:avLst/>
          </a:prstGeom>
          <a:noFill/>
        </p:spPr>
        <p:txBody>
          <a:bodyPr wrap="square" rtlCol="0">
            <a:spAutoFit/>
          </a:bodyPr>
          <a:lstStyle/>
          <a:p>
            <a:pPr fontAlgn="auto">
              <a:spcBef>
                <a:spcPts val="0"/>
              </a:spcBef>
              <a:spcAft>
                <a:spcPts val="0"/>
              </a:spcAft>
            </a:pPr>
            <a:r>
              <a:rPr lang="zh-CN" altLang="en-US" sz="2162" b="1" dirty="0">
                <a:solidFill>
                  <a:prstClr val="black"/>
                </a:solidFill>
                <a:latin typeface="微软雅黑" panose="020B0503020204020204" pitchFamily="34" charset="-122"/>
                <a:ea typeface="微软雅黑" panose="020B0503020204020204" pitchFamily="34" charset="-122"/>
              </a:rPr>
              <a:t>后续产品品效提升目标及原则</a:t>
            </a:r>
          </a:p>
        </p:txBody>
      </p:sp>
    </p:spTree>
    <p:extLst>
      <p:ext uri="{BB962C8B-B14F-4D97-AF65-F5344CB8AC3E}">
        <p14:creationId xmlns:p14="http://schemas.microsoft.com/office/powerpoint/2010/main" val="169859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46859" y="1926744"/>
            <a:ext cx="9648794" cy="3092321"/>
          </a:xfrm>
          <a:prstGeom prst="rect">
            <a:avLst/>
          </a:prstGeom>
          <a:noFill/>
        </p:spPr>
        <p:txBody>
          <a:bodyPr wrap="square" rtlCol="0">
            <a:spAutoFit/>
          </a:bodyPr>
          <a:lstStyle/>
          <a:p>
            <a:pPr fontAlgn="auto">
              <a:spcBef>
                <a:spcPts val="0"/>
              </a:spcBef>
              <a:spcAft>
                <a:spcPts val="0"/>
              </a:spcAft>
            </a:pPr>
            <a:r>
              <a:rPr lang="zh-CN" altLang="en-US" sz="2522" b="1" dirty="0">
                <a:solidFill>
                  <a:srgbClr val="0162B3"/>
                </a:solidFill>
                <a:latin typeface="微软雅黑" pitchFamily="34" charset="-122"/>
                <a:ea typeface="微软雅黑" pitchFamily="34" charset="-122"/>
              </a:rPr>
              <a:t>基于以用户感知为核心的产品型号规划原则</a:t>
            </a:r>
            <a:endParaRPr lang="en-US" altLang="zh-CN" sz="2522" b="1" dirty="0">
              <a:solidFill>
                <a:srgbClr val="0162B3"/>
              </a:solidFill>
              <a:latin typeface="微软雅黑" pitchFamily="34" charset="-122"/>
              <a:ea typeface="微软雅黑" pitchFamily="34" charset="-122"/>
            </a:endParaRPr>
          </a:p>
          <a:p>
            <a:pPr fontAlgn="auto">
              <a:spcBef>
                <a:spcPts val="0"/>
              </a:spcBef>
              <a:spcAft>
                <a:spcPts val="0"/>
              </a:spcAft>
            </a:pPr>
            <a:endParaRPr lang="en-US" altLang="zh-CN" sz="2162" b="1" dirty="0">
              <a:solidFill>
                <a:srgbClr val="002060"/>
              </a:solidFill>
              <a:latin typeface="微软雅黑" pitchFamily="34" charset="-122"/>
              <a:ea typeface="微软雅黑" pitchFamily="34" charset="-122"/>
            </a:endParaRPr>
          </a:p>
          <a:p>
            <a:pPr fontAlgn="auto">
              <a:spcBef>
                <a:spcPts val="1621"/>
              </a:spcBef>
              <a:spcAft>
                <a:spcPts val="0"/>
              </a:spcAft>
            </a:pPr>
            <a:r>
              <a:rPr lang="zh-CN" altLang="en-US" sz="2162" b="1" dirty="0">
                <a:solidFill>
                  <a:srgbClr val="002060"/>
                </a:solidFill>
                <a:latin typeface="微软雅黑" pitchFamily="34" charset="-122"/>
                <a:ea typeface="微软雅黑" pitchFamily="34" charset="-122"/>
              </a:rPr>
              <a:t>原则</a:t>
            </a:r>
            <a:r>
              <a:rPr lang="en-US" altLang="zh-CN" sz="2162" b="1" dirty="0">
                <a:solidFill>
                  <a:srgbClr val="002060"/>
                </a:solidFill>
                <a:latin typeface="微软雅黑" pitchFamily="34" charset="-122"/>
                <a:ea typeface="微软雅黑" pitchFamily="34" charset="-122"/>
              </a:rPr>
              <a:t>1</a:t>
            </a:r>
            <a:r>
              <a:rPr lang="zh-CN" altLang="en-US" sz="2162" b="1" dirty="0">
                <a:solidFill>
                  <a:srgbClr val="002060"/>
                </a:solidFill>
                <a:latin typeface="微软雅黑" pitchFamily="34" charset="-122"/>
                <a:ea typeface="微软雅黑" pitchFamily="34" charset="-122"/>
              </a:rPr>
              <a:t>：</a:t>
            </a:r>
            <a:r>
              <a:rPr lang="en-US" altLang="zh-CN" sz="2162" dirty="0">
                <a:solidFill>
                  <a:srgbClr val="002060"/>
                </a:solidFill>
                <a:latin typeface="微软雅黑" pitchFamily="34" charset="-122"/>
                <a:ea typeface="微软雅黑" pitchFamily="34" charset="-122"/>
              </a:rPr>
              <a:t>CHIQ</a:t>
            </a:r>
            <a:r>
              <a:rPr lang="zh-CN" altLang="en-US" sz="2162" dirty="0">
                <a:solidFill>
                  <a:srgbClr val="002060"/>
                </a:solidFill>
                <a:latin typeface="微软雅黑" pitchFamily="34" charset="-122"/>
                <a:ea typeface="微软雅黑" pitchFamily="34" charset="-122"/>
              </a:rPr>
              <a:t>打造精品，结合集团统一设计风格（形态与细节），聚焦未来新白领人群购买使用需求，打造精品，创造好口碑，综合实现品质、品牌、品位的三品提升。</a:t>
            </a:r>
            <a:endParaRPr lang="en-US" altLang="zh-CN" sz="2162" dirty="0">
              <a:solidFill>
                <a:srgbClr val="002060"/>
              </a:solidFill>
              <a:latin typeface="微软雅黑" pitchFamily="34" charset="-122"/>
              <a:ea typeface="微软雅黑" pitchFamily="34" charset="-122"/>
            </a:endParaRPr>
          </a:p>
          <a:p>
            <a:pPr fontAlgn="auto">
              <a:spcBef>
                <a:spcPts val="1621"/>
              </a:spcBef>
              <a:spcAft>
                <a:spcPts val="0"/>
              </a:spcAft>
            </a:pPr>
            <a:r>
              <a:rPr lang="zh-CN" altLang="en-US" sz="2162" b="1" dirty="0">
                <a:solidFill>
                  <a:srgbClr val="002060"/>
                </a:solidFill>
                <a:latin typeface="微软雅黑" pitchFamily="34" charset="-122"/>
                <a:ea typeface="微软雅黑" pitchFamily="34" charset="-122"/>
              </a:rPr>
              <a:t>原则</a:t>
            </a:r>
            <a:r>
              <a:rPr lang="en-US" altLang="zh-CN" sz="2162" b="1" dirty="0">
                <a:solidFill>
                  <a:srgbClr val="002060"/>
                </a:solidFill>
                <a:latin typeface="微软雅黑" pitchFamily="34" charset="-122"/>
                <a:ea typeface="微软雅黑" pitchFamily="34" charset="-122"/>
              </a:rPr>
              <a:t>2</a:t>
            </a:r>
            <a:r>
              <a:rPr lang="zh-CN" altLang="en-US" sz="2162" b="1" dirty="0">
                <a:solidFill>
                  <a:srgbClr val="002060"/>
                </a:solidFill>
                <a:latin typeface="微软雅黑" pitchFamily="34" charset="-122"/>
                <a:ea typeface="微软雅黑" pitchFamily="34" charset="-122"/>
              </a:rPr>
              <a:t>：</a:t>
            </a:r>
            <a:r>
              <a:rPr lang="zh-CN" altLang="en-US" sz="2162" dirty="0">
                <a:solidFill>
                  <a:srgbClr val="002060"/>
                </a:solidFill>
                <a:latin typeface="微软雅黑" pitchFamily="34" charset="-122"/>
                <a:ea typeface="微软雅黑" pitchFamily="34" charset="-122"/>
              </a:rPr>
              <a:t>长虹聚焦资源创造爆品。通过新国货新长虹的品牌心智重塑产品。</a:t>
            </a:r>
            <a:endParaRPr lang="en-US" altLang="zh-CN" sz="2162" dirty="0">
              <a:solidFill>
                <a:srgbClr val="002060"/>
              </a:solidFill>
              <a:latin typeface="微软雅黑" pitchFamily="34" charset="-122"/>
              <a:ea typeface="微软雅黑" pitchFamily="34" charset="-122"/>
            </a:endParaRPr>
          </a:p>
          <a:p>
            <a:pPr fontAlgn="auto">
              <a:spcBef>
                <a:spcPts val="1621"/>
              </a:spcBef>
              <a:spcAft>
                <a:spcPts val="0"/>
              </a:spcAft>
            </a:pPr>
            <a:r>
              <a:rPr lang="zh-CN" altLang="en-US" sz="2162" b="1" dirty="0">
                <a:solidFill>
                  <a:srgbClr val="002060"/>
                </a:solidFill>
                <a:latin typeface="微软雅黑" pitchFamily="34" charset="-122"/>
                <a:ea typeface="微软雅黑" pitchFamily="34" charset="-122"/>
              </a:rPr>
              <a:t>原则</a:t>
            </a:r>
            <a:r>
              <a:rPr lang="en-US" altLang="zh-CN" sz="2162" b="1" dirty="0">
                <a:solidFill>
                  <a:srgbClr val="002060"/>
                </a:solidFill>
                <a:latin typeface="微软雅黑" pitchFamily="34" charset="-122"/>
                <a:ea typeface="微软雅黑" pitchFamily="34" charset="-122"/>
              </a:rPr>
              <a:t>3</a:t>
            </a:r>
            <a:r>
              <a:rPr lang="zh-CN" altLang="en-US" sz="2162" b="1" dirty="0">
                <a:solidFill>
                  <a:srgbClr val="002060"/>
                </a:solidFill>
                <a:latin typeface="微软雅黑" pitchFamily="34" charset="-122"/>
                <a:ea typeface="微软雅黑" pitchFamily="34" charset="-122"/>
              </a:rPr>
              <a:t>：</a:t>
            </a:r>
            <a:r>
              <a:rPr lang="zh-CN" altLang="en-US" sz="2162" dirty="0">
                <a:solidFill>
                  <a:srgbClr val="002060"/>
                </a:solidFill>
                <a:latin typeface="微软雅黑" pitchFamily="34" charset="-122"/>
                <a:ea typeface="微软雅黑" pitchFamily="34" charset="-122"/>
              </a:rPr>
              <a:t>线上线下统一操作，全渠道爆款战略落地。</a:t>
            </a:r>
            <a:endParaRPr lang="en-US" altLang="zh-CN" sz="2162" dirty="0">
              <a:solidFill>
                <a:srgbClr val="002060"/>
              </a:solidFill>
              <a:latin typeface="微软雅黑" pitchFamily="34" charset="-122"/>
              <a:ea typeface="微软雅黑" pitchFamily="34" charset="-122"/>
            </a:endParaRPr>
          </a:p>
        </p:txBody>
      </p:sp>
    </p:spTree>
    <p:extLst>
      <p:ext uri="{BB962C8B-B14F-4D97-AF65-F5344CB8AC3E}">
        <p14:creationId xmlns:p14="http://schemas.microsoft.com/office/powerpoint/2010/main" val="166364824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9">
            <a:extLst>
              <a:ext uri="{FF2B5EF4-FFF2-40B4-BE49-F238E27FC236}">
                <a16:creationId xmlns="" xmlns:a16="http://schemas.microsoft.com/office/drawing/2014/main" id="{1A107DFB-D0F6-4030-8C2A-42A8D8477D42}"/>
              </a:ext>
            </a:extLst>
          </p:cNvPr>
          <p:cNvSpPr txBox="1"/>
          <p:nvPr/>
        </p:nvSpPr>
        <p:spPr>
          <a:xfrm>
            <a:off x="-124490" y="1285810"/>
            <a:ext cx="11105228" cy="535852"/>
          </a:xfrm>
          <a:prstGeom prst="rect">
            <a:avLst/>
          </a:prstGeom>
          <a:noFill/>
        </p:spPr>
        <p:txBody>
          <a:bodyPr wrap="square" rtlCol="0">
            <a:spAutoFit/>
          </a:bodyPr>
          <a:lstStyle/>
          <a:p>
            <a:pPr algn="ctr" eaLnBrk="0" hangingPunct="0">
              <a:spcBef>
                <a:spcPct val="20000"/>
              </a:spcBef>
            </a:pPr>
            <a:r>
              <a:rPr lang="zh-CN" altLang="en-US" sz="2882" b="1" dirty="0">
                <a:solidFill>
                  <a:srgbClr val="0162B3"/>
                </a:solidFill>
                <a:latin typeface="微软雅黑" pitchFamily="34" charset="-122"/>
                <a:ea typeface="微软雅黑" pitchFamily="34" charset="-122"/>
              </a:rPr>
              <a:t>长虹空调缩减</a:t>
            </a:r>
            <a:r>
              <a:rPr lang="en-US" altLang="zh-CN" sz="2882" b="1" dirty="0">
                <a:solidFill>
                  <a:srgbClr val="0162B3"/>
                </a:solidFill>
                <a:latin typeface="微软雅黑" pitchFamily="34" charset="-122"/>
                <a:ea typeface="微软雅黑" pitchFamily="34" charset="-122"/>
              </a:rPr>
              <a:t>SKU</a:t>
            </a:r>
            <a:r>
              <a:rPr lang="zh-CN" altLang="en-US" sz="2882" b="1" dirty="0">
                <a:solidFill>
                  <a:srgbClr val="0162B3"/>
                </a:solidFill>
                <a:latin typeface="微软雅黑" pitchFamily="34" charset="-122"/>
                <a:ea typeface="微软雅黑" pitchFamily="34" charset="-122"/>
              </a:rPr>
              <a:t>目标</a:t>
            </a:r>
          </a:p>
        </p:txBody>
      </p:sp>
      <p:graphicFrame>
        <p:nvGraphicFramePr>
          <p:cNvPr id="6" name="表格 5"/>
          <p:cNvGraphicFramePr>
            <a:graphicFrameLocks noGrp="1"/>
          </p:cNvGraphicFramePr>
          <p:nvPr>
            <p:extLst>
              <p:ext uri="{D42A27DB-BD31-4B8C-83A1-F6EECF244321}">
                <p14:modId xmlns:p14="http://schemas.microsoft.com/office/powerpoint/2010/main" val="3241916686"/>
              </p:ext>
            </p:extLst>
          </p:nvPr>
        </p:nvGraphicFramePr>
        <p:xfrm>
          <a:off x="1104787" y="3697044"/>
          <a:ext cx="8445455" cy="2351928"/>
        </p:xfrm>
        <a:graphic>
          <a:graphicData uri="http://schemas.openxmlformats.org/drawingml/2006/table">
            <a:tbl>
              <a:tblPr firstRow="1" bandRow="1">
                <a:tableStyleId>{5C22544A-7EE6-4342-B048-85BDC9FD1C3A}</a:tableStyleId>
              </a:tblPr>
              <a:tblGrid>
                <a:gridCol w="2527204"/>
                <a:gridCol w="1695523"/>
                <a:gridCol w="2111364"/>
                <a:gridCol w="2111364"/>
              </a:tblGrid>
              <a:tr h="391988">
                <a:tc>
                  <a:txBody>
                    <a:bodyPr/>
                    <a:lstStyle/>
                    <a:p>
                      <a:pPr algn="ctr"/>
                      <a:r>
                        <a:rPr lang="zh-CN" altLang="en-US" sz="1500" dirty="0" smtClean="0">
                          <a:latin typeface="微软雅黑" pitchFamily="34" charset="-122"/>
                          <a:ea typeface="微软雅黑" pitchFamily="34" charset="-122"/>
                        </a:rPr>
                        <a:t>年份</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2019</a:t>
                      </a:r>
                      <a:r>
                        <a:rPr lang="zh-CN" altLang="en-US" sz="1500" dirty="0" smtClean="0">
                          <a:latin typeface="微软雅黑" pitchFamily="34" charset="-122"/>
                          <a:ea typeface="微软雅黑" pitchFamily="34" charset="-122"/>
                        </a:rPr>
                        <a:t>冷年</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2020</a:t>
                      </a:r>
                      <a:r>
                        <a:rPr lang="zh-CN" altLang="en-US" sz="1500" dirty="0" smtClean="0">
                          <a:latin typeface="微软雅黑" pitchFamily="34" charset="-122"/>
                          <a:ea typeface="微软雅黑" pitchFamily="34" charset="-122"/>
                        </a:rPr>
                        <a:t>冷年</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2021</a:t>
                      </a:r>
                      <a:r>
                        <a:rPr lang="zh-CN" altLang="en-US" sz="1500" dirty="0" smtClean="0">
                          <a:latin typeface="微软雅黑" pitchFamily="34" charset="-122"/>
                          <a:ea typeface="微软雅黑" pitchFamily="34" charset="-122"/>
                        </a:rPr>
                        <a:t>冷年</a:t>
                      </a:r>
                      <a:endParaRPr lang="zh-CN" altLang="en-US" sz="1500" dirty="0">
                        <a:latin typeface="微软雅黑" pitchFamily="34" charset="-122"/>
                        <a:ea typeface="微软雅黑" pitchFamily="34" charset="-122"/>
                      </a:endParaRPr>
                    </a:p>
                  </a:txBody>
                  <a:tcPr marL="82356" marR="82356" marT="41178" marB="41178" anchor="ctr"/>
                </a:tc>
              </a:tr>
              <a:tr h="391988">
                <a:tc>
                  <a:txBody>
                    <a:bodyPr/>
                    <a:lstStyle/>
                    <a:p>
                      <a:r>
                        <a:rPr lang="en-US" altLang="zh-CN" sz="1500" dirty="0" smtClean="0">
                          <a:latin typeface="微软雅黑" pitchFamily="34" charset="-122"/>
                          <a:ea typeface="微软雅黑" pitchFamily="34" charset="-122"/>
                        </a:rPr>
                        <a:t>SKU</a:t>
                      </a:r>
                      <a:r>
                        <a:rPr lang="zh-CN" altLang="en-US" sz="1500" dirty="0" smtClean="0">
                          <a:latin typeface="微软雅黑" pitchFamily="34" charset="-122"/>
                          <a:ea typeface="微软雅黑" pitchFamily="34" charset="-122"/>
                        </a:rPr>
                        <a:t>型号（个）</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102</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75</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60</a:t>
                      </a:r>
                      <a:endParaRPr lang="zh-CN" altLang="en-US" sz="1500" dirty="0">
                        <a:latin typeface="微软雅黑" pitchFamily="34" charset="-122"/>
                        <a:ea typeface="微软雅黑" pitchFamily="34" charset="-122"/>
                      </a:endParaRPr>
                    </a:p>
                  </a:txBody>
                  <a:tcPr marL="82356" marR="82356" marT="41178" marB="41178" anchor="ctr"/>
                </a:tc>
              </a:tr>
              <a:tr h="391988">
                <a:tc>
                  <a:txBody>
                    <a:bodyPr/>
                    <a:lstStyle/>
                    <a:p>
                      <a:r>
                        <a:rPr lang="zh-CN" altLang="en-US" sz="1500" dirty="0" smtClean="0">
                          <a:latin typeface="微软雅黑" pitchFamily="34" charset="-122"/>
                          <a:ea typeface="微软雅黑" pitchFamily="34" charset="-122"/>
                        </a:rPr>
                        <a:t>年度销量规划（万套</a:t>
                      </a:r>
                      <a:r>
                        <a:rPr lang="en-US" altLang="zh-CN" sz="1500" baseline="0" dirty="0" smtClean="0">
                          <a:latin typeface="微软雅黑" pitchFamily="34" charset="-122"/>
                          <a:ea typeface="微软雅黑" pitchFamily="34" charset="-122"/>
                        </a:rPr>
                        <a:t> )</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160</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180</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200</a:t>
                      </a:r>
                      <a:endParaRPr lang="zh-CN" altLang="en-US" sz="1500" dirty="0">
                        <a:latin typeface="微软雅黑" pitchFamily="34" charset="-122"/>
                        <a:ea typeface="微软雅黑" pitchFamily="34" charset="-122"/>
                      </a:endParaRPr>
                    </a:p>
                  </a:txBody>
                  <a:tcPr marL="82356" marR="82356" marT="41178" marB="41178" anchor="ctr"/>
                </a:tc>
              </a:tr>
              <a:tr h="391988">
                <a:tc>
                  <a:txBody>
                    <a:bodyPr/>
                    <a:lstStyle/>
                    <a:p>
                      <a:r>
                        <a:rPr lang="zh-CN" altLang="en-US" sz="1500" dirty="0" smtClean="0">
                          <a:latin typeface="微软雅黑" pitchFamily="34" charset="-122"/>
                          <a:ea typeface="微软雅黑" pitchFamily="34" charset="-122"/>
                        </a:rPr>
                        <a:t>型号效率</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1.57</a:t>
                      </a:r>
                      <a:r>
                        <a:rPr lang="zh-CN" altLang="en-US" sz="1500" dirty="0" smtClean="0">
                          <a:latin typeface="微软雅黑" pitchFamily="34" charset="-122"/>
                          <a:ea typeface="微软雅黑" pitchFamily="34" charset="-122"/>
                        </a:rPr>
                        <a:t>万台</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个</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2.4</a:t>
                      </a:r>
                      <a:r>
                        <a:rPr lang="zh-CN" altLang="en-US" sz="1500" dirty="0" smtClean="0">
                          <a:latin typeface="微软雅黑" pitchFamily="34" charset="-122"/>
                          <a:ea typeface="微软雅黑" pitchFamily="34" charset="-122"/>
                        </a:rPr>
                        <a:t>万台</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个</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3.33</a:t>
                      </a:r>
                      <a:r>
                        <a:rPr lang="zh-CN" altLang="en-US" sz="1500" dirty="0" smtClean="0">
                          <a:latin typeface="微软雅黑" pitchFamily="34" charset="-122"/>
                          <a:ea typeface="微软雅黑" pitchFamily="34" charset="-122"/>
                        </a:rPr>
                        <a:t>万台</a:t>
                      </a:r>
                      <a:r>
                        <a:rPr lang="en-US" altLang="zh-CN" sz="1500" dirty="0" smtClean="0">
                          <a:latin typeface="微软雅黑" pitchFamily="34" charset="-122"/>
                          <a:ea typeface="微软雅黑" pitchFamily="34" charset="-122"/>
                        </a:rPr>
                        <a:t>/</a:t>
                      </a:r>
                      <a:r>
                        <a:rPr lang="zh-CN" altLang="en-US" sz="1500" dirty="0" smtClean="0">
                          <a:latin typeface="微软雅黑" pitchFamily="34" charset="-122"/>
                          <a:ea typeface="微软雅黑" pitchFamily="34" charset="-122"/>
                        </a:rPr>
                        <a:t>个</a:t>
                      </a:r>
                      <a:endParaRPr lang="zh-CN" altLang="en-US" sz="1500" dirty="0">
                        <a:latin typeface="微软雅黑" pitchFamily="34" charset="-122"/>
                        <a:ea typeface="微软雅黑" pitchFamily="34" charset="-122"/>
                      </a:endParaRPr>
                    </a:p>
                  </a:txBody>
                  <a:tcPr marL="82356" marR="82356" marT="41178" marB="41178" anchor="ctr"/>
                </a:tc>
              </a:tr>
              <a:tr h="391988">
                <a:tc>
                  <a:txBody>
                    <a:bodyPr/>
                    <a:lstStyle/>
                    <a:p>
                      <a:r>
                        <a:rPr lang="en-US" altLang="zh-CN" sz="1500" dirty="0" smtClean="0">
                          <a:latin typeface="微软雅黑" pitchFamily="34" charset="-122"/>
                          <a:ea typeface="微软雅黑" pitchFamily="34" charset="-122"/>
                        </a:rPr>
                        <a:t>SKU</a:t>
                      </a:r>
                      <a:r>
                        <a:rPr lang="zh-CN" altLang="en-US" sz="1500" dirty="0" smtClean="0">
                          <a:latin typeface="微软雅黑" pitchFamily="34" charset="-122"/>
                          <a:ea typeface="微软雅黑" pitchFamily="34" charset="-122"/>
                        </a:rPr>
                        <a:t>缩减个数</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27</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15</a:t>
                      </a:r>
                      <a:endParaRPr lang="zh-CN" altLang="en-US" sz="1500" dirty="0">
                        <a:latin typeface="微软雅黑" pitchFamily="34" charset="-122"/>
                        <a:ea typeface="微软雅黑" pitchFamily="34" charset="-122"/>
                      </a:endParaRPr>
                    </a:p>
                  </a:txBody>
                  <a:tcPr marL="82356" marR="82356" marT="41178" marB="41178" anchor="ctr"/>
                </a:tc>
              </a:tr>
              <a:tr h="391988">
                <a:tc>
                  <a:txBody>
                    <a:bodyPr/>
                    <a:lstStyle/>
                    <a:p>
                      <a:r>
                        <a:rPr lang="zh-CN" altLang="en-US" sz="1500" dirty="0" smtClean="0">
                          <a:latin typeface="微软雅黑" pitchFamily="34" charset="-122"/>
                          <a:ea typeface="微软雅黑" pitchFamily="34" charset="-122"/>
                        </a:rPr>
                        <a:t>型号效率提升比例</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53%</a:t>
                      </a:r>
                      <a:endParaRPr lang="zh-CN" altLang="en-US" sz="1500" dirty="0">
                        <a:latin typeface="微软雅黑" pitchFamily="34" charset="-122"/>
                        <a:ea typeface="微软雅黑" pitchFamily="34" charset="-122"/>
                      </a:endParaRPr>
                    </a:p>
                  </a:txBody>
                  <a:tcPr marL="82356" marR="82356" marT="41178" marB="41178" anchor="ctr"/>
                </a:tc>
                <a:tc>
                  <a:txBody>
                    <a:bodyPr/>
                    <a:lstStyle/>
                    <a:p>
                      <a:pPr algn="ctr"/>
                      <a:r>
                        <a:rPr lang="en-US" altLang="zh-CN" sz="1500" dirty="0" smtClean="0">
                          <a:latin typeface="微软雅黑" pitchFamily="34" charset="-122"/>
                          <a:ea typeface="微软雅黑" pitchFamily="34" charset="-122"/>
                        </a:rPr>
                        <a:t>38%</a:t>
                      </a:r>
                      <a:endParaRPr lang="zh-CN" altLang="en-US" sz="1500" dirty="0">
                        <a:latin typeface="微软雅黑" pitchFamily="34" charset="-122"/>
                        <a:ea typeface="微软雅黑" pitchFamily="34" charset="-122"/>
                      </a:endParaRPr>
                    </a:p>
                  </a:txBody>
                  <a:tcPr marL="82356" marR="82356" marT="41178" marB="41178" anchor="ctr"/>
                </a:tc>
              </a:tr>
            </a:tbl>
          </a:graphicData>
        </a:graphic>
      </p:graphicFrame>
      <p:sp>
        <p:nvSpPr>
          <p:cNvPr id="14" name="矩形 13"/>
          <p:cNvSpPr/>
          <p:nvPr/>
        </p:nvSpPr>
        <p:spPr>
          <a:xfrm>
            <a:off x="596369" y="2053618"/>
            <a:ext cx="9953659" cy="1393202"/>
          </a:xfrm>
          <a:prstGeom prst="rect">
            <a:avLst/>
          </a:prstGeom>
        </p:spPr>
        <p:txBody>
          <a:bodyPr wrap="square">
            <a:spAutoFit/>
          </a:bodyPr>
          <a:lstStyle/>
          <a:p>
            <a:pPr fontAlgn="auto">
              <a:spcBef>
                <a:spcPts val="540"/>
              </a:spcBef>
              <a:spcAft>
                <a:spcPts val="0"/>
              </a:spcAft>
            </a:pPr>
            <a:r>
              <a:rPr lang="zh-CN" altLang="en-US" sz="1801" dirty="0">
                <a:solidFill>
                  <a:srgbClr val="002060"/>
                </a:solidFill>
                <a:latin typeface="微软雅黑" pitchFamily="34" charset="-122"/>
                <a:ea typeface="微软雅黑" pitchFamily="34" charset="-122"/>
              </a:rPr>
              <a:t>基于</a:t>
            </a:r>
            <a:r>
              <a:rPr lang="en-US" altLang="zh-CN" sz="1801" dirty="0">
                <a:solidFill>
                  <a:srgbClr val="002060"/>
                </a:solidFill>
                <a:latin typeface="微软雅黑" pitchFamily="34" charset="-122"/>
                <a:ea typeface="微软雅黑" pitchFamily="34" charset="-122"/>
              </a:rPr>
              <a:t>SKU</a:t>
            </a:r>
            <a:r>
              <a:rPr lang="zh-CN" altLang="en-US" sz="1801" dirty="0">
                <a:solidFill>
                  <a:srgbClr val="002060"/>
                </a:solidFill>
                <a:latin typeface="微软雅黑" pitchFamily="34" charset="-122"/>
                <a:ea typeface="微软雅黑" pitchFamily="34" charset="-122"/>
              </a:rPr>
              <a:t>效率考虑，从</a:t>
            </a:r>
            <a:r>
              <a:rPr lang="en-US" altLang="zh-CN" sz="1801" dirty="0">
                <a:solidFill>
                  <a:srgbClr val="002060"/>
                </a:solidFill>
                <a:latin typeface="微软雅黑" pitchFamily="34" charset="-122"/>
                <a:ea typeface="微软雅黑" pitchFamily="34" charset="-122"/>
              </a:rPr>
              <a:t>19</a:t>
            </a:r>
            <a:r>
              <a:rPr lang="zh-CN" altLang="en-US" sz="1801" dirty="0">
                <a:solidFill>
                  <a:srgbClr val="002060"/>
                </a:solidFill>
                <a:latin typeface="微软雅黑" pitchFamily="34" charset="-122"/>
                <a:ea typeface="微软雅黑" pitchFamily="34" charset="-122"/>
              </a:rPr>
              <a:t>年开始逐步放弃小</a:t>
            </a:r>
            <a:r>
              <a:rPr lang="en-US" altLang="zh-CN" sz="1801" dirty="0">
                <a:solidFill>
                  <a:srgbClr val="002060"/>
                </a:solidFill>
                <a:latin typeface="微软雅黑" pitchFamily="34" charset="-122"/>
                <a:ea typeface="微软雅黑" pitchFamily="34" charset="-122"/>
              </a:rPr>
              <a:t>1P</a:t>
            </a:r>
            <a:r>
              <a:rPr lang="zh-CN" altLang="en-US" sz="1801" dirty="0">
                <a:solidFill>
                  <a:srgbClr val="002060"/>
                </a:solidFill>
                <a:latin typeface="微软雅黑" pitchFamily="34" charset="-122"/>
                <a:ea typeface="微软雅黑" pitchFamily="34" charset="-122"/>
              </a:rPr>
              <a:t>规格段、小</a:t>
            </a:r>
            <a:r>
              <a:rPr lang="en-US" altLang="zh-CN" sz="1801" dirty="0">
                <a:solidFill>
                  <a:srgbClr val="002060"/>
                </a:solidFill>
                <a:latin typeface="微软雅黑" pitchFamily="34" charset="-122"/>
                <a:ea typeface="微软雅黑" pitchFamily="34" charset="-122"/>
              </a:rPr>
              <a:t>1.5P</a:t>
            </a:r>
            <a:r>
              <a:rPr lang="zh-CN" altLang="en-US" sz="1801" dirty="0">
                <a:solidFill>
                  <a:srgbClr val="002060"/>
                </a:solidFill>
                <a:latin typeface="微软雅黑" pitchFamily="34" charset="-122"/>
                <a:ea typeface="微软雅黑" pitchFamily="34" charset="-122"/>
              </a:rPr>
              <a:t>规格段、</a:t>
            </a:r>
            <a:r>
              <a:rPr lang="en-US" altLang="zh-CN" sz="1801" dirty="0">
                <a:solidFill>
                  <a:srgbClr val="002060"/>
                </a:solidFill>
                <a:latin typeface="微软雅黑" pitchFamily="34" charset="-122"/>
                <a:ea typeface="微软雅黑" pitchFamily="34" charset="-122"/>
              </a:rPr>
              <a:t>2P</a:t>
            </a:r>
            <a:r>
              <a:rPr lang="zh-CN" altLang="en-US" sz="1801" dirty="0">
                <a:solidFill>
                  <a:srgbClr val="002060"/>
                </a:solidFill>
                <a:latin typeface="微软雅黑" pitchFamily="34" charset="-122"/>
                <a:ea typeface="微软雅黑" pitchFamily="34" charset="-122"/>
              </a:rPr>
              <a:t>定频挂机、单冷挂机。</a:t>
            </a:r>
            <a:endParaRPr lang="en-US" altLang="zh-CN" sz="1801" dirty="0">
              <a:solidFill>
                <a:srgbClr val="002060"/>
              </a:solidFill>
              <a:latin typeface="微软雅黑" pitchFamily="34" charset="-122"/>
              <a:ea typeface="微软雅黑" pitchFamily="34" charset="-122"/>
            </a:endParaRPr>
          </a:p>
          <a:p>
            <a:pPr fontAlgn="auto">
              <a:spcBef>
                <a:spcPts val="540"/>
              </a:spcBef>
              <a:spcAft>
                <a:spcPts val="0"/>
              </a:spcAft>
            </a:pPr>
            <a:r>
              <a:rPr lang="zh-CN" altLang="en-US" sz="1801" dirty="0">
                <a:solidFill>
                  <a:srgbClr val="002060"/>
                </a:solidFill>
                <a:latin typeface="微软雅黑" pitchFamily="34" charset="-122"/>
                <a:ea typeface="微软雅黑" pitchFamily="34" charset="-122"/>
              </a:rPr>
              <a:t>基于</a:t>
            </a:r>
            <a:r>
              <a:rPr lang="en-US" altLang="zh-CN" sz="1801" dirty="0">
                <a:solidFill>
                  <a:srgbClr val="002060"/>
                </a:solidFill>
                <a:latin typeface="微软雅黑" pitchFamily="34" charset="-122"/>
                <a:ea typeface="微软雅黑" pitchFamily="34" charset="-122"/>
              </a:rPr>
              <a:t>SKU</a:t>
            </a:r>
            <a:r>
              <a:rPr lang="zh-CN" altLang="en-US" sz="1801" dirty="0">
                <a:solidFill>
                  <a:srgbClr val="002060"/>
                </a:solidFill>
                <a:latin typeface="微软雅黑" pitchFamily="34" charset="-122"/>
                <a:ea typeface="微软雅黑" pitchFamily="34" charset="-122"/>
              </a:rPr>
              <a:t>效率考虑，挂机进一步缩减</a:t>
            </a:r>
            <a:r>
              <a:rPr lang="en-US" altLang="zh-CN" sz="1801" dirty="0">
                <a:solidFill>
                  <a:srgbClr val="002060"/>
                </a:solidFill>
                <a:latin typeface="微软雅黑" pitchFamily="34" charset="-122"/>
                <a:ea typeface="微软雅黑" pitchFamily="34" charset="-122"/>
              </a:rPr>
              <a:t>1P</a:t>
            </a:r>
            <a:r>
              <a:rPr lang="zh-CN" altLang="en-US" sz="1801" dirty="0">
                <a:solidFill>
                  <a:srgbClr val="002060"/>
                </a:solidFill>
                <a:latin typeface="微软雅黑" pitchFamily="34" charset="-122"/>
                <a:ea typeface="微软雅黑" pitchFamily="34" charset="-122"/>
              </a:rPr>
              <a:t>型号数量，柜机缩减</a:t>
            </a:r>
            <a:r>
              <a:rPr lang="en-US" altLang="zh-CN" sz="1801" dirty="0">
                <a:solidFill>
                  <a:srgbClr val="002060"/>
                </a:solidFill>
                <a:latin typeface="微软雅黑" pitchFamily="34" charset="-122"/>
                <a:ea typeface="微软雅黑" pitchFamily="34" charset="-122"/>
              </a:rPr>
              <a:t>2P</a:t>
            </a:r>
            <a:r>
              <a:rPr lang="zh-CN" altLang="en-US" sz="1801" dirty="0">
                <a:solidFill>
                  <a:srgbClr val="002060"/>
                </a:solidFill>
                <a:latin typeface="微软雅黑" pitchFamily="34" charset="-122"/>
                <a:ea typeface="微软雅黑" pitchFamily="34" charset="-122"/>
              </a:rPr>
              <a:t>型号数量。</a:t>
            </a:r>
            <a:endParaRPr lang="en-US" altLang="zh-CN" sz="1801" dirty="0">
              <a:solidFill>
                <a:srgbClr val="002060"/>
              </a:solidFill>
              <a:latin typeface="微软雅黑" pitchFamily="34" charset="-122"/>
              <a:ea typeface="微软雅黑" pitchFamily="34" charset="-122"/>
            </a:endParaRPr>
          </a:p>
          <a:p>
            <a:pPr fontAlgn="auto">
              <a:spcBef>
                <a:spcPts val="540"/>
              </a:spcBef>
              <a:spcAft>
                <a:spcPts val="0"/>
              </a:spcAft>
            </a:pPr>
            <a:r>
              <a:rPr lang="zh-CN" altLang="en-US" sz="1801" dirty="0">
                <a:solidFill>
                  <a:srgbClr val="002060"/>
                </a:solidFill>
                <a:latin typeface="微软雅黑" pitchFamily="34" charset="-122"/>
                <a:ea typeface="微软雅黑" pitchFamily="34" charset="-122"/>
              </a:rPr>
              <a:t>基于</a:t>
            </a:r>
            <a:r>
              <a:rPr lang="en-US" altLang="zh-CN" sz="1801" dirty="0">
                <a:solidFill>
                  <a:srgbClr val="002060"/>
                </a:solidFill>
                <a:latin typeface="微软雅黑" pitchFamily="34" charset="-122"/>
                <a:ea typeface="微软雅黑" pitchFamily="34" charset="-122"/>
              </a:rPr>
              <a:t>SKU</a:t>
            </a:r>
            <a:r>
              <a:rPr lang="zh-CN" altLang="en-US" sz="1801" dirty="0">
                <a:solidFill>
                  <a:srgbClr val="002060"/>
                </a:solidFill>
                <a:latin typeface="微软雅黑" pitchFamily="34" charset="-122"/>
                <a:ea typeface="微软雅黑" pitchFamily="34" charset="-122"/>
              </a:rPr>
              <a:t>效率考虑，聚焦腰部产品，减少高端产品、减少渠道定制产品。</a:t>
            </a:r>
            <a:endParaRPr lang="en-US" altLang="zh-CN" sz="1801" dirty="0">
              <a:solidFill>
                <a:srgbClr val="002060"/>
              </a:solidFill>
              <a:latin typeface="微软雅黑" pitchFamily="34" charset="-122"/>
              <a:ea typeface="微软雅黑" pitchFamily="34" charset="-122"/>
            </a:endParaRPr>
          </a:p>
          <a:p>
            <a:pPr fontAlgn="auto">
              <a:spcBef>
                <a:spcPts val="540"/>
              </a:spcBef>
              <a:spcAft>
                <a:spcPts val="0"/>
              </a:spcAft>
            </a:pPr>
            <a:r>
              <a:rPr lang="zh-CN" altLang="en-US" sz="1801" dirty="0">
                <a:solidFill>
                  <a:srgbClr val="002060"/>
                </a:solidFill>
                <a:latin typeface="微软雅黑" pitchFamily="34" charset="-122"/>
                <a:ea typeface="微软雅黑" pitchFamily="34" charset="-122"/>
              </a:rPr>
              <a:t>结合</a:t>
            </a:r>
            <a:r>
              <a:rPr lang="en-US" altLang="zh-CN" sz="1801" dirty="0">
                <a:solidFill>
                  <a:srgbClr val="002060"/>
                </a:solidFill>
                <a:latin typeface="微软雅黑" pitchFamily="34" charset="-122"/>
                <a:ea typeface="微软雅黑" pitchFamily="34" charset="-122"/>
              </a:rPr>
              <a:t>2020</a:t>
            </a:r>
            <a:r>
              <a:rPr lang="zh-CN" altLang="en-US" sz="1801" dirty="0">
                <a:solidFill>
                  <a:srgbClr val="002060"/>
                </a:solidFill>
                <a:latin typeface="微软雅黑" pitchFamily="34" charset="-122"/>
                <a:ea typeface="微软雅黑" pitchFamily="34" charset="-122"/>
              </a:rPr>
              <a:t>年空调行业发布新能效升级标准，通过技术方案及成本分析，放弃</a:t>
            </a:r>
            <a:r>
              <a:rPr lang="en-US" altLang="zh-CN" sz="1801" dirty="0">
                <a:solidFill>
                  <a:srgbClr val="002060"/>
                </a:solidFill>
                <a:latin typeface="微软雅黑" pitchFamily="34" charset="-122"/>
                <a:ea typeface="微软雅黑" pitchFamily="34" charset="-122"/>
              </a:rPr>
              <a:t>2P</a:t>
            </a:r>
            <a:r>
              <a:rPr lang="zh-CN" altLang="en-US" sz="1801" dirty="0">
                <a:solidFill>
                  <a:srgbClr val="002060"/>
                </a:solidFill>
                <a:latin typeface="微软雅黑" pitchFamily="34" charset="-122"/>
                <a:ea typeface="微软雅黑" pitchFamily="34" charset="-122"/>
              </a:rPr>
              <a:t>、</a:t>
            </a:r>
            <a:r>
              <a:rPr lang="en-US" altLang="zh-CN" sz="1801" dirty="0">
                <a:solidFill>
                  <a:srgbClr val="002060"/>
                </a:solidFill>
                <a:latin typeface="微软雅黑" pitchFamily="34" charset="-122"/>
                <a:ea typeface="微软雅黑" pitchFamily="34" charset="-122"/>
              </a:rPr>
              <a:t>3P</a:t>
            </a:r>
            <a:r>
              <a:rPr lang="zh-CN" altLang="en-US" sz="1801" dirty="0">
                <a:solidFill>
                  <a:srgbClr val="002060"/>
                </a:solidFill>
                <a:latin typeface="微软雅黑" pitchFamily="34" charset="-122"/>
                <a:ea typeface="微软雅黑" pitchFamily="34" charset="-122"/>
              </a:rPr>
              <a:t>定频柜机。</a:t>
            </a:r>
            <a:endParaRPr lang="en-US" altLang="zh-CN" sz="1801" dirty="0">
              <a:solidFill>
                <a:srgbClr val="002060"/>
              </a:solidFill>
              <a:latin typeface="微软雅黑" pitchFamily="34" charset="-122"/>
              <a:ea typeface="微软雅黑" pitchFamily="34" charset="-122"/>
            </a:endParaRPr>
          </a:p>
        </p:txBody>
      </p:sp>
    </p:spTree>
    <p:extLst>
      <p:ext uri="{BB962C8B-B14F-4D97-AF65-F5344CB8AC3E}">
        <p14:creationId xmlns:p14="http://schemas.microsoft.com/office/powerpoint/2010/main" val="647142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anim calcmode="lin" valueType="num">
                                      <p:cBhvr>
                                        <p:cTn id="14" dur="500" fill="hold"/>
                                        <p:tgtEl>
                                          <p:spTgt spid="14"/>
                                        </p:tgtEl>
                                        <p:attrNameLst>
                                          <p:attrName>ppt_x</p:attrName>
                                        </p:attrNameLst>
                                      </p:cBhvr>
                                      <p:tavLst>
                                        <p:tav tm="0">
                                          <p:val>
                                            <p:strVal val="#ppt_x"/>
                                          </p:val>
                                        </p:tav>
                                        <p:tav tm="100000">
                                          <p:val>
                                            <p:strVal val="#ppt_x"/>
                                          </p:val>
                                        </p:tav>
                                      </p:tavLst>
                                    </p:anim>
                                    <p:anim calcmode="lin" valueType="num">
                                      <p:cBhvr>
                                        <p:cTn id="15"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750"/>
                                        <p:tgtEl>
                                          <p:spTgt spid="6"/>
                                        </p:tgtEl>
                                      </p:cBhvr>
                                    </p:animEffect>
                                    <p:anim calcmode="lin" valueType="num">
                                      <p:cBhvr>
                                        <p:cTn id="21" dur="750" fill="hold"/>
                                        <p:tgtEl>
                                          <p:spTgt spid="6"/>
                                        </p:tgtEl>
                                        <p:attrNameLst>
                                          <p:attrName>ppt_x</p:attrName>
                                        </p:attrNameLst>
                                      </p:cBhvr>
                                      <p:tavLst>
                                        <p:tav tm="0">
                                          <p:val>
                                            <p:strVal val="#ppt_x"/>
                                          </p:val>
                                        </p:tav>
                                        <p:tav tm="100000">
                                          <p:val>
                                            <p:strVal val="#ppt_x"/>
                                          </p:val>
                                        </p:tav>
                                      </p:tavLst>
                                    </p:anim>
                                    <p:anim calcmode="lin" valueType="num">
                                      <p:cBhvr>
                                        <p:cTn id="22" dur="7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9">
            <a:extLst>
              <a:ext uri="{FF2B5EF4-FFF2-40B4-BE49-F238E27FC236}">
                <a16:creationId xmlns="" xmlns:a16="http://schemas.microsoft.com/office/drawing/2014/main" id="{1A107DFB-D0F6-4030-8C2A-42A8D8477D42}"/>
              </a:ext>
            </a:extLst>
          </p:cNvPr>
          <p:cNvSpPr txBox="1"/>
          <p:nvPr/>
        </p:nvSpPr>
        <p:spPr>
          <a:xfrm>
            <a:off x="-124490" y="1285810"/>
            <a:ext cx="11105228" cy="535852"/>
          </a:xfrm>
          <a:prstGeom prst="rect">
            <a:avLst/>
          </a:prstGeom>
          <a:noFill/>
        </p:spPr>
        <p:txBody>
          <a:bodyPr wrap="square" rtlCol="0">
            <a:spAutoFit/>
          </a:bodyPr>
          <a:lstStyle/>
          <a:p>
            <a:pPr algn="ctr" eaLnBrk="0" hangingPunct="0">
              <a:spcBef>
                <a:spcPct val="20000"/>
              </a:spcBef>
            </a:pPr>
            <a:r>
              <a:rPr lang="zh-CN" altLang="en-US" sz="2882" b="1" dirty="0">
                <a:solidFill>
                  <a:srgbClr val="0162B3"/>
                </a:solidFill>
                <a:latin typeface="微软雅黑" pitchFamily="34" charset="-122"/>
                <a:ea typeface="微软雅黑" pitchFamily="34" charset="-122"/>
              </a:rPr>
              <a:t>长虹空调缩减平台目标</a:t>
            </a:r>
          </a:p>
        </p:txBody>
      </p:sp>
      <p:grpSp>
        <p:nvGrpSpPr>
          <p:cNvPr id="8" name="组合 31"/>
          <p:cNvGrpSpPr>
            <a:grpSpLocks/>
          </p:cNvGrpSpPr>
          <p:nvPr/>
        </p:nvGrpSpPr>
        <p:grpSpPr bwMode="auto">
          <a:xfrm>
            <a:off x="1325286" y="2245609"/>
            <a:ext cx="8003647" cy="1418436"/>
            <a:chOff x="3005273" y="4932114"/>
            <a:chExt cx="6399335" cy="651770"/>
          </a:xfrm>
        </p:grpSpPr>
        <p:sp>
          <p:nvSpPr>
            <p:cNvPr id="9" name="椭圆 9"/>
            <p:cNvSpPr/>
            <p:nvPr/>
          </p:nvSpPr>
          <p:spPr>
            <a:xfrm>
              <a:off x="5430995" y="4932114"/>
              <a:ext cx="1655756"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801" b="1" dirty="0">
                  <a:solidFill>
                    <a:prstClr val="white"/>
                  </a:solidFill>
                </a:rPr>
                <a:t>2020</a:t>
              </a:r>
              <a:r>
                <a:rPr lang="zh-CN" altLang="en-US" sz="1801" b="1" dirty="0">
                  <a:solidFill>
                    <a:prstClr val="white"/>
                  </a:solidFill>
                </a:rPr>
                <a:t>年目标</a:t>
              </a:r>
              <a:endParaRPr lang="en-US" altLang="zh-CN" sz="1801" b="1" dirty="0">
                <a:solidFill>
                  <a:prstClr val="white"/>
                </a:solidFill>
              </a:endParaRPr>
            </a:p>
            <a:p>
              <a:pPr algn="ctr" fontAlgn="auto">
                <a:spcBef>
                  <a:spcPts val="0"/>
                </a:spcBef>
                <a:spcAft>
                  <a:spcPts val="0"/>
                </a:spcAft>
                <a:defRPr/>
              </a:pPr>
              <a:r>
                <a:rPr lang="en-US" altLang="zh-CN" sz="2162" b="1" dirty="0">
                  <a:solidFill>
                    <a:prstClr val="white"/>
                  </a:solidFill>
                </a:rPr>
                <a:t>30</a:t>
              </a:r>
              <a:r>
                <a:rPr lang="zh-CN" altLang="en-US" sz="2162" b="1" dirty="0">
                  <a:solidFill>
                    <a:prstClr val="white"/>
                  </a:solidFill>
                </a:rPr>
                <a:t>个</a:t>
              </a:r>
            </a:p>
          </p:txBody>
        </p:sp>
        <p:sp>
          <p:nvSpPr>
            <p:cNvPr id="10" name="椭圆 9"/>
            <p:cNvSpPr/>
            <p:nvPr/>
          </p:nvSpPr>
          <p:spPr>
            <a:xfrm>
              <a:off x="7748852" y="4932114"/>
              <a:ext cx="1655756"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zh-CN" altLang="en-US" sz="1801" b="1" dirty="0">
                  <a:solidFill>
                    <a:prstClr val="white"/>
                  </a:solidFill>
                </a:rPr>
                <a:t>中长期目标</a:t>
              </a:r>
              <a:endParaRPr lang="en-US" altLang="zh-CN" sz="1801" b="1" dirty="0">
                <a:solidFill>
                  <a:prstClr val="white"/>
                </a:solidFill>
              </a:endParaRPr>
            </a:p>
            <a:p>
              <a:pPr algn="ctr" fontAlgn="auto">
                <a:spcBef>
                  <a:spcPts val="0"/>
                </a:spcBef>
                <a:spcAft>
                  <a:spcPts val="0"/>
                </a:spcAft>
                <a:defRPr/>
              </a:pPr>
              <a:r>
                <a:rPr lang="en-US" altLang="zh-CN" sz="2162" b="1" dirty="0">
                  <a:solidFill>
                    <a:prstClr val="white"/>
                  </a:solidFill>
                </a:rPr>
                <a:t>22</a:t>
              </a:r>
              <a:r>
                <a:rPr lang="zh-CN" altLang="en-US" sz="2162" b="1" dirty="0">
                  <a:solidFill>
                    <a:prstClr val="white"/>
                  </a:solidFill>
                </a:rPr>
                <a:t>个</a:t>
              </a:r>
            </a:p>
          </p:txBody>
        </p:sp>
        <p:sp>
          <p:nvSpPr>
            <p:cNvPr id="11" name="椭圆 9"/>
            <p:cNvSpPr/>
            <p:nvPr/>
          </p:nvSpPr>
          <p:spPr>
            <a:xfrm>
              <a:off x="3005273" y="4935812"/>
              <a:ext cx="172878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sz="1801" b="1" dirty="0">
                  <a:solidFill>
                    <a:prstClr val="white"/>
                  </a:solidFill>
                </a:rPr>
                <a:t>2019</a:t>
              </a:r>
              <a:r>
                <a:rPr lang="zh-CN" altLang="en-US" sz="1801" b="1" dirty="0">
                  <a:solidFill>
                    <a:prstClr val="white"/>
                  </a:solidFill>
                </a:rPr>
                <a:t>年现状</a:t>
              </a:r>
              <a:endParaRPr lang="en-US" altLang="zh-CN" sz="1801" b="1" dirty="0">
                <a:solidFill>
                  <a:prstClr val="white"/>
                </a:solidFill>
              </a:endParaRPr>
            </a:p>
            <a:p>
              <a:pPr algn="ctr" fontAlgn="auto">
                <a:spcBef>
                  <a:spcPts val="0"/>
                </a:spcBef>
                <a:spcAft>
                  <a:spcPts val="0"/>
                </a:spcAft>
                <a:defRPr/>
              </a:pPr>
              <a:r>
                <a:rPr lang="en-US" altLang="zh-CN" sz="2162" b="1" dirty="0">
                  <a:solidFill>
                    <a:prstClr val="white"/>
                  </a:solidFill>
                </a:rPr>
                <a:t>46</a:t>
              </a:r>
              <a:r>
                <a:rPr lang="zh-CN" altLang="en-US" sz="2162" b="1" dirty="0">
                  <a:solidFill>
                    <a:prstClr val="white"/>
                  </a:solidFill>
                </a:rPr>
                <a:t>个</a:t>
              </a:r>
            </a:p>
          </p:txBody>
        </p:sp>
      </p:grpSp>
      <p:sp>
        <p:nvSpPr>
          <p:cNvPr id="12" name="右箭头 11"/>
          <p:cNvSpPr/>
          <p:nvPr/>
        </p:nvSpPr>
        <p:spPr>
          <a:xfrm>
            <a:off x="3635015" y="2723614"/>
            <a:ext cx="567969" cy="4543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3" name="右箭头 12"/>
          <p:cNvSpPr/>
          <p:nvPr/>
        </p:nvSpPr>
        <p:spPr>
          <a:xfrm>
            <a:off x="6562310" y="2701398"/>
            <a:ext cx="567969" cy="45437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endParaRPr>
          </a:p>
        </p:txBody>
      </p:sp>
      <p:sp>
        <p:nvSpPr>
          <p:cNvPr id="15" name="矩形 14"/>
          <p:cNvSpPr/>
          <p:nvPr/>
        </p:nvSpPr>
        <p:spPr>
          <a:xfrm>
            <a:off x="1050743" y="4609542"/>
            <a:ext cx="9499284" cy="710707"/>
          </a:xfrm>
          <a:prstGeom prst="rect">
            <a:avLst/>
          </a:prstGeom>
        </p:spPr>
        <p:txBody>
          <a:bodyPr wrap="square">
            <a:spAutoFit/>
          </a:bodyPr>
          <a:lstStyle/>
          <a:p>
            <a:pPr fontAlgn="auto">
              <a:spcBef>
                <a:spcPts val="540"/>
              </a:spcBef>
              <a:spcAft>
                <a:spcPts val="0"/>
              </a:spcAft>
            </a:pPr>
            <a:r>
              <a:rPr lang="zh-CN" altLang="en-US" sz="1801" dirty="0">
                <a:solidFill>
                  <a:srgbClr val="002060"/>
                </a:solidFill>
                <a:latin typeface="微软雅黑" pitchFamily="34" charset="-122"/>
                <a:ea typeface="微软雅黑" pitchFamily="34" charset="-122"/>
              </a:rPr>
              <a:t>通过优化结构平台（</a:t>
            </a:r>
            <a:r>
              <a:rPr lang="en-US" altLang="zh-CN" sz="1801" dirty="0">
                <a:solidFill>
                  <a:srgbClr val="002060"/>
                </a:solidFill>
                <a:latin typeface="微软雅黑" pitchFamily="34" charset="-122"/>
                <a:ea typeface="微软雅黑" pitchFamily="34" charset="-122"/>
              </a:rPr>
              <a:t>H</a:t>
            </a:r>
            <a:r>
              <a:rPr lang="zh-CN" altLang="en-US" sz="1801" dirty="0">
                <a:solidFill>
                  <a:srgbClr val="002060"/>
                </a:solidFill>
                <a:latin typeface="微软雅黑" pitchFamily="34" charset="-122"/>
                <a:ea typeface="微软雅黑" pitchFamily="34" charset="-122"/>
              </a:rPr>
              <a:t>挂、</a:t>
            </a:r>
            <a:r>
              <a:rPr lang="en-US" altLang="zh-CN" sz="1801" dirty="0">
                <a:solidFill>
                  <a:srgbClr val="002060"/>
                </a:solidFill>
                <a:latin typeface="微软雅黑" pitchFamily="34" charset="-122"/>
                <a:ea typeface="微软雅黑" pitchFamily="34" charset="-122"/>
              </a:rPr>
              <a:t>L</a:t>
            </a:r>
            <a:r>
              <a:rPr lang="zh-CN" altLang="en-US" sz="1801" dirty="0">
                <a:solidFill>
                  <a:srgbClr val="002060"/>
                </a:solidFill>
                <a:latin typeface="微软雅黑" pitchFamily="34" charset="-122"/>
                <a:ea typeface="微软雅黑" pitchFamily="34" charset="-122"/>
              </a:rPr>
              <a:t>挂、</a:t>
            </a:r>
            <a:r>
              <a:rPr lang="en-US" altLang="zh-CN" sz="1801" dirty="0">
                <a:solidFill>
                  <a:srgbClr val="002060"/>
                </a:solidFill>
                <a:latin typeface="微软雅黑" pitchFamily="34" charset="-122"/>
                <a:ea typeface="微软雅黑" pitchFamily="34" charset="-122"/>
              </a:rPr>
              <a:t>V</a:t>
            </a:r>
            <a:r>
              <a:rPr lang="zh-CN" altLang="en-US" sz="1801" dirty="0">
                <a:solidFill>
                  <a:srgbClr val="002060"/>
                </a:solidFill>
                <a:latin typeface="微软雅黑" pitchFamily="34" charset="-122"/>
                <a:ea typeface="微软雅黑" pitchFamily="34" charset="-122"/>
              </a:rPr>
              <a:t>柜、</a:t>
            </a:r>
            <a:r>
              <a:rPr lang="en-US" altLang="zh-CN" sz="1801" dirty="0">
                <a:solidFill>
                  <a:srgbClr val="002060"/>
                </a:solidFill>
                <a:latin typeface="微软雅黑" pitchFamily="34" charset="-122"/>
                <a:ea typeface="微软雅黑" pitchFamily="34" charset="-122"/>
              </a:rPr>
              <a:t>K</a:t>
            </a:r>
            <a:r>
              <a:rPr lang="zh-CN" altLang="en-US" sz="1801" dirty="0">
                <a:solidFill>
                  <a:srgbClr val="002060"/>
                </a:solidFill>
                <a:latin typeface="微软雅黑" pitchFamily="34" charset="-122"/>
                <a:ea typeface="微软雅黑" pitchFamily="34" charset="-122"/>
              </a:rPr>
              <a:t>柜），从而减少和合并产品平台；</a:t>
            </a:r>
            <a:endParaRPr lang="en-US" altLang="zh-CN" sz="1801" dirty="0">
              <a:solidFill>
                <a:srgbClr val="002060"/>
              </a:solidFill>
              <a:latin typeface="微软雅黑" pitchFamily="34" charset="-122"/>
              <a:ea typeface="微软雅黑" pitchFamily="34" charset="-122"/>
            </a:endParaRPr>
          </a:p>
          <a:p>
            <a:pPr fontAlgn="auto">
              <a:spcBef>
                <a:spcPts val="540"/>
              </a:spcBef>
              <a:spcAft>
                <a:spcPts val="0"/>
              </a:spcAft>
            </a:pPr>
            <a:r>
              <a:rPr lang="zh-CN" altLang="en-US" sz="1801" dirty="0">
                <a:solidFill>
                  <a:srgbClr val="002060"/>
                </a:solidFill>
                <a:latin typeface="微软雅黑" pitchFamily="34" charset="-122"/>
                <a:ea typeface="微软雅黑" pitchFamily="34" charset="-122"/>
              </a:rPr>
              <a:t>进一步聚焦主力产品，逐步取消单冷平台、</a:t>
            </a:r>
            <a:r>
              <a:rPr lang="en-US" altLang="zh-CN" sz="1801" dirty="0">
                <a:solidFill>
                  <a:srgbClr val="002060"/>
                </a:solidFill>
                <a:latin typeface="微软雅黑" pitchFamily="34" charset="-122"/>
                <a:ea typeface="微软雅黑" pitchFamily="34" charset="-122"/>
              </a:rPr>
              <a:t>5</a:t>
            </a:r>
            <a:r>
              <a:rPr lang="zh-CN" altLang="en-US" sz="1801" dirty="0">
                <a:solidFill>
                  <a:srgbClr val="002060"/>
                </a:solidFill>
                <a:latin typeface="微软雅黑" pitchFamily="34" charset="-122"/>
                <a:ea typeface="微软雅黑" pitchFamily="34" charset="-122"/>
              </a:rPr>
              <a:t>匹平台。</a:t>
            </a:r>
            <a:endParaRPr lang="en-US" altLang="zh-CN" sz="1801" dirty="0">
              <a:solidFill>
                <a:srgbClr val="002060"/>
              </a:solidFill>
              <a:latin typeface="微软雅黑" pitchFamily="34" charset="-122"/>
              <a:ea typeface="微软雅黑" pitchFamily="34" charset="-122"/>
            </a:endParaRPr>
          </a:p>
        </p:txBody>
      </p:sp>
    </p:spTree>
    <p:extLst>
      <p:ext uri="{BB962C8B-B14F-4D97-AF65-F5344CB8AC3E}">
        <p14:creationId xmlns:p14="http://schemas.microsoft.com/office/powerpoint/2010/main" val="2400903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3" grpId="0" animBg="1"/>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57213699"/>
              </p:ext>
            </p:extLst>
          </p:nvPr>
        </p:nvGraphicFramePr>
        <p:xfrm>
          <a:off x="695763" y="1582454"/>
          <a:ext cx="9272095" cy="4366472"/>
        </p:xfrm>
        <a:graphic>
          <a:graphicData uri="http://schemas.openxmlformats.org/drawingml/2006/table">
            <a:tbl>
              <a:tblPr/>
              <a:tblGrid>
                <a:gridCol w="454375"/>
                <a:gridCol w="1036544"/>
                <a:gridCol w="671364"/>
                <a:gridCol w="677562"/>
                <a:gridCol w="930899"/>
                <a:gridCol w="5501351"/>
              </a:tblGrid>
              <a:tr h="278332">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rgbClr val="000000"/>
                          </a:solidFill>
                          <a:effectLst/>
                          <a:latin typeface="微软雅黑" pitchFamily="34" charset="-122"/>
                          <a:ea typeface="微软雅黑" pitchFamily="34" charset="-122"/>
                        </a:rPr>
                        <a:t>序号</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rgbClr val="000000"/>
                          </a:solidFill>
                          <a:effectLst/>
                          <a:latin typeface="微软雅黑" pitchFamily="34" charset="-122"/>
                          <a:ea typeface="微软雅黑" pitchFamily="34" charset="-122"/>
                        </a:rPr>
                        <a:t>物资类别</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rgbClr val="000000"/>
                          </a:solidFill>
                          <a:effectLst/>
                          <a:latin typeface="微软雅黑" pitchFamily="34" charset="-122"/>
                          <a:ea typeface="微软雅黑" pitchFamily="34" charset="-122"/>
                        </a:rPr>
                        <a:t>现有数量</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rgbClr val="000000"/>
                          </a:solidFill>
                          <a:effectLst/>
                          <a:latin typeface="微软雅黑" pitchFamily="34" charset="-122"/>
                          <a:ea typeface="微软雅黑" pitchFamily="34" charset="-122"/>
                        </a:rPr>
                        <a:t>目标数量</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rgbClr val="000000"/>
                          </a:solidFill>
                          <a:effectLst/>
                          <a:latin typeface="微软雅黑" pitchFamily="34" charset="-122"/>
                          <a:ea typeface="微软雅黑" pitchFamily="34" charset="-122"/>
                        </a:rPr>
                        <a:t>优化率</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1" i="0" u="none" strike="noStrike" cap="none" normalizeH="0" baseline="0" dirty="0" smtClean="0">
                          <a:ln>
                            <a:noFill/>
                          </a:ln>
                          <a:solidFill>
                            <a:srgbClr val="000000"/>
                          </a:solidFill>
                          <a:effectLst/>
                          <a:latin typeface="微软雅黑" pitchFamily="34" charset="-122"/>
                          <a:ea typeface="微软雅黑" pitchFamily="34" charset="-122"/>
                        </a:rPr>
                        <a:t>说明</a:t>
                      </a:r>
                      <a:endParaRPr kumimoji="0" lang="en-US" altLang="zh-CN" sz="1300" b="1" i="0" u="none" strike="noStrike" cap="none" normalizeH="0" baseline="0" dirty="0" smtClean="0">
                        <a:ln>
                          <a:noFill/>
                        </a:ln>
                        <a:solidFill>
                          <a:srgbClr val="000000"/>
                        </a:solidFill>
                        <a:effectLst/>
                        <a:latin typeface="微软雅黑" pitchFamily="34" charset="-122"/>
                        <a:ea typeface="微软雅黑" pitchFamily="34" charset="-122"/>
                      </a:endParaRP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20000"/>
                        <a:lumOff val="80000"/>
                      </a:schemeClr>
                    </a:solidFill>
                  </a:tcPr>
                </a:tc>
              </a:tr>
              <a:tr h="208389">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1</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产品平台</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46</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30</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46.4%</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如前面汇报</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197896">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2</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压缩机</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21</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8</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61.9%</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4</a:t>
                      </a: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个系列变频平台，定速平台正搭建</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197896">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3</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四通阀</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6</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2</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66.7%</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全部切换为</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R32</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后仅用两种四通阀</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390059">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4</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室内外电机</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22</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9</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59.1%</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平台减少优化</a:t>
                      </a: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9</a:t>
                      </a: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种，挂外与柱柜内直流电机通用</a:t>
                      </a: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1</a:t>
                      </a: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；柜外与方柜内通用进行中；</a:t>
                      </a: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K</a:t>
                      </a: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和</a:t>
                      </a: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H</a:t>
                      </a: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平台通用可行，验证中。</a:t>
                      </a: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26</a:t>
                      </a: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与</a:t>
                      </a: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35</a:t>
                      </a: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的通用可行性确认中。</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449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5</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电子膨胀阀</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2</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0.0%</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2020</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年规划产品平台电子膨胀阀选型</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种</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5593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6</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蒸发器芯体</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21</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chemeClr val="tx1"/>
                          </a:solidFill>
                          <a:effectLst/>
                          <a:latin typeface="微软雅黑" pitchFamily="34" charset="-122"/>
                          <a:ea typeface="微软雅黑" pitchFamily="34" charset="-122"/>
                        </a:rPr>
                        <a:t>12</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36.8%</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2020</a:t>
                      </a: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年产品中蒸发器芯体  种；蒸发器组件  种；</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449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7</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冷凝器芯体</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23</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13</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43.5%</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2020</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年规划产品平台系统方案的冷凝器心体  种，</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449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8</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印制板</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81</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31</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61.7%</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2020</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年产品中印制板共</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33</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种</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4493">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9</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印制板</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-1</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组件</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117</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50</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57.3%</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印制板</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-1</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组件</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34</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种，印制板组件</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58</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种</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5671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10</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长尺配管</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26</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6</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76.9%</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2020</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年变频产品中采用集合包装长尺配管组件共</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4</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种，定速</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种（不含</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5P</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5593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11</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机组连线</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32</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8</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75.0%</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2020</a:t>
                      </a: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年产品中共有机组连线共</a:t>
                      </a: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10</a:t>
                      </a: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种</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37654">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12</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线束</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230</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90</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60.9%</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endParaRP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5593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13</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电加热</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12</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5</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58.3%</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2020</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年产品中共有电加热共</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3</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种</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4650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14</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说明书</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98</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26</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73.5%</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2020</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年产品中共有电加热共</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10</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种</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255932">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15</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螺钉</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76</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40</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47.4%</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2020</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年产品中初步测算共有</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37</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种，优化方案正逐步在产品中验证。</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bg1"/>
                    </a:solidFill>
                  </a:tcPr>
                </a:tc>
              </a:tr>
              <a:tr h="197896">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16</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1300" b="0" i="0" u="none" strike="noStrike" cap="none" normalizeH="0" baseline="0" smtClean="0">
                          <a:ln>
                            <a:noFill/>
                          </a:ln>
                          <a:solidFill>
                            <a:srgbClr val="000000"/>
                          </a:solidFill>
                          <a:effectLst/>
                          <a:latin typeface="微软雅黑" pitchFamily="34" charset="-122"/>
                          <a:ea typeface="微软雅黑" pitchFamily="34" charset="-122"/>
                        </a:rPr>
                        <a:t>隔音件</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48</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smtClean="0">
                          <a:ln>
                            <a:noFill/>
                          </a:ln>
                          <a:solidFill>
                            <a:srgbClr val="000000"/>
                          </a:solidFill>
                          <a:effectLst/>
                          <a:latin typeface="微软雅黑" pitchFamily="34" charset="-122"/>
                          <a:ea typeface="微软雅黑" pitchFamily="34" charset="-122"/>
                        </a:rPr>
                        <a:t>25</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47.9%</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2020</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年产品初步测算共有</a:t>
                      </a:r>
                      <a:r>
                        <a:rPr kumimoji="0" lang="en-US" altLang="zh-CN" sz="1300" b="0" i="0" u="none" strike="noStrike" cap="none" normalizeH="0" baseline="0" dirty="0" smtClean="0">
                          <a:ln>
                            <a:noFill/>
                          </a:ln>
                          <a:solidFill>
                            <a:srgbClr val="000000"/>
                          </a:solidFill>
                          <a:effectLst/>
                          <a:latin typeface="微软雅黑" pitchFamily="34" charset="-122"/>
                          <a:ea typeface="微软雅黑" pitchFamily="34" charset="-122"/>
                        </a:rPr>
                        <a:t>20</a:t>
                      </a:r>
                      <a:r>
                        <a:rPr kumimoji="0" lang="zh-CN" altLang="en-US" sz="1300" b="0" i="0" u="none" strike="noStrike" cap="none" normalizeH="0" baseline="0" dirty="0" smtClean="0">
                          <a:ln>
                            <a:noFill/>
                          </a:ln>
                          <a:solidFill>
                            <a:srgbClr val="000000"/>
                          </a:solidFill>
                          <a:effectLst/>
                          <a:latin typeface="微软雅黑" pitchFamily="34" charset="-122"/>
                          <a:ea typeface="微软雅黑" pitchFamily="34" charset="-122"/>
                        </a:rPr>
                        <a:t>种。</a:t>
                      </a:r>
                    </a:p>
                  </a:txBody>
                  <a:tcPr marL="5734" marR="5734" marT="5734"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4" name="矩形 3"/>
          <p:cNvSpPr/>
          <p:nvPr/>
        </p:nvSpPr>
        <p:spPr>
          <a:xfrm>
            <a:off x="342107" y="919127"/>
            <a:ext cx="6501917" cy="591444"/>
          </a:xfrm>
          <a:prstGeom prst="rect">
            <a:avLst/>
          </a:prstGeom>
        </p:spPr>
        <p:txBody>
          <a:bodyPr wrap="square">
            <a:spAutoFit/>
          </a:bodyPr>
          <a:lstStyle/>
          <a:p>
            <a:pPr fontAlgn="auto">
              <a:lnSpc>
                <a:spcPct val="150000"/>
              </a:lnSpc>
              <a:spcBef>
                <a:spcPts val="0"/>
              </a:spcBef>
              <a:spcAft>
                <a:spcPts val="0"/>
              </a:spcAft>
            </a:pPr>
            <a:r>
              <a:rPr lang="zh-CN" altLang="en-US" sz="2162" b="1" dirty="0">
                <a:solidFill>
                  <a:srgbClr val="0162B3"/>
                </a:solidFill>
                <a:latin typeface="微软雅黑" pitchFamily="34" charset="-122"/>
                <a:ea typeface="微软雅黑" pitchFamily="34" charset="-122"/>
                <a:sym typeface="+mn-ea"/>
              </a:rPr>
              <a:t>长虹空调缩减物料工作目标（贯彻四化两易）</a:t>
            </a:r>
            <a:endParaRPr lang="zh-CN" altLang="en-US" sz="2162" b="1" dirty="0">
              <a:solidFill>
                <a:srgbClr val="0162B3"/>
              </a:solidFill>
              <a:latin typeface="微软雅黑" pitchFamily="34" charset="-122"/>
              <a:ea typeface="微软雅黑" pitchFamily="34" charset="-122"/>
            </a:endParaRPr>
          </a:p>
        </p:txBody>
      </p:sp>
      <p:sp>
        <p:nvSpPr>
          <p:cNvPr id="5" name="矩形 4"/>
          <p:cNvSpPr/>
          <p:nvPr/>
        </p:nvSpPr>
        <p:spPr>
          <a:xfrm>
            <a:off x="815965" y="5977587"/>
            <a:ext cx="9151894" cy="480388"/>
          </a:xfrm>
          <a:prstGeom prst="rect">
            <a:avLst/>
          </a:prstGeom>
        </p:spPr>
        <p:txBody>
          <a:bodyPr wrap="square">
            <a:spAutoFit/>
          </a:bodyPr>
          <a:lstStyle/>
          <a:p>
            <a:pPr fontAlgn="auto">
              <a:spcBef>
                <a:spcPts val="0"/>
              </a:spcBef>
              <a:spcAft>
                <a:spcPts val="0"/>
              </a:spcAft>
            </a:pPr>
            <a:r>
              <a:rPr lang="zh-CN" altLang="en-US" sz="1261" dirty="0">
                <a:solidFill>
                  <a:srgbClr val="002060"/>
                </a:solidFill>
                <a:latin typeface="微软雅黑" pitchFamily="34" charset="-122"/>
                <a:ea typeface="微软雅黑" pitchFamily="34" charset="-122"/>
                <a:sym typeface="+mn-ea"/>
              </a:rPr>
              <a:t>纳入管控的物料种类，进行淘汰和优选标注，在图号申请、</a:t>
            </a:r>
            <a:r>
              <a:rPr lang="en-US" altLang="zh-CN" sz="1261" dirty="0" err="1">
                <a:solidFill>
                  <a:srgbClr val="002060"/>
                </a:solidFill>
                <a:latin typeface="微软雅黑" pitchFamily="34" charset="-122"/>
                <a:ea typeface="微软雅黑" pitchFamily="34" charset="-122"/>
                <a:sym typeface="+mn-ea"/>
              </a:rPr>
              <a:t>bom</a:t>
            </a:r>
            <a:r>
              <a:rPr lang="zh-CN" altLang="en-US" sz="1261" dirty="0">
                <a:solidFill>
                  <a:srgbClr val="002060"/>
                </a:solidFill>
                <a:latin typeface="微软雅黑" pitchFamily="34" charset="-122"/>
                <a:ea typeface="微软雅黑" pitchFamily="34" charset="-122"/>
                <a:sym typeface="+mn-ea"/>
              </a:rPr>
              <a:t>搭建和存档前均由专人进行确认；在产品开发过程中全程监控，严禁无故增加物料。</a:t>
            </a:r>
            <a:endParaRPr lang="zh-CN" altLang="en-US" sz="1261" dirty="0">
              <a:solidFill>
                <a:srgbClr val="002060"/>
              </a:solidFill>
              <a:latin typeface="微软雅黑" pitchFamily="34" charset="-122"/>
              <a:ea typeface="微软雅黑" pitchFamily="34" charset="-122"/>
            </a:endParaRPr>
          </a:p>
        </p:txBody>
      </p:sp>
    </p:spTree>
    <p:extLst>
      <p:ext uri="{BB962C8B-B14F-4D97-AF65-F5344CB8AC3E}">
        <p14:creationId xmlns:p14="http://schemas.microsoft.com/office/powerpoint/2010/main" val="336169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27" descr="흰색 대리석"/>
          <p:cNvSpPr/>
          <p:nvPr/>
        </p:nvSpPr>
        <p:spPr bwMode="auto">
          <a:xfrm>
            <a:off x="3280015" y="1846572"/>
            <a:ext cx="3606605" cy="3918988"/>
          </a:xfrm>
          <a:custGeom>
            <a:avLst/>
            <a:gdLst/>
            <a:ahLst/>
            <a:cxnLst>
              <a:cxn ang="0">
                <a:pos x="775" y="260"/>
              </a:cxn>
              <a:cxn ang="0">
                <a:pos x="730" y="260"/>
              </a:cxn>
              <a:cxn ang="0">
                <a:pos x="657" y="358"/>
              </a:cxn>
              <a:cxn ang="0">
                <a:pos x="597" y="473"/>
              </a:cxn>
              <a:cxn ang="0">
                <a:pos x="553" y="563"/>
              </a:cxn>
              <a:cxn ang="0">
                <a:pos x="546" y="660"/>
              </a:cxn>
              <a:cxn ang="0">
                <a:pos x="502" y="750"/>
              </a:cxn>
              <a:cxn ang="0">
                <a:pos x="406" y="832"/>
              </a:cxn>
              <a:cxn ang="0">
                <a:pos x="361" y="897"/>
              </a:cxn>
              <a:cxn ang="0">
                <a:pos x="317" y="987"/>
              </a:cxn>
              <a:cxn ang="0">
                <a:pos x="273" y="1093"/>
              </a:cxn>
              <a:cxn ang="0">
                <a:pos x="243" y="1207"/>
              </a:cxn>
              <a:cxn ang="0">
                <a:pos x="184" y="1305"/>
              </a:cxn>
              <a:cxn ang="0">
                <a:pos x="132" y="1379"/>
              </a:cxn>
              <a:cxn ang="0">
                <a:pos x="51" y="1443"/>
              </a:cxn>
              <a:cxn ang="0">
                <a:pos x="15" y="1533"/>
              </a:cxn>
              <a:cxn ang="0">
                <a:pos x="7" y="1632"/>
              </a:cxn>
              <a:cxn ang="0">
                <a:pos x="0" y="1729"/>
              </a:cxn>
              <a:cxn ang="0">
                <a:pos x="29" y="1828"/>
              </a:cxn>
              <a:cxn ang="0">
                <a:pos x="228" y="1892"/>
              </a:cxn>
              <a:cxn ang="0">
                <a:pos x="317" y="1885"/>
              </a:cxn>
              <a:cxn ang="0">
                <a:pos x="458" y="1917"/>
              </a:cxn>
              <a:cxn ang="0">
                <a:pos x="494" y="2031"/>
              </a:cxn>
              <a:cxn ang="0">
                <a:pos x="590" y="2048"/>
              </a:cxn>
              <a:cxn ang="0">
                <a:pos x="819" y="2039"/>
              </a:cxn>
              <a:cxn ang="0">
                <a:pos x="907" y="2039"/>
              </a:cxn>
              <a:cxn ang="0">
                <a:pos x="1040" y="2064"/>
              </a:cxn>
              <a:cxn ang="0">
                <a:pos x="1122" y="2081"/>
              </a:cxn>
              <a:cxn ang="0">
                <a:pos x="1299" y="2072"/>
              </a:cxn>
              <a:cxn ang="0">
                <a:pos x="1395" y="2031"/>
              </a:cxn>
              <a:cxn ang="0">
                <a:pos x="1432" y="1982"/>
              </a:cxn>
              <a:cxn ang="0">
                <a:pos x="1476" y="1909"/>
              </a:cxn>
              <a:cxn ang="0">
                <a:pos x="1572" y="1901"/>
              </a:cxn>
              <a:cxn ang="0">
                <a:pos x="1653" y="1860"/>
              </a:cxn>
              <a:cxn ang="0">
                <a:pos x="1734" y="1852"/>
              </a:cxn>
              <a:cxn ang="0">
                <a:pos x="1845" y="1835"/>
              </a:cxn>
              <a:cxn ang="0">
                <a:pos x="1941" y="1828"/>
              </a:cxn>
              <a:cxn ang="0">
                <a:pos x="1889" y="1729"/>
              </a:cxn>
              <a:cxn ang="0">
                <a:pos x="1771" y="1648"/>
              </a:cxn>
              <a:cxn ang="0">
                <a:pos x="1742" y="1558"/>
              </a:cxn>
              <a:cxn ang="0">
                <a:pos x="1690" y="1476"/>
              </a:cxn>
              <a:cxn ang="0">
                <a:pos x="1667" y="1386"/>
              </a:cxn>
              <a:cxn ang="0">
                <a:pos x="1609" y="1280"/>
              </a:cxn>
              <a:cxn ang="0">
                <a:pos x="1550" y="1166"/>
              </a:cxn>
              <a:cxn ang="0">
                <a:pos x="1476" y="1052"/>
              </a:cxn>
              <a:cxn ang="0">
                <a:pos x="1473" y="980"/>
              </a:cxn>
              <a:cxn ang="0">
                <a:pos x="1474" y="906"/>
              </a:cxn>
              <a:cxn ang="0">
                <a:pos x="1461" y="930"/>
              </a:cxn>
              <a:cxn ang="0">
                <a:pos x="1417" y="790"/>
              </a:cxn>
              <a:cxn ang="0">
                <a:pos x="1373" y="685"/>
              </a:cxn>
              <a:cxn ang="0">
                <a:pos x="1284" y="521"/>
              </a:cxn>
              <a:cxn ang="0">
                <a:pos x="1218" y="383"/>
              </a:cxn>
              <a:cxn ang="0">
                <a:pos x="1129" y="317"/>
              </a:cxn>
              <a:cxn ang="0">
                <a:pos x="1048" y="236"/>
              </a:cxn>
              <a:cxn ang="0">
                <a:pos x="967" y="154"/>
              </a:cxn>
              <a:cxn ang="0">
                <a:pos x="930" y="64"/>
              </a:cxn>
              <a:cxn ang="0">
                <a:pos x="848" y="0"/>
              </a:cxn>
              <a:cxn ang="0">
                <a:pos x="812" y="105"/>
              </a:cxn>
              <a:cxn ang="0">
                <a:pos x="730" y="227"/>
              </a:cxn>
            </a:cxnLst>
            <a:rect l="0" t="0" r="r" b="b"/>
            <a:pathLst>
              <a:path w="1972" h="2082">
                <a:moveTo>
                  <a:pt x="730" y="227"/>
                </a:moveTo>
                <a:lnTo>
                  <a:pt x="723" y="260"/>
                </a:lnTo>
                <a:lnTo>
                  <a:pt x="745" y="260"/>
                </a:lnTo>
                <a:lnTo>
                  <a:pt x="775" y="260"/>
                </a:lnTo>
                <a:lnTo>
                  <a:pt x="790" y="260"/>
                </a:lnTo>
                <a:lnTo>
                  <a:pt x="775" y="260"/>
                </a:lnTo>
                <a:lnTo>
                  <a:pt x="752" y="260"/>
                </a:lnTo>
                <a:lnTo>
                  <a:pt x="730" y="260"/>
                </a:lnTo>
                <a:lnTo>
                  <a:pt x="730" y="277"/>
                </a:lnTo>
                <a:lnTo>
                  <a:pt x="693" y="310"/>
                </a:lnTo>
                <a:lnTo>
                  <a:pt x="671" y="342"/>
                </a:lnTo>
                <a:lnTo>
                  <a:pt x="657" y="358"/>
                </a:lnTo>
                <a:lnTo>
                  <a:pt x="657" y="383"/>
                </a:lnTo>
                <a:lnTo>
                  <a:pt x="642" y="407"/>
                </a:lnTo>
                <a:lnTo>
                  <a:pt x="620" y="440"/>
                </a:lnTo>
                <a:lnTo>
                  <a:pt x="597" y="473"/>
                </a:lnTo>
                <a:lnTo>
                  <a:pt x="575" y="497"/>
                </a:lnTo>
                <a:lnTo>
                  <a:pt x="561" y="521"/>
                </a:lnTo>
                <a:lnTo>
                  <a:pt x="553" y="546"/>
                </a:lnTo>
                <a:lnTo>
                  <a:pt x="553" y="563"/>
                </a:lnTo>
                <a:lnTo>
                  <a:pt x="553" y="587"/>
                </a:lnTo>
                <a:lnTo>
                  <a:pt x="553" y="611"/>
                </a:lnTo>
                <a:lnTo>
                  <a:pt x="553" y="636"/>
                </a:lnTo>
                <a:lnTo>
                  <a:pt x="546" y="660"/>
                </a:lnTo>
                <a:lnTo>
                  <a:pt x="538" y="685"/>
                </a:lnTo>
                <a:lnTo>
                  <a:pt x="524" y="701"/>
                </a:lnTo>
                <a:lnTo>
                  <a:pt x="516" y="726"/>
                </a:lnTo>
                <a:lnTo>
                  <a:pt x="502" y="750"/>
                </a:lnTo>
                <a:lnTo>
                  <a:pt x="494" y="783"/>
                </a:lnTo>
                <a:lnTo>
                  <a:pt x="465" y="807"/>
                </a:lnTo>
                <a:lnTo>
                  <a:pt x="428" y="823"/>
                </a:lnTo>
                <a:lnTo>
                  <a:pt x="406" y="832"/>
                </a:lnTo>
                <a:lnTo>
                  <a:pt x="383" y="840"/>
                </a:lnTo>
                <a:lnTo>
                  <a:pt x="376" y="864"/>
                </a:lnTo>
                <a:lnTo>
                  <a:pt x="361" y="880"/>
                </a:lnTo>
                <a:lnTo>
                  <a:pt x="361" y="897"/>
                </a:lnTo>
                <a:lnTo>
                  <a:pt x="347" y="922"/>
                </a:lnTo>
                <a:lnTo>
                  <a:pt x="339" y="946"/>
                </a:lnTo>
                <a:lnTo>
                  <a:pt x="332" y="970"/>
                </a:lnTo>
                <a:lnTo>
                  <a:pt x="317" y="987"/>
                </a:lnTo>
                <a:lnTo>
                  <a:pt x="303" y="1011"/>
                </a:lnTo>
                <a:lnTo>
                  <a:pt x="295" y="1036"/>
                </a:lnTo>
                <a:lnTo>
                  <a:pt x="273" y="1069"/>
                </a:lnTo>
                <a:lnTo>
                  <a:pt x="273" y="1093"/>
                </a:lnTo>
                <a:lnTo>
                  <a:pt x="273" y="1117"/>
                </a:lnTo>
                <a:lnTo>
                  <a:pt x="258" y="1150"/>
                </a:lnTo>
                <a:lnTo>
                  <a:pt x="243" y="1183"/>
                </a:lnTo>
                <a:lnTo>
                  <a:pt x="243" y="1207"/>
                </a:lnTo>
                <a:lnTo>
                  <a:pt x="236" y="1232"/>
                </a:lnTo>
                <a:lnTo>
                  <a:pt x="214" y="1256"/>
                </a:lnTo>
                <a:lnTo>
                  <a:pt x="206" y="1280"/>
                </a:lnTo>
                <a:lnTo>
                  <a:pt x="184" y="1305"/>
                </a:lnTo>
                <a:lnTo>
                  <a:pt x="184" y="1322"/>
                </a:lnTo>
                <a:lnTo>
                  <a:pt x="177" y="1346"/>
                </a:lnTo>
                <a:lnTo>
                  <a:pt x="155" y="1370"/>
                </a:lnTo>
                <a:lnTo>
                  <a:pt x="132" y="1379"/>
                </a:lnTo>
                <a:lnTo>
                  <a:pt x="110" y="1395"/>
                </a:lnTo>
                <a:lnTo>
                  <a:pt x="81" y="1419"/>
                </a:lnTo>
                <a:lnTo>
                  <a:pt x="73" y="1436"/>
                </a:lnTo>
                <a:lnTo>
                  <a:pt x="51" y="1443"/>
                </a:lnTo>
                <a:lnTo>
                  <a:pt x="37" y="1460"/>
                </a:lnTo>
                <a:lnTo>
                  <a:pt x="22" y="1485"/>
                </a:lnTo>
                <a:lnTo>
                  <a:pt x="22" y="1509"/>
                </a:lnTo>
                <a:lnTo>
                  <a:pt x="15" y="1533"/>
                </a:lnTo>
                <a:lnTo>
                  <a:pt x="15" y="1550"/>
                </a:lnTo>
                <a:lnTo>
                  <a:pt x="15" y="1575"/>
                </a:lnTo>
                <a:lnTo>
                  <a:pt x="15" y="1599"/>
                </a:lnTo>
                <a:lnTo>
                  <a:pt x="7" y="1632"/>
                </a:lnTo>
                <a:lnTo>
                  <a:pt x="7" y="1656"/>
                </a:lnTo>
                <a:lnTo>
                  <a:pt x="0" y="1680"/>
                </a:lnTo>
                <a:lnTo>
                  <a:pt x="0" y="1705"/>
                </a:lnTo>
                <a:lnTo>
                  <a:pt x="0" y="1729"/>
                </a:lnTo>
                <a:lnTo>
                  <a:pt x="7" y="1746"/>
                </a:lnTo>
                <a:lnTo>
                  <a:pt x="15" y="1770"/>
                </a:lnTo>
                <a:lnTo>
                  <a:pt x="15" y="1795"/>
                </a:lnTo>
                <a:lnTo>
                  <a:pt x="29" y="1828"/>
                </a:lnTo>
                <a:lnTo>
                  <a:pt x="44" y="1852"/>
                </a:lnTo>
                <a:lnTo>
                  <a:pt x="132" y="1868"/>
                </a:lnTo>
                <a:lnTo>
                  <a:pt x="206" y="1885"/>
                </a:lnTo>
                <a:lnTo>
                  <a:pt x="228" y="1892"/>
                </a:lnTo>
                <a:lnTo>
                  <a:pt x="258" y="1892"/>
                </a:lnTo>
                <a:lnTo>
                  <a:pt x="273" y="1892"/>
                </a:lnTo>
                <a:lnTo>
                  <a:pt x="295" y="1892"/>
                </a:lnTo>
                <a:lnTo>
                  <a:pt x="317" y="1885"/>
                </a:lnTo>
                <a:lnTo>
                  <a:pt x="361" y="1885"/>
                </a:lnTo>
                <a:lnTo>
                  <a:pt x="435" y="1885"/>
                </a:lnTo>
                <a:lnTo>
                  <a:pt x="450" y="1892"/>
                </a:lnTo>
                <a:lnTo>
                  <a:pt x="458" y="1917"/>
                </a:lnTo>
                <a:lnTo>
                  <a:pt x="458" y="1942"/>
                </a:lnTo>
                <a:lnTo>
                  <a:pt x="458" y="1975"/>
                </a:lnTo>
                <a:lnTo>
                  <a:pt x="465" y="1999"/>
                </a:lnTo>
                <a:lnTo>
                  <a:pt x="494" y="2031"/>
                </a:lnTo>
                <a:lnTo>
                  <a:pt x="516" y="2031"/>
                </a:lnTo>
                <a:lnTo>
                  <a:pt x="531" y="2039"/>
                </a:lnTo>
                <a:lnTo>
                  <a:pt x="561" y="2039"/>
                </a:lnTo>
                <a:lnTo>
                  <a:pt x="590" y="2048"/>
                </a:lnTo>
                <a:lnTo>
                  <a:pt x="605" y="2048"/>
                </a:lnTo>
                <a:lnTo>
                  <a:pt x="627" y="2039"/>
                </a:lnTo>
                <a:lnTo>
                  <a:pt x="730" y="2039"/>
                </a:lnTo>
                <a:lnTo>
                  <a:pt x="819" y="2039"/>
                </a:lnTo>
                <a:lnTo>
                  <a:pt x="834" y="2039"/>
                </a:lnTo>
                <a:lnTo>
                  <a:pt x="863" y="2039"/>
                </a:lnTo>
                <a:lnTo>
                  <a:pt x="885" y="2039"/>
                </a:lnTo>
                <a:lnTo>
                  <a:pt x="907" y="2039"/>
                </a:lnTo>
                <a:lnTo>
                  <a:pt x="930" y="2039"/>
                </a:lnTo>
                <a:lnTo>
                  <a:pt x="945" y="2039"/>
                </a:lnTo>
                <a:lnTo>
                  <a:pt x="1018" y="2048"/>
                </a:lnTo>
                <a:lnTo>
                  <a:pt x="1040" y="2064"/>
                </a:lnTo>
                <a:lnTo>
                  <a:pt x="1063" y="2064"/>
                </a:lnTo>
                <a:lnTo>
                  <a:pt x="1085" y="2072"/>
                </a:lnTo>
                <a:lnTo>
                  <a:pt x="1100" y="2072"/>
                </a:lnTo>
                <a:lnTo>
                  <a:pt x="1122" y="2081"/>
                </a:lnTo>
                <a:lnTo>
                  <a:pt x="1151" y="2081"/>
                </a:lnTo>
                <a:lnTo>
                  <a:pt x="1255" y="2081"/>
                </a:lnTo>
                <a:lnTo>
                  <a:pt x="1277" y="2081"/>
                </a:lnTo>
                <a:lnTo>
                  <a:pt x="1299" y="2072"/>
                </a:lnTo>
                <a:lnTo>
                  <a:pt x="1328" y="2056"/>
                </a:lnTo>
                <a:lnTo>
                  <a:pt x="1357" y="2039"/>
                </a:lnTo>
                <a:lnTo>
                  <a:pt x="1373" y="2039"/>
                </a:lnTo>
                <a:lnTo>
                  <a:pt x="1395" y="2031"/>
                </a:lnTo>
                <a:lnTo>
                  <a:pt x="1417" y="2031"/>
                </a:lnTo>
                <a:lnTo>
                  <a:pt x="1432" y="2023"/>
                </a:lnTo>
                <a:lnTo>
                  <a:pt x="1432" y="2007"/>
                </a:lnTo>
                <a:lnTo>
                  <a:pt x="1432" y="1982"/>
                </a:lnTo>
                <a:lnTo>
                  <a:pt x="1432" y="1958"/>
                </a:lnTo>
                <a:lnTo>
                  <a:pt x="1439" y="1933"/>
                </a:lnTo>
                <a:lnTo>
                  <a:pt x="1439" y="1909"/>
                </a:lnTo>
                <a:lnTo>
                  <a:pt x="1476" y="1909"/>
                </a:lnTo>
                <a:lnTo>
                  <a:pt x="1505" y="1909"/>
                </a:lnTo>
                <a:lnTo>
                  <a:pt x="1528" y="1909"/>
                </a:lnTo>
                <a:lnTo>
                  <a:pt x="1550" y="1909"/>
                </a:lnTo>
                <a:lnTo>
                  <a:pt x="1572" y="1901"/>
                </a:lnTo>
                <a:lnTo>
                  <a:pt x="1587" y="1901"/>
                </a:lnTo>
                <a:lnTo>
                  <a:pt x="1616" y="1892"/>
                </a:lnTo>
                <a:lnTo>
                  <a:pt x="1631" y="1876"/>
                </a:lnTo>
                <a:lnTo>
                  <a:pt x="1653" y="1860"/>
                </a:lnTo>
                <a:lnTo>
                  <a:pt x="1675" y="1852"/>
                </a:lnTo>
                <a:lnTo>
                  <a:pt x="1690" y="1852"/>
                </a:lnTo>
                <a:lnTo>
                  <a:pt x="1712" y="1852"/>
                </a:lnTo>
                <a:lnTo>
                  <a:pt x="1734" y="1852"/>
                </a:lnTo>
                <a:lnTo>
                  <a:pt x="1764" y="1852"/>
                </a:lnTo>
                <a:lnTo>
                  <a:pt x="1786" y="1852"/>
                </a:lnTo>
                <a:lnTo>
                  <a:pt x="1808" y="1844"/>
                </a:lnTo>
                <a:lnTo>
                  <a:pt x="1845" y="1835"/>
                </a:lnTo>
                <a:lnTo>
                  <a:pt x="1867" y="1828"/>
                </a:lnTo>
                <a:lnTo>
                  <a:pt x="1897" y="1828"/>
                </a:lnTo>
                <a:lnTo>
                  <a:pt x="1919" y="1828"/>
                </a:lnTo>
                <a:lnTo>
                  <a:pt x="1941" y="1828"/>
                </a:lnTo>
                <a:lnTo>
                  <a:pt x="1963" y="1819"/>
                </a:lnTo>
                <a:lnTo>
                  <a:pt x="1971" y="1786"/>
                </a:lnTo>
                <a:lnTo>
                  <a:pt x="1971" y="1762"/>
                </a:lnTo>
                <a:lnTo>
                  <a:pt x="1889" y="1729"/>
                </a:lnTo>
                <a:lnTo>
                  <a:pt x="1800" y="1713"/>
                </a:lnTo>
                <a:lnTo>
                  <a:pt x="1771" y="1696"/>
                </a:lnTo>
                <a:lnTo>
                  <a:pt x="1771" y="1672"/>
                </a:lnTo>
                <a:lnTo>
                  <a:pt x="1771" y="1648"/>
                </a:lnTo>
                <a:lnTo>
                  <a:pt x="1771" y="1623"/>
                </a:lnTo>
                <a:lnTo>
                  <a:pt x="1771" y="1599"/>
                </a:lnTo>
                <a:lnTo>
                  <a:pt x="1764" y="1582"/>
                </a:lnTo>
                <a:lnTo>
                  <a:pt x="1742" y="1558"/>
                </a:lnTo>
                <a:lnTo>
                  <a:pt x="1734" y="1533"/>
                </a:lnTo>
                <a:lnTo>
                  <a:pt x="1712" y="1509"/>
                </a:lnTo>
                <a:lnTo>
                  <a:pt x="1697" y="1493"/>
                </a:lnTo>
                <a:lnTo>
                  <a:pt x="1690" y="1476"/>
                </a:lnTo>
                <a:lnTo>
                  <a:pt x="1683" y="1452"/>
                </a:lnTo>
                <a:lnTo>
                  <a:pt x="1675" y="1427"/>
                </a:lnTo>
                <a:lnTo>
                  <a:pt x="1667" y="1411"/>
                </a:lnTo>
                <a:lnTo>
                  <a:pt x="1667" y="1386"/>
                </a:lnTo>
                <a:lnTo>
                  <a:pt x="1660" y="1362"/>
                </a:lnTo>
                <a:lnTo>
                  <a:pt x="1653" y="1338"/>
                </a:lnTo>
                <a:lnTo>
                  <a:pt x="1623" y="1305"/>
                </a:lnTo>
                <a:lnTo>
                  <a:pt x="1609" y="1280"/>
                </a:lnTo>
                <a:lnTo>
                  <a:pt x="1601" y="1248"/>
                </a:lnTo>
                <a:lnTo>
                  <a:pt x="1594" y="1215"/>
                </a:lnTo>
                <a:lnTo>
                  <a:pt x="1564" y="1183"/>
                </a:lnTo>
                <a:lnTo>
                  <a:pt x="1550" y="1166"/>
                </a:lnTo>
                <a:lnTo>
                  <a:pt x="1535" y="1142"/>
                </a:lnTo>
                <a:lnTo>
                  <a:pt x="1512" y="1109"/>
                </a:lnTo>
                <a:lnTo>
                  <a:pt x="1490" y="1076"/>
                </a:lnTo>
                <a:lnTo>
                  <a:pt x="1476" y="1052"/>
                </a:lnTo>
                <a:lnTo>
                  <a:pt x="1468" y="1027"/>
                </a:lnTo>
                <a:lnTo>
                  <a:pt x="1476" y="1003"/>
                </a:lnTo>
                <a:lnTo>
                  <a:pt x="1483" y="970"/>
                </a:lnTo>
                <a:lnTo>
                  <a:pt x="1473" y="980"/>
                </a:lnTo>
                <a:lnTo>
                  <a:pt x="1475" y="973"/>
                </a:lnTo>
                <a:lnTo>
                  <a:pt x="1482" y="925"/>
                </a:lnTo>
                <a:lnTo>
                  <a:pt x="1476" y="923"/>
                </a:lnTo>
                <a:lnTo>
                  <a:pt x="1474" y="906"/>
                </a:lnTo>
                <a:lnTo>
                  <a:pt x="1465" y="925"/>
                </a:lnTo>
                <a:lnTo>
                  <a:pt x="1475" y="963"/>
                </a:lnTo>
                <a:lnTo>
                  <a:pt x="1477" y="947"/>
                </a:lnTo>
                <a:lnTo>
                  <a:pt x="1461" y="930"/>
                </a:lnTo>
                <a:lnTo>
                  <a:pt x="1468" y="913"/>
                </a:lnTo>
                <a:lnTo>
                  <a:pt x="1483" y="930"/>
                </a:lnTo>
                <a:lnTo>
                  <a:pt x="1454" y="873"/>
                </a:lnTo>
                <a:lnTo>
                  <a:pt x="1417" y="790"/>
                </a:lnTo>
                <a:lnTo>
                  <a:pt x="1417" y="766"/>
                </a:lnTo>
                <a:lnTo>
                  <a:pt x="1402" y="733"/>
                </a:lnTo>
                <a:lnTo>
                  <a:pt x="1380" y="709"/>
                </a:lnTo>
                <a:lnTo>
                  <a:pt x="1373" y="685"/>
                </a:lnTo>
                <a:lnTo>
                  <a:pt x="1357" y="652"/>
                </a:lnTo>
                <a:lnTo>
                  <a:pt x="1328" y="563"/>
                </a:lnTo>
                <a:lnTo>
                  <a:pt x="1299" y="537"/>
                </a:lnTo>
                <a:lnTo>
                  <a:pt x="1284" y="521"/>
                </a:lnTo>
                <a:lnTo>
                  <a:pt x="1255" y="480"/>
                </a:lnTo>
                <a:lnTo>
                  <a:pt x="1247" y="456"/>
                </a:lnTo>
                <a:lnTo>
                  <a:pt x="1225" y="407"/>
                </a:lnTo>
                <a:lnTo>
                  <a:pt x="1218" y="383"/>
                </a:lnTo>
                <a:lnTo>
                  <a:pt x="1210" y="366"/>
                </a:lnTo>
                <a:lnTo>
                  <a:pt x="1188" y="334"/>
                </a:lnTo>
                <a:lnTo>
                  <a:pt x="1158" y="317"/>
                </a:lnTo>
                <a:lnTo>
                  <a:pt x="1129" y="317"/>
                </a:lnTo>
                <a:lnTo>
                  <a:pt x="1107" y="317"/>
                </a:lnTo>
                <a:lnTo>
                  <a:pt x="1092" y="284"/>
                </a:lnTo>
                <a:lnTo>
                  <a:pt x="1063" y="260"/>
                </a:lnTo>
                <a:lnTo>
                  <a:pt x="1048" y="236"/>
                </a:lnTo>
                <a:lnTo>
                  <a:pt x="1033" y="236"/>
                </a:lnTo>
                <a:lnTo>
                  <a:pt x="989" y="203"/>
                </a:lnTo>
                <a:lnTo>
                  <a:pt x="974" y="187"/>
                </a:lnTo>
                <a:lnTo>
                  <a:pt x="967" y="154"/>
                </a:lnTo>
                <a:lnTo>
                  <a:pt x="959" y="130"/>
                </a:lnTo>
                <a:lnTo>
                  <a:pt x="959" y="113"/>
                </a:lnTo>
                <a:lnTo>
                  <a:pt x="959" y="89"/>
                </a:lnTo>
                <a:lnTo>
                  <a:pt x="930" y="64"/>
                </a:lnTo>
                <a:lnTo>
                  <a:pt x="900" y="48"/>
                </a:lnTo>
                <a:lnTo>
                  <a:pt x="893" y="32"/>
                </a:lnTo>
                <a:lnTo>
                  <a:pt x="863" y="0"/>
                </a:lnTo>
                <a:lnTo>
                  <a:pt x="848" y="0"/>
                </a:lnTo>
                <a:lnTo>
                  <a:pt x="848" y="24"/>
                </a:lnTo>
                <a:lnTo>
                  <a:pt x="841" y="48"/>
                </a:lnTo>
                <a:lnTo>
                  <a:pt x="841" y="73"/>
                </a:lnTo>
                <a:lnTo>
                  <a:pt x="812" y="105"/>
                </a:lnTo>
                <a:lnTo>
                  <a:pt x="797" y="146"/>
                </a:lnTo>
                <a:lnTo>
                  <a:pt x="782" y="163"/>
                </a:lnTo>
                <a:lnTo>
                  <a:pt x="767" y="195"/>
                </a:lnTo>
                <a:lnTo>
                  <a:pt x="730" y="227"/>
                </a:lnTo>
              </a:path>
            </a:pathLst>
          </a:custGeom>
          <a:blipFill dpi="0" rotWithShape="0">
            <a:blip r:embed="rId2"/>
            <a:srcRect/>
            <a:tile tx="0" ty="0" sx="100000" sy="100000" flip="none" algn="tl"/>
          </a:blipFill>
          <a:ln w="12700" cap="rnd" cmpd="sng">
            <a:solidFill>
              <a:schemeClr val="tx1"/>
            </a:solidFill>
            <a:prstDash val="solid"/>
            <a:round/>
            <a:headEnd type="none" w="sm" len="sm"/>
            <a:tailEnd type="none" w="sm" len="sm"/>
          </a:ln>
          <a:effectLst/>
        </p:spPr>
        <p:txBody>
          <a:bodyPr/>
          <a:lstStyle/>
          <a:p>
            <a:pPr fontAlgn="auto">
              <a:spcBef>
                <a:spcPts val="0"/>
              </a:spcBef>
              <a:spcAft>
                <a:spcPts val="0"/>
              </a:spcAft>
            </a:pPr>
            <a:endParaRPr lang="zh-CN" altLang="en-US" sz="1261">
              <a:solidFill>
                <a:prstClr val="black"/>
              </a:solidFill>
              <a:latin typeface="微软雅黑" panose="020B0503020204020204" pitchFamily="34" charset="-122"/>
              <a:ea typeface="微软雅黑" panose="020B0503020204020204" pitchFamily="34" charset="-122"/>
            </a:endParaRPr>
          </a:p>
        </p:txBody>
      </p:sp>
      <p:sp>
        <p:nvSpPr>
          <p:cNvPr id="3" name="Freeform 1031" descr="흰색 대리석"/>
          <p:cNvSpPr/>
          <p:nvPr/>
        </p:nvSpPr>
        <p:spPr bwMode="auto">
          <a:xfrm>
            <a:off x="2685160" y="3510477"/>
            <a:ext cx="4495239" cy="367455"/>
          </a:xfrm>
          <a:custGeom>
            <a:avLst/>
            <a:gdLst/>
            <a:ahLst/>
            <a:cxnLst>
              <a:cxn ang="0">
                <a:pos x="0" y="88"/>
              </a:cxn>
              <a:cxn ang="0">
                <a:pos x="0" y="256"/>
              </a:cxn>
              <a:cxn ang="0">
                <a:pos x="3143" y="256"/>
              </a:cxn>
              <a:cxn ang="0">
                <a:pos x="3143" y="104"/>
              </a:cxn>
              <a:cxn ang="0">
                <a:pos x="3085" y="128"/>
              </a:cxn>
              <a:cxn ang="0">
                <a:pos x="2939" y="104"/>
              </a:cxn>
              <a:cxn ang="0">
                <a:pos x="2882" y="128"/>
              </a:cxn>
              <a:cxn ang="0">
                <a:pos x="2692" y="40"/>
              </a:cxn>
              <a:cxn ang="0">
                <a:pos x="2603" y="104"/>
              </a:cxn>
              <a:cxn ang="0">
                <a:pos x="2444" y="56"/>
              </a:cxn>
              <a:cxn ang="0">
                <a:pos x="2342" y="72"/>
              </a:cxn>
              <a:cxn ang="0">
                <a:pos x="2279" y="120"/>
              </a:cxn>
              <a:cxn ang="0">
                <a:pos x="2044" y="80"/>
              </a:cxn>
              <a:cxn ang="0">
                <a:pos x="1885" y="144"/>
              </a:cxn>
              <a:cxn ang="0">
                <a:pos x="1631" y="40"/>
              </a:cxn>
              <a:cxn ang="0">
                <a:pos x="1574" y="96"/>
              </a:cxn>
              <a:cxn ang="0">
                <a:pos x="1473" y="104"/>
              </a:cxn>
              <a:cxn ang="0">
                <a:pos x="1282" y="96"/>
              </a:cxn>
              <a:cxn ang="0">
                <a:pos x="1085" y="176"/>
              </a:cxn>
              <a:cxn ang="0">
                <a:pos x="984" y="144"/>
              </a:cxn>
              <a:cxn ang="0">
                <a:pos x="927" y="176"/>
              </a:cxn>
              <a:cxn ang="0">
                <a:pos x="806" y="112"/>
              </a:cxn>
              <a:cxn ang="0">
                <a:pos x="755" y="136"/>
              </a:cxn>
              <a:cxn ang="0">
                <a:pos x="628" y="48"/>
              </a:cxn>
              <a:cxn ang="0">
                <a:pos x="501" y="120"/>
              </a:cxn>
              <a:cxn ang="0">
                <a:pos x="317" y="0"/>
              </a:cxn>
              <a:cxn ang="0">
                <a:pos x="247" y="80"/>
              </a:cxn>
              <a:cxn ang="0">
                <a:pos x="126" y="48"/>
              </a:cxn>
              <a:cxn ang="0">
                <a:pos x="63" y="128"/>
              </a:cxn>
              <a:cxn ang="0">
                <a:pos x="0" y="88"/>
              </a:cxn>
            </a:cxnLst>
            <a:rect l="0" t="0" r="r" b="b"/>
            <a:pathLst>
              <a:path w="3144" h="257">
                <a:moveTo>
                  <a:pt x="0" y="88"/>
                </a:moveTo>
                <a:lnTo>
                  <a:pt x="0" y="256"/>
                </a:lnTo>
                <a:lnTo>
                  <a:pt x="3143" y="256"/>
                </a:lnTo>
                <a:lnTo>
                  <a:pt x="3143" y="104"/>
                </a:lnTo>
                <a:lnTo>
                  <a:pt x="3085" y="128"/>
                </a:lnTo>
                <a:lnTo>
                  <a:pt x="2939" y="104"/>
                </a:lnTo>
                <a:lnTo>
                  <a:pt x="2882" y="128"/>
                </a:lnTo>
                <a:lnTo>
                  <a:pt x="2692" y="40"/>
                </a:lnTo>
                <a:lnTo>
                  <a:pt x="2603" y="104"/>
                </a:lnTo>
                <a:lnTo>
                  <a:pt x="2444" y="56"/>
                </a:lnTo>
                <a:lnTo>
                  <a:pt x="2342" y="72"/>
                </a:lnTo>
                <a:lnTo>
                  <a:pt x="2279" y="120"/>
                </a:lnTo>
                <a:lnTo>
                  <a:pt x="2044" y="80"/>
                </a:lnTo>
                <a:lnTo>
                  <a:pt x="1885" y="144"/>
                </a:lnTo>
                <a:lnTo>
                  <a:pt x="1631" y="40"/>
                </a:lnTo>
                <a:lnTo>
                  <a:pt x="1574" y="96"/>
                </a:lnTo>
                <a:lnTo>
                  <a:pt x="1473" y="104"/>
                </a:lnTo>
                <a:lnTo>
                  <a:pt x="1282" y="96"/>
                </a:lnTo>
                <a:lnTo>
                  <a:pt x="1085" y="176"/>
                </a:lnTo>
                <a:lnTo>
                  <a:pt x="984" y="144"/>
                </a:lnTo>
                <a:lnTo>
                  <a:pt x="927" y="176"/>
                </a:lnTo>
                <a:lnTo>
                  <a:pt x="806" y="112"/>
                </a:lnTo>
                <a:lnTo>
                  <a:pt x="755" y="136"/>
                </a:lnTo>
                <a:lnTo>
                  <a:pt x="628" y="48"/>
                </a:lnTo>
                <a:lnTo>
                  <a:pt x="501" y="120"/>
                </a:lnTo>
                <a:lnTo>
                  <a:pt x="317" y="0"/>
                </a:lnTo>
                <a:lnTo>
                  <a:pt x="247" y="80"/>
                </a:lnTo>
                <a:lnTo>
                  <a:pt x="126" y="48"/>
                </a:lnTo>
                <a:lnTo>
                  <a:pt x="63" y="128"/>
                </a:lnTo>
                <a:lnTo>
                  <a:pt x="0" y="88"/>
                </a:lnTo>
              </a:path>
            </a:pathLst>
          </a:custGeom>
          <a:blipFill dpi="0" rotWithShape="0">
            <a:blip r:embed="rId3"/>
            <a:srcRect/>
            <a:tile tx="0" ty="0" sx="100000" sy="100000" flip="none" algn="tl"/>
          </a:blipFill>
          <a:ln w="12700" cap="rnd" cmpd="sng">
            <a:solidFill>
              <a:schemeClr val="folHlink"/>
            </a:solidFill>
            <a:prstDash val="solid"/>
            <a:round/>
            <a:headEnd type="none" w="sm" len="sm"/>
            <a:tailEnd type="none" w="sm" len="sm"/>
          </a:ln>
          <a:effectLst/>
        </p:spPr>
        <p:txBody>
          <a:bodyPr/>
          <a:lstStyle/>
          <a:p>
            <a:pPr fontAlgn="auto">
              <a:spcBef>
                <a:spcPts val="0"/>
              </a:spcBef>
              <a:spcAft>
                <a:spcPts val="0"/>
              </a:spcAft>
            </a:pPr>
            <a:endParaRPr lang="zh-CN" altLang="en-US" sz="1261">
              <a:solidFill>
                <a:prstClr val="black"/>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1306357" y="1213426"/>
            <a:ext cx="8278116" cy="425053"/>
          </a:xfrm>
          <a:prstGeom prst="rect">
            <a:avLst/>
          </a:prstGeom>
          <a:noFill/>
        </p:spPr>
        <p:txBody>
          <a:bodyPr wrap="square" rtlCol="0">
            <a:spAutoFit/>
          </a:bodyPr>
          <a:lstStyle/>
          <a:p>
            <a:pPr fontAlgn="auto">
              <a:spcBef>
                <a:spcPts val="0"/>
              </a:spcBef>
              <a:spcAft>
                <a:spcPts val="0"/>
              </a:spcAft>
            </a:pPr>
            <a:r>
              <a:rPr lang="zh-CN" altLang="en-US" sz="2162" b="1" dirty="0">
                <a:solidFill>
                  <a:srgbClr val="002060"/>
                </a:solidFill>
                <a:latin typeface="微软雅黑" panose="020B0503020204020204" pitchFamily="34" charset="-122"/>
                <a:ea typeface="微软雅黑" panose="020B0503020204020204" pitchFamily="34" charset="-122"/>
              </a:rPr>
              <a:t>空调平台化、系列化、标准化、通用化是一座还未充分挖掘的金矿</a:t>
            </a:r>
          </a:p>
        </p:txBody>
      </p:sp>
      <p:sp>
        <p:nvSpPr>
          <p:cNvPr id="6" name="右大括号 5"/>
          <p:cNvSpPr/>
          <p:nvPr/>
        </p:nvSpPr>
        <p:spPr>
          <a:xfrm>
            <a:off x="7411975" y="2158965"/>
            <a:ext cx="369180" cy="1206935"/>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zh-CN" altLang="en-US">
              <a:solidFill>
                <a:prstClr val="black"/>
              </a:solidFill>
            </a:endParaRPr>
          </a:p>
        </p:txBody>
      </p:sp>
      <p:sp>
        <p:nvSpPr>
          <p:cNvPr id="7" name="Rectangle 1046"/>
          <p:cNvSpPr>
            <a:spLocks noChangeArrowheads="1"/>
          </p:cNvSpPr>
          <p:nvPr/>
        </p:nvSpPr>
        <p:spPr bwMode="auto">
          <a:xfrm>
            <a:off x="8060216" y="2497133"/>
            <a:ext cx="1576514" cy="360865"/>
          </a:xfrm>
          <a:prstGeom prst="rect">
            <a:avLst/>
          </a:prstGeom>
          <a:noFill/>
          <a:ln w="9525">
            <a:solidFill>
              <a:srgbClr val="FF0000"/>
            </a:solidFill>
            <a:miter lim="800000"/>
          </a:ln>
          <a:effectLst/>
        </p:spPr>
        <p:txBody>
          <a:bodyPr wrap="none" lIns="82927" tIns="41464" rIns="82927" bIns="41464">
            <a:spAutoFit/>
          </a:bodyPr>
          <a:lstStyle/>
          <a:p>
            <a:pPr eaLnBrk="0" fontAlgn="auto" hangingPunct="0">
              <a:spcBef>
                <a:spcPts val="0"/>
              </a:spcBef>
              <a:spcAft>
                <a:spcPts val="0"/>
              </a:spcAft>
            </a:pPr>
            <a:r>
              <a:rPr kumimoji="1" lang="zh-CN" altLang="en-US" sz="1801" b="1" dirty="0">
                <a:solidFill>
                  <a:srgbClr val="002060"/>
                </a:solidFill>
                <a:latin typeface="微软雅黑" panose="020B0503020204020204" pitchFamily="34" charset="-122"/>
                <a:ea typeface="黑体" panose="02010609060101010101" pitchFamily="49" charset="-122"/>
              </a:rPr>
              <a:t>产品</a:t>
            </a:r>
            <a:r>
              <a:rPr kumimoji="1" lang="en-US" altLang="zh-CN" sz="1801" b="1" dirty="0">
                <a:solidFill>
                  <a:srgbClr val="002060"/>
                </a:solidFill>
                <a:latin typeface="微软雅黑" panose="020B0503020204020204" pitchFamily="34" charset="-122"/>
                <a:ea typeface="黑体" panose="02010609060101010101" pitchFamily="49" charset="-122"/>
              </a:rPr>
              <a:t>SKU</a:t>
            </a:r>
            <a:r>
              <a:rPr kumimoji="1" lang="zh-CN" altLang="en-US" sz="1801" b="1" dirty="0">
                <a:solidFill>
                  <a:srgbClr val="002060"/>
                </a:solidFill>
                <a:latin typeface="微软雅黑" panose="020B0503020204020204" pitchFamily="34" charset="-122"/>
                <a:ea typeface="黑体" panose="02010609060101010101" pitchFamily="49" charset="-122"/>
              </a:rPr>
              <a:t>数量</a:t>
            </a:r>
            <a:endParaRPr kumimoji="1" lang="ko-KR" altLang="en-US" sz="1801" b="1" dirty="0">
              <a:solidFill>
                <a:srgbClr val="002060"/>
              </a:solidFill>
              <a:latin typeface="微软雅黑" panose="020B0503020204020204" pitchFamily="34" charset="-122"/>
              <a:ea typeface="黑体" panose="02010609060101010101" pitchFamily="49" charset="-122"/>
            </a:endParaRPr>
          </a:p>
        </p:txBody>
      </p:sp>
      <p:sp>
        <p:nvSpPr>
          <p:cNvPr id="8" name="Rectangle 1046"/>
          <p:cNvSpPr>
            <a:spLocks noChangeArrowheads="1"/>
          </p:cNvSpPr>
          <p:nvPr/>
        </p:nvSpPr>
        <p:spPr bwMode="auto">
          <a:xfrm>
            <a:off x="8126392" y="3930643"/>
            <a:ext cx="1562086" cy="360865"/>
          </a:xfrm>
          <a:prstGeom prst="rect">
            <a:avLst/>
          </a:prstGeom>
          <a:noFill/>
          <a:ln w="9525">
            <a:solidFill>
              <a:srgbClr val="FF0000"/>
            </a:solidFill>
            <a:miter lim="800000"/>
          </a:ln>
          <a:effectLst/>
        </p:spPr>
        <p:txBody>
          <a:bodyPr wrap="none" lIns="82927" tIns="41464" rIns="82927" bIns="41464">
            <a:spAutoFit/>
          </a:bodyPr>
          <a:lstStyle/>
          <a:p>
            <a:pPr eaLnBrk="0" fontAlgn="auto" hangingPunct="0">
              <a:spcBef>
                <a:spcPts val="0"/>
              </a:spcBef>
              <a:spcAft>
                <a:spcPts val="0"/>
              </a:spcAft>
            </a:pPr>
            <a:r>
              <a:rPr kumimoji="1" lang="zh-CN" altLang="en-US" sz="1801" b="1" dirty="0">
                <a:solidFill>
                  <a:srgbClr val="002060"/>
                </a:solidFill>
                <a:latin typeface="微软雅黑" panose="020B0503020204020204" pitchFamily="34" charset="-122"/>
                <a:ea typeface="黑体" panose="02010609060101010101" pitchFamily="49" charset="-122"/>
              </a:rPr>
              <a:t>产品系列平台</a:t>
            </a:r>
            <a:endParaRPr kumimoji="1" lang="ko-KR" altLang="en-US" sz="1801" b="1" dirty="0">
              <a:solidFill>
                <a:srgbClr val="002060"/>
              </a:solidFill>
              <a:latin typeface="微软雅黑" panose="020B0503020204020204" pitchFamily="34" charset="-122"/>
              <a:ea typeface="黑体" panose="02010609060101010101" pitchFamily="49" charset="-122"/>
            </a:endParaRPr>
          </a:p>
        </p:txBody>
      </p:sp>
      <p:sp>
        <p:nvSpPr>
          <p:cNvPr id="9" name="Rectangle 1046"/>
          <p:cNvSpPr>
            <a:spLocks noChangeArrowheads="1"/>
          </p:cNvSpPr>
          <p:nvPr/>
        </p:nvSpPr>
        <p:spPr bwMode="auto">
          <a:xfrm>
            <a:off x="8140677" y="5128723"/>
            <a:ext cx="1562086" cy="360865"/>
          </a:xfrm>
          <a:prstGeom prst="rect">
            <a:avLst/>
          </a:prstGeom>
          <a:noFill/>
          <a:ln w="9525">
            <a:solidFill>
              <a:srgbClr val="FF0000"/>
            </a:solidFill>
            <a:miter lim="800000"/>
          </a:ln>
          <a:effectLst/>
        </p:spPr>
        <p:txBody>
          <a:bodyPr wrap="none" lIns="82927" tIns="41464" rIns="82927" bIns="41464">
            <a:spAutoFit/>
          </a:bodyPr>
          <a:lstStyle/>
          <a:p>
            <a:pPr eaLnBrk="0" fontAlgn="auto" hangingPunct="0">
              <a:spcBef>
                <a:spcPts val="0"/>
              </a:spcBef>
              <a:spcAft>
                <a:spcPts val="0"/>
              </a:spcAft>
            </a:pPr>
            <a:r>
              <a:rPr kumimoji="1" lang="zh-CN" altLang="en-US" sz="1801" b="1" dirty="0">
                <a:solidFill>
                  <a:srgbClr val="002060"/>
                </a:solidFill>
                <a:latin typeface="微软雅黑" panose="020B0503020204020204" pitchFamily="34" charset="-122"/>
                <a:ea typeface="黑体" panose="02010609060101010101" pitchFamily="49" charset="-122"/>
              </a:rPr>
              <a:t>产品物质物料</a:t>
            </a:r>
            <a:endParaRPr kumimoji="1" lang="ko-KR" altLang="en-US" sz="1801" b="1" dirty="0">
              <a:solidFill>
                <a:srgbClr val="002060"/>
              </a:solidFill>
              <a:latin typeface="微软雅黑" panose="020B0503020204020204" pitchFamily="34" charset="-122"/>
              <a:ea typeface="黑体" panose="02010609060101010101" pitchFamily="49" charset="-122"/>
            </a:endParaRPr>
          </a:p>
        </p:txBody>
      </p:sp>
      <p:sp>
        <p:nvSpPr>
          <p:cNvPr id="10" name="右大括号 9"/>
          <p:cNvSpPr/>
          <p:nvPr/>
        </p:nvSpPr>
        <p:spPr>
          <a:xfrm>
            <a:off x="7430881" y="3705791"/>
            <a:ext cx="369180" cy="88123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zh-CN" altLang="en-US">
              <a:solidFill>
                <a:prstClr val="black"/>
              </a:solidFill>
            </a:endParaRPr>
          </a:p>
        </p:txBody>
      </p:sp>
      <p:sp>
        <p:nvSpPr>
          <p:cNvPr id="11" name="右大括号 10"/>
          <p:cNvSpPr/>
          <p:nvPr/>
        </p:nvSpPr>
        <p:spPr>
          <a:xfrm>
            <a:off x="7430881" y="4823685"/>
            <a:ext cx="369180" cy="88123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auto">
              <a:spcBef>
                <a:spcPts val="0"/>
              </a:spcBef>
              <a:spcAft>
                <a:spcPts val="0"/>
              </a:spcAft>
            </a:pPr>
            <a:endParaRPr lang="zh-CN" altLang="en-US">
              <a:solidFill>
                <a:prstClr val="black"/>
              </a:solidFill>
            </a:endParaRPr>
          </a:p>
        </p:txBody>
      </p:sp>
      <p:sp>
        <p:nvSpPr>
          <p:cNvPr id="12" name="TextBox 11"/>
          <p:cNvSpPr txBox="1"/>
          <p:nvPr/>
        </p:nvSpPr>
        <p:spPr>
          <a:xfrm>
            <a:off x="1222671" y="5965434"/>
            <a:ext cx="8278116" cy="425053"/>
          </a:xfrm>
          <a:prstGeom prst="rect">
            <a:avLst/>
          </a:prstGeom>
          <a:noFill/>
        </p:spPr>
        <p:txBody>
          <a:bodyPr wrap="square" rtlCol="0">
            <a:spAutoFit/>
          </a:bodyPr>
          <a:lstStyle/>
          <a:p>
            <a:pPr fontAlgn="auto">
              <a:spcBef>
                <a:spcPts val="0"/>
              </a:spcBef>
              <a:spcAft>
                <a:spcPts val="0"/>
              </a:spcAft>
            </a:pPr>
            <a:r>
              <a:rPr lang="zh-CN" altLang="en-US" sz="2162" b="1" dirty="0">
                <a:solidFill>
                  <a:srgbClr val="FF0000"/>
                </a:solidFill>
                <a:latin typeface="微软雅黑" panose="020B0503020204020204" pitchFamily="34" charset="-122"/>
                <a:ea typeface="微软雅黑" panose="020B0503020204020204" pitchFamily="34" charset="-122"/>
              </a:rPr>
              <a:t>营销、研发、制造共同努力，提升产品品效，提升长虹竞争力！</a:t>
            </a:r>
          </a:p>
        </p:txBody>
      </p:sp>
    </p:spTree>
    <p:extLst>
      <p:ext uri="{BB962C8B-B14F-4D97-AF65-F5344CB8AC3E}">
        <p14:creationId xmlns:p14="http://schemas.microsoft.com/office/powerpoint/2010/main" val="268919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10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fade">
                                      <p:cBhvr>
                                        <p:cTn id="46" dur="1000"/>
                                        <p:tgtEl>
                                          <p:spTgt spid="11"/>
                                        </p:tgtEl>
                                      </p:cBhvr>
                                    </p:animEffect>
                                    <p:anim calcmode="lin" valueType="num">
                                      <p:cBhvr>
                                        <p:cTn id="47" dur="1000" fill="hold"/>
                                        <p:tgtEl>
                                          <p:spTgt spid="11"/>
                                        </p:tgtEl>
                                        <p:attrNameLst>
                                          <p:attrName>ppt_x</p:attrName>
                                        </p:attrNameLst>
                                      </p:cBhvr>
                                      <p:tavLst>
                                        <p:tav tm="0">
                                          <p:val>
                                            <p:strVal val="#ppt_x"/>
                                          </p:val>
                                        </p:tav>
                                        <p:tav tm="100000">
                                          <p:val>
                                            <p:strVal val="#ppt_x"/>
                                          </p:val>
                                        </p:tav>
                                      </p:tavLst>
                                    </p:anim>
                                    <p:anim calcmode="lin" valueType="num">
                                      <p:cBhvr>
                                        <p:cTn id="48" dur="1000" fill="hold"/>
                                        <p:tgtEl>
                                          <p:spTgt spid="11"/>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1000"/>
                                        <p:tgtEl>
                                          <p:spTgt spid="9"/>
                                        </p:tgtEl>
                                      </p:cBhvr>
                                    </p:animEffect>
                                    <p:anim calcmode="lin" valueType="num">
                                      <p:cBhvr>
                                        <p:cTn id="52" dur="1000" fill="hold"/>
                                        <p:tgtEl>
                                          <p:spTgt spid="9"/>
                                        </p:tgtEl>
                                        <p:attrNameLst>
                                          <p:attrName>ppt_x</p:attrName>
                                        </p:attrNameLst>
                                      </p:cBhvr>
                                      <p:tavLst>
                                        <p:tav tm="0">
                                          <p:val>
                                            <p:strVal val="#ppt_x"/>
                                          </p:val>
                                        </p:tav>
                                        <p:tav tm="100000">
                                          <p:val>
                                            <p:strVal val="#ppt_x"/>
                                          </p:val>
                                        </p:tav>
                                      </p:tavLst>
                                    </p:anim>
                                    <p:anim calcmode="lin" valueType="num">
                                      <p:cBhvr>
                                        <p:cTn id="5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1000"/>
                                        <p:tgtEl>
                                          <p:spTgt spid="12"/>
                                        </p:tgtEl>
                                      </p:cBhvr>
                                    </p:animEffect>
                                    <p:anim calcmode="lin" valueType="num">
                                      <p:cBhvr>
                                        <p:cTn id="59" dur="1000" fill="hold"/>
                                        <p:tgtEl>
                                          <p:spTgt spid="12"/>
                                        </p:tgtEl>
                                        <p:attrNameLst>
                                          <p:attrName>ppt_x</p:attrName>
                                        </p:attrNameLst>
                                      </p:cBhvr>
                                      <p:tavLst>
                                        <p:tav tm="0">
                                          <p:val>
                                            <p:strVal val="#ppt_x"/>
                                          </p:val>
                                        </p:tav>
                                        <p:tav tm="100000">
                                          <p:val>
                                            <p:strVal val="#ppt_x"/>
                                          </p:val>
                                        </p:tav>
                                      </p:tavLst>
                                    </p:anim>
                                    <p:anim calcmode="lin" valueType="num">
                                      <p:cBhvr>
                                        <p:cTn id="6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p:bldP spid="6" grpId="0" animBg="1"/>
      <p:bldP spid="7" grpId="0" animBg="1"/>
      <p:bldP spid="8" grpId="0" animBg="1"/>
      <p:bldP spid="9" grpId="0" animBg="1"/>
      <p:bldP spid="10" grpId="0" animBg="1"/>
      <p:bldP spid="11"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平台产品规划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趋势分析</a:t>
            </a:r>
            <a:r>
              <a:rPr lang="en-US" altLang="zh-CN" sz="1441"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消费趋势</a:t>
            </a:r>
          </a:p>
        </p:txBody>
      </p:sp>
      <p:graphicFrame>
        <p:nvGraphicFramePr>
          <p:cNvPr id="59" name="图表 58"/>
          <p:cNvGraphicFramePr/>
          <p:nvPr>
            <p:extLst>
              <p:ext uri="{D42A27DB-BD31-4B8C-83A1-F6EECF244321}">
                <p14:modId xmlns:p14="http://schemas.microsoft.com/office/powerpoint/2010/main" val="3660393974"/>
              </p:ext>
            </p:extLst>
          </p:nvPr>
        </p:nvGraphicFramePr>
        <p:xfrm>
          <a:off x="282947" y="1690954"/>
          <a:ext cx="10444066" cy="2169128"/>
        </p:xfrm>
        <a:graphic>
          <a:graphicData uri="http://schemas.openxmlformats.org/drawingml/2006/chart">
            <c:chart xmlns:c="http://schemas.openxmlformats.org/drawingml/2006/chart" xmlns:r="http://schemas.openxmlformats.org/officeDocument/2006/relationships" r:id="rId3"/>
          </a:graphicData>
        </a:graphic>
      </p:graphicFrame>
      <p:sp>
        <p:nvSpPr>
          <p:cNvPr id="60" name="TextBox 11"/>
          <p:cNvSpPr txBox="1">
            <a:spLocks noChangeArrowheads="1"/>
          </p:cNvSpPr>
          <p:nvPr/>
        </p:nvSpPr>
        <p:spPr bwMode="auto">
          <a:xfrm>
            <a:off x="710972" y="1015167"/>
            <a:ext cx="9910070" cy="535788"/>
          </a:xfrm>
          <a:prstGeom prst="rect">
            <a:avLst/>
          </a:prstGeom>
          <a:noFill/>
          <a:ln w="9525">
            <a:noFill/>
            <a:miter lim="800000"/>
            <a:headEnd/>
            <a:tailEnd/>
          </a:ln>
        </p:spPr>
        <p:txBody>
          <a:bodyPr wrap="square">
            <a:spAutoFit/>
          </a:bodyPr>
          <a:lstStyle/>
          <a:p>
            <a:pPr marL="257375" indent="-257375" eaLnBrk="0" fontAlgn="auto" hangingPunct="0">
              <a:spcBef>
                <a:spcPts val="0"/>
              </a:spcBef>
              <a:spcAft>
                <a:spcPts val="0"/>
              </a:spcAft>
              <a:buFont typeface="Wingdings" panose="05000000000000000000" pitchFamily="2" charset="2"/>
              <a:buChar char="u"/>
            </a:pPr>
            <a:r>
              <a:rPr lang="zh-CN" altLang="en-US" sz="1441" dirty="0">
                <a:solidFill>
                  <a:prstClr val="black"/>
                </a:solidFill>
                <a:latin typeface="微软雅黑" pitchFamily="34" charset="-122"/>
                <a:ea typeface="微软雅黑" pitchFamily="34" charset="-122"/>
                <a:cs typeface="仿宋" pitchFamily="49" charset="-122"/>
              </a:rPr>
              <a:t>线下消费升级明显，万元以上成为最大的细分市场，且增速最快，引领精品消费；</a:t>
            </a:r>
            <a:r>
              <a:rPr lang="en-US" altLang="zh-CN" sz="1441" dirty="0">
                <a:solidFill>
                  <a:prstClr val="black"/>
                </a:solidFill>
                <a:latin typeface="微软雅黑" pitchFamily="34" charset="-122"/>
                <a:ea typeface="微软雅黑" pitchFamily="34" charset="-122"/>
                <a:cs typeface="仿宋" pitchFamily="49" charset="-122"/>
              </a:rPr>
              <a:t>6000-6999</a:t>
            </a:r>
            <a:r>
              <a:rPr lang="zh-CN" altLang="en-US" sz="1441" dirty="0">
                <a:solidFill>
                  <a:prstClr val="black"/>
                </a:solidFill>
                <a:latin typeface="微软雅黑" pitchFamily="34" charset="-122"/>
                <a:ea typeface="微软雅黑" pitchFamily="34" charset="-122"/>
                <a:cs typeface="仿宋" pitchFamily="49" charset="-122"/>
              </a:rPr>
              <a:t>元嵌入产品快速崛起；</a:t>
            </a:r>
            <a:endParaRPr lang="en-US" altLang="zh-CN" sz="1441" dirty="0">
              <a:solidFill>
                <a:prstClr val="black"/>
              </a:solidFill>
              <a:latin typeface="微软雅黑" pitchFamily="34" charset="-122"/>
              <a:ea typeface="微软雅黑" pitchFamily="34" charset="-122"/>
              <a:cs typeface="仿宋" pitchFamily="49" charset="-122"/>
            </a:endParaRPr>
          </a:p>
          <a:p>
            <a:pPr marL="257375" indent="-257375" eaLnBrk="0" fontAlgn="auto" hangingPunct="0">
              <a:spcBef>
                <a:spcPts val="0"/>
              </a:spcBef>
              <a:spcAft>
                <a:spcPts val="0"/>
              </a:spcAft>
              <a:buFont typeface="Wingdings" panose="05000000000000000000" pitchFamily="2" charset="2"/>
              <a:buChar char="u"/>
            </a:pPr>
            <a:r>
              <a:rPr lang="zh-CN" altLang="en-US" sz="1441" dirty="0">
                <a:solidFill>
                  <a:prstClr val="black"/>
                </a:solidFill>
                <a:latin typeface="微软雅黑" pitchFamily="34" charset="-122"/>
                <a:ea typeface="微软雅黑" pitchFamily="34" charset="-122"/>
                <a:cs typeface="仿宋" pitchFamily="49" charset="-122"/>
              </a:rPr>
              <a:t>线上从价格向价值</a:t>
            </a:r>
            <a:r>
              <a:rPr lang="en-US" altLang="zh-CN" sz="1441" dirty="0">
                <a:solidFill>
                  <a:prstClr val="black"/>
                </a:solidFill>
                <a:latin typeface="微软雅黑" pitchFamily="34" charset="-122"/>
                <a:ea typeface="微软雅黑" pitchFamily="34" charset="-122"/>
                <a:cs typeface="仿宋" pitchFamily="49" charset="-122"/>
              </a:rPr>
              <a:t>/</a:t>
            </a:r>
            <a:r>
              <a:rPr lang="zh-CN" altLang="en-US" sz="1441" dirty="0">
                <a:solidFill>
                  <a:prstClr val="black"/>
                </a:solidFill>
                <a:latin typeface="微软雅黑" pitchFamily="34" charset="-122"/>
                <a:ea typeface="微软雅黑" pitchFamily="34" charset="-122"/>
                <a:cs typeface="仿宋" pitchFamily="49" charset="-122"/>
              </a:rPr>
              <a:t>个性化需求转变，升级明显。</a:t>
            </a:r>
            <a:endParaRPr lang="en-US" altLang="zh-CN" sz="1441" dirty="0">
              <a:solidFill>
                <a:prstClr val="black"/>
              </a:solidFill>
              <a:latin typeface="微软雅黑" pitchFamily="34" charset="-122"/>
              <a:ea typeface="微软雅黑" pitchFamily="34" charset="-122"/>
              <a:cs typeface="仿宋" pitchFamily="49" charset="-122"/>
            </a:endParaRPr>
          </a:p>
        </p:txBody>
      </p:sp>
      <p:sp>
        <p:nvSpPr>
          <p:cNvPr id="63" name="TextBox 12"/>
          <p:cNvSpPr txBox="1">
            <a:spLocks noChangeArrowheads="1"/>
          </p:cNvSpPr>
          <p:nvPr/>
        </p:nvSpPr>
        <p:spPr bwMode="auto">
          <a:xfrm>
            <a:off x="7517885" y="6201706"/>
            <a:ext cx="3351472" cy="230961"/>
          </a:xfrm>
          <a:prstGeom prst="rect">
            <a:avLst/>
          </a:prstGeom>
          <a:noFill/>
          <a:ln w="9525">
            <a:noFill/>
            <a:miter lim="800000"/>
            <a:headEnd/>
            <a:tailEnd/>
          </a:ln>
        </p:spPr>
        <p:txBody>
          <a:bodyPr wrap="square">
            <a:spAutoFit/>
          </a:bodyPr>
          <a:lstStyle/>
          <a:p>
            <a:pPr fontAlgn="auto">
              <a:spcBef>
                <a:spcPts val="0"/>
              </a:spcBef>
              <a:spcAft>
                <a:spcPts val="0"/>
              </a:spcAft>
            </a:pPr>
            <a:r>
              <a:rPr lang="zh-CN" altLang="en-US" sz="901" dirty="0">
                <a:solidFill>
                  <a:prstClr val="black"/>
                </a:solidFill>
                <a:latin typeface="微软雅黑" pitchFamily="34" charset="-122"/>
                <a:ea typeface="微软雅黑" pitchFamily="34" charset="-122"/>
                <a:cs typeface="Arial Unicode MS" pitchFamily="34" charset="-122"/>
              </a:rPr>
              <a:t>数据来源：中怡康</a:t>
            </a:r>
            <a:r>
              <a:rPr lang="en-US" altLang="zh-CN" sz="901" dirty="0">
                <a:solidFill>
                  <a:prstClr val="black"/>
                </a:solidFill>
                <a:latin typeface="微软雅黑" pitchFamily="34" charset="-122"/>
                <a:ea typeface="微软雅黑" pitchFamily="34" charset="-122"/>
                <a:cs typeface="Arial Unicode MS" pitchFamily="34" charset="-122"/>
              </a:rPr>
              <a:t>2017</a:t>
            </a:r>
            <a:r>
              <a:rPr lang="zh-CN" altLang="en-US" sz="901" dirty="0">
                <a:solidFill>
                  <a:prstClr val="black"/>
                </a:solidFill>
                <a:latin typeface="微软雅黑" pitchFamily="34" charset="-122"/>
                <a:ea typeface="微软雅黑" pitchFamily="34" charset="-122"/>
                <a:cs typeface="Arial Unicode MS" pitchFamily="34" charset="-122"/>
              </a:rPr>
              <a:t>年</a:t>
            </a:r>
            <a:r>
              <a:rPr lang="en-US" altLang="zh-CN" sz="901" dirty="0">
                <a:solidFill>
                  <a:prstClr val="black"/>
                </a:solidFill>
                <a:latin typeface="微软雅黑" pitchFamily="34" charset="-122"/>
                <a:ea typeface="微软雅黑" pitchFamily="34" charset="-122"/>
                <a:cs typeface="Arial Unicode MS" pitchFamily="34" charset="-122"/>
              </a:rPr>
              <a:t>/2018</a:t>
            </a:r>
            <a:r>
              <a:rPr lang="zh-CN" altLang="en-US" sz="901" dirty="0">
                <a:solidFill>
                  <a:prstClr val="black"/>
                </a:solidFill>
                <a:latin typeface="微软雅黑" pitchFamily="34" charset="-122"/>
                <a:ea typeface="微软雅黑" pitchFamily="34" charset="-122"/>
                <a:cs typeface="Arial Unicode MS" pitchFamily="34" charset="-122"/>
              </a:rPr>
              <a:t>年</a:t>
            </a:r>
            <a:r>
              <a:rPr lang="en-US" altLang="zh-CN" sz="901" dirty="0">
                <a:solidFill>
                  <a:prstClr val="black"/>
                </a:solidFill>
                <a:latin typeface="微软雅黑" pitchFamily="34" charset="-122"/>
                <a:ea typeface="微软雅黑" pitchFamily="34" charset="-122"/>
                <a:cs typeface="Arial Unicode MS" pitchFamily="34" charset="-122"/>
              </a:rPr>
              <a:t>1-11</a:t>
            </a:r>
            <a:r>
              <a:rPr lang="zh-CN" altLang="en-US" sz="901" dirty="0">
                <a:solidFill>
                  <a:prstClr val="black"/>
                </a:solidFill>
                <a:latin typeface="微软雅黑" pitchFamily="34" charset="-122"/>
                <a:ea typeface="微软雅黑" pitchFamily="34" charset="-122"/>
                <a:cs typeface="Arial Unicode MS" pitchFamily="34" charset="-122"/>
              </a:rPr>
              <a:t>月零售额监测数据</a:t>
            </a:r>
          </a:p>
        </p:txBody>
      </p:sp>
      <p:sp>
        <p:nvSpPr>
          <p:cNvPr id="64" name="圆角矩形 63"/>
          <p:cNvSpPr/>
          <p:nvPr/>
        </p:nvSpPr>
        <p:spPr>
          <a:xfrm>
            <a:off x="8514348" y="1778596"/>
            <a:ext cx="2106694" cy="167895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black"/>
              </a:solidFill>
            </a:endParaRPr>
          </a:p>
        </p:txBody>
      </p:sp>
      <p:sp>
        <p:nvSpPr>
          <p:cNvPr id="65" name="圆角矩形 64"/>
          <p:cNvSpPr/>
          <p:nvPr/>
        </p:nvSpPr>
        <p:spPr>
          <a:xfrm>
            <a:off x="7080117" y="2222363"/>
            <a:ext cx="683363" cy="122192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black"/>
              </a:solidFill>
            </a:endParaRPr>
          </a:p>
        </p:txBody>
      </p:sp>
      <p:graphicFrame>
        <p:nvGraphicFramePr>
          <p:cNvPr id="66" name="图表 65"/>
          <p:cNvGraphicFramePr/>
          <p:nvPr>
            <p:extLst>
              <p:ext uri="{D42A27DB-BD31-4B8C-83A1-F6EECF244321}">
                <p14:modId xmlns:p14="http://schemas.microsoft.com/office/powerpoint/2010/main" val="1604069725"/>
              </p:ext>
            </p:extLst>
          </p:nvPr>
        </p:nvGraphicFramePr>
        <p:xfrm>
          <a:off x="282947" y="3961117"/>
          <a:ext cx="10444066" cy="2169128"/>
        </p:xfrm>
        <a:graphic>
          <a:graphicData uri="http://schemas.openxmlformats.org/drawingml/2006/chart">
            <c:chart xmlns:c="http://schemas.openxmlformats.org/drawingml/2006/chart" xmlns:r="http://schemas.openxmlformats.org/officeDocument/2006/relationships" r:id="rId4"/>
          </a:graphicData>
        </a:graphic>
      </p:graphicFrame>
      <p:sp>
        <p:nvSpPr>
          <p:cNvPr id="67" name="TextBox 71">
            <a:extLst>
              <a:ext uri="{FF2B5EF4-FFF2-40B4-BE49-F238E27FC236}">
                <a16:creationId xmlns="" xmlns:a16="http://schemas.microsoft.com/office/drawing/2014/main" id="{1721294B-B82A-4023-9F99-07631361A866}"/>
              </a:ext>
            </a:extLst>
          </p:cNvPr>
          <p:cNvSpPr txBox="1"/>
          <p:nvPr/>
        </p:nvSpPr>
        <p:spPr>
          <a:xfrm>
            <a:off x="1411237" y="1754981"/>
            <a:ext cx="1723190" cy="332655"/>
          </a:xfrm>
          <a:prstGeom prst="rect">
            <a:avLst/>
          </a:prstGeom>
          <a:noFill/>
        </p:spPr>
        <p:txBody>
          <a:bodyPr wrap="square" lIns="0" tIns="0" rIns="0" bIns="0" rtlCol="0">
            <a:spAutoFit/>
          </a:bodyPr>
          <a:lstStyle/>
          <a:p>
            <a:pPr algn="ctr" fontAlgn="auto">
              <a:spcBef>
                <a:spcPts val="0"/>
              </a:spcBef>
              <a:spcAft>
                <a:spcPts val="0"/>
              </a:spcAft>
            </a:pPr>
            <a:r>
              <a:rPr lang="en-US" altLang="zh-CN" sz="1081" b="1" dirty="0">
                <a:solidFill>
                  <a:prstClr val="black"/>
                </a:solidFill>
                <a:latin typeface="微软雅黑" panose="020B0503020204020204" pitchFamily="34" charset="-122"/>
                <a:ea typeface="微软雅黑" panose="020B0503020204020204" pitchFamily="34" charset="-122"/>
              </a:rPr>
              <a:t>2017</a:t>
            </a:r>
            <a:r>
              <a:rPr lang="zh-CN" altLang="en-US" sz="1081" b="1" dirty="0">
                <a:solidFill>
                  <a:prstClr val="black"/>
                </a:solidFill>
                <a:latin typeface="微软雅黑" panose="020B0503020204020204" pitchFamily="34" charset="-122"/>
                <a:ea typeface="微软雅黑" panose="020B0503020204020204" pitchFamily="34" charset="-122"/>
              </a:rPr>
              <a:t>年</a:t>
            </a:r>
            <a:r>
              <a:rPr lang="en-US" altLang="zh-CN" sz="1081" b="1" dirty="0">
                <a:solidFill>
                  <a:prstClr val="black"/>
                </a:solidFill>
                <a:latin typeface="微软雅黑" panose="020B0503020204020204" pitchFamily="34" charset="-122"/>
                <a:ea typeface="微软雅黑" panose="020B0503020204020204" pitchFamily="34" charset="-122"/>
              </a:rPr>
              <a:t>-2018</a:t>
            </a:r>
            <a:r>
              <a:rPr lang="zh-CN" altLang="en-US" sz="1081" b="1" dirty="0">
                <a:solidFill>
                  <a:prstClr val="black"/>
                </a:solidFill>
                <a:latin typeface="微软雅黑" panose="020B0503020204020204" pitchFamily="34" charset="-122"/>
                <a:ea typeface="微软雅黑" panose="020B0503020204020204" pitchFamily="34" charset="-122"/>
              </a:rPr>
              <a:t>年价格段占比变化（线下销售额）</a:t>
            </a:r>
          </a:p>
        </p:txBody>
      </p:sp>
      <p:sp>
        <p:nvSpPr>
          <p:cNvPr id="68" name="TextBox 71">
            <a:extLst>
              <a:ext uri="{FF2B5EF4-FFF2-40B4-BE49-F238E27FC236}">
                <a16:creationId xmlns="" xmlns:a16="http://schemas.microsoft.com/office/drawing/2014/main" id="{1721294B-B82A-4023-9F99-07631361A866}"/>
              </a:ext>
            </a:extLst>
          </p:cNvPr>
          <p:cNvSpPr txBox="1"/>
          <p:nvPr/>
        </p:nvSpPr>
        <p:spPr>
          <a:xfrm>
            <a:off x="1411234" y="4090585"/>
            <a:ext cx="1809236" cy="332655"/>
          </a:xfrm>
          <a:prstGeom prst="rect">
            <a:avLst/>
          </a:prstGeom>
          <a:noFill/>
        </p:spPr>
        <p:txBody>
          <a:bodyPr wrap="square" lIns="0" tIns="0" rIns="0" bIns="0" rtlCol="0">
            <a:spAutoFit/>
          </a:bodyPr>
          <a:lstStyle/>
          <a:p>
            <a:pPr algn="ctr" fontAlgn="auto">
              <a:spcBef>
                <a:spcPts val="0"/>
              </a:spcBef>
              <a:spcAft>
                <a:spcPts val="0"/>
              </a:spcAft>
            </a:pPr>
            <a:r>
              <a:rPr lang="en-US" altLang="zh-CN" sz="1081" b="1" dirty="0">
                <a:solidFill>
                  <a:prstClr val="black"/>
                </a:solidFill>
                <a:latin typeface="微软雅黑" panose="020B0503020204020204" pitchFamily="34" charset="-122"/>
                <a:ea typeface="微软雅黑" panose="020B0503020204020204" pitchFamily="34" charset="-122"/>
              </a:rPr>
              <a:t>2017</a:t>
            </a:r>
            <a:r>
              <a:rPr lang="zh-CN" altLang="en-US" sz="1081" b="1" dirty="0">
                <a:solidFill>
                  <a:prstClr val="black"/>
                </a:solidFill>
                <a:latin typeface="微软雅黑" panose="020B0503020204020204" pitchFamily="34" charset="-122"/>
                <a:ea typeface="微软雅黑" panose="020B0503020204020204" pitchFamily="34" charset="-122"/>
              </a:rPr>
              <a:t>年</a:t>
            </a:r>
            <a:r>
              <a:rPr lang="en-US" altLang="zh-CN" sz="1081" b="1" dirty="0">
                <a:solidFill>
                  <a:prstClr val="black"/>
                </a:solidFill>
                <a:latin typeface="微软雅黑" panose="020B0503020204020204" pitchFamily="34" charset="-122"/>
                <a:ea typeface="微软雅黑" panose="020B0503020204020204" pitchFamily="34" charset="-122"/>
              </a:rPr>
              <a:t>-2018</a:t>
            </a:r>
            <a:r>
              <a:rPr lang="zh-CN" altLang="en-US" sz="1081" b="1" dirty="0">
                <a:solidFill>
                  <a:prstClr val="black"/>
                </a:solidFill>
                <a:latin typeface="微软雅黑" panose="020B0503020204020204" pitchFamily="34" charset="-122"/>
                <a:ea typeface="微软雅黑" panose="020B0503020204020204" pitchFamily="34" charset="-122"/>
              </a:rPr>
              <a:t>年 价格段占比变化（线上销售额）</a:t>
            </a:r>
          </a:p>
        </p:txBody>
      </p:sp>
      <p:sp>
        <p:nvSpPr>
          <p:cNvPr id="69" name="圆角矩形 68"/>
          <p:cNvSpPr/>
          <p:nvPr/>
        </p:nvSpPr>
        <p:spPr>
          <a:xfrm>
            <a:off x="4830705" y="4320770"/>
            <a:ext cx="1912154" cy="154782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black"/>
              </a:solidFill>
            </a:endParaRP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p:cNvSpPr txBox="1"/>
          <p:nvPr/>
        </p:nvSpPr>
        <p:spPr>
          <a:xfrm>
            <a:off x="3290785" y="3064725"/>
            <a:ext cx="3523300" cy="674848"/>
          </a:xfrm>
          <a:prstGeom prst="rect">
            <a:avLst/>
          </a:prstGeom>
          <a:noFill/>
        </p:spPr>
        <p:txBody>
          <a:bodyPr wrap="none" lIns="105519" tIns="52760" rIns="105519" bIns="52760">
            <a:spAutoFit/>
          </a:bodyPr>
          <a:lstStyle/>
          <a:p>
            <a:pPr defTabSz="1055245" fontAlgn="auto">
              <a:spcBef>
                <a:spcPts val="0"/>
              </a:spcBef>
              <a:spcAft>
                <a:spcPts val="0"/>
              </a:spcAft>
              <a:defRPr/>
            </a:pPr>
            <a:r>
              <a:rPr lang="zh-CN" altLang="en-US" sz="3693" b="1" dirty="0">
                <a:solidFill>
                  <a:prstClr val="black"/>
                </a:solidFill>
                <a:effectLst>
                  <a:outerShdw blurRad="38100" dist="38100" dir="2700000" algn="tl">
                    <a:srgbClr val="000000">
                      <a:alpha val="43137"/>
                    </a:srgbClr>
                  </a:outerShdw>
                </a:effectLst>
                <a:latin typeface="微软雅黑" pitchFamily="34" charset="-122"/>
                <a:ea typeface="微软雅黑" pitchFamily="34" charset="-122"/>
              </a:rPr>
              <a:t>感谢，请指正！</a:t>
            </a:r>
          </a:p>
        </p:txBody>
      </p:sp>
    </p:spTree>
    <p:extLst>
      <p:ext uri="{BB962C8B-B14F-4D97-AF65-F5344CB8AC3E}">
        <p14:creationId xmlns:p14="http://schemas.microsoft.com/office/powerpoint/2010/main" val="2535864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2013331" y="341554"/>
            <a:ext cx="537583" cy="315973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3" name="任意多边形 2"/>
          <p:cNvSpPr/>
          <p:nvPr>
            <p:custDataLst>
              <p:tags r:id="rId3"/>
            </p:custDataLst>
          </p:nvPr>
        </p:nvSpPr>
        <p:spPr>
          <a:xfrm>
            <a:off x="2013331" y="3501283"/>
            <a:ext cx="537583" cy="591913"/>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1" fmla="*/ 0 w 576263"/>
              <a:gd name="connsiteY0-2" fmla="*/ 0 h 547688"/>
              <a:gd name="connsiteX1-3" fmla="*/ 566738 w 576263"/>
              <a:gd name="connsiteY1-4" fmla="*/ 547688 h 547688"/>
              <a:gd name="connsiteX2-5" fmla="*/ 576263 w 576263"/>
              <a:gd name="connsiteY2-6" fmla="*/ 0 h 547688"/>
              <a:gd name="connsiteX3-7" fmla="*/ 0 w 576263"/>
              <a:gd name="connsiteY3-8" fmla="*/ 0 h 547688"/>
              <a:gd name="connsiteX0-9" fmla="*/ 0 w 576263"/>
              <a:gd name="connsiteY0-10" fmla="*/ 0 h 571500"/>
              <a:gd name="connsiteX1-11" fmla="*/ 566738 w 576263"/>
              <a:gd name="connsiteY1-12" fmla="*/ 571500 h 571500"/>
              <a:gd name="connsiteX2-13" fmla="*/ 576263 w 576263"/>
              <a:gd name="connsiteY2-14" fmla="*/ 0 h 571500"/>
              <a:gd name="connsiteX3-15" fmla="*/ 0 w 576263"/>
              <a:gd name="connsiteY3-16" fmla="*/ 0 h 571500"/>
              <a:gd name="connsiteX0-17" fmla="*/ 0 w 576263"/>
              <a:gd name="connsiteY0-18" fmla="*/ 0 h 576263"/>
              <a:gd name="connsiteX1-19" fmla="*/ 571335 w 576263"/>
              <a:gd name="connsiteY1-20" fmla="*/ 576263 h 576263"/>
              <a:gd name="connsiteX2-21" fmla="*/ 576263 w 576263"/>
              <a:gd name="connsiteY2-22" fmla="*/ 0 h 576263"/>
              <a:gd name="connsiteX3-23" fmla="*/ 0 w 576263"/>
              <a:gd name="connsiteY3-24" fmla="*/ 0 h 576263"/>
              <a:gd name="connsiteX0-25" fmla="*/ 0 w 576448"/>
              <a:gd name="connsiteY0-26" fmla="*/ 0 h 576263"/>
              <a:gd name="connsiteX1-27" fmla="*/ 575933 w 576448"/>
              <a:gd name="connsiteY1-28" fmla="*/ 576263 h 576263"/>
              <a:gd name="connsiteX2-29" fmla="*/ 576263 w 576448"/>
              <a:gd name="connsiteY2-30" fmla="*/ 0 h 576263"/>
              <a:gd name="connsiteX3-31" fmla="*/ 0 w 576448"/>
              <a:gd name="connsiteY3-32" fmla="*/ 0 h 576263"/>
            </a:gdLst>
            <a:ahLst/>
            <a:cxnLst>
              <a:cxn ang="0">
                <a:pos x="connsiteX0-1" y="connsiteY0-2"/>
              </a:cxn>
              <a:cxn ang="0">
                <a:pos x="connsiteX1-3" y="connsiteY1-4"/>
              </a:cxn>
              <a:cxn ang="0">
                <a:pos x="connsiteX2-5" y="connsiteY2-6"/>
              </a:cxn>
              <a:cxn ang="0">
                <a:pos x="connsiteX3-7" y="connsiteY3-8"/>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4" name="矩形 3"/>
          <p:cNvSpPr/>
          <p:nvPr>
            <p:custDataLst>
              <p:tags r:id="rId4"/>
            </p:custDataLst>
          </p:nvPr>
        </p:nvSpPr>
        <p:spPr>
          <a:xfrm>
            <a:off x="2550914" y="3501283"/>
            <a:ext cx="7057207" cy="59191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62113" tIns="0" rIns="162113" bIns="0" anchor="ctr"/>
          <a:lstStyle/>
          <a:p>
            <a:pPr algn="r" fontAlgn="auto">
              <a:spcBef>
                <a:spcPts val="0"/>
              </a:spcBef>
              <a:spcAft>
                <a:spcPts val="0"/>
              </a:spcAft>
              <a:defRPr/>
            </a:pPr>
            <a:r>
              <a:rPr lang="en-US" altLang="zh-CN" sz="2520">
                <a:solidFill>
                  <a:srgbClr val="CEEAB0"/>
                </a:solidFill>
                <a:latin typeface="幼圆" panose="02010509060101010101" pitchFamily="49" charset="-122"/>
                <a:ea typeface="幼圆" panose="02010509060101010101" pitchFamily="49" charset="-122"/>
                <a:cs typeface="Meiryo" panose="020B0604030504040204" pitchFamily="34" charset="-128"/>
              </a:rPr>
              <a:t>Thank you for your attention.</a:t>
            </a:r>
            <a:endParaRPr lang="zh-CN" altLang="en-US" sz="2520">
              <a:solidFill>
                <a:srgbClr val="CEEAB0"/>
              </a:solidFill>
              <a:latin typeface="幼圆" panose="02010509060101010101" pitchFamily="49" charset="-122"/>
              <a:ea typeface="幼圆" panose="02010509060101010101" pitchFamily="49" charset="-122"/>
              <a:cs typeface="Meiryo" panose="020B0604030504040204" pitchFamily="34" charset="-128"/>
            </a:endParaRPr>
          </a:p>
        </p:txBody>
      </p:sp>
      <p:sp>
        <p:nvSpPr>
          <p:cNvPr id="7" name="矩形 6"/>
          <p:cNvSpPr/>
          <p:nvPr>
            <p:custDataLst>
              <p:tags r:id="rId5"/>
            </p:custDataLst>
          </p:nvPr>
        </p:nvSpPr>
        <p:spPr>
          <a:xfrm>
            <a:off x="546845" y="2448990"/>
            <a:ext cx="7840277" cy="10522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fontAlgn="auto">
              <a:spcBef>
                <a:spcPts val="0"/>
              </a:spcBef>
              <a:spcAft>
                <a:spcPts val="0"/>
              </a:spcAft>
              <a:defRPr/>
            </a:pPr>
            <a:r>
              <a:rPr lang="zh-CN" altLang="en-US" sz="4865" spc="180" dirty="0">
                <a:solidFill>
                  <a:srgbClr val="FFFFFF"/>
                </a:solidFill>
                <a:latin typeface="幼圆" panose="02010509060101010101" pitchFamily="49" charset="-122"/>
                <a:ea typeface="幼圆" panose="02010509060101010101" pitchFamily="49" charset="-122"/>
              </a:rPr>
              <a:t>恳请批评指正！</a:t>
            </a:r>
          </a:p>
        </p:txBody>
      </p:sp>
      <p:sp>
        <p:nvSpPr>
          <p:cNvPr id="8" name="矩形 7"/>
          <p:cNvSpPr/>
          <p:nvPr>
            <p:custDataLst>
              <p:tags r:id="rId6"/>
            </p:custDataLst>
          </p:nvPr>
        </p:nvSpPr>
        <p:spPr>
          <a:xfrm>
            <a:off x="8387027" y="4093195"/>
            <a:ext cx="1221000" cy="6105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6" name="直角三角形 5"/>
          <p:cNvSpPr/>
          <p:nvPr>
            <p:custDataLst>
              <p:tags r:id="rId7"/>
            </p:custDataLst>
          </p:nvPr>
        </p:nvSpPr>
        <p:spPr>
          <a:xfrm>
            <a:off x="8387119" y="2448990"/>
            <a:ext cx="1221001" cy="1052290"/>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0" name="直角三角形 9"/>
          <p:cNvSpPr/>
          <p:nvPr>
            <p:custDataLst>
              <p:tags r:id="rId8"/>
            </p:custDataLst>
          </p:nvPr>
        </p:nvSpPr>
        <p:spPr>
          <a:xfrm flipH="1" flipV="1">
            <a:off x="8387117" y="4703696"/>
            <a:ext cx="1221001" cy="1052290"/>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sp>
        <p:nvSpPr>
          <p:cNvPr id="11" name="矩形 10"/>
          <p:cNvSpPr/>
          <p:nvPr>
            <p:custDataLst>
              <p:tags r:id="rId9"/>
            </p:custDataLst>
          </p:nvPr>
        </p:nvSpPr>
        <p:spPr>
          <a:xfrm>
            <a:off x="9608119" y="4703696"/>
            <a:ext cx="825963" cy="105229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prstClr val="white"/>
              </a:solidFill>
            </a:endParaRPr>
          </a:p>
        </p:txBody>
      </p:sp>
      <p:pic>
        <p:nvPicPr>
          <p:cNvPr id="12" name="Picture 2" descr="C:\Users\123123\Desktop\长虹vi\format1-01.png"/>
          <p:cNvPicPr>
            <a:picLocks noChangeAspect="1" noChangeArrowheads="1"/>
          </p:cNvPicPr>
          <p:nvPr/>
        </p:nvPicPr>
        <p:blipFill rotWithShape="1">
          <a:blip r:embed="rId12" cstate="print"/>
          <a:srcRect l="88251" b="67446"/>
          <a:stretch>
            <a:fillRect/>
          </a:stretch>
        </p:blipFill>
        <p:spPr bwMode="auto">
          <a:xfrm>
            <a:off x="8750356" y="1744032"/>
            <a:ext cx="565409" cy="477976"/>
          </a:xfrm>
          <a:prstGeom prst="rect">
            <a:avLst/>
          </a:prstGeom>
          <a:noFill/>
          <a:ln w="9525">
            <a:noFill/>
            <a:miter lim="800000"/>
            <a:headEnd/>
            <a:tailEnd/>
          </a:ln>
        </p:spPr>
      </p:pic>
      <p:pic>
        <p:nvPicPr>
          <p:cNvPr id="13" name="图片 12">
            <a:hlinkClick r:id="rId13" action="ppaction://hlinksldjump"/>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590223" y="585168"/>
            <a:ext cx="473096" cy="393029"/>
          </a:xfrm>
          <a:prstGeom prst="rect">
            <a:avLst/>
          </a:prstGeom>
        </p:spPr>
      </p:pic>
    </p:spTree>
    <p:custDataLst>
      <p:tags r:id="rId1"/>
    </p:custDataLst>
    <p:extLst>
      <p:ext uri="{BB962C8B-B14F-4D97-AF65-F5344CB8AC3E}">
        <p14:creationId xmlns:p14="http://schemas.microsoft.com/office/powerpoint/2010/main" val="2069360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平台产品规划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趋势分析</a:t>
            </a:r>
            <a:r>
              <a:rPr lang="en-US" altLang="zh-CN" sz="1441"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结构趋势</a:t>
            </a:r>
          </a:p>
        </p:txBody>
      </p:sp>
      <p:graphicFrame>
        <p:nvGraphicFramePr>
          <p:cNvPr id="53" name="图表 52"/>
          <p:cNvGraphicFramePr/>
          <p:nvPr>
            <p:extLst>
              <p:ext uri="{D42A27DB-BD31-4B8C-83A1-F6EECF244321}">
                <p14:modId xmlns:p14="http://schemas.microsoft.com/office/powerpoint/2010/main" val="50113986"/>
              </p:ext>
            </p:extLst>
          </p:nvPr>
        </p:nvGraphicFramePr>
        <p:xfrm>
          <a:off x="282947" y="1710634"/>
          <a:ext cx="10443589" cy="2169884"/>
        </p:xfrm>
        <a:graphic>
          <a:graphicData uri="http://schemas.openxmlformats.org/drawingml/2006/chart">
            <c:chart xmlns:c="http://schemas.openxmlformats.org/drawingml/2006/chart" xmlns:r="http://schemas.openxmlformats.org/officeDocument/2006/relationships" r:id="rId3"/>
          </a:graphicData>
        </a:graphic>
      </p:graphicFrame>
      <p:sp>
        <p:nvSpPr>
          <p:cNvPr id="59" name="TextBox 12"/>
          <p:cNvSpPr txBox="1">
            <a:spLocks noChangeArrowheads="1"/>
          </p:cNvSpPr>
          <p:nvPr/>
        </p:nvSpPr>
        <p:spPr bwMode="auto">
          <a:xfrm>
            <a:off x="7517885" y="6201706"/>
            <a:ext cx="3351472" cy="230961"/>
          </a:xfrm>
          <a:prstGeom prst="rect">
            <a:avLst/>
          </a:prstGeom>
          <a:noFill/>
          <a:ln w="9525">
            <a:noFill/>
            <a:miter lim="800000"/>
            <a:headEnd/>
            <a:tailEnd/>
          </a:ln>
        </p:spPr>
        <p:txBody>
          <a:bodyPr wrap="square">
            <a:spAutoFit/>
          </a:bodyPr>
          <a:lstStyle/>
          <a:p>
            <a:pPr fontAlgn="auto">
              <a:spcBef>
                <a:spcPts val="0"/>
              </a:spcBef>
              <a:spcAft>
                <a:spcPts val="0"/>
              </a:spcAft>
            </a:pPr>
            <a:r>
              <a:rPr lang="zh-CN" altLang="en-US" sz="901" dirty="0">
                <a:solidFill>
                  <a:prstClr val="black"/>
                </a:solidFill>
                <a:latin typeface="微软雅黑" pitchFamily="34" charset="-122"/>
                <a:ea typeface="微软雅黑" pitchFamily="34" charset="-122"/>
                <a:cs typeface="Arial Unicode MS" pitchFamily="34" charset="-122"/>
              </a:rPr>
              <a:t>数据来源：中怡康</a:t>
            </a:r>
            <a:r>
              <a:rPr lang="en-US" altLang="zh-CN" sz="901" dirty="0">
                <a:solidFill>
                  <a:prstClr val="black"/>
                </a:solidFill>
                <a:latin typeface="微软雅黑" pitchFamily="34" charset="-122"/>
                <a:ea typeface="微软雅黑" pitchFamily="34" charset="-122"/>
                <a:cs typeface="Arial Unicode MS" pitchFamily="34" charset="-122"/>
              </a:rPr>
              <a:t>2017</a:t>
            </a:r>
            <a:r>
              <a:rPr lang="zh-CN" altLang="en-US" sz="901" dirty="0">
                <a:solidFill>
                  <a:prstClr val="black"/>
                </a:solidFill>
                <a:latin typeface="微软雅黑" pitchFamily="34" charset="-122"/>
                <a:ea typeface="微软雅黑" pitchFamily="34" charset="-122"/>
                <a:cs typeface="Arial Unicode MS" pitchFamily="34" charset="-122"/>
              </a:rPr>
              <a:t>年</a:t>
            </a:r>
            <a:r>
              <a:rPr lang="en-US" altLang="zh-CN" sz="901" dirty="0">
                <a:solidFill>
                  <a:prstClr val="black"/>
                </a:solidFill>
                <a:latin typeface="微软雅黑" pitchFamily="34" charset="-122"/>
                <a:ea typeface="微软雅黑" pitchFamily="34" charset="-122"/>
                <a:cs typeface="Arial Unicode MS" pitchFamily="34" charset="-122"/>
              </a:rPr>
              <a:t>/2018</a:t>
            </a:r>
            <a:r>
              <a:rPr lang="zh-CN" altLang="en-US" sz="901" dirty="0">
                <a:solidFill>
                  <a:prstClr val="black"/>
                </a:solidFill>
                <a:latin typeface="微软雅黑" pitchFamily="34" charset="-122"/>
                <a:ea typeface="微软雅黑" pitchFamily="34" charset="-122"/>
                <a:cs typeface="Arial Unicode MS" pitchFamily="34" charset="-122"/>
              </a:rPr>
              <a:t>年</a:t>
            </a:r>
            <a:r>
              <a:rPr lang="en-US" altLang="zh-CN" sz="901" dirty="0">
                <a:solidFill>
                  <a:prstClr val="black"/>
                </a:solidFill>
                <a:latin typeface="微软雅黑" pitchFamily="34" charset="-122"/>
                <a:ea typeface="微软雅黑" pitchFamily="34" charset="-122"/>
                <a:cs typeface="Arial Unicode MS" pitchFamily="34" charset="-122"/>
              </a:rPr>
              <a:t>1-11</a:t>
            </a:r>
            <a:r>
              <a:rPr lang="zh-CN" altLang="en-US" sz="901" dirty="0">
                <a:solidFill>
                  <a:prstClr val="black"/>
                </a:solidFill>
                <a:latin typeface="微软雅黑" pitchFamily="34" charset="-122"/>
                <a:ea typeface="微软雅黑" pitchFamily="34" charset="-122"/>
                <a:cs typeface="Arial Unicode MS" pitchFamily="34" charset="-122"/>
              </a:rPr>
              <a:t>月零售额监测数据</a:t>
            </a:r>
          </a:p>
        </p:txBody>
      </p:sp>
      <p:sp>
        <p:nvSpPr>
          <p:cNvPr id="60" name="TextBox 11"/>
          <p:cNvSpPr txBox="1">
            <a:spLocks noChangeArrowheads="1"/>
          </p:cNvSpPr>
          <p:nvPr/>
        </p:nvSpPr>
        <p:spPr bwMode="auto">
          <a:xfrm>
            <a:off x="661805" y="1027455"/>
            <a:ext cx="9701120" cy="535788"/>
          </a:xfrm>
          <a:prstGeom prst="rect">
            <a:avLst/>
          </a:prstGeom>
          <a:noFill/>
          <a:ln w="9525">
            <a:noFill/>
            <a:miter lim="800000"/>
            <a:headEnd/>
            <a:tailEnd/>
          </a:ln>
        </p:spPr>
        <p:txBody>
          <a:bodyPr wrap="square">
            <a:spAutoFit/>
          </a:bodyPr>
          <a:lstStyle/>
          <a:p>
            <a:pPr marL="257375" indent="-257375" eaLnBrk="0" fontAlgn="auto" hangingPunct="0">
              <a:spcBef>
                <a:spcPts val="0"/>
              </a:spcBef>
              <a:spcAft>
                <a:spcPts val="0"/>
              </a:spcAft>
              <a:buFont typeface="Wingdings" panose="05000000000000000000" pitchFamily="2" charset="2"/>
              <a:buChar char="u"/>
            </a:pPr>
            <a:r>
              <a:rPr lang="zh-CN" altLang="en-US" sz="1441" dirty="0">
                <a:solidFill>
                  <a:prstClr val="black"/>
                </a:solidFill>
                <a:latin typeface="微软雅黑" pitchFamily="34" charset="-122"/>
                <a:ea typeface="微软雅黑" pitchFamily="34" charset="-122"/>
                <a:cs typeface="仿宋" pitchFamily="49" charset="-122"/>
              </a:rPr>
              <a:t>线下结构稳步升级，十字、法式保持高速增长；</a:t>
            </a:r>
            <a:endParaRPr lang="en-US" altLang="zh-CN" sz="1441" dirty="0">
              <a:solidFill>
                <a:prstClr val="black"/>
              </a:solidFill>
              <a:latin typeface="微软雅黑" pitchFamily="34" charset="-122"/>
              <a:ea typeface="微软雅黑" pitchFamily="34" charset="-122"/>
              <a:cs typeface="仿宋" pitchFamily="49" charset="-122"/>
            </a:endParaRPr>
          </a:p>
          <a:p>
            <a:pPr marL="257375" indent="-257375" eaLnBrk="0" fontAlgn="auto" hangingPunct="0">
              <a:spcBef>
                <a:spcPts val="0"/>
              </a:spcBef>
              <a:spcAft>
                <a:spcPts val="0"/>
              </a:spcAft>
              <a:buFont typeface="Wingdings" panose="05000000000000000000" pitchFamily="2" charset="2"/>
              <a:buChar char="u"/>
            </a:pPr>
            <a:r>
              <a:rPr lang="zh-CN" altLang="en-US" sz="1441" dirty="0">
                <a:solidFill>
                  <a:prstClr val="black"/>
                </a:solidFill>
                <a:latin typeface="微软雅黑" pitchFamily="34" charset="-122"/>
                <a:ea typeface="微软雅黑" pitchFamily="34" charset="-122"/>
                <a:cs typeface="仿宋" pitchFamily="49" charset="-122"/>
              </a:rPr>
              <a:t>线上结构加速升级，大容积大幅提升，小容积风冷普及。</a:t>
            </a:r>
            <a:endParaRPr lang="en-US" altLang="zh-CN" sz="1441" dirty="0">
              <a:solidFill>
                <a:prstClr val="black"/>
              </a:solidFill>
              <a:latin typeface="微软雅黑" pitchFamily="34" charset="-122"/>
              <a:ea typeface="微软雅黑" pitchFamily="34" charset="-122"/>
              <a:cs typeface="仿宋" pitchFamily="49" charset="-122"/>
            </a:endParaRPr>
          </a:p>
        </p:txBody>
      </p:sp>
      <p:sp>
        <p:nvSpPr>
          <p:cNvPr id="61" name="圆角矩形 60"/>
          <p:cNvSpPr/>
          <p:nvPr/>
        </p:nvSpPr>
        <p:spPr>
          <a:xfrm>
            <a:off x="5678845" y="2107049"/>
            <a:ext cx="3956753" cy="15165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black"/>
              </a:solidFill>
            </a:endParaRPr>
          </a:p>
        </p:txBody>
      </p:sp>
      <p:graphicFrame>
        <p:nvGraphicFramePr>
          <p:cNvPr id="62" name="图表 61"/>
          <p:cNvGraphicFramePr/>
          <p:nvPr>
            <p:extLst>
              <p:ext uri="{D42A27DB-BD31-4B8C-83A1-F6EECF244321}">
                <p14:modId xmlns:p14="http://schemas.microsoft.com/office/powerpoint/2010/main" val="1142837786"/>
              </p:ext>
            </p:extLst>
          </p:nvPr>
        </p:nvGraphicFramePr>
        <p:xfrm>
          <a:off x="282947" y="3996665"/>
          <a:ext cx="10443589" cy="2169884"/>
        </p:xfrm>
        <a:graphic>
          <a:graphicData uri="http://schemas.openxmlformats.org/drawingml/2006/chart">
            <c:chart xmlns:c="http://schemas.openxmlformats.org/drawingml/2006/chart" xmlns:r="http://schemas.openxmlformats.org/officeDocument/2006/relationships" r:id="rId4"/>
          </a:graphicData>
        </a:graphic>
      </p:graphicFrame>
      <p:sp>
        <p:nvSpPr>
          <p:cNvPr id="63" name="TextBox 71">
            <a:extLst>
              <a:ext uri="{FF2B5EF4-FFF2-40B4-BE49-F238E27FC236}">
                <a16:creationId xmlns="" xmlns:a16="http://schemas.microsoft.com/office/drawing/2014/main" id="{1721294B-B82A-4023-9F99-07631361A866}"/>
              </a:ext>
            </a:extLst>
          </p:cNvPr>
          <p:cNvSpPr txBox="1"/>
          <p:nvPr/>
        </p:nvSpPr>
        <p:spPr>
          <a:xfrm>
            <a:off x="466872" y="1829849"/>
            <a:ext cx="1610455" cy="332655"/>
          </a:xfrm>
          <a:prstGeom prst="rect">
            <a:avLst/>
          </a:prstGeom>
          <a:noFill/>
        </p:spPr>
        <p:txBody>
          <a:bodyPr wrap="square" lIns="0" tIns="0" rIns="0" bIns="0" rtlCol="0">
            <a:spAutoFit/>
          </a:bodyPr>
          <a:lstStyle/>
          <a:p>
            <a:pPr algn="ctr" fontAlgn="auto">
              <a:spcBef>
                <a:spcPts val="0"/>
              </a:spcBef>
              <a:spcAft>
                <a:spcPts val="0"/>
              </a:spcAft>
            </a:pPr>
            <a:r>
              <a:rPr lang="en-US" altLang="zh-CN" sz="1081" b="1" dirty="0">
                <a:solidFill>
                  <a:prstClr val="black"/>
                </a:solidFill>
                <a:latin typeface="微软雅黑" panose="020B0503020204020204" pitchFamily="34" charset="-122"/>
                <a:ea typeface="微软雅黑" panose="020B0503020204020204" pitchFamily="34" charset="-122"/>
              </a:rPr>
              <a:t>2017</a:t>
            </a:r>
            <a:r>
              <a:rPr lang="zh-CN" altLang="en-US" sz="1081" b="1" dirty="0">
                <a:solidFill>
                  <a:prstClr val="black"/>
                </a:solidFill>
                <a:latin typeface="微软雅黑" panose="020B0503020204020204" pitchFamily="34" charset="-122"/>
                <a:ea typeface="微软雅黑" panose="020B0503020204020204" pitchFamily="34" charset="-122"/>
              </a:rPr>
              <a:t>年</a:t>
            </a:r>
            <a:r>
              <a:rPr lang="en-US" altLang="zh-CN" sz="1081" b="1" dirty="0">
                <a:solidFill>
                  <a:prstClr val="black"/>
                </a:solidFill>
                <a:latin typeface="微软雅黑" panose="020B0503020204020204" pitchFamily="34" charset="-122"/>
                <a:ea typeface="微软雅黑" panose="020B0503020204020204" pitchFamily="34" charset="-122"/>
              </a:rPr>
              <a:t>-2018</a:t>
            </a:r>
            <a:r>
              <a:rPr lang="zh-CN" altLang="en-US" sz="1081" b="1" dirty="0">
                <a:solidFill>
                  <a:prstClr val="black"/>
                </a:solidFill>
                <a:latin typeface="微软雅黑" panose="020B0503020204020204" pitchFamily="34" charset="-122"/>
                <a:ea typeface="微软雅黑" panose="020B0503020204020204" pitchFamily="34" charset="-122"/>
              </a:rPr>
              <a:t>年结构占比变化（线下销售额）</a:t>
            </a:r>
          </a:p>
        </p:txBody>
      </p:sp>
      <p:sp>
        <p:nvSpPr>
          <p:cNvPr id="64" name="TextBox 71">
            <a:extLst>
              <a:ext uri="{FF2B5EF4-FFF2-40B4-BE49-F238E27FC236}">
                <a16:creationId xmlns="" xmlns:a16="http://schemas.microsoft.com/office/drawing/2014/main" id="{1721294B-B82A-4023-9F99-07631361A866}"/>
              </a:ext>
            </a:extLst>
          </p:cNvPr>
          <p:cNvSpPr txBox="1"/>
          <p:nvPr/>
        </p:nvSpPr>
        <p:spPr>
          <a:xfrm>
            <a:off x="466871" y="4165453"/>
            <a:ext cx="1610456" cy="332655"/>
          </a:xfrm>
          <a:prstGeom prst="rect">
            <a:avLst/>
          </a:prstGeom>
          <a:noFill/>
        </p:spPr>
        <p:txBody>
          <a:bodyPr wrap="square" lIns="0" tIns="0" rIns="0" bIns="0" rtlCol="0">
            <a:spAutoFit/>
          </a:bodyPr>
          <a:lstStyle/>
          <a:p>
            <a:pPr algn="ctr" fontAlgn="auto">
              <a:spcBef>
                <a:spcPts val="0"/>
              </a:spcBef>
              <a:spcAft>
                <a:spcPts val="0"/>
              </a:spcAft>
            </a:pPr>
            <a:r>
              <a:rPr lang="en-US" altLang="zh-CN" sz="1081" b="1" dirty="0">
                <a:solidFill>
                  <a:prstClr val="black"/>
                </a:solidFill>
                <a:latin typeface="微软雅黑" panose="020B0503020204020204" pitchFamily="34" charset="-122"/>
                <a:ea typeface="微软雅黑" panose="020B0503020204020204" pitchFamily="34" charset="-122"/>
              </a:rPr>
              <a:t>2017</a:t>
            </a:r>
            <a:r>
              <a:rPr lang="zh-CN" altLang="en-US" sz="1081" b="1" dirty="0">
                <a:solidFill>
                  <a:prstClr val="black"/>
                </a:solidFill>
                <a:latin typeface="微软雅黑" panose="020B0503020204020204" pitchFamily="34" charset="-122"/>
                <a:ea typeface="微软雅黑" panose="020B0503020204020204" pitchFamily="34" charset="-122"/>
              </a:rPr>
              <a:t>年</a:t>
            </a:r>
            <a:r>
              <a:rPr lang="en-US" altLang="zh-CN" sz="1081" b="1" dirty="0">
                <a:solidFill>
                  <a:prstClr val="black"/>
                </a:solidFill>
                <a:latin typeface="微软雅黑" panose="020B0503020204020204" pitchFamily="34" charset="-122"/>
                <a:ea typeface="微软雅黑" panose="020B0503020204020204" pitchFamily="34" charset="-122"/>
              </a:rPr>
              <a:t>-2018</a:t>
            </a:r>
            <a:r>
              <a:rPr lang="zh-CN" altLang="en-US" sz="1081" b="1" dirty="0">
                <a:solidFill>
                  <a:prstClr val="black"/>
                </a:solidFill>
                <a:latin typeface="微软雅黑" panose="020B0503020204020204" pitchFamily="34" charset="-122"/>
                <a:ea typeface="微软雅黑" panose="020B0503020204020204" pitchFamily="34" charset="-122"/>
              </a:rPr>
              <a:t>年结构占比变化（线下销售额</a:t>
            </a:r>
          </a:p>
        </p:txBody>
      </p:sp>
      <p:sp>
        <p:nvSpPr>
          <p:cNvPr id="65" name="圆角矩形 64"/>
          <p:cNvSpPr/>
          <p:nvPr/>
        </p:nvSpPr>
        <p:spPr>
          <a:xfrm>
            <a:off x="3668253" y="4600813"/>
            <a:ext cx="6084015" cy="15165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black"/>
              </a:solidFill>
            </a:endParaRP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平台产品规划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趋势分析</a:t>
            </a:r>
            <a:r>
              <a:rPr lang="en-US" altLang="zh-CN" sz="1441"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嵌入趋势</a:t>
            </a:r>
          </a:p>
        </p:txBody>
      </p:sp>
      <p:sp>
        <p:nvSpPr>
          <p:cNvPr id="44" name="文本1"/>
          <p:cNvSpPr>
            <a:spLocks noChangeArrowheads="1"/>
          </p:cNvSpPr>
          <p:nvPr/>
        </p:nvSpPr>
        <p:spPr bwMode="gray">
          <a:xfrm>
            <a:off x="1208733" y="3343321"/>
            <a:ext cx="2464181" cy="432313"/>
          </a:xfrm>
          <a:prstGeom prst="roundRect">
            <a:avLst>
              <a:gd name="adj" fmla="val 11505"/>
            </a:avLst>
          </a:prstGeom>
          <a:noFill/>
          <a:ln w="15875" cap="flat" cmpd="sng" algn="ctr">
            <a:solidFill>
              <a:schemeClr val="tx1">
                <a:lumMod val="50000"/>
                <a:lumOff val="50000"/>
              </a:schemeClr>
            </a:solidFill>
            <a:prstDash val="solid"/>
          </a:ln>
          <a:effectLst/>
        </p:spPr>
        <p:txBody>
          <a:bodyPr lIns="74596" tIns="37297" rIns="74596" bIns="3729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defRPr/>
            </a:pPr>
            <a:r>
              <a:rPr lang="zh-CN" altLang="en-US" sz="1441" dirty="0">
                <a:solidFill>
                  <a:prstClr val="black"/>
                </a:solidFill>
                <a:latin typeface="微软雅黑" panose="020B0503020204020204" pitchFamily="34" charset="-122"/>
                <a:ea typeface="微软雅黑" panose="020B0503020204020204" pitchFamily="34" charset="-122"/>
              </a:rPr>
              <a:t>由</a:t>
            </a:r>
            <a:r>
              <a:rPr lang="en-US" altLang="zh-CN" sz="1441" dirty="0">
                <a:solidFill>
                  <a:prstClr val="black"/>
                </a:solidFill>
                <a:latin typeface="微软雅黑" panose="020B0503020204020204" pitchFamily="34" charset="-122"/>
                <a:ea typeface="微软雅黑" panose="020B0503020204020204" pitchFamily="34" charset="-122"/>
              </a:rPr>
              <a:t>600mm</a:t>
            </a:r>
            <a:r>
              <a:rPr lang="zh-CN" altLang="en-US" sz="1441" dirty="0">
                <a:solidFill>
                  <a:prstClr val="black"/>
                </a:solidFill>
                <a:latin typeface="微软雅黑" panose="020B0503020204020204" pitchFamily="34" charset="-122"/>
                <a:ea typeface="微软雅黑" panose="020B0503020204020204" pitchFamily="34" charset="-122"/>
              </a:rPr>
              <a:t>→</a:t>
            </a:r>
            <a:r>
              <a:rPr lang="en-US" altLang="zh-CN" sz="1441" dirty="0">
                <a:solidFill>
                  <a:prstClr val="black"/>
                </a:solidFill>
                <a:latin typeface="微软雅黑" panose="020B0503020204020204" pitchFamily="34" charset="-122"/>
                <a:ea typeface="微软雅黑" panose="020B0503020204020204" pitchFamily="34" charset="-122"/>
              </a:rPr>
              <a:t>550mm</a:t>
            </a:r>
            <a:r>
              <a:rPr lang="zh-CN" altLang="en-US" sz="1441" dirty="0">
                <a:solidFill>
                  <a:prstClr val="black"/>
                </a:solidFill>
                <a:latin typeface="微软雅黑" panose="020B0503020204020204" pitchFamily="34" charset="-122"/>
                <a:ea typeface="微软雅黑" panose="020B0503020204020204" pitchFamily="34" charset="-122"/>
              </a:rPr>
              <a:t>减薄</a:t>
            </a:r>
            <a:endParaRPr lang="zh-CN" altLang="zh-CN" sz="1441" dirty="0">
              <a:solidFill>
                <a:prstClr val="black"/>
              </a:solidFill>
              <a:latin typeface="微软雅黑" panose="020B0503020204020204" pitchFamily="34" charset="-122"/>
              <a:ea typeface="微软雅黑" panose="020B0503020204020204" pitchFamily="34" charset="-122"/>
            </a:endParaRPr>
          </a:p>
        </p:txBody>
      </p:sp>
      <p:sp>
        <p:nvSpPr>
          <p:cNvPr id="53" name="标题1"/>
          <p:cNvSpPr>
            <a:spLocks noChangeArrowheads="1"/>
          </p:cNvSpPr>
          <p:nvPr/>
        </p:nvSpPr>
        <p:spPr bwMode="gray">
          <a:xfrm>
            <a:off x="1816530" y="1977133"/>
            <a:ext cx="1119153" cy="1082684"/>
          </a:xfrm>
          <a:prstGeom prst="roundRect">
            <a:avLst>
              <a:gd name="adj" fmla="val 11921"/>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solidFill>
              <a:schemeClr val="accent1"/>
            </a:solidFill>
          </a:ln>
        </p:spPr>
        <p:txBody>
          <a:bodyPr lIns="74596" tIns="37297" rIns="74596" bIns="3729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defRPr/>
            </a:pPr>
            <a:r>
              <a:rPr lang="zh-CN" altLang="en-US" sz="1682" b="1" dirty="0">
                <a:solidFill>
                  <a:prstClr val="black"/>
                </a:solidFill>
                <a:latin typeface="微软雅黑" panose="020B0503020204020204" pitchFamily="34" charset="-122"/>
                <a:ea typeface="微软雅黑" panose="020B0503020204020204" pitchFamily="34" charset="-122"/>
              </a:rPr>
              <a:t>箱体深度</a:t>
            </a:r>
            <a:endParaRPr lang="zh-CN" altLang="zh-CN" sz="1682" b="1" dirty="0">
              <a:solidFill>
                <a:prstClr val="black"/>
              </a:solidFill>
              <a:latin typeface="微软雅黑" panose="020B0503020204020204" pitchFamily="34" charset="-122"/>
              <a:ea typeface="微软雅黑" panose="020B0503020204020204" pitchFamily="34" charset="-122"/>
            </a:endParaRPr>
          </a:p>
        </p:txBody>
      </p:sp>
      <p:sp>
        <p:nvSpPr>
          <p:cNvPr id="59" name="文本2"/>
          <p:cNvSpPr>
            <a:spLocks noChangeArrowheads="1"/>
          </p:cNvSpPr>
          <p:nvPr/>
        </p:nvSpPr>
        <p:spPr bwMode="gray">
          <a:xfrm>
            <a:off x="4283764" y="3351560"/>
            <a:ext cx="2464181" cy="432313"/>
          </a:xfrm>
          <a:prstGeom prst="roundRect">
            <a:avLst>
              <a:gd name="adj" fmla="val 11505"/>
            </a:avLst>
          </a:prstGeom>
          <a:noFill/>
          <a:ln w="15875" cap="flat" cmpd="sng" algn="ctr">
            <a:solidFill>
              <a:schemeClr val="tx1">
                <a:lumMod val="50000"/>
                <a:lumOff val="50000"/>
              </a:schemeClr>
            </a:solidFill>
            <a:prstDash val="solid"/>
          </a:ln>
          <a:effectLst/>
        </p:spPr>
        <p:txBody>
          <a:bodyPr lIns="74596" tIns="37297" rIns="74596" bIns="3729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defRPr/>
            </a:pPr>
            <a:r>
              <a:rPr lang="zh-CN" altLang="en-US" sz="1441" dirty="0">
                <a:solidFill>
                  <a:prstClr val="black"/>
                </a:solidFill>
                <a:latin typeface="微软雅黑" panose="020B0503020204020204" pitchFamily="34" charset="-122"/>
                <a:ea typeface="微软雅黑" panose="020B0503020204020204" pitchFamily="34" charset="-122"/>
              </a:rPr>
              <a:t>由</a:t>
            </a:r>
            <a:r>
              <a:rPr lang="en-US" altLang="zh-CN" sz="1441" dirty="0">
                <a:solidFill>
                  <a:prstClr val="black"/>
                </a:solidFill>
                <a:latin typeface="微软雅黑" panose="020B0503020204020204" pitchFamily="34" charset="-122"/>
                <a:ea typeface="微软雅黑" panose="020B0503020204020204" pitchFamily="34" charset="-122"/>
              </a:rPr>
              <a:t>650mm</a:t>
            </a:r>
            <a:r>
              <a:rPr lang="zh-CN" altLang="en-US" sz="1441" dirty="0">
                <a:solidFill>
                  <a:prstClr val="black"/>
                </a:solidFill>
                <a:latin typeface="微软雅黑" panose="020B0503020204020204" pitchFamily="34" charset="-122"/>
                <a:ea typeface="微软雅黑" panose="020B0503020204020204" pitchFamily="34" charset="-122"/>
              </a:rPr>
              <a:t>→</a:t>
            </a:r>
            <a:r>
              <a:rPr lang="en-US" altLang="zh-CN" sz="1441" dirty="0">
                <a:solidFill>
                  <a:prstClr val="black"/>
                </a:solidFill>
                <a:latin typeface="微软雅黑" panose="020B0503020204020204" pitchFamily="34" charset="-122"/>
                <a:ea typeface="微软雅黑" panose="020B0503020204020204" pitchFamily="34" charset="-122"/>
              </a:rPr>
              <a:t>618mm</a:t>
            </a:r>
            <a:r>
              <a:rPr lang="zh-CN" altLang="en-US" sz="1441" dirty="0">
                <a:solidFill>
                  <a:prstClr val="black"/>
                </a:solidFill>
                <a:latin typeface="微软雅黑" panose="020B0503020204020204" pitchFamily="34" charset="-122"/>
                <a:ea typeface="微软雅黑" panose="020B0503020204020204" pitchFamily="34" charset="-122"/>
              </a:rPr>
              <a:t>减薄</a:t>
            </a:r>
            <a:endParaRPr lang="zh-CN" altLang="zh-CN" sz="1441" dirty="0">
              <a:solidFill>
                <a:prstClr val="black"/>
              </a:solidFill>
              <a:latin typeface="微软雅黑" panose="020B0503020204020204" pitchFamily="34" charset="-122"/>
              <a:ea typeface="微软雅黑" panose="020B0503020204020204" pitchFamily="34" charset="-122"/>
            </a:endParaRPr>
          </a:p>
        </p:txBody>
      </p:sp>
      <p:sp>
        <p:nvSpPr>
          <p:cNvPr id="60" name="标题2"/>
          <p:cNvSpPr>
            <a:spLocks noChangeArrowheads="1"/>
          </p:cNvSpPr>
          <p:nvPr/>
        </p:nvSpPr>
        <p:spPr bwMode="gray">
          <a:xfrm>
            <a:off x="4907912" y="1986208"/>
            <a:ext cx="1119155" cy="1073608"/>
          </a:xfrm>
          <a:prstGeom prst="roundRect">
            <a:avLst>
              <a:gd name="adj" fmla="val 11921"/>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solidFill>
              <a:schemeClr val="accent1"/>
            </a:solidFill>
          </a:ln>
        </p:spPr>
        <p:txBody>
          <a:bodyPr lIns="74596" tIns="37297" rIns="74596" bIns="37297" anchor="ctr"/>
          <a:lstStyle/>
          <a:p>
            <a:pPr algn="ctr" defTabSz="1098106">
              <a:lnSpc>
                <a:spcPct val="120000"/>
              </a:lnSpc>
            </a:pPr>
            <a:r>
              <a:rPr lang="zh-CN" altLang="en-US" sz="1682" b="1" dirty="0">
                <a:solidFill>
                  <a:prstClr val="black"/>
                </a:solidFill>
                <a:latin typeface="微软雅黑" panose="020B0503020204020204" pitchFamily="34" charset="-122"/>
                <a:ea typeface="微软雅黑" panose="020B0503020204020204" pitchFamily="34" charset="-122"/>
              </a:rPr>
              <a:t>产品深度</a:t>
            </a:r>
            <a:endParaRPr lang="zh-CN" altLang="zh-CN" sz="1682" b="1" dirty="0">
              <a:solidFill>
                <a:prstClr val="black"/>
              </a:solidFill>
              <a:latin typeface="微软雅黑" panose="020B0503020204020204" pitchFamily="34" charset="-122"/>
              <a:ea typeface="微软雅黑" panose="020B0503020204020204" pitchFamily="34" charset="-122"/>
            </a:endParaRPr>
          </a:p>
        </p:txBody>
      </p:sp>
      <p:sp>
        <p:nvSpPr>
          <p:cNvPr id="61" name="文本3"/>
          <p:cNvSpPr>
            <a:spLocks noChangeArrowheads="1"/>
          </p:cNvSpPr>
          <p:nvPr/>
        </p:nvSpPr>
        <p:spPr bwMode="ltGray">
          <a:xfrm>
            <a:off x="7405056" y="3343321"/>
            <a:ext cx="2464181" cy="432313"/>
          </a:xfrm>
          <a:prstGeom prst="roundRect">
            <a:avLst>
              <a:gd name="adj" fmla="val 11505"/>
            </a:avLst>
          </a:prstGeom>
          <a:noFill/>
          <a:ln w="15875" cap="flat" cmpd="sng" algn="ctr">
            <a:solidFill>
              <a:schemeClr val="tx1">
                <a:lumMod val="50000"/>
                <a:lumOff val="50000"/>
              </a:schemeClr>
            </a:solidFill>
            <a:prstDash val="solid"/>
          </a:ln>
          <a:effectLst/>
        </p:spPr>
        <p:txBody>
          <a:bodyPr lIns="74596" tIns="37297" rIns="74596" bIns="37297"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defRPr/>
            </a:pPr>
            <a:r>
              <a:rPr lang="zh-CN" altLang="en-US" sz="1441" dirty="0">
                <a:solidFill>
                  <a:prstClr val="black"/>
                </a:solidFill>
                <a:latin typeface="微软雅黑" panose="020B0503020204020204" pitchFamily="34" charset="-122"/>
                <a:ea typeface="微软雅黑" panose="020B0503020204020204" pitchFamily="34" charset="-122"/>
              </a:rPr>
              <a:t>由</a:t>
            </a:r>
            <a:r>
              <a:rPr lang="en-US" altLang="zh-CN" sz="1441" dirty="0">
                <a:solidFill>
                  <a:prstClr val="black"/>
                </a:solidFill>
                <a:latin typeface="微软雅黑" panose="020B0503020204020204" pitchFamily="34" charset="-122"/>
                <a:ea typeface="微软雅黑" panose="020B0503020204020204" pitchFamily="34" charset="-122"/>
              </a:rPr>
              <a:t>10cm</a:t>
            </a:r>
            <a:r>
              <a:rPr lang="zh-CN" altLang="en-US" sz="1441" dirty="0">
                <a:solidFill>
                  <a:prstClr val="black"/>
                </a:solidFill>
                <a:latin typeface="微软雅黑" panose="020B0503020204020204" pitchFamily="34" charset="-122"/>
                <a:ea typeface="微软雅黑" panose="020B0503020204020204" pitchFamily="34" charset="-122"/>
              </a:rPr>
              <a:t> →</a:t>
            </a:r>
            <a:r>
              <a:rPr lang="en-US" altLang="zh-CN" sz="1441" dirty="0">
                <a:solidFill>
                  <a:prstClr val="black"/>
                </a:solidFill>
                <a:latin typeface="微软雅黑" panose="020B0503020204020204" pitchFamily="34" charset="-122"/>
                <a:ea typeface="微软雅黑" panose="020B0503020204020204" pitchFamily="34" charset="-122"/>
              </a:rPr>
              <a:t>2cm</a:t>
            </a:r>
            <a:r>
              <a:rPr lang="zh-CN" altLang="en-US" sz="1441" dirty="0">
                <a:solidFill>
                  <a:prstClr val="black"/>
                </a:solidFill>
                <a:latin typeface="微软雅黑" panose="020B0503020204020204" pitchFamily="34" charset="-122"/>
                <a:ea typeface="微软雅黑" panose="020B0503020204020204" pitchFamily="34" charset="-122"/>
              </a:rPr>
              <a:t> →</a:t>
            </a:r>
            <a:r>
              <a:rPr lang="en-US" altLang="zh-CN" sz="1441" dirty="0">
                <a:solidFill>
                  <a:prstClr val="black"/>
                </a:solidFill>
                <a:latin typeface="微软雅黑" panose="020B0503020204020204" pitchFamily="34" charset="-122"/>
                <a:ea typeface="微软雅黑" panose="020B0503020204020204" pitchFamily="34" charset="-122"/>
              </a:rPr>
              <a:t>1cm</a:t>
            </a:r>
            <a:r>
              <a:rPr lang="zh-CN" altLang="en-US" sz="1441" dirty="0">
                <a:solidFill>
                  <a:prstClr val="black"/>
                </a:solidFill>
                <a:latin typeface="微软雅黑" panose="020B0503020204020204" pitchFamily="34" charset="-122"/>
                <a:ea typeface="微软雅黑" panose="020B0503020204020204" pitchFamily="34" charset="-122"/>
              </a:rPr>
              <a:t>缩小</a:t>
            </a:r>
            <a:endParaRPr lang="zh-CN" altLang="zh-CN" sz="1441" dirty="0">
              <a:solidFill>
                <a:prstClr val="black"/>
              </a:solidFill>
              <a:latin typeface="微软雅黑" panose="020B0503020204020204" pitchFamily="34" charset="-122"/>
              <a:ea typeface="微软雅黑" panose="020B0503020204020204" pitchFamily="34" charset="-122"/>
            </a:endParaRPr>
          </a:p>
        </p:txBody>
      </p:sp>
      <p:sp>
        <p:nvSpPr>
          <p:cNvPr id="62" name="标题3"/>
          <p:cNvSpPr>
            <a:spLocks noChangeArrowheads="1"/>
          </p:cNvSpPr>
          <p:nvPr/>
        </p:nvSpPr>
        <p:spPr bwMode="gray">
          <a:xfrm>
            <a:off x="7999294" y="1977133"/>
            <a:ext cx="1119153" cy="1064030"/>
          </a:xfrm>
          <a:prstGeom prst="roundRect">
            <a:avLst>
              <a:gd name="adj" fmla="val 11921"/>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solidFill>
              <a:schemeClr val="accent1"/>
            </a:solidFill>
          </a:ln>
        </p:spPr>
        <p:txBody>
          <a:bodyPr lIns="74596" tIns="37297" rIns="74596" bIns="37297" anchor="ctr"/>
          <a:lstStyle/>
          <a:p>
            <a:pPr algn="ctr" defTabSz="1098106">
              <a:lnSpc>
                <a:spcPct val="120000"/>
              </a:lnSpc>
            </a:pPr>
            <a:r>
              <a:rPr lang="zh-CN" altLang="en-US" sz="1682" b="1" dirty="0">
                <a:solidFill>
                  <a:prstClr val="black"/>
                </a:solidFill>
                <a:latin typeface="微软雅黑" panose="020B0503020204020204" pitchFamily="34" charset="-122"/>
                <a:ea typeface="微软雅黑" panose="020B0503020204020204" pitchFamily="34" charset="-122"/>
              </a:rPr>
              <a:t>预留间隙</a:t>
            </a:r>
            <a:endParaRPr lang="zh-CN" altLang="zh-CN" sz="1682" b="1" dirty="0">
              <a:solidFill>
                <a:prstClr val="black"/>
              </a:solidFill>
              <a:latin typeface="微软雅黑" panose="020B0503020204020204" pitchFamily="34" charset="-122"/>
              <a:ea typeface="微软雅黑" panose="020B0503020204020204" pitchFamily="34" charset="-122"/>
            </a:endParaRPr>
          </a:p>
        </p:txBody>
      </p:sp>
      <p:sp>
        <p:nvSpPr>
          <p:cNvPr id="64" name="任意多边形 63"/>
          <p:cNvSpPr/>
          <p:nvPr/>
        </p:nvSpPr>
        <p:spPr>
          <a:xfrm flipH="1">
            <a:off x="1208733" y="4770953"/>
            <a:ext cx="2678705" cy="1391737"/>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rgbClr val="00B0F0"/>
          </a:solidFill>
          <a:ln>
            <a:noFill/>
          </a:ln>
          <a:effectLst/>
        </p:spPr>
        <p:txBody>
          <a:bodyPr vert="horz" wrap="square" lIns="82356" tIns="41178" rIns="82356" bIns="41178" numCol="1" anchor="t" anchorCtr="0" compatLnSpc="1">
            <a:noAutofit/>
          </a:bodyPr>
          <a:lstStyle/>
          <a:p>
            <a:pPr fontAlgn="auto">
              <a:spcBef>
                <a:spcPts val="0"/>
              </a:spcBef>
              <a:spcAft>
                <a:spcPts val="0"/>
              </a:spcAft>
            </a:pPr>
            <a:endParaRPr lang="zh-CN" altLang="en-US">
              <a:solidFill>
                <a:prstClr val="black"/>
              </a:solidFill>
              <a:latin typeface="Calibri"/>
            </a:endParaRPr>
          </a:p>
        </p:txBody>
      </p:sp>
      <p:grpSp>
        <p:nvGrpSpPr>
          <p:cNvPr id="65" name="组合 53"/>
          <p:cNvGrpSpPr/>
          <p:nvPr/>
        </p:nvGrpSpPr>
        <p:grpSpPr bwMode="auto">
          <a:xfrm flipV="1">
            <a:off x="3761491" y="4770952"/>
            <a:ext cx="3297555" cy="608138"/>
            <a:chOff x="-1" y="0"/>
            <a:chExt cx="2865253" cy="506625"/>
          </a:xfrm>
          <a:solidFill>
            <a:schemeClr val="bg1">
              <a:lumMod val="50000"/>
            </a:schemeClr>
          </a:solidFill>
          <a:effectLst/>
        </p:grpSpPr>
        <p:sp>
          <p:nvSpPr>
            <p:cNvPr id="66"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defTabSz="1097205" fontAlgn="auto">
                <a:spcBef>
                  <a:spcPts val="0"/>
                </a:spcBef>
                <a:spcAft>
                  <a:spcPts val="0"/>
                </a:spcAft>
                <a:defRPr/>
              </a:pPr>
              <a:endParaRPr lang="zh-CN" altLang="zh-CN" sz="2161" kern="0" dirty="0">
                <a:solidFill>
                  <a:prstClr val="black"/>
                </a:solidFill>
                <a:latin typeface="宋体" panose="02010600030101010101" pitchFamily="2" charset="-122"/>
                <a:sym typeface="宋体" panose="02010600030101010101" pitchFamily="2" charset="-122"/>
              </a:endParaRPr>
            </a:p>
          </p:txBody>
        </p:sp>
        <p:sp>
          <p:nvSpPr>
            <p:cNvPr id="67"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defTabSz="1097205" fontAlgn="auto">
                <a:spcBef>
                  <a:spcPts val="0"/>
                </a:spcBef>
                <a:spcAft>
                  <a:spcPts val="0"/>
                </a:spcAft>
                <a:defRPr/>
              </a:pPr>
              <a:endParaRPr lang="zh-CN" altLang="zh-CN" sz="2161" kern="0" dirty="0">
                <a:solidFill>
                  <a:prstClr val="black"/>
                </a:solidFill>
                <a:latin typeface="宋体" panose="02010600030101010101" pitchFamily="2" charset="-122"/>
                <a:sym typeface="宋体" panose="02010600030101010101" pitchFamily="2" charset="-122"/>
              </a:endParaRPr>
            </a:p>
          </p:txBody>
        </p:sp>
      </p:grpSp>
      <p:sp>
        <p:nvSpPr>
          <p:cNvPr id="68" name="TextBox 56"/>
          <p:cNvSpPr>
            <a:spLocks noChangeArrowheads="1"/>
          </p:cNvSpPr>
          <p:nvPr/>
        </p:nvSpPr>
        <p:spPr bwMode="auto">
          <a:xfrm>
            <a:off x="4066375" y="4919734"/>
            <a:ext cx="2802228" cy="22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097205" fontAlgn="auto">
              <a:spcBef>
                <a:spcPts val="0"/>
              </a:spcBef>
              <a:spcAft>
                <a:spcPts val="0"/>
              </a:spcAft>
              <a:defRPr/>
            </a:pPr>
            <a:r>
              <a:rPr lang="zh-CN" altLang="en-US" sz="1441" b="1" kern="0" dirty="0">
                <a:solidFill>
                  <a:prstClr val="black"/>
                </a:solidFill>
                <a:latin typeface="微软雅黑" panose="020B0503020204020204" pitchFamily="34" charset="-122"/>
                <a:ea typeface="微软雅黑" panose="020B0503020204020204" pitchFamily="34" charset="-122"/>
                <a:sym typeface="微软雅黑" panose="020B0503020204020204" pitchFamily="34" charset="-122"/>
              </a:rPr>
              <a:t>底部散热为真嵌入的基本要求</a:t>
            </a:r>
          </a:p>
        </p:txBody>
      </p:sp>
      <p:sp>
        <p:nvSpPr>
          <p:cNvPr id="69" name="TextBox 11"/>
          <p:cNvSpPr txBox="1">
            <a:spLocks noChangeArrowheads="1"/>
          </p:cNvSpPr>
          <p:nvPr/>
        </p:nvSpPr>
        <p:spPr bwMode="auto">
          <a:xfrm>
            <a:off x="710972" y="1015167"/>
            <a:ext cx="9756849" cy="535788"/>
          </a:xfrm>
          <a:prstGeom prst="rect">
            <a:avLst/>
          </a:prstGeom>
          <a:noFill/>
          <a:ln w="9525">
            <a:noFill/>
            <a:miter lim="800000"/>
            <a:headEnd/>
            <a:tailEnd/>
          </a:ln>
        </p:spPr>
        <p:txBody>
          <a:bodyPr wrap="square">
            <a:spAutoFit/>
          </a:bodyPr>
          <a:lstStyle/>
          <a:p>
            <a:pPr marL="257375" indent="-257375" eaLnBrk="0" fontAlgn="auto" hangingPunct="0">
              <a:spcBef>
                <a:spcPts val="0"/>
              </a:spcBef>
              <a:spcAft>
                <a:spcPts val="0"/>
              </a:spcAft>
              <a:buFont typeface="Wingdings" panose="05000000000000000000" pitchFamily="2" charset="2"/>
              <a:buChar char="u"/>
            </a:pPr>
            <a:r>
              <a:rPr lang="zh-CN" altLang="en-US" sz="1441" dirty="0">
                <a:solidFill>
                  <a:prstClr val="black"/>
                </a:solidFill>
                <a:latin typeface="微软雅黑" pitchFamily="34" charset="-122"/>
                <a:ea typeface="微软雅黑" pitchFamily="34" charset="-122"/>
                <a:cs typeface="仿宋" pitchFamily="49" charset="-122"/>
              </a:rPr>
              <a:t>自由嵌入由于从解决消费者痛点出发，已成为行业重要的热点。未来从“箱体深度”的概念包装到“产品深度、预留间隙、底部散热”的产品做实，将是产品升级的重要方向。</a:t>
            </a: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8" cstate="print"/>
          <a:stretch>
            <a:fillRect/>
          </a:stretch>
        </a:blipFill>
        <a:effectLst/>
      </p:bgPr>
    </p:bg>
    <p:spTree>
      <p:nvGrpSpPr>
        <p:cNvPr id="1" name=""/>
        <p:cNvGrpSpPr/>
        <p:nvPr/>
      </p:nvGrpSpPr>
      <p:grpSpPr>
        <a:xfrm>
          <a:off x="0" y="0"/>
          <a:ext cx="0" cy="0"/>
          <a:chOff x="0" y="0"/>
          <a:chExt cx="0" cy="0"/>
        </a:xfrm>
      </p:grpSpPr>
      <p:sp>
        <p:nvSpPr>
          <p:cNvPr id="16" name="Oval 17"/>
          <p:cNvSpPr/>
          <p:nvPr/>
        </p:nvSpPr>
        <p:spPr>
          <a:xfrm>
            <a:off x="408758" y="2960832"/>
            <a:ext cx="1598097" cy="1598096"/>
          </a:xfrm>
          <a:prstGeom prst="ellipse">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pPr>
            <a:endParaRPr lang="en-US" sz="3843" b="1">
              <a:solidFill>
                <a:prstClr val="white"/>
              </a:solidFill>
              <a:ea typeface="微软雅黑" panose="020B0503020204020204" pitchFamily="34" charset="-122"/>
            </a:endParaRPr>
          </a:p>
        </p:txBody>
      </p:sp>
      <p:cxnSp>
        <p:nvCxnSpPr>
          <p:cNvPr id="17" name="îŝḷîḓé-Straight Connector 45">
            <a:extLst>
              <a:ext uri="{FF2B5EF4-FFF2-40B4-BE49-F238E27FC236}">
                <a16:creationId xmlns="" xmlns:a16="http://schemas.microsoft.com/office/drawing/2014/main" id="{C06B42EF-D574-4B94-BDE8-9659665AA883}"/>
              </a:ext>
            </a:extLst>
          </p:cNvPr>
          <p:cNvCxnSpPr/>
          <p:nvPr/>
        </p:nvCxnSpPr>
        <p:spPr>
          <a:xfrm flipV="1">
            <a:off x="1953155" y="2809493"/>
            <a:ext cx="856579" cy="444383"/>
          </a:xfrm>
          <a:prstGeom prst="line">
            <a:avLst/>
          </a:prstGeom>
          <a:ln w="12700" cmpd="sng">
            <a:solidFill>
              <a:schemeClr val="accent1"/>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8" name="îŝḷîḓé-Straight Connector 47">
            <a:extLst>
              <a:ext uri="{FF2B5EF4-FFF2-40B4-BE49-F238E27FC236}">
                <a16:creationId xmlns="" xmlns:a16="http://schemas.microsoft.com/office/drawing/2014/main" id="{22A82AE7-C77B-4D0F-959D-A1E00870CAEF}"/>
              </a:ext>
            </a:extLst>
          </p:cNvPr>
          <p:cNvCxnSpPr/>
          <p:nvPr/>
        </p:nvCxnSpPr>
        <p:spPr>
          <a:xfrm>
            <a:off x="1953156" y="4239547"/>
            <a:ext cx="773104" cy="337801"/>
          </a:xfrm>
          <a:prstGeom prst="line">
            <a:avLst/>
          </a:prstGeom>
          <a:ln w="12700" cmpd="sng">
            <a:solidFill>
              <a:schemeClr val="accent3"/>
            </a:solidFill>
            <a:prstDash val="sysDash"/>
            <a:headEnd type="none"/>
            <a:tailEnd type="oval" w="lg" len="lg"/>
          </a:ln>
          <a:effectLst/>
        </p:spPr>
        <p:style>
          <a:lnRef idx="2">
            <a:schemeClr val="accent1"/>
          </a:lnRef>
          <a:fillRef idx="0">
            <a:schemeClr val="accent1"/>
          </a:fillRef>
          <a:effectRef idx="1">
            <a:schemeClr val="accent1"/>
          </a:effectRef>
          <a:fontRef idx="minor">
            <a:schemeClr val="tx1"/>
          </a:fontRef>
        </p:style>
      </p:cxnSp>
      <p:cxnSp>
        <p:nvCxnSpPr>
          <p:cNvPr id="19" name="Straight Connector 22"/>
          <p:cNvCxnSpPr>
            <a:cxnSpLocks noChangeShapeType="1"/>
          </p:cNvCxnSpPr>
          <p:nvPr/>
        </p:nvCxnSpPr>
        <p:spPr bwMode="auto">
          <a:xfrm flipV="1">
            <a:off x="4139576" y="2719361"/>
            <a:ext cx="1513094" cy="3975"/>
          </a:xfrm>
          <a:prstGeom prst="line">
            <a:avLst/>
          </a:prstGeom>
          <a:noFill/>
          <a:ln w="6350">
            <a:solidFill>
              <a:schemeClr val="bg1"/>
            </a:solidFill>
            <a:round/>
            <a:headEnd type="oval" w="med" len="med"/>
            <a:tailEnd type="oval" w="med" len="med"/>
          </a:ln>
        </p:spPr>
      </p:cxnSp>
      <p:cxnSp>
        <p:nvCxnSpPr>
          <p:cNvPr id="20" name="Straight Connector 23"/>
          <p:cNvCxnSpPr>
            <a:cxnSpLocks noChangeShapeType="1"/>
          </p:cNvCxnSpPr>
          <p:nvPr/>
        </p:nvCxnSpPr>
        <p:spPr bwMode="auto">
          <a:xfrm flipV="1">
            <a:off x="4164447" y="4561751"/>
            <a:ext cx="1514093" cy="4323"/>
          </a:xfrm>
          <a:prstGeom prst="line">
            <a:avLst/>
          </a:prstGeom>
          <a:noFill/>
          <a:ln w="6350">
            <a:noFill/>
            <a:round/>
            <a:headEnd type="oval" w="med" len="med"/>
            <a:tailEnd type="oval" w="med" len="med"/>
          </a:ln>
        </p:spPr>
      </p:cxnSp>
      <p:sp>
        <p:nvSpPr>
          <p:cNvPr id="21" name="矩形 20"/>
          <p:cNvSpPr/>
          <p:nvPr/>
        </p:nvSpPr>
        <p:spPr>
          <a:xfrm>
            <a:off x="4099007" y="2207488"/>
            <a:ext cx="1563598" cy="369699"/>
          </a:xfrm>
          <a:prstGeom prst="rect">
            <a:avLst/>
          </a:prstGeom>
        </p:spPr>
        <p:txBody>
          <a:bodyPr wrap="square" lIns="109774" tIns="54887" rIns="109774" bIns="54887">
            <a:spAutoFit/>
          </a:bodyPr>
          <a:lstStyle/>
          <a:p>
            <a:pPr algn="ctr" fontAlgn="auto">
              <a:spcBef>
                <a:spcPts val="0"/>
              </a:spcBef>
              <a:spcAft>
                <a:spcPts val="0"/>
              </a:spcAft>
            </a:pPr>
            <a:r>
              <a:rPr lang="zh-CN" altLang="en-US" sz="1682" b="1" dirty="0">
                <a:solidFill>
                  <a:prstClr val="black"/>
                </a:solidFill>
                <a:latin typeface="微软雅黑" panose="020B0503020204020204" pitchFamily="34" charset="-122"/>
                <a:ea typeface="微软雅黑" panose="020B0503020204020204" pitchFamily="34" charset="-122"/>
              </a:rPr>
              <a:t>功能概念演化</a:t>
            </a:r>
          </a:p>
        </p:txBody>
      </p:sp>
      <p:sp>
        <p:nvSpPr>
          <p:cNvPr id="22" name="矩形 21"/>
          <p:cNvSpPr/>
          <p:nvPr/>
        </p:nvSpPr>
        <p:spPr>
          <a:xfrm>
            <a:off x="4081693" y="2884253"/>
            <a:ext cx="1580912" cy="369699"/>
          </a:xfrm>
          <a:prstGeom prst="rect">
            <a:avLst/>
          </a:prstGeom>
        </p:spPr>
        <p:txBody>
          <a:bodyPr wrap="square" lIns="109774" tIns="54887" rIns="109774" bIns="54887">
            <a:spAutoFit/>
          </a:bodyPr>
          <a:lstStyle/>
          <a:p>
            <a:pPr algn="ctr" fontAlgn="auto">
              <a:spcBef>
                <a:spcPts val="0"/>
              </a:spcBef>
              <a:spcAft>
                <a:spcPts val="0"/>
              </a:spcAft>
            </a:pPr>
            <a:r>
              <a:rPr lang="zh-CN" altLang="en-US" sz="1682" b="1" dirty="0">
                <a:solidFill>
                  <a:prstClr val="black"/>
                </a:solidFill>
                <a:latin typeface="微软雅黑" panose="020B0503020204020204" pitchFamily="34" charset="-122"/>
                <a:ea typeface="微软雅黑" panose="020B0503020204020204" pitchFamily="34" charset="-122"/>
              </a:rPr>
              <a:t>技术发展趋势</a:t>
            </a:r>
          </a:p>
        </p:txBody>
      </p:sp>
      <p:sp>
        <p:nvSpPr>
          <p:cNvPr id="23" name="PA_淘宝店chenying0907 32">
            <a:extLst>
              <a:ext uri="{FF2B5EF4-FFF2-40B4-BE49-F238E27FC236}">
                <a16:creationId xmlns="" xmlns:a16="http://schemas.microsoft.com/office/drawing/2014/main" id="{E5ADD950-C169-4230-9473-B24BBEE40594}"/>
              </a:ext>
            </a:extLst>
          </p:cNvPr>
          <p:cNvSpPr>
            <a:spLocks/>
          </p:cNvSpPr>
          <p:nvPr>
            <p:custDataLst>
              <p:tags r:id="rId1"/>
            </p:custDataLst>
          </p:nvPr>
        </p:nvSpPr>
        <p:spPr bwMode="auto">
          <a:xfrm>
            <a:off x="6441769" y="4372140"/>
            <a:ext cx="345850" cy="345850"/>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rgbClr val="97D2FF"/>
          </a:solidFill>
          <a:ln>
            <a:noFill/>
          </a:ln>
        </p:spPr>
        <p:txBody>
          <a:bodyPr/>
          <a:lstStyle/>
          <a:p>
            <a:pPr defTabSz="1087873" fontAlgn="auto">
              <a:spcBef>
                <a:spcPts val="0"/>
              </a:spcBef>
              <a:spcAft>
                <a:spcPts val="0"/>
              </a:spcAft>
              <a:defRPr/>
            </a:pPr>
            <a:endParaRPr lang="zh-CN" altLang="en-US" sz="2141" kern="0">
              <a:solidFill>
                <a:prstClr val="black"/>
              </a:solidFill>
              <a:latin typeface="等线" panose="020F0502020204030204"/>
              <a:ea typeface="等线" panose="02010600030101010101" pitchFamily="2" charset="-122"/>
            </a:endParaRPr>
          </a:p>
        </p:txBody>
      </p:sp>
      <p:sp>
        <p:nvSpPr>
          <p:cNvPr id="24" name="PA_淘宝店chenying0907 32">
            <a:extLst>
              <a:ext uri="{FF2B5EF4-FFF2-40B4-BE49-F238E27FC236}">
                <a16:creationId xmlns="" xmlns:a16="http://schemas.microsoft.com/office/drawing/2014/main" id="{E5ADD950-C169-4230-9473-B24BBEE40594}"/>
              </a:ext>
            </a:extLst>
          </p:cNvPr>
          <p:cNvSpPr>
            <a:spLocks/>
          </p:cNvSpPr>
          <p:nvPr>
            <p:custDataLst>
              <p:tags r:id="rId2"/>
            </p:custDataLst>
          </p:nvPr>
        </p:nvSpPr>
        <p:spPr bwMode="auto">
          <a:xfrm>
            <a:off x="7156823" y="2068198"/>
            <a:ext cx="345850" cy="297200"/>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rgbClr val="97D2FF"/>
          </a:solidFill>
          <a:ln>
            <a:noFill/>
          </a:ln>
        </p:spPr>
        <p:txBody>
          <a:bodyPr/>
          <a:lstStyle/>
          <a:p>
            <a:pPr defTabSz="1087873" fontAlgn="auto">
              <a:spcBef>
                <a:spcPts val="0"/>
              </a:spcBef>
              <a:spcAft>
                <a:spcPts val="0"/>
              </a:spcAft>
              <a:defRPr/>
            </a:pPr>
            <a:endParaRPr lang="zh-CN" altLang="en-US" sz="2141" kern="0">
              <a:solidFill>
                <a:prstClr val="white"/>
              </a:solidFill>
              <a:latin typeface="等线" panose="020F0502020204030204"/>
              <a:ea typeface="等线" panose="02010600030101010101" pitchFamily="2" charset="-122"/>
            </a:endParaRPr>
          </a:p>
        </p:txBody>
      </p:sp>
      <p:sp>
        <p:nvSpPr>
          <p:cNvPr id="25" name="PA_淘宝店chenying0907 32">
            <a:extLst>
              <a:ext uri="{FF2B5EF4-FFF2-40B4-BE49-F238E27FC236}">
                <a16:creationId xmlns="" xmlns:a16="http://schemas.microsoft.com/office/drawing/2014/main" id="{E5ADD950-C169-4230-9473-B24BBEE40594}"/>
              </a:ext>
            </a:extLst>
          </p:cNvPr>
          <p:cNvSpPr>
            <a:spLocks/>
          </p:cNvSpPr>
          <p:nvPr>
            <p:custDataLst>
              <p:tags r:id="rId3"/>
            </p:custDataLst>
          </p:nvPr>
        </p:nvSpPr>
        <p:spPr bwMode="auto">
          <a:xfrm>
            <a:off x="8898580" y="2068197"/>
            <a:ext cx="345850" cy="345850"/>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rgbClr val="97D2FF"/>
          </a:solidFill>
          <a:ln>
            <a:noFill/>
          </a:ln>
        </p:spPr>
        <p:txBody>
          <a:bodyPr/>
          <a:lstStyle/>
          <a:p>
            <a:pPr defTabSz="1087873" fontAlgn="auto">
              <a:spcBef>
                <a:spcPts val="0"/>
              </a:spcBef>
              <a:spcAft>
                <a:spcPts val="0"/>
              </a:spcAft>
              <a:defRPr/>
            </a:pPr>
            <a:endParaRPr lang="zh-CN" altLang="en-US" sz="2141" kern="0">
              <a:solidFill>
                <a:prstClr val="white"/>
              </a:solidFill>
              <a:latin typeface="等线" panose="020F0502020204030204"/>
              <a:ea typeface="等线" panose="02010600030101010101" pitchFamily="2" charset="-122"/>
            </a:endParaRPr>
          </a:p>
        </p:txBody>
      </p:sp>
      <p:sp>
        <p:nvSpPr>
          <p:cNvPr id="26" name="矩形 25"/>
          <p:cNvSpPr/>
          <p:nvPr/>
        </p:nvSpPr>
        <p:spPr>
          <a:xfrm>
            <a:off x="4099007" y="4496644"/>
            <a:ext cx="1563598" cy="369699"/>
          </a:xfrm>
          <a:prstGeom prst="rect">
            <a:avLst/>
          </a:prstGeom>
        </p:spPr>
        <p:txBody>
          <a:bodyPr wrap="square" lIns="109774" tIns="54887" rIns="109774" bIns="54887">
            <a:spAutoFit/>
          </a:bodyPr>
          <a:lstStyle/>
          <a:p>
            <a:pPr algn="ctr" fontAlgn="auto">
              <a:spcBef>
                <a:spcPts val="0"/>
              </a:spcBef>
              <a:spcAft>
                <a:spcPts val="0"/>
              </a:spcAft>
            </a:pPr>
            <a:r>
              <a:rPr lang="zh-CN" altLang="en-US" sz="1682" b="1" dirty="0">
                <a:solidFill>
                  <a:prstClr val="black"/>
                </a:solidFill>
                <a:latin typeface="微软雅黑" panose="020B0503020204020204" pitchFamily="34" charset="-122"/>
                <a:ea typeface="微软雅黑" panose="020B0503020204020204" pitchFamily="34" charset="-122"/>
              </a:rPr>
              <a:t>门类结构细分</a:t>
            </a:r>
          </a:p>
        </p:txBody>
      </p:sp>
      <p:grpSp>
        <p:nvGrpSpPr>
          <p:cNvPr id="27" name="组合 26"/>
          <p:cNvGrpSpPr/>
          <p:nvPr/>
        </p:nvGrpSpPr>
        <p:grpSpPr>
          <a:xfrm>
            <a:off x="3015871" y="4681456"/>
            <a:ext cx="894189" cy="662310"/>
            <a:chOff x="144015" y="1463510"/>
            <a:chExt cx="2322578" cy="975673"/>
          </a:xfrm>
          <a:solidFill>
            <a:srgbClr val="0070C0"/>
          </a:solidFill>
        </p:grpSpPr>
        <p:sp>
          <p:nvSpPr>
            <p:cNvPr id="28" name="圆角矩形 27"/>
            <p:cNvSpPr/>
            <p:nvPr/>
          </p:nvSpPr>
          <p:spPr>
            <a:xfrm>
              <a:off x="144015" y="1463510"/>
              <a:ext cx="2322578" cy="975673"/>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solidFill>
                <a:schemeClr val="accent1"/>
              </a:solidFill>
            </a:ln>
          </p:spPr>
        </p:sp>
        <p:sp>
          <p:nvSpPr>
            <p:cNvPr id="29" name="圆角矩形 4"/>
            <p:cNvSpPr/>
            <p:nvPr/>
          </p:nvSpPr>
          <p:spPr>
            <a:xfrm>
              <a:off x="298695" y="1677778"/>
              <a:ext cx="2069995" cy="547137"/>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pPr>
              <a:r>
                <a:rPr lang="zh-CN" altLang="en-US" sz="1682" b="1" dirty="0">
                  <a:solidFill>
                    <a:prstClr val="white"/>
                  </a:solidFill>
                  <a:ea typeface="微软雅黑" panose="020B0503020204020204" pitchFamily="34" charset="-122"/>
                </a:rPr>
                <a:t>分类存储</a:t>
              </a:r>
            </a:p>
          </p:txBody>
        </p:sp>
      </p:grpSp>
      <p:grpSp>
        <p:nvGrpSpPr>
          <p:cNvPr id="30" name="组合 29"/>
          <p:cNvGrpSpPr/>
          <p:nvPr/>
        </p:nvGrpSpPr>
        <p:grpSpPr>
          <a:xfrm>
            <a:off x="3060734" y="2337686"/>
            <a:ext cx="894189" cy="662310"/>
            <a:chOff x="144015" y="1463510"/>
            <a:chExt cx="2322578" cy="975673"/>
          </a:xfrm>
          <a:solidFill>
            <a:srgbClr val="0070C0"/>
          </a:solidFill>
        </p:grpSpPr>
        <p:sp>
          <p:nvSpPr>
            <p:cNvPr id="31" name="圆角矩形 30"/>
            <p:cNvSpPr/>
            <p:nvPr/>
          </p:nvSpPr>
          <p:spPr>
            <a:xfrm>
              <a:off x="144015" y="1463510"/>
              <a:ext cx="2322578" cy="975673"/>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solidFill>
                <a:schemeClr val="accent1"/>
              </a:solidFill>
            </a:ln>
          </p:spPr>
        </p:sp>
        <p:sp>
          <p:nvSpPr>
            <p:cNvPr id="32" name="圆角矩形 4"/>
            <p:cNvSpPr/>
            <p:nvPr/>
          </p:nvSpPr>
          <p:spPr>
            <a:xfrm>
              <a:off x="298695" y="1677778"/>
              <a:ext cx="2069995" cy="547137"/>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pPr>
              <a:r>
                <a:rPr lang="zh-CN" altLang="en-US" sz="1682" b="1" dirty="0">
                  <a:solidFill>
                    <a:prstClr val="white"/>
                  </a:solidFill>
                  <a:ea typeface="微软雅黑" panose="020B0503020204020204" pitchFamily="34" charset="-122"/>
                </a:rPr>
                <a:t>精细存储</a:t>
              </a:r>
            </a:p>
          </p:txBody>
        </p:sp>
      </p:grpSp>
      <p:grpSp>
        <p:nvGrpSpPr>
          <p:cNvPr id="34" name="组合 33"/>
          <p:cNvGrpSpPr/>
          <p:nvPr/>
        </p:nvGrpSpPr>
        <p:grpSpPr>
          <a:xfrm>
            <a:off x="7424254" y="2744879"/>
            <a:ext cx="3215891" cy="736915"/>
            <a:chOff x="144015" y="1463510"/>
            <a:chExt cx="2322578" cy="975673"/>
          </a:xfrm>
          <a:solidFill>
            <a:srgbClr val="0070C0"/>
          </a:solidFill>
        </p:grpSpPr>
        <p:sp>
          <p:nvSpPr>
            <p:cNvPr id="35" name="圆角矩形 34"/>
            <p:cNvSpPr/>
            <p:nvPr/>
          </p:nvSpPr>
          <p:spPr>
            <a:xfrm>
              <a:off x="144015" y="1463510"/>
              <a:ext cx="2322578" cy="975673"/>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solidFill>
                <a:schemeClr val="accent1"/>
              </a:solidFill>
            </a:ln>
          </p:spPr>
        </p:sp>
        <p:sp>
          <p:nvSpPr>
            <p:cNvPr id="36" name="圆角矩形 4"/>
            <p:cNvSpPr/>
            <p:nvPr/>
          </p:nvSpPr>
          <p:spPr>
            <a:xfrm>
              <a:off x="200652" y="1491149"/>
              <a:ext cx="2224356" cy="94803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pPr>
              <a:r>
                <a:rPr lang="zh-CN" altLang="en-US" sz="1682" b="1" dirty="0">
                  <a:solidFill>
                    <a:prstClr val="white"/>
                  </a:solidFill>
                  <a:ea typeface="微软雅黑" panose="020B0503020204020204" pitchFamily="34" charset="-122"/>
                </a:rPr>
                <a:t>温度精控</a:t>
              </a:r>
            </a:p>
            <a:p>
              <a:pPr algn="ctr" fontAlgn="auto">
                <a:spcBef>
                  <a:spcPts val="0"/>
                </a:spcBef>
                <a:spcAft>
                  <a:spcPts val="0"/>
                </a:spcAft>
              </a:pPr>
              <a:r>
                <a:rPr lang="zh-CN" altLang="en-US" sz="1682" b="1" dirty="0">
                  <a:solidFill>
                    <a:prstClr val="white"/>
                  </a:solidFill>
                  <a:ea typeface="微软雅黑" panose="020B0503020204020204" pitchFamily="34" charset="-122"/>
                </a:rPr>
                <a:t>冷冻：</a:t>
              </a:r>
              <a:r>
                <a:rPr lang="en-US" altLang="zh-CN" sz="1682" b="1" dirty="0">
                  <a:solidFill>
                    <a:prstClr val="white"/>
                  </a:solidFill>
                  <a:ea typeface="微软雅黑" panose="020B0503020204020204" pitchFamily="34" charset="-122"/>
                </a:rPr>
                <a:t>-24~-32</a:t>
              </a:r>
              <a:r>
                <a:rPr lang="zh-CN" altLang="en-US" sz="1682" b="1" dirty="0">
                  <a:solidFill>
                    <a:prstClr val="white"/>
                  </a:solidFill>
                  <a:ea typeface="微软雅黑" panose="020B0503020204020204" pitchFamily="34" charset="-122"/>
                </a:rPr>
                <a:t>℃，</a:t>
              </a:r>
            </a:p>
            <a:p>
              <a:pPr algn="ctr" fontAlgn="auto">
                <a:spcBef>
                  <a:spcPts val="0"/>
                </a:spcBef>
                <a:spcAft>
                  <a:spcPts val="0"/>
                </a:spcAft>
              </a:pPr>
              <a:r>
                <a:rPr lang="zh-CN" altLang="en-US" sz="1682" b="1" dirty="0">
                  <a:solidFill>
                    <a:prstClr val="white"/>
                  </a:solidFill>
                  <a:ea typeface="微软雅黑" panose="020B0503020204020204" pitchFamily="34" charset="-122"/>
                </a:rPr>
                <a:t>冷藏：</a:t>
              </a:r>
              <a:r>
                <a:rPr lang="en-US" altLang="zh-CN" sz="1682" b="1" dirty="0">
                  <a:solidFill>
                    <a:prstClr val="white"/>
                  </a:solidFill>
                  <a:ea typeface="微软雅黑" panose="020B0503020204020204" pitchFamily="34" charset="-122"/>
                </a:rPr>
                <a:t>08~40</a:t>
              </a:r>
              <a:r>
                <a:rPr lang="zh-CN" altLang="en-US" sz="1682" b="1" dirty="0">
                  <a:solidFill>
                    <a:prstClr val="white"/>
                  </a:solidFill>
                  <a:ea typeface="微软雅黑" panose="020B0503020204020204" pitchFamily="34" charset="-122"/>
                </a:rPr>
                <a:t>℃，</a:t>
              </a:r>
            </a:p>
          </p:txBody>
        </p:sp>
      </p:grpSp>
      <p:grpSp>
        <p:nvGrpSpPr>
          <p:cNvPr id="37" name="组合 36"/>
          <p:cNvGrpSpPr/>
          <p:nvPr/>
        </p:nvGrpSpPr>
        <p:grpSpPr>
          <a:xfrm>
            <a:off x="5809811" y="1856818"/>
            <a:ext cx="1414635" cy="691700"/>
            <a:chOff x="144015" y="1463510"/>
            <a:chExt cx="2322578" cy="975673"/>
          </a:xfrm>
          <a:solidFill>
            <a:srgbClr val="0070C0"/>
          </a:solidFill>
        </p:grpSpPr>
        <p:sp>
          <p:nvSpPr>
            <p:cNvPr id="38" name="圆角矩形 37"/>
            <p:cNvSpPr/>
            <p:nvPr/>
          </p:nvSpPr>
          <p:spPr>
            <a:xfrm>
              <a:off x="144015" y="1463510"/>
              <a:ext cx="2322578" cy="975673"/>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solidFill>
                <a:schemeClr val="accent1"/>
              </a:solidFill>
            </a:ln>
          </p:spPr>
        </p:sp>
        <p:sp>
          <p:nvSpPr>
            <p:cNvPr id="39" name="圆角矩形 4"/>
            <p:cNvSpPr/>
            <p:nvPr/>
          </p:nvSpPr>
          <p:spPr>
            <a:xfrm>
              <a:off x="298695" y="1677778"/>
              <a:ext cx="2069995" cy="547137"/>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pPr>
              <a:r>
                <a:rPr lang="zh-CN" altLang="en-US" sz="1682" b="1" dirty="0">
                  <a:solidFill>
                    <a:prstClr val="white"/>
                  </a:solidFill>
                  <a:ea typeface="微软雅黑" panose="020B0503020204020204" pitchFamily="34" charset="-122"/>
                </a:rPr>
                <a:t>干湿分储</a:t>
              </a:r>
            </a:p>
          </p:txBody>
        </p:sp>
      </p:grpSp>
      <p:grpSp>
        <p:nvGrpSpPr>
          <p:cNvPr id="40" name="组合 39"/>
          <p:cNvGrpSpPr/>
          <p:nvPr/>
        </p:nvGrpSpPr>
        <p:grpSpPr>
          <a:xfrm>
            <a:off x="7507190" y="1856818"/>
            <a:ext cx="1429074" cy="691700"/>
            <a:chOff x="144015" y="1463510"/>
            <a:chExt cx="2322578" cy="975673"/>
          </a:xfrm>
          <a:solidFill>
            <a:srgbClr val="0070C0"/>
          </a:solidFill>
        </p:grpSpPr>
        <p:sp>
          <p:nvSpPr>
            <p:cNvPr id="41" name="圆角矩形 40"/>
            <p:cNvSpPr/>
            <p:nvPr/>
          </p:nvSpPr>
          <p:spPr>
            <a:xfrm>
              <a:off x="144015" y="1463510"/>
              <a:ext cx="2322578" cy="975673"/>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solidFill>
                <a:schemeClr val="accent1"/>
              </a:solidFill>
            </a:ln>
          </p:spPr>
        </p:sp>
        <p:sp>
          <p:nvSpPr>
            <p:cNvPr id="42" name="圆角矩形 4"/>
            <p:cNvSpPr/>
            <p:nvPr/>
          </p:nvSpPr>
          <p:spPr>
            <a:xfrm>
              <a:off x="298695" y="1677778"/>
              <a:ext cx="2069995" cy="547137"/>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pPr>
              <a:r>
                <a:rPr lang="zh-CN" altLang="en-US" sz="1682" b="1" dirty="0">
                  <a:solidFill>
                    <a:prstClr val="white"/>
                  </a:solidFill>
                  <a:ea typeface="微软雅黑" panose="020B0503020204020204" pitchFamily="34" charset="-122"/>
                </a:rPr>
                <a:t>生熟分储</a:t>
              </a:r>
            </a:p>
          </p:txBody>
        </p:sp>
      </p:grpSp>
      <p:grpSp>
        <p:nvGrpSpPr>
          <p:cNvPr id="43" name="组合 42"/>
          <p:cNvGrpSpPr/>
          <p:nvPr/>
        </p:nvGrpSpPr>
        <p:grpSpPr>
          <a:xfrm>
            <a:off x="9274123" y="1870828"/>
            <a:ext cx="1366021" cy="691700"/>
            <a:chOff x="144015" y="1463510"/>
            <a:chExt cx="2322578" cy="975673"/>
          </a:xfrm>
          <a:solidFill>
            <a:srgbClr val="0070C0"/>
          </a:solidFill>
        </p:grpSpPr>
        <p:sp>
          <p:nvSpPr>
            <p:cNvPr id="45" name="圆角矩形 44"/>
            <p:cNvSpPr/>
            <p:nvPr/>
          </p:nvSpPr>
          <p:spPr>
            <a:xfrm>
              <a:off x="144015" y="1463510"/>
              <a:ext cx="2322578" cy="975673"/>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solidFill>
                <a:schemeClr val="accent1"/>
              </a:solidFill>
            </a:ln>
          </p:spPr>
        </p:sp>
        <p:sp>
          <p:nvSpPr>
            <p:cNvPr id="46" name="圆角矩形 4"/>
            <p:cNvSpPr/>
            <p:nvPr/>
          </p:nvSpPr>
          <p:spPr>
            <a:xfrm>
              <a:off x="298695" y="1677778"/>
              <a:ext cx="2069995" cy="547137"/>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pPr>
              <a:r>
                <a:rPr lang="zh-CN" altLang="en-US" sz="1682" b="1" dirty="0">
                  <a:solidFill>
                    <a:prstClr val="white"/>
                  </a:solidFill>
                  <a:ea typeface="微软雅黑" panose="020B0503020204020204" pitchFamily="34" charset="-122"/>
                </a:rPr>
                <a:t>精细分储</a:t>
              </a:r>
            </a:p>
          </p:txBody>
        </p:sp>
      </p:grpSp>
      <p:grpSp>
        <p:nvGrpSpPr>
          <p:cNvPr id="47" name="组合 46"/>
          <p:cNvGrpSpPr/>
          <p:nvPr/>
        </p:nvGrpSpPr>
        <p:grpSpPr>
          <a:xfrm>
            <a:off x="5797648" y="2735194"/>
            <a:ext cx="1426798" cy="746600"/>
            <a:chOff x="144015" y="1463510"/>
            <a:chExt cx="2322578" cy="975673"/>
          </a:xfrm>
          <a:solidFill>
            <a:srgbClr val="0070C0"/>
          </a:solidFill>
        </p:grpSpPr>
        <p:sp>
          <p:nvSpPr>
            <p:cNvPr id="48" name="圆角矩形 47"/>
            <p:cNvSpPr/>
            <p:nvPr/>
          </p:nvSpPr>
          <p:spPr>
            <a:xfrm>
              <a:off x="144015" y="1463510"/>
              <a:ext cx="2322578" cy="975673"/>
            </a:xfrm>
            <a:prstGeom prst="round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solidFill>
                <a:schemeClr val="accent1"/>
              </a:solidFill>
            </a:ln>
          </p:spPr>
        </p:sp>
        <p:sp>
          <p:nvSpPr>
            <p:cNvPr id="49" name="圆角矩形 4"/>
            <p:cNvSpPr/>
            <p:nvPr/>
          </p:nvSpPr>
          <p:spPr>
            <a:xfrm>
              <a:off x="298695" y="1483700"/>
              <a:ext cx="2069994" cy="901464"/>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lin ang="0" scaled="1"/>
              <a:tileRect/>
            </a:gradFill>
            <a:ln>
              <a:noFill/>
            </a:ln>
          </p:spPr>
          <p:txBody>
            <a:bodyPr anchor="ctr"/>
            <a:lstStyle/>
            <a:p>
              <a:pPr algn="ctr" fontAlgn="auto">
                <a:spcBef>
                  <a:spcPts val="0"/>
                </a:spcBef>
                <a:spcAft>
                  <a:spcPts val="0"/>
                </a:spcAft>
              </a:pPr>
              <a:r>
                <a:rPr lang="zh-CN" altLang="en-US" sz="1682" b="1" dirty="0">
                  <a:solidFill>
                    <a:prstClr val="white"/>
                  </a:solidFill>
                  <a:ea typeface="微软雅黑" panose="020B0503020204020204" pitchFamily="34" charset="-122"/>
                </a:rPr>
                <a:t>湿度精控</a:t>
              </a:r>
            </a:p>
            <a:p>
              <a:pPr algn="ctr" fontAlgn="auto">
                <a:spcBef>
                  <a:spcPts val="0"/>
                </a:spcBef>
                <a:spcAft>
                  <a:spcPts val="0"/>
                </a:spcAft>
              </a:pPr>
              <a:r>
                <a:rPr lang="en-US" altLang="zh-CN" sz="1682" b="1" dirty="0">
                  <a:solidFill>
                    <a:prstClr val="white"/>
                  </a:solidFill>
                  <a:ea typeface="微软雅黑" panose="020B0503020204020204" pitchFamily="34" charset="-122"/>
                </a:rPr>
                <a:t>40%~90%</a:t>
              </a:r>
            </a:p>
          </p:txBody>
        </p:sp>
      </p:grpSp>
      <p:cxnSp>
        <p:nvCxnSpPr>
          <p:cNvPr id="51" name="Straight Connector 22"/>
          <p:cNvCxnSpPr>
            <a:cxnSpLocks noChangeShapeType="1"/>
          </p:cNvCxnSpPr>
          <p:nvPr/>
        </p:nvCxnSpPr>
        <p:spPr bwMode="auto">
          <a:xfrm flipV="1">
            <a:off x="4149510" y="5012611"/>
            <a:ext cx="1513094" cy="3975"/>
          </a:xfrm>
          <a:prstGeom prst="line">
            <a:avLst/>
          </a:prstGeom>
          <a:noFill/>
          <a:ln w="6350">
            <a:solidFill>
              <a:schemeClr val="bg1"/>
            </a:solidFill>
            <a:round/>
            <a:headEnd type="oval" w="med" len="med"/>
            <a:tailEnd type="oval" w="med" len="med"/>
          </a:ln>
        </p:spPr>
      </p:cxnSp>
      <p:sp>
        <p:nvSpPr>
          <p:cNvPr id="52" name="PA_淘宝店chenying0907 32">
            <a:extLst>
              <a:ext uri="{FF2B5EF4-FFF2-40B4-BE49-F238E27FC236}">
                <a16:creationId xmlns="" xmlns:a16="http://schemas.microsoft.com/office/drawing/2014/main" id="{E5ADD950-C169-4230-9473-B24BBEE40594}"/>
              </a:ext>
            </a:extLst>
          </p:cNvPr>
          <p:cNvSpPr>
            <a:spLocks/>
          </p:cNvSpPr>
          <p:nvPr>
            <p:custDataLst>
              <p:tags r:id="rId4"/>
            </p:custDataLst>
          </p:nvPr>
        </p:nvSpPr>
        <p:spPr bwMode="auto">
          <a:xfrm>
            <a:off x="6477548" y="5278365"/>
            <a:ext cx="345850" cy="345850"/>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rgbClr val="97D2FF"/>
          </a:solidFill>
          <a:ln>
            <a:noFill/>
          </a:ln>
        </p:spPr>
        <p:txBody>
          <a:bodyPr/>
          <a:lstStyle/>
          <a:p>
            <a:pPr defTabSz="1087873" fontAlgn="auto">
              <a:spcBef>
                <a:spcPts val="0"/>
              </a:spcBef>
              <a:spcAft>
                <a:spcPts val="0"/>
              </a:spcAft>
              <a:defRPr/>
            </a:pPr>
            <a:endParaRPr lang="zh-CN" altLang="en-US" sz="2141" kern="0">
              <a:solidFill>
                <a:prstClr val="black"/>
              </a:solidFill>
              <a:latin typeface="等线" panose="020F0502020204030204"/>
              <a:ea typeface="等线" panose="02010600030101010101" pitchFamily="2" charset="-122"/>
            </a:endParaRPr>
          </a:p>
        </p:txBody>
      </p:sp>
      <p:sp>
        <p:nvSpPr>
          <p:cNvPr id="54" name="PA_淘宝店chenying0907 32">
            <a:extLst>
              <a:ext uri="{FF2B5EF4-FFF2-40B4-BE49-F238E27FC236}">
                <a16:creationId xmlns="" xmlns:a16="http://schemas.microsoft.com/office/drawing/2014/main" id="{E5ADD950-C169-4230-9473-B24BBEE40594}"/>
              </a:ext>
            </a:extLst>
          </p:cNvPr>
          <p:cNvSpPr>
            <a:spLocks/>
          </p:cNvSpPr>
          <p:nvPr>
            <p:custDataLst>
              <p:tags r:id="rId5"/>
            </p:custDataLst>
          </p:nvPr>
        </p:nvSpPr>
        <p:spPr bwMode="auto">
          <a:xfrm>
            <a:off x="8435364" y="4368649"/>
            <a:ext cx="345850" cy="345850"/>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rgbClr val="97D2FF"/>
          </a:solidFill>
          <a:ln>
            <a:noFill/>
          </a:ln>
        </p:spPr>
        <p:txBody>
          <a:bodyPr/>
          <a:lstStyle/>
          <a:p>
            <a:pPr defTabSz="1087873" fontAlgn="auto">
              <a:spcBef>
                <a:spcPts val="0"/>
              </a:spcBef>
              <a:spcAft>
                <a:spcPts val="0"/>
              </a:spcAft>
              <a:defRPr/>
            </a:pPr>
            <a:endParaRPr lang="zh-CN" altLang="en-US" sz="2141" kern="0">
              <a:solidFill>
                <a:prstClr val="black"/>
              </a:solidFill>
              <a:latin typeface="等线" panose="020F0502020204030204"/>
              <a:ea typeface="等线" panose="02010600030101010101" pitchFamily="2" charset="-122"/>
            </a:endParaRPr>
          </a:p>
        </p:txBody>
      </p:sp>
      <p:sp>
        <p:nvSpPr>
          <p:cNvPr id="55" name="PA_淘宝店chenying0907 32">
            <a:extLst>
              <a:ext uri="{FF2B5EF4-FFF2-40B4-BE49-F238E27FC236}">
                <a16:creationId xmlns="" xmlns:a16="http://schemas.microsoft.com/office/drawing/2014/main" id="{E5ADD950-C169-4230-9473-B24BBEE40594}"/>
              </a:ext>
            </a:extLst>
          </p:cNvPr>
          <p:cNvSpPr>
            <a:spLocks/>
          </p:cNvSpPr>
          <p:nvPr>
            <p:custDataLst>
              <p:tags r:id="rId6"/>
            </p:custDataLst>
          </p:nvPr>
        </p:nvSpPr>
        <p:spPr bwMode="auto">
          <a:xfrm>
            <a:off x="8472245" y="5291084"/>
            <a:ext cx="345850" cy="345850"/>
          </a:xfrm>
          <a:custGeom>
            <a:avLst/>
            <a:gdLst>
              <a:gd name="T0" fmla="*/ 0 w 170"/>
              <a:gd name="T1" fmla="*/ 0 h 251"/>
              <a:gd name="T2" fmla="*/ 92 w 170"/>
              <a:gd name="T3" fmla="*/ 126 h 251"/>
              <a:gd name="T4" fmla="*/ 0 w 170"/>
              <a:gd name="T5" fmla="*/ 251 h 251"/>
              <a:gd name="T6" fmla="*/ 79 w 170"/>
              <a:gd name="T7" fmla="*/ 251 h 251"/>
              <a:gd name="T8" fmla="*/ 170 w 170"/>
              <a:gd name="T9" fmla="*/ 126 h 251"/>
              <a:gd name="T10" fmla="*/ 79 w 170"/>
              <a:gd name="T11" fmla="*/ 0 h 251"/>
              <a:gd name="T12" fmla="*/ 0 w 170"/>
              <a:gd name="T13" fmla="*/ 0 h 251"/>
            </a:gdLst>
            <a:ahLst/>
            <a:cxnLst>
              <a:cxn ang="0">
                <a:pos x="T0" y="T1"/>
              </a:cxn>
              <a:cxn ang="0">
                <a:pos x="T2" y="T3"/>
              </a:cxn>
              <a:cxn ang="0">
                <a:pos x="T4" y="T5"/>
              </a:cxn>
              <a:cxn ang="0">
                <a:pos x="T6" y="T7"/>
              </a:cxn>
              <a:cxn ang="0">
                <a:pos x="T8" y="T9"/>
              </a:cxn>
              <a:cxn ang="0">
                <a:pos x="T10" y="T11"/>
              </a:cxn>
              <a:cxn ang="0">
                <a:pos x="T12" y="T13"/>
              </a:cxn>
            </a:cxnLst>
            <a:rect l="0" t="0" r="r" b="b"/>
            <a:pathLst>
              <a:path w="170" h="251">
                <a:moveTo>
                  <a:pt x="0" y="0"/>
                </a:moveTo>
                <a:lnTo>
                  <a:pt x="92" y="126"/>
                </a:lnTo>
                <a:lnTo>
                  <a:pt x="0" y="251"/>
                </a:lnTo>
                <a:lnTo>
                  <a:pt x="79" y="251"/>
                </a:lnTo>
                <a:lnTo>
                  <a:pt x="170" y="126"/>
                </a:lnTo>
                <a:lnTo>
                  <a:pt x="79" y="0"/>
                </a:lnTo>
                <a:lnTo>
                  <a:pt x="0" y="0"/>
                </a:lnTo>
                <a:close/>
              </a:path>
            </a:pathLst>
          </a:custGeom>
          <a:solidFill>
            <a:srgbClr val="97D2FF"/>
          </a:solidFill>
          <a:ln>
            <a:noFill/>
          </a:ln>
        </p:spPr>
        <p:txBody>
          <a:bodyPr/>
          <a:lstStyle/>
          <a:p>
            <a:pPr defTabSz="1087873" fontAlgn="auto">
              <a:spcBef>
                <a:spcPts val="0"/>
              </a:spcBef>
              <a:spcAft>
                <a:spcPts val="0"/>
              </a:spcAft>
              <a:defRPr/>
            </a:pPr>
            <a:endParaRPr lang="zh-CN" altLang="en-US" sz="2141" kern="0">
              <a:solidFill>
                <a:prstClr val="black"/>
              </a:solidFill>
              <a:latin typeface="等线" panose="020F0502020204030204"/>
              <a:ea typeface="等线" panose="02010600030101010101" pitchFamily="2" charset="-122"/>
            </a:endParaRPr>
          </a:p>
        </p:txBody>
      </p:sp>
      <p:pic>
        <p:nvPicPr>
          <p:cNvPr id="56" name="图片 55"/>
          <p:cNvPicPr>
            <a:picLocks noChangeAspect="1"/>
          </p:cNvPicPr>
          <p:nvPr/>
        </p:nvPicPr>
        <p:blipFill>
          <a:blip r:embed="rId9" cstate="print"/>
          <a:stretch>
            <a:fillRect/>
          </a:stretch>
        </p:blipFill>
        <p:spPr>
          <a:xfrm>
            <a:off x="5851326" y="4067109"/>
            <a:ext cx="453928" cy="873597"/>
          </a:xfrm>
          <a:prstGeom prst="rect">
            <a:avLst/>
          </a:prstGeom>
        </p:spPr>
      </p:pic>
      <p:pic>
        <p:nvPicPr>
          <p:cNvPr id="57" name="图片 56"/>
          <p:cNvPicPr>
            <a:picLocks noChangeAspect="1"/>
          </p:cNvPicPr>
          <p:nvPr/>
        </p:nvPicPr>
        <p:blipFill>
          <a:blip r:embed="rId10" cstate="print"/>
          <a:stretch>
            <a:fillRect/>
          </a:stretch>
        </p:blipFill>
        <p:spPr>
          <a:xfrm>
            <a:off x="6927782" y="4067109"/>
            <a:ext cx="453928" cy="856468"/>
          </a:xfrm>
          <a:prstGeom prst="rect">
            <a:avLst/>
          </a:prstGeom>
        </p:spPr>
      </p:pic>
      <p:pic>
        <p:nvPicPr>
          <p:cNvPr id="58" name="图片 57"/>
          <p:cNvPicPr>
            <a:picLocks noChangeAspect="1"/>
          </p:cNvPicPr>
          <p:nvPr/>
        </p:nvPicPr>
        <p:blipFill>
          <a:blip r:embed="rId11" cstate="print"/>
          <a:stretch>
            <a:fillRect/>
          </a:stretch>
        </p:blipFill>
        <p:spPr>
          <a:xfrm>
            <a:off x="8965393" y="4067109"/>
            <a:ext cx="453928" cy="865032"/>
          </a:xfrm>
          <a:prstGeom prst="rect">
            <a:avLst/>
          </a:prstGeom>
        </p:spPr>
      </p:pic>
      <p:pic>
        <p:nvPicPr>
          <p:cNvPr id="65" name="图片 64"/>
          <p:cNvPicPr>
            <a:picLocks noChangeAspect="1"/>
          </p:cNvPicPr>
          <p:nvPr/>
        </p:nvPicPr>
        <p:blipFill>
          <a:blip r:embed="rId12" cstate="print"/>
          <a:stretch>
            <a:fillRect/>
          </a:stretch>
        </p:blipFill>
        <p:spPr>
          <a:xfrm>
            <a:off x="7730703" y="4067109"/>
            <a:ext cx="453928" cy="865032"/>
          </a:xfrm>
          <a:prstGeom prst="rect">
            <a:avLst/>
          </a:prstGeom>
        </p:spPr>
      </p:pic>
      <p:pic>
        <p:nvPicPr>
          <p:cNvPr id="70" name="图片 69"/>
          <p:cNvPicPr>
            <a:picLocks noChangeAspect="1"/>
          </p:cNvPicPr>
          <p:nvPr/>
        </p:nvPicPr>
        <p:blipFill>
          <a:blip r:embed="rId13" cstate="print"/>
          <a:stretch>
            <a:fillRect/>
          </a:stretch>
        </p:blipFill>
        <p:spPr>
          <a:xfrm>
            <a:off x="5851326" y="5140084"/>
            <a:ext cx="453928" cy="840606"/>
          </a:xfrm>
          <a:prstGeom prst="rect">
            <a:avLst/>
          </a:prstGeom>
        </p:spPr>
      </p:pic>
      <p:pic>
        <p:nvPicPr>
          <p:cNvPr id="71" name="图片 70"/>
          <p:cNvPicPr>
            <a:picLocks noChangeAspect="1"/>
          </p:cNvPicPr>
          <p:nvPr/>
        </p:nvPicPr>
        <p:blipFill>
          <a:blip r:embed="rId14" cstate="print"/>
          <a:stretch>
            <a:fillRect/>
          </a:stretch>
        </p:blipFill>
        <p:spPr>
          <a:xfrm>
            <a:off x="6921415" y="5115658"/>
            <a:ext cx="453928" cy="865032"/>
          </a:xfrm>
          <a:prstGeom prst="rect">
            <a:avLst/>
          </a:prstGeom>
        </p:spPr>
      </p:pic>
      <p:pic>
        <p:nvPicPr>
          <p:cNvPr id="72" name="图片 71"/>
          <p:cNvPicPr>
            <a:picLocks noChangeAspect="1"/>
          </p:cNvPicPr>
          <p:nvPr/>
        </p:nvPicPr>
        <p:blipFill>
          <a:blip r:embed="rId15" cstate="print"/>
          <a:stretch>
            <a:fillRect/>
          </a:stretch>
        </p:blipFill>
        <p:spPr>
          <a:xfrm>
            <a:off x="7730703" y="5124222"/>
            <a:ext cx="453928" cy="856468"/>
          </a:xfrm>
          <a:prstGeom prst="rect">
            <a:avLst/>
          </a:prstGeom>
        </p:spPr>
      </p:pic>
      <p:pic>
        <p:nvPicPr>
          <p:cNvPr id="73" name="图片 72"/>
          <p:cNvPicPr>
            <a:picLocks noChangeAspect="1"/>
          </p:cNvPicPr>
          <p:nvPr/>
        </p:nvPicPr>
        <p:blipFill>
          <a:blip r:embed="rId16" cstate="print"/>
          <a:stretch>
            <a:fillRect/>
          </a:stretch>
        </p:blipFill>
        <p:spPr>
          <a:xfrm>
            <a:off x="8965393" y="5124222"/>
            <a:ext cx="453928" cy="856468"/>
          </a:xfrm>
          <a:prstGeom prst="rect">
            <a:avLst/>
          </a:prstGeom>
        </p:spPr>
      </p:pic>
      <p:sp>
        <p:nvSpPr>
          <p:cNvPr id="74" name="矩形 73"/>
          <p:cNvSpPr/>
          <p:nvPr/>
        </p:nvSpPr>
        <p:spPr>
          <a:xfrm>
            <a:off x="9535650" y="4239547"/>
            <a:ext cx="1281196" cy="692928"/>
          </a:xfrm>
          <a:prstGeom prst="rect">
            <a:avLst/>
          </a:prstGeom>
        </p:spPr>
        <p:txBody>
          <a:bodyPr wrap="square" lIns="109774" tIns="54887" rIns="109774" bIns="54887">
            <a:spAutoFit/>
          </a:bodyPr>
          <a:lstStyle/>
          <a:p>
            <a:pPr algn="ctr" fontAlgn="auto">
              <a:spcBef>
                <a:spcPts val="0"/>
              </a:spcBef>
              <a:spcAft>
                <a:spcPts val="0"/>
              </a:spcAft>
            </a:pPr>
            <a:r>
              <a:rPr lang="zh-CN" altLang="en-US" sz="1261" b="1" dirty="0">
                <a:solidFill>
                  <a:prstClr val="black"/>
                </a:solidFill>
                <a:latin typeface="微软雅黑" panose="020B0503020204020204" pitchFamily="34" charset="-122"/>
                <a:ea typeface="微软雅黑" panose="020B0503020204020204" pitchFamily="34" charset="-122"/>
              </a:rPr>
              <a:t>美菱首创复式对开和六门系列。</a:t>
            </a:r>
          </a:p>
        </p:txBody>
      </p:sp>
      <p:sp>
        <p:nvSpPr>
          <p:cNvPr id="75" name="TextBox 25"/>
          <p:cNvSpPr txBox="1">
            <a:spLocks noChangeArrowheads="1"/>
          </p:cNvSpPr>
          <p:nvPr/>
        </p:nvSpPr>
        <p:spPr bwMode="auto">
          <a:xfrm>
            <a:off x="500270" y="3372757"/>
            <a:ext cx="1415074" cy="774244"/>
          </a:xfrm>
          <a:prstGeom prst="rect">
            <a:avLst/>
          </a:prstGeom>
          <a:noFill/>
          <a:ln>
            <a:noFill/>
          </a:ln>
        </p:spPr>
        <p:txBody>
          <a:bodyPr anchor="ctr"/>
          <a:lstStyle>
            <a:defPPr>
              <a:defRPr lang="zh-CN"/>
            </a:defPPr>
            <a:lvl1pPr algn="ctr">
              <a:defRPr sz="1400" b="1">
                <a:solidFill>
                  <a:srgbClr val="FFFFFF"/>
                </a:solidFill>
                <a:latin typeface="Arial" panose="020B0604020202020204" pitchFamily="34" charset="0"/>
                <a:ea typeface="微软雅黑" panose="020B0503020204020204" pitchFamily="34" charset="-122"/>
              </a:defRPr>
            </a:lvl1pPr>
          </a:lstStyle>
          <a:p>
            <a:pPr fontAlgn="auto">
              <a:spcBef>
                <a:spcPts val="0"/>
              </a:spcBef>
              <a:spcAft>
                <a:spcPts val="0"/>
              </a:spcAft>
            </a:pPr>
            <a:r>
              <a:rPr lang="zh-CN" altLang="en-US" sz="1682" dirty="0">
                <a:solidFill>
                  <a:prstClr val="white"/>
                </a:solidFill>
              </a:rPr>
              <a:t>痛点：</a:t>
            </a:r>
            <a:endParaRPr lang="en-US" altLang="zh-CN" sz="1682" dirty="0">
              <a:solidFill>
                <a:prstClr val="white"/>
              </a:solidFill>
            </a:endParaRPr>
          </a:p>
          <a:p>
            <a:pPr fontAlgn="auto">
              <a:spcBef>
                <a:spcPts val="0"/>
              </a:spcBef>
              <a:spcAft>
                <a:spcPts val="0"/>
              </a:spcAft>
            </a:pPr>
            <a:r>
              <a:rPr lang="zh-CN" altLang="en-US" sz="1682" dirty="0">
                <a:solidFill>
                  <a:prstClr val="white"/>
                </a:solidFill>
              </a:rPr>
              <a:t>精准分储</a:t>
            </a:r>
            <a:endParaRPr lang="en-US" altLang="zh-CN" sz="1682" dirty="0">
              <a:solidFill>
                <a:prstClr val="white"/>
              </a:solidFill>
            </a:endParaRPr>
          </a:p>
        </p:txBody>
      </p:sp>
      <p:sp>
        <p:nvSpPr>
          <p:cNvPr id="76" name="TextBox 11"/>
          <p:cNvSpPr txBox="1">
            <a:spLocks noChangeArrowheads="1"/>
          </p:cNvSpPr>
          <p:nvPr/>
        </p:nvSpPr>
        <p:spPr bwMode="auto">
          <a:xfrm>
            <a:off x="710972" y="1015167"/>
            <a:ext cx="9871590" cy="535788"/>
          </a:xfrm>
          <a:prstGeom prst="rect">
            <a:avLst/>
          </a:prstGeom>
          <a:noFill/>
          <a:ln w="9525">
            <a:noFill/>
            <a:miter lim="800000"/>
            <a:headEnd/>
            <a:tailEnd/>
          </a:ln>
        </p:spPr>
        <p:txBody>
          <a:bodyPr wrap="square">
            <a:spAutoFit/>
          </a:bodyPr>
          <a:lstStyle/>
          <a:p>
            <a:pPr marL="257375" indent="-257375" eaLnBrk="0" fontAlgn="auto" hangingPunct="0">
              <a:spcBef>
                <a:spcPts val="0"/>
              </a:spcBef>
              <a:spcAft>
                <a:spcPts val="0"/>
              </a:spcAft>
              <a:buFont typeface="Wingdings" panose="05000000000000000000" pitchFamily="2" charset="2"/>
              <a:buChar char="u"/>
            </a:pPr>
            <a:r>
              <a:rPr lang="zh-CN" altLang="en-US" sz="1441" dirty="0">
                <a:solidFill>
                  <a:prstClr val="black"/>
                </a:solidFill>
                <a:latin typeface="微软雅黑" pitchFamily="34" charset="-122"/>
                <a:ea typeface="微软雅黑" pitchFamily="34" charset="-122"/>
                <a:cs typeface="仿宋" pitchFamily="49" charset="-122"/>
              </a:rPr>
              <a:t>人们生活水平逐渐提高，用户对分类存储的要求也越来越高。产品必然通过功能细分、结构细分两个方向实现由一般分类存储向精细存储升级。</a:t>
            </a:r>
          </a:p>
        </p:txBody>
      </p:sp>
      <p:sp>
        <p:nvSpPr>
          <p:cNvPr id="53" name="文本框 2">
            <a:extLst>
              <a:ext uri="{FF2B5EF4-FFF2-40B4-BE49-F238E27FC236}">
                <a16:creationId xmlns="" xmlns:a16="http://schemas.microsoft.com/office/drawing/2014/main" id="{93E4A61F-A7BB-448E-8AB5-46C3424FAD7F}"/>
              </a:ext>
            </a:extLst>
          </p:cNvPr>
          <p:cNvSpPr txBox="1"/>
          <p:nvPr/>
        </p:nvSpPr>
        <p:spPr>
          <a:xfrm>
            <a:off x="3127123" y="553968"/>
            <a:ext cx="5169890" cy="425053"/>
          </a:xfrm>
          <a:prstGeom prst="rect">
            <a:avLst/>
          </a:prstGeom>
          <a:noFill/>
        </p:spPr>
        <p:txBody>
          <a:bodyPr wrap="square" rtlCol="0">
            <a:spAutoFit/>
          </a:bodyPr>
          <a:lstStyle/>
          <a:p>
            <a:pPr fontAlgn="auto">
              <a:spcBef>
                <a:spcPts val="0"/>
              </a:spcBef>
              <a:spcAft>
                <a:spcPts val="0"/>
              </a:spcAft>
              <a:defRPr/>
            </a:pPr>
            <a:r>
              <a:rPr lang="zh-CN" altLang="en-US" sz="2162" b="1" dirty="0">
                <a:solidFill>
                  <a:prstClr val="black"/>
                </a:solidFill>
                <a:latin typeface="微软雅黑" panose="020B0503020204020204" pitchFamily="34" charset="-122"/>
                <a:ea typeface="微软雅黑" panose="020B0503020204020204" pitchFamily="34" charset="-122"/>
              </a:rPr>
              <a:t>平台产品规划</a:t>
            </a:r>
            <a:r>
              <a:rPr lang="en-US" altLang="zh-CN" sz="2162"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趋势分析</a:t>
            </a:r>
            <a:r>
              <a:rPr lang="en-US" altLang="zh-CN" sz="1441" b="1" dirty="0">
                <a:solidFill>
                  <a:prstClr val="black"/>
                </a:solidFill>
                <a:latin typeface="微软雅黑" panose="020B0503020204020204" pitchFamily="34" charset="-122"/>
                <a:ea typeface="微软雅黑" panose="020B0503020204020204" pitchFamily="34" charset="-122"/>
              </a:rPr>
              <a:t>-</a:t>
            </a:r>
            <a:r>
              <a:rPr lang="zh-CN" altLang="en-US" sz="1441" b="1" dirty="0">
                <a:solidFill>
                  <a:prstClr val="black"/>
                </a:solidFill>
                <a:latin typeface="微软雅黑" panose="020B0503020204020204" pitchFamily="34" charset="-122"/>
                <a:ea typeface="微软雅黑" panose="020B0503020204020204" pitchFamily="34" charset="-122"/>
              </a:rPr>
              <a:t>存储趋势</a:t>
            </a:r>
          </a:p>
        </p:txBody>
      </p:sp>
    </p:spTree>
    <p:extLst>
      <p:ext uri="{BB962C8B-B14F-4D97-AF65-F5344CB8AC3E}">
        <p14:creationId xmlns:p14="http://schemas.microsoft.com/office/powerpoint/2010/main" val="1305642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40632afe-8853-4e75-b7b3-04c2340cec6d}"/>
</p:tagLst>
</file>

<file path=ppt/tags/tag10.xml><?xml version="1.0" encoding="utf-8"?>
<p:tagLst xmlns:a="http://schemas.openxmlformats.org/drawingml/2006/main" xmlns:r="http://schemas.openxmlformats.org/officeDocument/2006/relationships" xmlns:p="http://schemas.openxmlformats.org/presentationml/2006/main">
  <p:tag name="MH" val="20151227180643"/>
  <p:tag name="MH_LIBRARY" val="GRAPHIC"/>
  <p:tag name="MH_TYPE" val="Other"/>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51227180643"/>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51227180643"/>
  <p:tag name="MH_LIBRARY" val="GRAPHIC"/>
  <p:tag name="MH_TYPE" val="Other"/>
  <p:tag name="MH_ORDER" val="5"/>
</p:tagLst>
</file>

<file path=ppt/tags/tag13.xml><?xml version="1.0" encoding="utf-8"?>
<p:tagLst xmlns:a="http://schemas.openxmlformats.org/drawingml/2006/main" xmlns:r="http://schemas.openxmlformats.org/officeDocument/2006/relationships" xmlns:p="http://schemas.openxmlformats.org/presentationml/2006/main">
  <p:tag name="MH" val="20151227180643"/>
  <p:tag name="MH_LIBRARY" val="GRAPHIC"/>
  <p:tag name="MH_TYPE" val="Other"/>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51227180643"/>
  <p:tag name="MH_LIBRARY" val="GRAPHIC"/>
  <p:tag name="MH_TYPE" val="Other"/>
  <p:tag name="MH_ORDER" val="7"/>
</p:tagLst>
</file>

<file path=ppt/tags/tag15.xml><?xml version="1.0" encoding="utf-8"?>
<p:tagLst xmlns:a="http://schemas.openxmlformats.org/drawingml/2006/main" xmlns:r="http://schemas.openxmlformats.org/officeDocument/2006/relationships" xmlns:p="http://schemas.openxmlformats.org/presentationml/2006/main">
  <p:tag name="MH" val="20151227180643"/>
  <p:tag name="MH_LIBRARY" val="GRAPHIC"/>
  <p:tag name="MH_TYPE" val="Other"/>
  <p:tag name="MH_ORDER" val="8"/>
</p:tagLst>
</file>

<file path=ppt/tags/tag16.xml><?xml version="1.0" encoding="utf-8"?>
<p:tagLst xmlns:a="http://schemas.openxmlformats.org/drawingml/2006/main" xmlns:r="http://schemas.openxmlformats.org/officeDocument/2006/relationships" xmlns:p="http://schemas.openxmlformats.org/presentationml/2006/main">
  <p:tag name="MH" val="20151227180643"/>
  <p:tag name="MH_LIBRARY" val="GRAPHIC"/>
  <p:tag name="MH_TYPE" val="Other"/>
  <p:tag name="MH_ORDER" val="9"/>
</p:tagLst>
</file>

<file path=ppt/tags/tag17.xml><?xml version="1.0" encoding="utf-8"?>
<p:tagLst xmlns:a="http://schemas.openxmlformats.org/drawingml/2006/main" xmlns:r="http://schemas.openxmlformats.org/officeDocument/2006/relationships" xmlns:p="http://schemas.openxmlformats.org/presentationml/2006/main">
  <p:tag name="MH" val="20151227180643"/>
  <p:tag name="MH_LIBRARY" val="GRAPHIC"/>
  <p:tag name="MH_TYPE" val="SubTitle"/>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51227180643"/>
  <p:tag name="MH_LIBRARY" val="GRAPHIC"/>
  <p:tag name="MH_TYPE" val="SubTitle"/>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51227180643"/>
  <p:tag name="MH_LIBRARY" val="GRAPHIC"/>
  <p:tag name="MH_TYPE" val="SubTitle"/>
  <p:tag name="MH_ORDER" val="4"/>
</p:tagLst>
</file>

<file path=ppt/tags/tag2.xml><?xml version="1.0" encoding="utf-8"?>
<p:tagLst xmlns:a="http://schemas.openxmlformats.org/drawingml/2006/main" xmlns:r="http://schemas.openxmlformats.org/officeDocument/2006/relationships" xmlns:p="http://schemas.openxmlformats.org/presentationml/2006/main">
  <p:tag name="PA" val="v3.0.0"/>
</p:tagLst>
</file>

<file path=ppt/tags/tag20.xml><?xml version="1.0" encoding="utf-8"?>
<p:tagLst xmlns:a="http://schemas.openxmlformats.org/drawingml/2006/main" xmlns:r="http://schemas.openxmlformats.org/officeDocument/2006/relationships" xmlns:p="http://schemas.openxmlformats.org/presentationml/2006/main">
  <p:tag name="MH" val="20151227180643"/>
  <p:tag name="MH_LIBRARY" val="GRAPHIC"/>
  <p:tag name="MH_TYPE" val="SubTitle"/>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51227171152"/>
  <p:tag name="MH_LIBRARY" val="GRAPHIC"/>
  <p:tag name="MH_TYPE" val="Other"/>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1227171152"/>
  <p:tag name="MH_LIBRARY" val="GRAPHIC"/>
  <p:tag name="MH_TYPE" val="Other"/>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51227171152"/>
  <p:tag name="MH_LIBRARY" val="GRAPHIC"/>
  <p:tag name="MH_TYPE" val="Other"/>
  <p:tag name="MH_ORDER" val="3"/>
</p:tagLst>
</file>

<file path=ppt/tags/tag24.xml><?xml version="1.0" encoding="utf-8"?>
<p:tagLst xmlns:a="http://schemas.openxmlformats.org/drawingml/2006/main" xmlns:r="http://schemas.openxmlformats.org/officeDocument/2006/relationships" xmlns:p="http://schemas.openxmlformats.org/presentationml/2006/main">
  <p:tag name="MH" val="20151227171152"/>
  <p:tag name="MH_LIBRARY" val="GRAPHIC"/>
  <p:tag name="MH_TYPE" val="Other"/>
  <p:tag name="MH_ORDER" val="6"/>
</p:tagLst>
</file>

<file path=ppt/tags/tag25.xml><?xml version="1.0" encoding="utf-8"?>
<p:tagLst xmlns:a="http://schemas.openxmlformats.org/drawingml/2006/main" xmlns:r="http://schemas.openxmlformats.org/officeDocument/2006/relationships" xmlns:p="http://schemas.openxmlformats.org/presentationml/2006/main">
  <p:tag name="MH" val="20151227171152"/>
  <p:tag name="MH_LIBRARY" val="GRAPHIC"/>
  <p:tag name="MH_TYPE" val="Other"/>
  <p:tag name="MH_ORDER" val="9"/>
</p:tagLst>
</file>

<file path=ppt/tags/tag26.xml><?xml version="1.0" encoding="utf-8"?>
<p:tagLst xmlns:a="http://schemas.openxmlformats.org/drawingml/2006/main" xmlns:r="http://schemas.openxmlformats.org/officeDocument/2006/relationships" xmlns:p="http://schemas.openxmlformats.org/presentationml/2006/main">
  <p:tag name="MH" val="20151227171152"/>
  <p:tag name="MH_LIBRARY" val="GRAPHIC"/>
  <p:tag name="MH_TYPE" val="Other"/>
  <p:tag name="MH_ORDER" val="13"/>
</p:tagLst>
</file>

<file path=ppt/tags/tag27.xml><?xml version="1.0" encoding="utf-8"?>
<p:tagLst xmlns:a="http://schemas.openxmlformats.org/drawingml/2006/main" xmlns:r="http://schemas.openxmlformats.org/officeDocument/2006/relationships" xmlns:p="http://schemas.openxmlformats.org/presentationml/2006/main">
  <p:tag name="MH" val="20151227171152"/>
  <p:tag name="MH_LIBRARY" val="GRAPHIC"/>
  <p:tag name="MH_TYPE" val="Other"/>
  <p:tag name="MH_ORDER" val="16"/>
</p:tagLst>
</file>

<file path=ppt/tags/tag28.xml><?xml version="1.0" encoding="utf-8"?>
<p:tagLst xmlns:a="http://schemas.openxmlformats.org/drawingml/2006/main" xmlns:r="http://schemas.openxmlformats.org/officeDocument/2006/relationships" xmlns:p="http://schemas.openxmlformats.org/presentationml/2006/main">
  <p:tag name="MH" val="20170220173742"/>
  <p:tag name="MH_LIBRARY" val="GRAPHIC"/>
</p:tagLst>
</file>

<file path=ppt/tags/tag29.xml><?xml version="1.0" encoding="utf-8"?>
<p:tagLst xmlns:a="http://schemas.openxmlformats.org/drawingml/2006/main" xmlns:r="http://schemas.openxmlformats.org/officeDocument/2006/relationships" xmlns:p="http://schemas.openxmlformats.org/presentationml/2006/main">
  <p:tag name="MH" val="20170220173742"/>
  <p:tag name="MH_LIBRARY" val="GRAPHIC"/>
  <p:tag name="MH_ORDER" val="Rectangle 1"/>
</p:tagLst>
</file>

<file path=ppt/tags/tag3.xml><?xml version="1.0" encoding="utf-8"?>
<p:tagLst xmlns:a="http://schemas.openxmlformats.org/drawingml/2006/main" xmlns:r="http://schemas.openxmlformats.org/officeDocument/2006/relationships" xmlns:p="http://schemas.openxmlformats.org/presentationml/2006/main">
  <p:tag name="PA" val="v3.0.0"/>
</p:tagLst>
</file>

<file path=ppt/tags/tag30.xml><?xml version="1.0" encoding="utf-8"?>
<p:tagLst xmlns:a="http://schemas.openxmlformats.org/drawingml/2006/main" xmlns:r="http://schemas.openxmlformats.org/officeDocument/2006/relationships" xmlns:p="http://schemas.openxmlformats.org/presentationml/2006/main">
  <p:tag name="MH" val="20170220173742"/>
  <p:tag name="MH_LIBRARY" val="GRAPHIC"/>
  <p:tag name="MH_ORDER" val="Freeform 2"/>
</p:tagLst>
</file>

<file path=ppt/tags/tag31.xml><?xml version="1.0" encoding="utf-8"?>
<p:tagLst xmlns:a="http://schemas.openxmlformats.org/drawingml/2006/main" xmlns:r="http://schemas.openxmlformats.org/officeDocument/2006/relationships" xmlns:p="http://schemas.openxmlformats.org/presentationml/2006/main">
  <p:tag name="MH" val="20170220173742"/>
  <p:tag name="MH_LIBRARY" val="GRAPHIC"/>
  <p:tag name="MH_ORDER" val="Rectangle 3"/>
</p:tagLst>
</file>

<file path=ppt/tags/tag32.xml><?xml version="1.0" encoding="utf-8"?>
<p:tagLst xmlns:a="http://schemas.openxmlformats.org/drawingml/2006/main" xmlns:r="http://schemas.openxmlformats.org/officeDocument/2006/relationships" xmlns:p="http://schemas.openxmlformats.org/presentationml/2006/main">
  <p:tag name="MH" val="20170220173742"/>
  <p:tag name="MH_LIBRARY" val="GRAPHIC"/>
  <p:tag name="MH_ORDER" val="Rectangle 6"/>
</p:tagLst>
</file>

<file path=ppt/tags/tag33.xml><?xml version="1.0" encoding="utf-8"?>
<p:tagLst xmlns:a="http://schemas.openxmlformats.org/drawingml/2006/main" xmlns:r="http://schemas.openxmlformats.org/officeDocument/2006/relationships" xmlns:p="http://schemas.openxmlformats.org/presentationml/2006/main">
  <p:tag name="MH" val="20170220173742"/>
  <p:tag name="MH_LIBRARY" val="GRAPHIC"/>
  <p:tag name="MH_ORDER" val="Rectangle 7"/>
</p:tagLst>
</file>

<file path=ppt/tags/tag34.xml><?xml version="1.0" encoding="utf-8"?>
<p:tagLst xmlns:a="http://schemas.openxmlformats.org/drawingml/2006/main" xmlns:r="http://schemas.openxmlformats.org/officeDocument/2006/relationships" xmlns:p="http://schemas.openxmlformats.org/presentationml/2006/main">
  <p:tag name="MH" val="20170220173742"/>
  <p:tag name="MH_LIBRARY" val="GRAPHIC"/>
  <p:tag name="MH_ORDER" val="Right Triangle 5"/>
</p:tagLst>
</file>

<file path=ppt/tags/tag35.xml><?xml version="1.0" encoding="utf-8"?>
<p:tagLst xmlns:a="http://schemas.openxmlformats.org/drawingml/2006/main" xmlns:r="http://schemas.openxmlformats.org/officeDocument/2006/relationships" xmlns:p="http://schemas.openxmlformats.org/presentationml/2006/main">
  <p:tag name="MH" val="20170220173742"/>
  <p:tag name="MH_LIBRARY" val="GRAPHIC"/>
  <p:tag name="MH_ORDER" val="Right Triangle 9"/>
</p:tagLst>
</file>

<file path=ppt/tags/tag36.xml><?xml version="1.0" encoding="utf-8"?>
<p:tagLst xmlns:a="http://schemas.openxmlformats.org/drawingml/2006/main" xmlns:r="http://schemas.openxmlformats.org/officeDocument/2006/relationships" xmlns:p="http://schemas.openxmlformats.org/presentationml/2006/main">
  <p:tag name="MH" val="20170220173742"/>
  <p:tag name="MH_LIBRARY" val="GRAPHIC"/>
  <p:tag name="MH_ORDER" val="Rectangle 10"/>
</p:tagLst>
</file>

<file path=ppt/tags/tag4.xml><?xml version="1.0" encoding="utf-8"?>
<p:tagLst xmlns:a="http://schemas.openxmlformats.org/drawingml/2006/main" xmlns:r="http://schemas.openxmlformats.org/officeDocument/2006/relationships" xmlns:p="http://schemas.openxmlformats.org/presentationml/2006/main">
  <p:tag name="PA" val="v3.0.0"/>
</p:tagLst>
</file>

<file path=ppt/tags/tag5.xml><?xml version="1.0" encoding="utf-8"?>
<p:tagLst xmlns:a="http://schemas.openxmlformats.org/drawingml/2006/main" xmlns:r="http://schemas.openxmlformats.org/officeDocument/2006/relationships" xmlns:p="http://schemas.openxmlformats.org/presentationml/2006/main">
  <p:tag name="PA" val="v3.0.0"/>
</p:tagLst>
</file>

<file path=ppt/tags/tag6.xml><?xml version="1.0" encoding="utf-8"?>
<p:tagLst xmlns:a="http://schemas.openxmlformats.org/drawingml/2006/main" xmlns:r="http://schemas.openxmlformats.org/officeDocument/2006/relationships" xmlns:p="http://schemas.openxmlformats.org/presentationml/2006/main">
  <p:tag name="PA" val="v3.0.0"/>
</p:tagLst>
</file>

<file path=ppt/tags/tag7.xml><?xml version="1.0" encoding="utf-8"?>
<p:tagLst xmlns:a="http://schemas.openxmlformats.org/drawingml/2006/main" xmlns:r="http://schemas.openxmlformats.org/officeDocument/2006/relationships" xmlns:p="http://schemas.openxmlformats.org/presentationml/2006/main">
  <p:tag name="PA" val="v3.0.0"/>
</p:tagLst>
</file>

<file path=ppt/tags/tag8.xml><?xml version="1.0" encoding="utf-8"?>
<p:tagLst xmlns:a="http://schemas.openxmlformats.org/drawingml/2006/main" xmlns:r="http://schemas.openxmlformats.org/officeDocument/2006/relationships" xmlns:p="http://schemas.openxmlformats.org/presentationml/2006/main">
  <p:tag name="MH" val="20151227180643"/>
  <p:tag name="MH_LIBRARY" val="GRAPHIC"/>
  <p:tag name="MH_TYPE" val="Other"/>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227180643"/>
  <p:tag name="MH_LIBRARY" val="GRAPHIC"/>
  <p:tag name="MH_TYPE" val="Other"/>
  <p:tag name="MH_ORDER" val="2"/>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0.xml><?xml version="1.0" encoding="utf-8"?>
<a:theme xmlns:a="http://schemas.openxmlformats.org/drawingml/2006/main" name="4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1.xml><?xml version="1.0" encoding="utf-8"?>
<a:theme xmlns:a="http://schemas.openxmlformats.org/drawingml/2006/main" name="5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2.xml><?xml version="1.0" encoding="utf-8"?>
<a:theme xmlns:a="http://schemas.openxmlformats.org/drawingml/2006/main" name="5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3.xml><?xml version="1.0" encoding="utf-8"?>
<a:theme xmlns:a="http://schemas.openxmlformats.org/drawingml/2006/main" name="7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4.xml><?xml version="1.0" encoding="utf-8"?>
<a:theme xmlns:a="http://schemas.openxmlformats.org/drawingml/2006/main" name="5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5.xml><?xml version="1.0" encoding="utf-8"?>
<a:theme xmlns:a="http://schemas.openxmlformats.org/drawingml/2006/main" name="5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6.xml><?xml version="1.0" encoding="utf-8"?>
<a:theme xmlns:a="http://schemas.openxmlformats.org/drawingml/2006/main" name="7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7.xml><?xml version="1.0" encoding="utf-8"?>
<a:theme xmlns:a="http://schemas.openxmlformats.org/drawingml/2006/main" name="7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8.xml><?xml version="1.0" encoding="utf-8"?>
<a:theme xmlns:a="http://schemas.openxmlformats.org/drawingml/2006/main" name="73_自定义设计方案">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ctr">
          <a:defRPr sz="1600" b="1"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9.xml><?xml version="1.0" encoding="utf-8"?>
<a:theme xmlns:a="http://schemas.openxmlformats.org/drawingml/2006/main" name="7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2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0.xml><?xml version="1.0" encoding="utf-8"?>
<a:theme xmlns:a="http://schemas.openxmlformats.org/drawingml/2006/main" name="7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1.xml><?xml version="1.0" encoding="utf-8"?>
<a:theme xmlns:a="http://schemas.openxmlformats.org/drawingml/2006/main" name="7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2.xml><?xml version="1.0" encoding="utf-8"?>
<a:theme xmlns:a="http://schemas.openxmlformats.org/drawingml/2006/main" name="7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3.xml><?xml version="1.0" encoding="utf-8"?>
<a:theme xmlns:a="http://schemas.openxmlformats.org/drawingml/2006/main" name="7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4.xml><?xml version="1.0" encoding="utf-8"?>
<a:theme xmlns:a="http://schemas.openxmlformats.org/drawingml/2006/main" name="7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5.xml><?xml version="1.0" encoding="utf-8"?>
<a:theme xmlns:a="http://schemas.openxmlformats.org/drawingml/2006/main" name="8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6.xml><?xml version="1.0" encoding="utf-8"?>
<a:theme xmlns:a="http://schemas.openxmlformats.org/drawingml/2006/main" name="8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7.xml><?xml version="1.0" encoding="utf-8"?>
<a:theme xmlns:a="http://schemas.openxmlformats.org/drawingml/2006/main" name="8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8.xml><?xml version="1.0" encoding="utf-8"?>
<a:theme xmlns:a="http://schemas.openxmlformats.org/drawingml/2006/main" name="8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9.xml><?xml version="1.0" encoding="utf-8"?>
<a:theme xmlns:a="http://schemas.openxmlformats.org/drawingml/2006/main" name="8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3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0.xml><?xml version="1.0" encoding="utf-8"?>
<a:theme xmlns:a="http://schemas.openxmlformats.org/drawingml/2006/main" name="8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1.xml><?xml version="1.0" encoding="utf-8"?>
<a:theme xmlns:a="http://schemas.openxmlformats.org/drawingml/2006/main" name="8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2.xml><?xml version="1.0" encoding="utf-8"?>
<a:theme xmlns:a="http://schemas.openxmlformats.org/drawingml/2006/main" name="9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3.xml><?xml version="1.0" encoding="utf-8"?>
<a:theme xmlns:a="http://schemas.openxmlformats.org/drawingml/2006/main" name="8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rgbClr val="546E7A"/>
          </a:solidFill>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4.xml><?xml version="1.0" encoding="utf-8"?>
<a:theme xmlns:a="http://schemas.openxmlformats.org/drawingml/2006/main" name="8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5.xml><?xml version="1.0" encoding="utf-8"?>
<a:theme xmlns:a="http://schemas.openxmlformats.org/drawingml/2006/main" name="8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6.xml><?xml version="1.0" encoding="utf-8"?>
<a:theme xmlns:a="http://schemas.openxmlformats.org/drawingml/2006/main" name="9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7.xml><?xml version="1.0" encoding="utf-8"?>
<a:theme xmlns:a="http://schemas.openxmlformats.org/drawingml/2006/main" name="9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8.xml><?xml version="1.0" encoding="utf-8"?>
<a:theme xmlns:a="http://schemas.openxmlformats.org/drawingml/2006/main" name="9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9.xml><?xml version="1.0" encoding="utf-8"?>
<a:theme xmlns:a="http://schemas.openxmlformats.org/drawingml/2006/main" name="9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3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0.xml><?xml version="1.0" encoding="utf-8"?>
<a:theme xmlns:a="http://schemas.openxmlformats.org/drawingml/2006/main" name="9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1.xml><?xml version="1.0" encoding="utf-8"?>
<a:theme xmlns:a="http://schemas.openxmlformats.org/drawingml/2006/main" name="9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2.xml><?xml version="1.0" encoding="utf-8"?>
<a:theme xmlns:a="http://schemas.openxmlformats.org/drawingml/2006/main" name="9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3.xml><?xml version="1.0" encoding="utf-8"?>
<a:theme xmlns:a="http://schemas.openxmlformats.org/drawingml/2006/main" name="9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4.xml><?xml version="1.0" encoding="utf-8"?>
<a:theme xmlns:a="http://schemas.openxmlformats.org/drawingml/2006/main" name="9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5.xml><?xml version="1.0" encoding="utf-8"?>
<a:theme xmlns:a="http://schemas.openxmlformats.org/drawingml/2006/main" name="10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6.xml><?xml version="1.0" encoding="utf-8"?>
<a:theme xmlns:a="http://schemas.openxmlformats.org/drawingml/2006/main" name="10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7.xml><?xml version="1.0" encoding="utf-8"?>
<a:theme xmlns:a="http://schemas.openxmlformats.org/drawingml/2006/main" name="10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8.xml><?xml version="1.0" encoding="utf-8"?>
<a:theme xmlns:a="http://schemas.openxmlformats.org/drawingml/2006/main" name="10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9.xml><?xml version="1.0" encoding="utf-8"?>
<a:theme xmlns:a="http://schemas.openxmlformats.org/drawingml/2006/main" name="10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5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0.xml><?xml version="1.0" encoding="utf-8"?>
<a:theme xmlns:a="http://schemas.openxmlformats.org/drawingml/2006/main" name="10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1.xml><?xml version="1.0" encoding="utf-8"?>
<a:theme xmlns:a="http://schemas.openxmlformats.org/drawingml/2006/main" name="10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2.xml><?xml version="1.0" encoding="utf-8"?>
<a:theme xmlns:a="http://schemas.openxmlformats.org/drawingml/2006/main" name="10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3.xml><?xml version="1.0" encoding="utf-8"?>
<a:theme xmlns:a="http://schemas.openxmlformats.org/drawingml/2006/main" name="10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4.xml><?xml version="1.0" encoding="utf-8"?>
<a:theme xmlns:a="http://schemas.openxmlformats.org/drawingml/2006/main" name="10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5.xml><?xml version="1.0" encoding="utf-8"?>
<a:theme xmlns:a="http://schemas.openxmlformats.org/drawingml/2006/main" name="11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6.xml><?xml version="1.0" encoding="utf-8"?>
<a:theme xmlns:a="http://schemas.openxmlformats.org/drawingml/2006/main" name="11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7.xml><?xml version="1.0" encoding="utf-8"?>
<a:theme xmlns:a="http://schemas.openxmlformats.org/drawingml/2006/main" name="11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8.xml><?xml version="1.0" encoding="utf-8"?>
<a:theme xmlns:a="http://schemas.openxmlformats.org/drawingml/2006/main" name="11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9.xml><?xml version="1.0" encoding="utf-8"?>
<a:theme xmlns:a="http://schemas.openxmlformats.org/drawingml/2006/main" name="11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5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0.xml><?xml version="1.0" encoding="utf-8"?>
<a:theme xmlns:a="http://schemas.openxmlformats.org/drawingml/2006/main" name="11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1.xml><?xml version="1.0" encoding="utf-8"?>
<a:theme xmlns:a="http://schemas.openxmlformats.org/drawingml/2006/main" name="11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2.xml><?xml version="1.0" encoding="utf-8"?>
<a:theme xmlns:a="http://schemas.openxmlformats.org/drawingml/2006/main" name="11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3.xml><?xml version="1.0" encoding="utf-8"?>
<a:theme xmlns:a="http://schemas.openxmlformats.org/drawingml/2006/main" name="11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4.xml><?xml version="1.0" encoding="utf-8"?>
<a:theme xmlns:a="http://schemas.openxmlformats.org/drawingml/2006/main" name="11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5.xml><?xml version="1.0" encoding="utf-8"?>
<a:theme xmlns:a="http://schemas.openxmlformats.org/drawingml/2006/main" name="12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6.xml><?xml version="1.0" encoding="utf-8"?>
<a:theme xmlns:a="http://schemas.openxmlformats.org/drawingml/2006/main" name="12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7.xml><?xml version="1.0" encoding="utf-8"?>
<a:theme xmlns:a="http://schemas.openxmlformats.org/drawingml/2006/main" name="131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8.xml><?xml version="1.0" encoding="utf-8"?>
<a:theme xmlns:a="http://schemas.openxmlformats.org/drawingml/2006/main" name="132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9.xml><?xml version="1.0" encoding="utf-8"?>
<a:theme xmlns:a="http://schemas.openxmlformats.org/drawingml/2006/main" name="133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_Office 主题">
  <a:themeElements>
    <a:clrScheme name="自定义 6">
      <a:dk1>
        <a:sysClr val="windowText" lastClr="000000"/>
      </a:dk1>
      <a:lt1>
        <a:sysClr val="window" lastClr="FFFFFF"/>
      </a:lt1>
      <a:dk2>
        <a:srgbClr val="39302A"/>
      </a:dk2>
      <a:lt2>
        <a:srgbClr val="E5DEDB"/>
      </a:lt2>
      <a:accent1>
        <a:srgbClr val="FFCA08"/>
      </a:accent1>
      <a:accent2>
        <a:srgbClr val="7F7F7F"/>
      </a:accent2>
      <a:accent3>
        <a:srgbClr val="FF5050"/>
      </a:accent3>
      <a:accent4>
        <a:srgbClr val="000066"/>
      </a:accent4>
      <a:accent5>
        <a:srgbClr val="28FE28"/>
      </a:accent5>
      <a:accent6>
        <a:srgbClr val="7030A0"/>
      </a:accent6>
      <a:hlink>
        <a:srgbClr val="2998E3"/>
      </a:hlink>
      <a:folHlink>
        <a:srgbClr val="7F723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0.xml><?xml version="1.0" encoding="utf-8"?>
<a:theme xmlns:a="http://schemas.openxmlformats.org/drawingml/2006/main" name="134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1.xml><?xml version="1.0" encoding="utf-8"?>
<a:theme xmlns:a="http://schemas.openxmlformats.org/drawingml/2006/main" name="135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2.xml><?xml version="1.0" encoding="utf-8"?>
<a:theme xmlns:a="http://schemas.openxmlformats.org/drawingml/2006/main" name="136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3.xml><?xml version="1.0" encoding="utf-8"?>
<a:theme xmlns:a="http://schemas.openxmlformats.org/drawingml/2006/main" name="137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4.xml><?xml version="1.0" encoding="utf-8"?>
<a:theme xmlns:a="http://schemas.openxmlformats.org/drawingml/2006/main" name="138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5.xml><?xml version="1.0" encoding="utf-8"?>
<a:theme xmlns:a="http://schemas.openxmlformats.org/drawingml/2006/main" name="139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6.xml><?xml version="1.0" encoding="utf-8"?>
<a:theme xmlns:a="http://schemas.openxmlformats.org/drawingml/2006/main" name="140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7.xml><?xml version="1.0" encoding="utf-8"?>
<a:theme xmlns:a="http://schemas.openxmlformats.org/drawingml/2006/main" name="141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8.xml><?xml version="1.0" encoding="utf-8"?>
<a:theme xmlns:a="http://schemas.openxmlformats.org/drawingml/2006/main" name="142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9.xml><?xml version="1.0" encoding="utf-8"?>
<a:theme xmlns:a="http://schemas.openxmlformats.org/drawingml/2006/main" name="143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54_自定义设计方案">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ln>
        <a:effectLst>
          <a:outerShdw dist="12700" dir="5400000" algn="ctr" rotWithShape="0">
            <a:srgbClr val="996633"/>
          </a:outerShdw>
        </a:effectLst>
      </a:spPr>
      <a:bodyPr wrap="none" lIns="0" tIns="0" rIns="0" bIns="0" anchor="ctr">
        <a:spAutoFit/>
      </a:bodyPr>
      <a:lstStyle>
        <a:defPPr algn="ctr" fontAlgn="auto">
          <a:spcBef>
            <a:spcPts val="0"/>
          </a:spcBef>
          <a:spcAft>
            <a:spcPts val="0"/>
          </a:spcAft>
          <a:defRPr sz="1400" b="1" dirty="0" smtClean="0">
            <a:solidFill>
              <a:prstClr val="black"/>
            </a:solidFill>
            <a:latin typeface="微软雅黑" panose="020B0503020204020204" pitchFamily="34" charset="-122"/>
            <a:ea typeface="微软雅黑" panose="020B0503020204020204" pitchFamily="34" charset="-122"/>
          </a:defRPr>
        </a:defPPr>
      </a:lstStyle>
    </a:spDef>
    <a:txDef>
      <a:spPr bwMode="auto">
        <a:noFill/>
        <a:ln>
          <a:noFill/>
        </a:ln>
      </a:spPr>
      <a:bodyPr>
        <a:spAutoFit/>
      </a:bodyPr>
      <a:lstStyle>
        <a:defPPr eaLnBrk="0" fontAlgn="auto" hangingPunct="0">
          <a:spcBef>
            <a:spcPts val="0"/>
          </a:spcBef>
          <a:spcAft>
            <a:spcPts val="0"/>
          </a:spcAft>
          <a:defRPr kumimoji="0" sz="1800" b="1" i="0" u="none" strike="noStrike" kern="0" cap="none" spc="0" normalizeH="0" baseline="0" noProof="0" dirty="0" smtClean="0">
            <a:ln>
              <a:noFill/>
            </a:ln>
            <a:solidFill>
              <a:srgbClr val="0000CC"/>
            </a:solidFill>
            <a:effectLst/>
            <a:uLnTx/>
            <a:uFillTx/>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0.xml><?xml version="1.0" encoding="utf-8"?>
<a:theme xmlns:a="http://schemas.openxmlformats.org/drawingml/2006/main" name="144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1.xml><?xml version="1.0" encoding="utf-8"?>
<a:theme xmlns:a="http://schemas.openxmlformats.org/drawingml/2006/main" name="145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2.xml><?xml version="1.0" encoding="utf-8"?>
<a:theme xmlns:a="http://schemas.openxmlformats.org/drawingml/2006/main" name="146_自定义设计方案">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3.xml><?xml version="1.0" encoding="utf-8"?>
<a:theme xmlns:a="http://schemas.openxmlformats.org/drawingml/2006/main" name="12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4.xml><?xml version="1.0" encoding="utf-8"?>
<a:theme xmlns:a="http://schemas.openxmlformats.org/drawingml/2006/main" name="12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17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177.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178.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179.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18.xml><?xml version="1.0" encoding="utf-8"?>
<a:theme xmlns:a="http://schemas.openxmlformats.org/drawingml/2006/main" name="5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0.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1.xml><?xml version="1.0" encoding="utf-8"?>
<a:theme xmlns:a="http://schemas.openxmlformats.org/drawingml/2006/main" name="1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2.xml><?xml version="1.0" encoding="utf-8"?>
<a:theme xmlns:a="http://schemas.openxmlformats.org/drawingml/2006/main" name="1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3.xml><?xml version="1.0" encoding="utf-8"?>
<a:theme xmlns:a="http://schemas.openxmlformats.org/drawingml/2006/main" name="1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4.xml><?xml version="1.0" encoding="utf-8"?>
<a:theme xmlns:a="http://schemas.openxmlformats.org/drawingml/2006/main" name="1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5.xml><?xml version="1.0" encoding="utf-8"?>
<a:theme xmlns:a="http://schemas.openxmlformats.org/drawingml/2006/main" name="1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6.xml><?xml version="1.0" encoding="utf-8"?>
<a:theme xmlns:a="http://schemas.openxmlformats.org/drawingml/2006/main" name="1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7.xml><?xml version="1.0" encoding="utf-8"?>
<a:theme xmlns:a="http://schemas.openxmlformats.org/drawingml/2006/main" name="1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8.xml><?xml version="1.0" encoding="utf-8"?>
<a:theme xmlns:a="http://schemas.openxmlformats.org/drawingml/2006/main" name="1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9.xml><?xml version="1.0" encoding="utf-8"?>
<a:theme xmlns:a="http://schemas.openxmlformats.org/drawingml/2006/main" name="2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5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0.xml><?xml version="1.0" encoding="utf-8"?>
<a:theme xmlns:a="http://schemas.openxmlformats.org/drawingml/2006/main" name="2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1.xml><?xml version="1.0" encoding="utf-8"?>
<a:theme xmlns:a="http://schemas.openxmlformats.org/drawingml/2006/main" name="2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2.xml><?xml version="1.0" encoding="utf-8"?>
<a:theme xmlns:a="http://schemas.openxmlformats.org/drawingml/2006/main" name="2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3.xml><?xml version="1.0" encoding="utf-8"?>
<a:theme xmlns:a="http://schemas.openxmlformats.org/drawingml/2006/main" name="2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4.xml><?xml version="1.0" encoding="utf-8"?>
<a:theme xmlns:a="http://schemas.openxmlformats.org/drawingml/2006/main" name="2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5.xml><?xml version="1.0" encoding="utf-8"?>
<a:theme xmlns:a="http://schemas.openxmlformats.org/drawingml/2006/main" name="2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6.xml><?xml version="1.0" encoding="utf-8"?>
<a:theme xmlns:a="http://schemas.openxmlformats.org/drawingml/2006/main" name="2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7.xml><?xml version="1.0" encoding="utf-8"?>
<a:theme xmlns:a="http://schemas.openxmlformats.org/drawingml/2006/main" name="2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8.xml><?xml version="1.0" encoding="utf-8"?>
<a:theme xmlns:a="http://schemas.openxmlformats.org/drawingml/2006/main" name="2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9.xml><?xml version="1.0" encoding="utf-8"?>
<a:theme xmlns:a="http://schemas.openxmlformats.org/drawingml/2006/main" name="3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5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0.xml><?xml version="1.0" encoding="utf-8"?>
<a:theme xmlns:a="http://schemas.openxmlformats.org/drawingml/2006/main" name="3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1.xml><?xml version="1.0" encoding="utf-8"?>
<a:theme xmlns:a="http://schemas.openxmlformats.org/drawingml/2006/main" name="3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2.xml><?xml version="1.0" encoding="utf-8"?>
<a:theme xmlns:a="http://schemas.openxmlformats.org/drawingml/2006/main" name="3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3.xml><?xml version="1.0" encoding="utf-8"?>
<a:theme xmlns:a="http://schemas.openxmlformats.org/drawingml/2006/main" name="3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4.xml><?xml version="1.0" encoding="utf-8"?>
<a:theme xmlns:a="http://schemas.openxmlformats.org/drawingml/2006/main" name="3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5.xml><?xml version="1.0" encoding="utf-8"?>
<a:theme xmlns:a="http://schemas.openxmlformats.org/drawingml/2006/main" name="6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06.xml><?xml version="1.0" encoding="utf-8"?>
<a:theme xmlns:a="http://schemas.openxmlformats.org/drawingml/2006/main" name="6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07.xml><?xml version="1.0" encoding="utf-8"?>
<a:theme xmlns:a="http://schemas.openxmlformats.org/drawingml/2006/main" name="6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08.xml><?xml version="1.0" encoding="utf-8"?>
<a:theme xmlns:a="http://schemas.openxmlformats.org/drawingml/2006/main" name="6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09.xml><?xml version="1.0" encoding="utf-8"?>
<a:theme xmlns:a="http://schemas.openxmlformats.org/drawingml/2006/main" name="6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1.xml><?xml version="1.0" encoding="utf-8"?>
<a:theme xmlns:a="http://schemas.openxmlformats.org/drawingml/2006/main" name="6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vert="eaVert" wrap="square" tIns="288000" bIns="288000" rtlCol="0" anchor="ctr">
        <a:spAutoFit/>
      </a:bodyPr>
      <a:lstStyle>
        <a:defPPr algn="ctr">
          <a:lnSpc>
            <a:spcPts val="2000"/>
          </a:lnSpc>
          <a:spcBef>
            <a:spcPts val="600"/>
          </a:spcBef>
          <a:spcAft>
            <a:spcPts val="600"/>
          </a:spcAft>
          <a:defRPr sz="1400" dirty="0" smtClean="0">
            <a:latin typeface="华文楷体" panose="02010600040101010101" pitchFamily="2" charset="-122"/>
            <a:ea typeface="华文楷体" panose="0201060004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0.xml><?xml version="1.0" encoding="utf-8"?>
<a:theme xmlns:a="http://schemas.openxmlformats.org/drawingml/2006/main" name="6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1.xml><?xml version="1.0" encoding="utf-8"?>
<a:theme xmlns:a="http://schemas.openxmlformats.org/drawingml/2006/main" name="6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2.xml><?xml version="1.0" encoding="utf-8"?>
<a:theme xmlns:a="http://schemas.openxmlformats.org/drawingml/2006/main" name="6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3.xml><?xml version="1.0" encoding="utf-8"?>
<a:theme xmlns:a="http://schemas.openxmlformats.org/drawingml/2006/main" name="6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4.xml><?xml version="1.0" encoding="utf-8"?>
<a:theme xmlns:a="http://schemas.openxmlformats.org/drawingml/2006/main" name="6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5.xml><?xml version="1.0" encoding="utf-8"?>
<a:theme xmlns:a="http://schemas.openxmlformats.org/drawingml/2006/main" name="7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6.xml><?xml version="1.0" encoding="utf-8"?>
<a:theme xmlns:a="http://schemas.openxmlformats.org/drawingml/2006/main" name="7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7.xml><?xml version="1.0" encoding="utf-8"?>
<a:theme xmlns:a="http://schemas.openxmlformats.org/drawingml/2006/main" name="7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8.xml><?xml version="1.0" encoding="utf-8"?>
<a:theme xmlns:a="http://schemas.openxmlformats.org/drawingml/2006/main" name="7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9.xml><?xml version="1.0" encoding="utf-8"?>
<a:theme xmlns:a="http://schemas.openxmlformats.org/drawingml/2006/main" name="7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6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0.xml><?xml version="1.0" encoding="utf-8"?>
<a:theme xmlns:a="http://schemas.openxmlformats.org/drawingml/2006/main" name="7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1.xml><?xml version="1.0" encoding="utf-8"?>
<a:theme xmlns:a="http://schemas.openxmlformats.org/drawingml/2006/main" name="7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2.xml><?xml version="1.0" encoding="utf-8"?>
<a:theme xmlns:a="http://schemas.openxmlformats.org/drawingml/2006/main" name="7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3.xml><?xml version="1.0" encoding="utf-8"?>
<a:theme xmlns:a="http://schemas.openxmlformats.org/drawingml/2006/main" name="7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4.xml><?xml version="1.0" encoding="utf-8"?>
<a:theme xmlns:a="http://schemas.openxmlformats.org/drawingml/2006/main" name="7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5.xml><?xml version="1.0" encoding="utf-8"?>
<a:theme xmlns:a="http://schemas.openxmlformats.org/drawingml/2006/main" name="8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6.xml><?xml version="1.0" encoding="utf-8"?>
<a:theme xmlns:a="http://schemas.openxmlformats.org/drawingml/2006/main" name="8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7.xml><?xml version="1.0" encoding="utf-8"?>
<a:theme xmlns:a="http://schemas.openxmlformats.org/drawingml/2006/main" name="8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8.xml><?xml version="1.0" encoding="utf-8"?>
<a:theme xmlns:a="http://schemas.openxmlformats.org/drawingml/2006/main" name="8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9.xml><?xml version="1.0" encoding="utf-8"?>
<a:theme xmlns:a="http://schemas.openxmlformats.org/drawingml/2006/main" name="8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6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0.xml><?xml version="1.0" encoding="utf-8"?>
<a:theme xmlns:a="http://schemas.openxmlformats.org/drawingml/2006/main" name="8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1.xml><?xml version="1.0" encoding="utf-8"?>
<a:theme xmlns:a="http://schemas.openxmlformats.org/drawingml/2006/main" name="8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2.xml><?xml version="1.0" encoding="utf-8"?>
<a:theme xmlns:a="http://schemas.openxmlformats.org/drawingml/2006/main" name="8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3.xml><?xml version="1.0" encoding="utf-8"?>
<a:theme xmlns:a="http://schemas.openxmlformats.org/drawingml/2006/main" name="8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4.xml><?xml version="1.0" encoding="utf-8"?>
<a:theme xmlns:a="http://schemas.openxmlformats.org/drawingml/2006/main" name="8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5.xml><?xml version="1.0" encoding="utf-8"?>
<a:theme xmlns:a="http://schemas.openxmlformats.org/drawingml/2006/main" name="9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12700">
          <a:solidFill>
            <a:srgbClr val="ADBACA"/>
          </a:solidFill>
          <a:miter lim="800000"/>
        </a:ln>
      </a:spPr>
      <a:bodyPr anchor="ctr"/>
      <a:lstStyle>
        <a:defPPr marL="0" marR="0" indent="0" algn="ctr" defTabSz="914400" rtl="0" eaLnBrk="1" fontAlgn="auto" latinLnBrk="0" hangingPunct="1">
          <a:lnSpc>
            <a:spcPct val="100000"/>
          </a:lnSpc>
          <a:spcBef>
            <a:spcPts val="0"/>
          </a:spcBef>
          <a:spcAft>
            <a:spcPts val="0"/>
          </a:spcAft>
          <a:buClrTx/>
          <a:buSzTx/>
          <a:buFontTx/>
          <a:buNone/>
          <a:tabLst/>
          <a:defRPr kumimoji="0" sz="3100" b="0" i="0" u="none" strike="noStrike" kern="1200" cap="none" spc="0" normalizeH="0" baseline="0" noProof="0">
            <a:ln>
              <a:noFill/>
            </a:ln>
            <a:effectLst/>
            <a:uLnTx/>
            <a:uFillTx/>
            <a:latin typeface="等线"/>
            <a:ea typeface="等线" panose="02010600030101010101" pitchFamily="2" charset="-122"/>
            <a:cs typeface="+mn-cs"/>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6.xml><?xml version="1.0" encoding="utf-8"?>
<a:theme xmlns:a="http://schemas.openxmlformats.org/drawingml/2006/main" name="9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7.xml><?xml version="1.0" encoding="utf-8"?>
<a:theme xmlns:a="http://schemas.openxmlformats.org/drawingml/2006/main" name="12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8.xml><?xml version="1.0" encoding="utf-8"?>
<a:theme xmlns:a="http://schemas.openxmlformats.org/drawingml/2006/main" name="12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39.xml><?xml version="1.0" encoding="utf-8"?>
<a:theme xmlns:a="http://schemas.openxmlformats.org/drawingml/2006/main" name="12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xml><?xml version="1.0" encoding="utf-8"?>
<a:theme xmlns:a="http://schemas.openxmlformats.org/drawingml/2006/main" name="6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3175">
          <a:solidFill>
            <a:schemeClr val="tx1">
              <a:lumMod val="50000"/>
              <a:lumOff val="50000"/>
            </a:schemeClr>
          </a:solidFill>
        </a:ln>
      </a:spPr>
      <a:bodyPr rtlCol="0" anchor="ctr"/>
      <a:lstStyle>
        <a:defPPr algn="ctr">
          <a:defRPr b="1" dirty="0" smtClean="0">
            <a:solidFill>
              <a:schemeClr val="tx1"/>
            </a:solidFill>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0.xml><?xml version="1.0" encoding="utf-8"?>
<a:theme xmlns:a="http://schemas.openxmlformats.org/drawingml/2006/main" name="12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1.xml><?xml version="1.0" encoding="utf-8"?>
<a:theme xmlns:a="http://schemas.openxmlformats.org/drawingml/2006/main" name="12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2.xml><?xml version="1.0" encoding="utf-8"?>
<a:theme xmlns:a="http://schemas.openxmlformats.org/drawingml/2006/main" name="12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3.xml><?xml version="1.0" encoding="utf-8"?>
<a:theme xmlns:a="http://schemas.openxmlformats.org/drawingml/2006/main" name="13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4.xml><?xml version="1.0" encoding="utf-8"?>
<a:theme xmlns:a="http://schemas.openxmlformats.org/drawingml/2006/main" name="14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5.xml><?xml version="1.0" encoding="utf-8"?>
<a:theme xmlns:a="http://schemas.openxmlformats.org/drawingml/2006/main" name="14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6.xml><?xml version="1.0" encoding="utf-8"?>
<a:theme xmlns:a="http://schemas.openxmlformats.org/drawingml/2006/main" name="14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7.xml><?xml version="1.0" encoding="utf-8"?>
<a:theme xmlns:a="http://schemas.openxmlformats.org/drawingml/2006/main" name="15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8.xml><?xml version="1.0" encoding="utf-8"?>
<a:theme xmlns:a="http://schemas.openxmlformats.org/drawingml/2006/main" name="15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49.xml><?xml version="1.0" encoding="utf-8"?>
<a:theme xmlns:a="http://schemas.openxmlformats.org/drawingml/2006/main" name="15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xml><?xml version="1.0" encoding="utf-8"?>
<a:theme xmlns:a="http://schemas.openxmlformats.org/drawingml/2006/main" name="6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0.xml><?xml version="1.0" encoding="utf-8"?>
<a:theme xmlns:a="http://schemas.openxmlformats.org/drawingml/2006/main" name="15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1.xml><?xml version="1.0" encoding="utf-8"?>
<a:theme xmlns:a="http://schemas.openxmlformats.org/drawingml/2006/main" name="15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2.xml><?xml version="1.0" encoding="utf-8"?>
<a:theme xmlns:a="http://schemas.openxmlformats.org/drawingml/2006/main" name="15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3.xml><?xml version="1.0" encoding="utf-8"?>
<a:theme xmlns:a="http://schemas.openxmlformats.org/drawingml/2006/main" name="15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4.xml><?xml version="1.0" encoding="utf-8"?>
<a:theme xmlns:a="http://schemas.openxmlformats.org/drawingml/2006/main" name="15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5.xml><?xml version="1.0" encoding="utf-8"?>
<a:theme xmlns:a="http://schemas.openxmlformats.org/drawingml/2006/main" name="15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6.xml><?xml version="1.0" encoding="utf-8"?>
<a:theme xmlns:a="http://schemas.openxmlformats.org/drawingml/2006/main" name="15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7.xml><?xml version="1.0" encoding="utf-8"?>
<a:theme xmlns:a="http://schemas.openxmlformats.org/drawingml/2006/main" name="16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8.xml><?xml version="1.0" encoding="utf-8"?>
<a:theme xmlns:a="http://schemas.openxmlformats.org/drawingml/2006/main" name="16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59.xml><?xml version="1.0" encoding="utf-8"?>
<a:theme xmlns:a="http://schemas.openxmlformats.org/drawingml/2006/main" name="16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6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0.xml><?xml version="1.0" encoding="utf-8"?>
<a:theme xmlns:a="http://schemas.openxmlformats.org/drawingml/2006/main" name="16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1.xml><?xml version="1.0" encoding="utf-8"?>
<a:theme xmlns:a="http://schemas.openxmlformats.org/drawingml/2006/main" name="16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2.xml><?xml version="1.0" encoding="utf-8"?>
<a:theme xmlns:a="http://schemas.openxmlformats.org/drawingml/2006/main" name="16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3.xml><?xml version="1.0" encoding="utf-8"?>
<a:theme xmlns:a="http://schemas.openxmlformats.org/drawingml/2006/main" name="16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4.xml><?xml version="1.0" encoding="utf-8"?>
<a:theme xmlns:a="http://schemas.openxmlformats.org/drawingml/2006/main" name="16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1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1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1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1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1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1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1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6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6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1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2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2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2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2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1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2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3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4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5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6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7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8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9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6.xml><?xml version="1.0" encoding="utf-8"?>
<a:theme xmlns:a="http://schemas.openxmlformats.org/drawingml/2006/main" name="10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7.xml><?xml version="1.0" encoding="utf-8"?>
<a:theme xmlns:a="http://schemas.openxmlformats.org/drawingml/2006/main" name="11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8.xml><?xml version="1.0" encoding="utf-8"?>
<a:theme xmlns:a="http://schemas.openxmlformats.org/drawingml/2006/main" name="12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9.xml><?xml version="1.0" encoding="utf-8"?>
<a:theme xmlns:a="http://schemas.openxmlformats.org/drawingml/2006/main" name="13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tx2">
            <a:lumMod val="40000"/>
            <a:lumOff val="60000"/>
          </a:schemeClr>
        </a:solidFill>
      </a:spPr>
      <a:bodyPr wrap="square" rtlCol="0">
        <a:spAutoFit/>
      </a:bodyPr>
      <a:lstStyle>
        <a:defPPr>
          <a:defRPr sz="1400"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0.xml><?xml version="1.0" encoding="utf-8"?>
<a:theme xmlns:a="http://schemas.openxmlformats.org/drawingml/2006/main" name="14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1.xml><?xml version="1.0" encoding="utf-8"?>
<a:theme xmlns:a="http://schemas.openxmlformats.org/drawingml/2006/main" name="15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2.xml><?xml version="1.0" encoding="utf-8"?>
<a:theme xmlns:a="http://schemas.openxmlformats.org/drawingml/2006/main" name="16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3.xml><?xml version="1.0" encoding="utf-8"?>
<a:theme xmlns:a="http://schemas.openxmlformats.org/drawingml/2006/main" name="17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4.xml><?xml version="1.0" encoding="utf-8"?>
<a:theme xmlns:a="http://schemas.openxmlformats.org/drawingml/2006/main" name="18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5.xml><?xml version="1.0" encoding="utf-8"?>
<a:theme xmlns:a="http://schemas.openxmlformats.org/drawingml/2006/main" name="19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6.xml><?xml version="1.0" encoding="utf-8"?>
<a:theme xmlns:a="http://schemas.openxmlformats.org/drawingml/2006/main" name="20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7.xml><?xml version="1.0" encoding="utf-8"?>
<a:theme xmlns:a="http://schemas.openxmlformats.org/drawingml/2006/main" name="21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8.xml><?xml version="1.0" encoding="utf-8"?>
<a:theme xmlns:a="http://schemas.openxmlformats.org/drawingml/2006/main" name="22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9.xml><?xml version="1.0" encoding="utf-8"?>
<a:theme xmlns:a="http://schemas.openxmlformats.org/drawingml/2006/main" name="23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0.xml><?xml version="1.0" encoding="utf-8"?>
<a:theme xmlns:a="http://schemas.openxmlformats.org/drawingml/2006/main" name="24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1.xml><?xml version="1.0" encoding="utf-8"?>
<a:theme xmlns:a="http://schemas.openxmlformats.org/drawingml/2006/main" name="25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2.xml><?xml version="1.0" encoding="utf-8"?>
<a:theme xmlns:a="http://schemas.openxmlformats.org/drawingml/2006/main" name="26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3.xml><?xml version="1.0" encoding="utf-8"?>
<a:theme xmlns:a="http://schemas.openxmlformats.org/drawingml/2006/main" name="27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4.xml><?xml version="1.0" encoding="utf-8"?>
<a:theme xmlns:a="http://schemas.openxmlformats.org/drawingml/2006/main" name="28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5.xml><?xml version="1.0" encoding="utf-8"?>
<a:theme xmlns:a="http://schemas.openxmlformats.org/drawingml/2006/main" name="29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6.xml><?xml version="1.0" encoding="utf-8"?>
<a:theme xmlns:a="http://schemas.openxmlformats.org/drawingml/2006/main" name="30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7.xml><?xml version="1.0" encoding="utf-8"?>
<a:theme xmlns:a="http://schemas.openxmlformats.org/drawingml/2006/main" name="31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8.xml><?xml version="1.0" encoding="utf-8"?>
<a:theme xmlns:a="http://schemas.openxmlformats.org/drawingml/2006/main" name="32_第一PPT，www.1ppt.com">
  <a:themeElements>
    <a:clrScheme name="自定义 4">
      <a:dk1>
        <a:sysClr val="windowText" lastClr="000000"/>
      </a:dk1>
      <a:lt1>
        <a:sysClr val="window" lastClr="FFFFFF"/>
      </a:lt1>
      <a:dk2>
        <a:srgbClr val="373545"/>
      </a:dk2>
      <a:lt2>
        <a:srgbClr val="000000"/>
      </a:lt2>
      <a:accent1>
        <a:srgbClr val="2683C6"/>
      </a:accent1>
      <a:accent2>
        <a:srgbClr val="2683C6"/>
      </a:accent2>
      <a:accent3>
        <a:srgbClr val="2683C6"/>
      </a:accent3>
      <a:accent4>
        <a:srgbClr val="2683C6"/>
      </a:accent4>
      <a:accent5>
        <a:srgbClr val="2683C6"/>
      </a:accent5>
      <a:accent6>
        <a:srgbClr val="2683C6"/>
      </a:accent6>
      <a:hlink>
        <a:srgbClr val="2683C6"/>
      </a:hlink>
      <a:folHlink>
        <a:srgbClr val="2683C6"/>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9.xml><?xml version="1.0" encoding="utf-8"?>
<a:theme xmlns:a="http://schemas.openxmlformats.org/drawingml/2006/main" name="2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0.xml><?xml version="1.0" encoding="utf-8"?>
<a:theme xmlns:a="http://schemas.openxmlformats.org/drawingml/2006/main" name="2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1.xml><?xml version="1.0" encoding="utf-8"?>
<a:theme xmlns:a="http://schemas.openxmlformats.org/drawingml/2006/main" name="3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2.xml><?xml version="1.0" encoding="utf-8"?>
<a:theme xmlns:a="http://schemas.openxmlformats.org/drawingml/2006/main" name="3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3.xml><?xml version="1.0" encoding="utf-8"?>
<a:theme xmlns:a="http://schemas.openxmlformats.org/drawingml/2006/main" name="3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4.xml><?xml version="1.0" encoding="utf-8"?>
<a:theme xmlns:a="http://schemas.openxmlformats.org/drawingml/2006/main" name="3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5.xml><?xml version="1.0" encoding="utf-8"?>
<a:theme xmlns:a="http://schemas.openxmlformats.org/drawingml/2006/main" name="3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6.xml><?xml version="1.0" encoding="utf-8"?>
<a:theme xmlns:a="http://schemas.openxmlformats.org/drawingml/2006/main" name="6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7.xml><?xml version="1.0" encoding="utf-8"?>
<a:theme xmlns:a="http://schemas.openxmlformats.org/drawingml/2006/main" name="3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8.xml><?xml version="1.0" encoding="utf-8"?>
<a:theme xmlns:a="http://schemas.openxmlformats.org/drawingml/2006/main" name="3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9.xml><?xml version="1.0" encoding="utf-8"?>
<a:theme xmlns:a="http://schemas.openxmlformats.org/drawingml/2006/main" name="3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2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0.xml><?xml version="1.0" encoding="utf-8"?>
<a:theme xmlns:a="http://schemas.openxmlformats.org/drawingml/2006/main" name="4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1.xml><?xml version="1.0" encoding="utf-8"?>
<a:theme xmlns:a="http://schemas.openxmlformats.org/drawingml/2006/main" name="4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2.xml><?xml version="1.0" encoding="utf-8"?>
<a:theme xmlns:a="http://schemas.openxmlformats.org/drawingml/2006/main" name="4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3.xml><?xml version="1.0" encoding="utf-8"?>
<a:theme xmlns:a="http://schemas.openxmlformats.org/drawingml/2006/main" name="4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4.xml><?xml version="1.0" encoding="utf-8"?>
<a:theme xmlns:a="http://schemas.openxmlformats.org/drawingml/2006/main" name="4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5.xml><?xml version="1.0" encoding="utf-8"?>
<a:theme xmlns:a="http://schemas.openxmlformats.org/drawingml/2006/main" name="4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6.xml><?xml version="1.0" encoding="utf-8"?>
<a:theme xmlns:a="http://schemas.openxmlformats.org/drawingml/2006/main" name="4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7.xml><?xml version="1.0" encoding="utf-8"?>
<a:theme xmlns:a="http://schemas.openxmlformats.org/drawingml/2006/main" name="4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8.xml><?xml version="1.0" encoding="utf-8"?>
<a:theme xmlns:a="http://schemas.openxmlformats.org/drawingml/2006/main" name="6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9.xml><?xml version="1.0" encoding="utf-8"?>
<a:theme xmlns:a="http://schemas.openxmlformats.org/drawingml/2006/main" name="4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2247</TotalTime>
  <Words>9375</Words>
  <Application>Microsoft Macintosh PowerPoint</Application>
  <PresentationFormat>自定义</PresentationFormat>
  <Paragraphs>2113</Paragraphs>
  <Slides>61</Slides>
  <Notes>8</Notes>
  <HiddenSlides>0</HiddenSlides>
  <MMClips>0</MMClips>
  <ScaleCrop>false</ScaleCrop>
  <HeadingPairs>
    <vt:vector size="6" baseType="variant">
      <vt:variant>
        <vt:lpstr>已用的字体</vt:lpstr>
      </vt:variant>
      <vt:variant>
        <vt:i4>25</vt:i4>
      </vt:variant>
      <vt:variant>
        <vt:lpstr>主题</vt:lpstr>
      </vt:variant>
      <vt:variant>
        <vt:i4>264</vt:i4>
      </vt:variant>
      <vt:variant>
        <vt:lpstr>幻灯片标题</vt:lpstr>
      </vt:variant>
      <vt:variant>
        <vt:i4>61</vt:i4>
      </vt:variant>
    </vt:vector>
  </HeadingPairs>
  <TitlesOfParts>
    <vt:vector size="350" baseType="lpstr">
      <vt:lpstr>Algerian</vt:lpstr>
      <vt:lpstr>Arial</vt:lpstr>
      <vt:lpstr>Arial Unicode MS</vt:lpstr>
      <vt:lpstr>Calibri</vt:lpstr>
      <vt:lpstr>Calibri Light</vt:lpstr>
      <vt:lpstr>Cambria Math</vt:lpstr>
      <vt:lpstr>Franklin Gothic Book</vt:lpstr>
      <vt:lpstr>Franklin Gothic Medium</vt:lpstr>
      <vt:lpstr>Impact</vt:lpstr>
      <vt:lpstr>Meiryo</vt:lpstr>
      <vt:lpstr>Meiryo UI</vt:lpstr>
      <vt:lpstr>Microsoft YaHei Light</vt:lpstr>
      <vt:lpstr>Segoe UI</vt:lpstr>
      <vt:lpstr>Segoe UI Symbol</vt:lpstr>
      <vt:lpstr>Times New Roman</vt:lpstr>
      <vt:lpstr>Wingdings</vt:lpstr>
      <vt:lpstr>等线</vt:lpstr>
      <vt:lpstr>方正兰亭中黑_GBK</vt:lpstr>
      <vt:lpstr>仿宋</vt:lpstr>
      <vt:lpstr>黑体</vt:lpstr>
      <vt:lpstr>楷体</vt:lpstr>
      <vt:lpstr>宋体</vt:lpstr>
      <vt:lpstr>微软雅黑</vt:lpstr>
      <vt:lpstr>微软雅黑 Light</vt:lpstr>
      <vt:lpstr>幼圆</vt:lpstr>
      <vt:lpstr>自定义设计方案</vt:lpstr>
      <vt:lpstr>1_自定义设计方案</vt:lpstr>
      <vt:lpstr>2_自定义设计方案</vt:lpstr>
      <vt:lpstr>3_自定义设计方案</vt:lpstr>
      <vt:lpstr>6_自定义设计方案</vt:lpstr>
      <vt:lpstr>11_自定义设计方案</vt:lpstr>
      <vt:lpstr>14_自定义设计方案</vt:lpstr>
      <vt:lpstr>21_自定义设计方案</vt:lpstr>
      <vt:lpstr>22_自定义设计方案</vt:lpstr>
      <vt:lpstr>24_自定义设计方案</vt:lpstr>
      <vt:lpstr>25_自定义设计方案</vt:lpstr>
      <vt:lpstr>36_自定义设计方案</vt:lpstr>
      <vt:lpstr>37_自定义设计方案</vt:lpstr>
      <vt:lpstr>51_自定义设计方案</vt:lpstr>
      <vt:lpstr>52_自定义设计方案</vt:lpstr>
      <vt:lpstr>2_Office 主题</vt:lpstr>
      <vt:lpstr>54_自定义设计方案</vt:lpstr>
      <vt:lpstr>55_自定义设计方案</vt:lpstr>
      <vt:lpstr>58_自定义设计方案</vt:lpstr>
      <vt:lpstr>59_自定义设计方案</vt:lpstr>
      <vt:lpstr>60_自定义设计方案</vt:lpstr>
      <vt:lpstr>61_自定义设计方案</vt:lpstr>
      <vt:lpstr>64_自定义设计方案</vt:lpstr>
      <vt:lpstr>63_自定义设计方案</vt:lpstr>
      <vt:lpstr>65_自定义设计方案</vt:lpstr>
      <vt:lpstr>66_自定义设计方案</vt:lpstr>
      <vt:lpstr>4_自定义设计方案</vt:lpstr>
      <vt:lpstr>5_自定义设计方案</vt:lpstr>
      <vt:lpstr>7_自定义设计方案</vt:lpstr>
      <vt:lpstr>8_自定义设计方案</vt:lpstr>
      <vt:lpstr>9_自定义设计方案</vt:lpstr>
      <vt:lpstr>10_自定义设计方案</vt:lpstr>
      <vt:lpstr>12_自定义设计方案</vt:lpstr>
      <vt:lpstr>13_自定义设计方案</vt:lpstr>
      <vt:lpstr>15_自定义设计方案</vt:lpstr>
      <vt:lpstr>16_自定义设计方案</vt:lpstr>
      <vt:lpstr>17_自定义设计方案</vt:lpstr>
      <vt:lpstr>18_自定义设计方案</vt:lpstr>
      <vt:lpstr>62_自定义设计方案</vt:lpstr>
      <vt:lpstr>67_自定义设计方案</vt:lpstr>
      <vt:lpstr>19_自定义设计方案</vt:lpstr>
      <vt:lpstr>20_自定义设计方案</vt:lpstr>
      <vt:lpstr>23_自定义设计方案</vt:lpstr>
      <vt:lpstr>26_自定义设计方案</vt:lpstr>
      <vt:lpstr>27_自定义设计方案</vt:lpstr>
      <vt:lpstr>第一PPT，www.1ppt.com</vt:lpstr>
      <vt:lpstr>1_第一PPT，www.1ppt.com</vt:lpstr>
      <vt:lpstr>2_第一PPT，www.1ppt.com</vt:lpstr>
      <vt:lpstr>3_第一PPT，www.1ppt.com</vt:lpstr>
      <vt:lpstr>4_第一PPT，www.1ppt.com</vt:lpstr>
      <vt:lpstr>5_第一PPT，www.1ppt.com</vt:lpstr>
      <vt:lpstr>6_第一PPT，www.1ppt.com</vt:lpstr>
      <vt:lpstr>7_第一PPT，www.1ppt.com</vt:lpstr>
      <vt:lpstr>8_第一PPT，www.1ppt.com</vt:lpstr>
      <vt:lpstr>9_第一PPT，www.1ppt.com</vt:lpstr>
      <vt:lpstr>10_第一PPT，www.1ppt.com</vt:lpstr>
      <vt:lpstr>11_第一PPT，www.1ppt.com</vt:lpstr>
      <vt:lpstr>12_第一PPT，www.1ppt.com</vt:lpstr>
      <vt:lpstr>13_第一PPT，www.1ppt.com</vt:lpstr>
      <vt:lpstr>14_第一PPT，www.1ppt.com</vt:lpstr>
      <vt:lpstr>15_第一PPT，www.1ppt.com</vt:lpstr>
      <vt:lpstr>16_第一PPT，www.1ppt.com</vt:lpstr>
      <vt:lpstr>17_第一PPT，www.1ppt.com</vt:lpstr>
      <vt:lpstr>18_第一PPT，www.1ppt.com</vt:lpstr>
      <vt:lpstr>19_第一PPT，www.1ppt.com</vt:lpstr>
      <vt:lpstr>20_第一PPT，www.1ppt.com</vt:lpstr>
      <vt:lpstr>21_第一PPT，www.1ppt.com</vt:lpstr>
      <vt:lpstr>22_第一PPT，www.1ppt.com</vt:lpstr>
      <vt:lpstr>23_第一PPT，www.1ppt.com</vt:lpstr>
      <vt:lpstr>24_第一PPT，www.1ppt.com</vt:lpstr>
      <vt:lpstr>25_第一PPT，www.1ppt.com</vt:lpstr>
      <vt:lpstr>26_第一PPT，www.1ppt.com</vt:lpstr>
      <vt:lpstr>27_第一PPT，www.1ppt.com</vt:lpstr>
      <vt:lpstr>28_第一PPT，www.1ppt.com</vt:lpstr>
      <vt:lpstr>29_第一PPT，www.1ppt.com</vt:lpstr>
      <vt:lpstr>30_第一PPT，www.1ppt.com</vt:lpstr>
      <vt:lpstr>31_第一PPT，www.1ppt.com</vt:lpstr>
      <vt:lpstr>32_第一PPT，www.1ppt.com</vt:lpstr>
      <vt:lpstr>28_自定义设计方案</vt:lpstr>
      <vt:lpstr>29_自定义设计方案</vt:lpstr>
      <vt:lpstr>30_自定义设计方案</vt:lpstr>
      <vt:lpstr>31_自定义设计方案</vt:lpstr>
      <vt:lpstr>32_自定义设计方案</vt:lpstr>
      <vt:lpstr>33_自定义设计方案</vt:lpstr>
      <vt:lpstr>34_自定义设计方案</vt:lpstr>
      <vt:lpstr>68_自定义设计方案</vt:lpstr>
      <vt:lpstr>35_自定义设计方案</vt:lpstr>
      <vt:lpstr>38_自定义设计方案</vt:lpstr>
      <vt:lpstr>39_自定义设计方案</vt:lpstr>
      <vt:lpstr>40_自定义设计方案</vt:lpstr>
      <vt:lpstr>41_自定义设计方案</vt:lpstr>
      <vt:lpstr>42_自定义设计方案</vt:lpstr>
      <vt:lpstr>43_自定义设计方案</vt:lpstr>
      <vt:lpstr>44_自定义设计方案</vt:lpstr>
      <vt:lpstr>45_自定义设计方案</vt:lpstr>
      <vt:lpstr>46_自定义设计方案</vt:lpstr>
      <vt:lpstr>47_自定义设计方案</vt:lpstr>
      <vt:lpstr>69_自定义设计方案</vt:lpstr>
      <vt:lpstr>48_自定义设计方案</vt:lpstr>
      <vt:lpstr>49_自定义设计方案</vt:lpstr>
      <vt:lpstr>50_自定义设计方案</vt:lpstr>
      <vt:lpstr>53_自定义设计方案</vt:lpstr>
      <vt:lpstr>70_自定义设计方案</vt:lpstr>
      <vt:lpstr>56_自定义设计方案</vt:lpstr>
      <vt:lpstr>57_自定义设计方案</vt:lpstr>
      <vt:lpstr>71_自定义设计方案</vt:lpstr>
      <vt:lpstr>72_自定义设计方案</vt:lpstr>
      <vt:lpstr>73_自定义设计方案</vt:lpstr>
      <vt:lpstr>74_自定义设计方案</vt:lpstr>
      <vt:lpstr>75_自定义设计方案</vt:lpstr>
      <vt:lpstr>76_自定义设计方案</vt:lpstr>
      <vt:lpstr>77_自定义设计方案</vt:lpstr>
      <vt:lpstr>78_自定义设计方案</vt:lpstr>
      <vt:lpstr>79_自定义设计方案</vt:lpstr>
      <vt:lpstr>80_自定义设计方案</vt:lpstr>
      <vt:lpstr>81_自定义设计方案</vt:lpstr>
      <vt:lpstr>82_自定义设计方案</vt:lpstr>
      <vt:lpstr>83_自定义设计方案</vt:lpstr>
      <vt:lpstr>84_自定义设计方案</vt:lpstr>
      <vt:lpstr>85_自定义设计方案</vt:lpstr>
      <vt:lpstr>86_自定义设计方案</vt:lpstr>
      <vt:lpstr>91_自定义设计方案</vt:lpstr>
      <vt:lpstr>87_自定义设计方案</vt:lpstr>
      <vt:lpstr>88_自定义设计方案</vt:lpstr>
      <vt:lpstr>89_自定义设计方案</vt:lpstr>
      <vt:lpstr>90_自定义设计方案</vt:lpstr>
      <vt:lpstr>92_自定义设计方案</vt:lpstr>
      <vt:lpstr>93_自定义设计方案</vt:lpstr>
      <vt:lpstr>94_自定义设计方案</vt:lpstr>
      <vt:lpstr>95_自定义设计方案</vt:lpstr>
      <vt:lpstr>96_自定义设计方案</vt:lpstr>
      <vt:lpstr>97_自定义设计方案</vt:lpstr>
      <vt:lpstr>98_自定义设计方案</vt:lpstr>
      <vt:lpstr>99_自定义设计方案</vt:lpstr>
      <vt:lpstr>100_自定义设计方案</vt:lpstr>
      <vt:lpstr>101_自定义设计方案</vt:lpstr>
      <vt:lpstr>102_自定义设计方案</vt:lpstr>
      <vt:lpstr>103_自定义设计方案</vt:lpstr>
      <vt:lpstr>104_自定义设计方案</vt:lpstr>
      <vt:lpstr>105_自定义设计方案</vt:lpstr>
      <vt:lpstr>106_自定义设计方案</vt:lpstr>
      <vt:lpstr>107_自定义设计方案</vt:lpstr>
      <vt:lpstr>108_自定义设计方案</vt:lpstr>
      <vt:lpstr>109_自定义设计方案</vt:lpstr>
      <vt:lpstr>110_自定义设计方案</vt:lpstr>
      <vt:lpstr>111_自定义设计方案</vt:lpstr>
      <vt:lpstr>112_自定义设计方案</vt:lpstr>
      <vt:lpstr>113_自定义设计方案</vt:lpstr>
      <vt:lpstr>114_自定义设计方案</vt:lpstr>
      <vt:lpstr>115_自定义设计方案</vt:lpstr>
      <vt:lpstr>116_自定义设计方案</vt:lpstr>
      <vt:lpstr>117_自定义设计方案</vt:lpstr>
      <vt:lpstr>118_自定义设计方案</vt:lpstr>
      <vt:lpstr>119_自定义设计方案</vt:lpstr>
      <vt:lpstr>120_自定义设计方案</vt:lpstr>
      <vt:lpstr>121_自定义设计方案</vt:lpstr>
      <vt:lpstr>131_自定义设计方案</vt:lpstr>
      <vt:lpstr>132_自定义设计方案</vt:lpstr>
      <vt:lpstr>133_自定义设计方案</vt:lpstr>
      <vt:lpstr>134_自定义设计方案</vt:lpstr>
      <vt:lpstr>135_自定义设计方案</vt:lpstr>
      <vt:lpstr>136_自定义设计方案</vt:lpstr>
      <vt:lpstr>137_自定义设计方案</vt:lpstr>
      <vt:lpstr>138_自定义设计方案</vt:lpstr>
      <vt:lpstr>139_自定义设计方案</vt:lpstr>
      <vt:lpstr>140_自定义设计方案</vt:lpstr>
      <vt:lpstr>141_自定义设计方案</vt:lpstr>
      <vt:lpstr>142_自定义设计方案</vt:lpstr>
      <vt:lpstr>143_自定义设计方案</vt:lpstr>
      <vt:lpstr>144_自定义设计方案</vt:lpstr>
      <vt:lpstr>145_自定义设计方案</vt:lpstr>
      <vt:lpstr>146_自定义设计方案</vt:lpstr>
      <vt:lpstr>122_自定义设计方案</vt:lpstr>
      <vt:lpstr>123_自定义设计方案</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17_Office 主题</vt:lpstr>
      <vt:lpstr>18_Office 主题</vt:lpstr>
      <vt:lpstr>19_Office 主题</vt:lpstr>
      <vt:lpstr>20_Office 主题</vt:lpstr>
      <vt:lpstr>21_Office 主题</vt:lpstr>
      <vt:lpstr>22_Office 主题</vt:lpstr>
      <vt:lpstr>23_Office 主题</vt:lpstr>
      <vt:lpstr>24_Office 主题</vt:lpstr>
      <vt:lpstr>25_Office 主题</vt:lpstr>
      <vt:lpstr>26_Office 主题</vt:lpstr>
      <vt:lpstr>27_Office 主题</vt:lpstr>
      <vt:lpstr>28_Office 主题</vt:lpstr>
      <vt:lpstr>29_Office 主题</vt:lpstr>
      <vt:lpstr>30_Office 主题</vt:lpstr>
      <vt:lpstr>31_Office 主题</vt:lpstr>
      <vt:lpstr>32_Office 主题</vt:lpstr>
      <vt:lpstr>33_Office 主题</vt:lpstr>
      <vt:lpstr>34_Office 主题</vt:lpstr>
      <vt:lpstr>35_Office 主题</vt:lpstr>
      <vt:lpstr>60_Office 主题</vt:lpstr>
      <vt:lpstr>61_Office 主题</vt:lpstr>
      <vt:lpstr>62_Office 主题</vt:lpstr>
      <vt:lpstr>63_Office 主题</vt:lpstr>
      <vt:lpstr>64_Office 主题</vt:lpstr>
      <vt:lpstr>65_Office 主题</vt:lpstr>
      <vt:lpstr>66_Office 主题</vt:lpstr>
      <vt:lpstr>67_Office 主题</vt:lpstr>
      <vt:lpstr>68_Office 主题</vt:lpstr>
      <vt:lpstr>69_Office 主题</vt:lpstr>
      <vt:lpstr>70_Office 主题</vt:lpstr>
      <vt:lpstr>71_Office 主题</vt:lpstr>
      <vt:lpstr>72_Office 主题</vt:lpstr>
      <vt:lpstr>73_Office 主题</vt:lpstr>
      <vt:lpstr>74_Office 主题</vt:lpstr>
      <vt:lpstr>75_Office 主题</vt:lpstr>
      <vt:lpstr>76_Office 主题</vt:lpstr>
      <vt:lpstr>77_Office 主题</vt:lpstr>
      <vt:lpstr>78_Office 主题</vt:lpstr>
      <vt:lpstr>79_Office 主题</vt:lpstr>
      <vt:lpstr>80_Office 主题</vt:lpstr>
      <vt:lpstr>81_Office 主题</vt:lpstr>
      <vt:lpstr>82_Office 主题</vt:lpstr>
      <vt:lpstr>83_Office 主题</vt:lpstr>
      <vt:lpstr>84_Office 主题</vt:lpstr>
      <vt:lpstr>85_Office 主题</vt:lpstr>
      <vt:lpstr>86_Office 主题</vt:lpstr>
      <vt:lpstr>87_Office 主题</vt:lpstr>
      <vt:lpstr>88_Office 主题</vt:lpstr>
      <vt:lpstr>89_Office 主题</vt:lpstr>
      <vt:lpstr>90_Office 主题</vt:lpstr>
      <vt:lpstr>91_Office 主题</vt:lpstr>
      <vt:lpstr>124_自定义设计方案</vt:lpstr>
      <vt:lpstr>125_自定义设计方案</vt:lpstr>
      <vt:lpstr>126_自定义设计方案</vt:lpstr>
      <vt:lpstr>127_自定义设计方案</vt:lpstr>
      <vt:lpstr>128_自定义设计方案</vt:lpstr>
      <vt:lpstr>129_自定义设计方案</vt:lpstr>
      <vt:lpstr>130_自定义设计方案</vt:lpstr>
      <vt:lpstr>147_自定义设计方案</vt:lpstr>
      <vt:lpstr>148_自定义设计方案</vt:lpstr>
      <vt:lpstr>149_自定义设计方案</vt:lpstr>
      <vt:lpstr>150_自定义设计方案</vt:lpstr>
      <vt:lpstr>151_自定义设计方案</vt:lpstr>
      <vt:lpstr>152_自定义设计方案</vt:lpstr>
      <vt:lpstr>153_自定义设计方案</vt:lpstr>
      <vt:lpstr>154_自定义设计方案</vt:lpstr>
      <vt:lpstr>155_自定义设计方案</vt:lpstr>
      <vt:lpstr>156_自定义设计方案</vt:lpstr>
      <vt:lpstr>157_自定义设计方案</vt:lpstr>
      <vt:lpstr>158_自定义设计方案</vt:lpstr>
      <vt:lpstr>159_自定义设计方案</vt:lpstr>
      <vt:lpstr>160_自定义设计方案</vt:lpstr>
      <vt:lpstr>161_自定义设计方案</vt:lpstr>
      <vt:lpstr>162_自定义设计方案</vt:lpstr>
      <vt:lpstr>163_自定义设计方案</vt:lpstr>
      <vt:lpstr>164_自定义设计方案</vt:lpstr>
      <vt:lpstr>165_自定义设计方案</vt:lpstr>
      <vt:lpstr>166_自定义设计方案</vt:lpstr>
      <vt:lpstr>167_自定义设计方案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匿名用户</dc:creator>
  <cp:lastModifiedBy>kimi_zj@sina.com</cp:lastModifiedBy>
  <cp:revision>6193</cp:revision>
  <cp:lastPrinted>2018-09-30T00:52:00Z</cp:lastPrinted>
  <dcterms:created xsi:type="dcterms:W3CDTF">2012-08-13T03:31:00Z</dcterms:created>
  <dcterms:modified xsi:type="dcterms:W3CDTF">2019-05-19T17:15:38Z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y fmtid="{D5CDD505-2E9C-101B-9397-08002B2CF9AE}" pid="3" name="KSORubyTemplateID">
    <vt:lpwstr>2</vt:lpwstr>
  </property>
</Properties>
</file>