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90"/>
  </p:normalViewPr>
  <p:slideViewPr>
    <p:cSldViewPr snapToGrid="0" snapToObjects="1">
      <p:cViewPr varScale="1">
        <p:scale>
          <a:sx n="123" d="100"/>
          <a:sy n="123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3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02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87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80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16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2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09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75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90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20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73E7-33D6-324E-AF47-B3837F61D04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65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673E7-33D6-324E-AF47-B3837F61D048}" type="datetimeFigureOut">
              <a:rPr kumimoji="1" lang="zh-CN" altLang="en-US" smtClean="0"/>
              <a:t>2019/6/23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1E03-FE97-1446-BA97-9261DC901A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16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/>
          <p:cNvCxnSpPr/>
          <p:nvPr/>
        </p:nvCxnSpPr>
        <p:spPr>
          <a:xfrm flipV="1">
            <a:off x="3969327" y="5628406"/>
            <a:ext cx="5392882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 flipH="1" flipV="1">
            <a:off x="1974273" y="1974273"/>
            <a:ext cx="1995054" cy="3654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 flipV="1">
            <a:off x="3292187" y="4345130"/>
            <a:ext cx="5540086" cy="62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 flipV="1">
            <a:off x="2615046" y="3059384"/>
            <a:ext cx="6050972" cy="64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08500" y="5795943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对市场</a:t>
            </a:r>
            <a:r>
              <a:rPr kumimoji="1" lang="zh-CN" altLang="en-US" sz="1200" smtClean="0"/>
              <a:t>的新颖程度</a:t>
            </a:r>
            <a:endParaRPr kumimoji="1" lang="zh-CN" altLang="en-US" sz="1200"/>
          </a:p>
        </p:txBody>
      </p:sp>
      <p:sp>
        <p:nvSpPr>
          <p:cNvPr id="18" name="文本框 17"/>
          <p:cNvSpPr txBox="1"/>
          <p:nvPr/>
        </p:nvSpPr>
        <p:spPr>
          <a:xfrm rot="3805458">
            <a:off x="1974280" y="393478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对公司的新颖程度</a:t>
            </a:r>
            <a:endParaRPr kumimoji="1"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615046" y="2533148"/>
            <a:ext cx="1540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新型产品（</a:t>
            </a:r>
            <a:r>
              <a:rPr kumimoji="1" lang="en-US" altLang="zh-CN" sz="1400" dirty="0" smtClean="0"/>
              <a:t>20%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cxnSp>
        <p:nvCxnSpPr>
          <p:cNvPr id="21" name="直线连接符 20"/>
          <p:cNvCxnSpPr/>
          <p:nvPr/>
        </p:nvCxnSpPr>
        <p:spPr>
          <a:xfrm>
            <a:off x="3968816" y="2067792"/>
            <a:ext cx="1967346" cy="356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936162" y="2067789"/>
            <a:ext cx="1967346" cy="3560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364482" y="2548507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全新型产品（</a:t>
            </a:r>
            <a:r>
              <a:rPr kumimoji="1" lang="en-US" altLang="zh-CN" sz="1400" dirty="0"/>
              <a:t>1</a:t>
            </a:r>
            <a:r>
              <a:rPr kumimoji="1" lang="en-US" altLang="zh-CN" sz="1400" dirty="0" smtClean="0"/>
              <a:t>0%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121759" y="3631365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改进型产品（</a:t>
            </a:r>
            <a:r>
              <a:rPr kumimoji="1" lang="en-US" altLang="zh-CN" sz="1400" dirty="0" smtClean="0"/>
              <a:t>26%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131121" y="3626911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补充型产品（</a:t>
            </a:r>
            <a:r>
              <a:rPr kumimoji="1" lang="en-US" altLang="zh-CN" sz="1400" dirty="0" smtClean="0"/>
              <a:t>26%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671967" y="4859961"/>
            <a:ext cx="2079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降低成本型产品（</a:t>
            </a:r>
            <a:r>
              <a:rPr kumimoji="1" lang="en-US" altLang="zh-CN" sz="1400" dirty="0" smtClean="0"/>
              <a:t>11%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622867" y="4843047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重新定义型</a:t>
            </a:r>
            <a:r>
              <a:rPr kumimoji="1" lang="zh-CN" altLang="en-US" sz="1400" smtClean="0"/>
              <a:t>产品（</a:t>
            </a:r>
            <a:r>
              <a:rPr kumimoji="1" lang="en-US" altLang="zh-CN" sz="1400"/>
              <a:t>7</a:t>
            </a:r>
            <a:r>
              <a:rPr kumimoji="1" lang="en-US" altLang="zh-CN" sz="1400" smtClean="0"/>
              <a:t>%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318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52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kimi_zj@sina.com</dc:creator>
  <cp:lastModifiedBy>kimi_zj@sina.com</cp:lastModifiedBy>
  <cp:revision>3</cp:revision>
  <dcterms:created xsi:type="dcterms:W3CDTF">2019-06-23T14:53:35Z</dcterms:created>
  <dcterms:modified xsi:type="dcterms:W3CDTF">2019-06-23T15:09:20Z</dcterms:modified>
</cp:coreProperties>
</file>