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>
        <p:scale>
          <a:sx n="125" d="100"/>
          <a:sy n="125" d="100"/>
        </p:scale>
        <p:origin x="-4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3F0B-F2A8-4889-BDA0-FF23958D897D}" type="datetimeFigureOut">
              <a:rPr lang="es-ES" smtClean="0"/>
              <a:t>19/01/2021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19AA2-3E4F-4912-83E7-04533E90C5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4113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3F0B-F2A8-4889-BDA0-FF23958D897D}" type="datetimeFigureOut">
              <a:rPr lang="es-ES" smtClean="0"/>
              <a:t>19/01/2021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19AA2-3E4F-4912-83E7-04533E90C5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6737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3F0B-F2A8-4889-BDA0-FF23958D897D}" type="datetimeFigureOut">
              <a:rPr lang="es-ES" smtClean="0"/>
              <a:t>19/01/2021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19AA2-3E4F-4912-83E7-04533E90C5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9057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3F0B-F2A8-4889-BDA0-FF23958D897D}" type="datetimeFigureOut">
              <a:rPr lang="es-ES" smtClean="0"/>
              <a:t>19/01/2021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19AA2-3E4F-4912-83E7-04533E90C5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2025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3F0B-F2A8-4889-BDA0-FF23958D897D}" type="datetimeFigureOut">
              <a:rPr lang="es-ES" smtClean="0"/>
              <a:t>19/01/2021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19AA2-3E4F-4912-83E7-04533E90C5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8171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3F0B-F2A8-4889-BDA0-FF23958D897D}" type="datetimeFigureOut">
              <a:rPr lang="es-ES" smtClean="0"/>
              <a:t>19/01/2021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19AA2-3E4F-4912-83E7-04533E90C5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2910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3F0B-F2A8-4889-BDA0-FF23958D897D}" type="datetimeFigureOut">
              <a:rPr lang="es-ES" smtClean="0"/>
              <a:t>19/01/2021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19AA2-3E4F-4912-83E7-04533E90C5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1932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3F0B-F2A8-4889-BDA0-FF23958D897D}" type="datetimeFigureOut">
              <a:rPr lang="es-ES" smtClean="0"/>
              <a:t>19/01/2021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19AA2-3E4F-4912-83E7-04533E90C5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8487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3F0B-F2A8-4889-BDA0-FF23958D897D}" type="datetimeFigureOut">
              <a:rPr lang="es-ES" smtClean="0"/>
              <a:t>19/01/2021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19AA2-3E4F-4912-83E7-04533E90C5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9200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3F0B-F2A8-4889-BDA0-FF23958D897D}" type="datetimeFigureOut">
              <a:rPr lang="es-ES" smtClean="0"/>
              <a:t>19/01/2021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19AA2-3E4F-4912-83E7-04533E90C5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7360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3F0B-F2A8-4889-BDA0-FF23958D897D}" type="datetimeFigureOut">
              <a:rPr lang="es-ES" smtClean="0"/>
              <a:t>19/01/2021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19AA2-3E4F-4912-83E7-04533E90C5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8594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03F0B-F2A8-4889-BDA0-FF23958D897D}" type="datetimeFigureOut">
              <a:rPr lang="es-ES" smtClean="0"/>
              <a:t>19/01/2021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19AA2-3E4F-4912-83E7-04533E90C5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4266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2.png"/><Relationship Id="rId3" Type="http://schemas.openxmlformats.org/officeDocument/2006/relationships/image" Target="../media/image18.png"/><Relationship Id="rId7" Type="http://schemas.openxmlformats.org/officeDocument/2006/relationships/image" Target="../media/image9.png"/><Relationship Id="rId12" Type="http://schemas.openxmlformats.org/officeDocument/2006/relationships/image" Target="../media/image11.png"/><Relationship Id="rId17" Type="http://schemas.openxmlformats.org/officeDocument/2006/relationships/image" Target="../media/image15.jpeg"/><Relationship Id="rId2" Type="http://schemas.openxmlformats.org/officeDocument/2006/relationships/image" Target="../media/image8.jpe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3.png"/><Relationship Id="rId5" Type="http://schemas.openxmlformats.org/officeDocument/2006/relationships/image" Target="../media/image19.png"/><Relationship Id="rId15" Type="http://schemas.openxmlformats.org/officeDocument/2006/relationships/image" Target="../media/image20.png"/><Relationship Id="rId10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1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0 trucos para migrar de Ionic 1 a Ionic 3 | Tribalyte Technologi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38" y="1586515"/>
            <a:ext cx="770430" cy="77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ómo actualizar Angular-CLI de forma rápida y eficiente - DEV Communit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38" y="2485532"/>
            <a:ext cx="1010854" cy="50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3784" y="3307983"/>
            <a:ext cx="1056629" cy="586099"/>
          </a:xfrm>
          <a:prstGeom prst="rect">
            <a:avLst/>
          </a:prstGeom>
        </p:spPr>
      </p:pic>
      <p:pic>
        <p:nvPicPr>
          <p:cNvPr id="1034" name="Picture 10" descr="Páginas para aprender Node.js grati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784" y="1586515"/>
            <a:ext cx="1227288" cy="80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itHub - strongloop/loopback-next: LoopBack makes it easy to build modern  API applications that require complex integrations.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248" y="1856476"/>
            <a:ext cx="1733112" cy="629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0442" y="2809964"/>
            <a:ext cx="1000586" cy="996038"/>
          </a:xfrm>
          <a:prstGeom prst="rect">
            <a:avLst/>
          </a:prstGeom>
        </p:spPr>
      </p:pic>
      <p:pic>
        <p:nvPicPr>
          <p:cNvPr id="1038" name="Picture 14" descr="Using Python to answer the question: “How do I open this JSON file in  Excel?” | by Colin Patrick Reid | Towards Data Scienc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816" y="1324139"/>
            <a:ext cx="1032806" cy="103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Una introducción a MongoDB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6134" y="4595648"/>
            <a:ext cx="1537725" cy="515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7251" y="4475986"/>
            <a:ext cx="1378902" cy="759341"/>
          </a:xfrm>
          <a:prstGeom prst="rect">
            <a:avLst/>
          </a:prstGeom>
        </p:spPr>
      </p:pic>
      <p:pic>
        <p:nvPicPr>
          <p:cNvPr id="1042" name="Picture 18" descr="WebSockets (SocketIO &amp; Express) - NIGHT DEVELOPER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670" y="4720966"/>
            <a:ext cx="2609544" cy="1396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42235" y="2813416"/>
            <a:ext cx="1889234" cy="992586"/>
          </a:xfrm>
          <a:prstGeom prst="rect">
            <a:avLst/>
          </a:prstGeom>
        </p:spPr>
      </p:pic>
      <p:sp>
        <p:nvSpPr>
          <p:cNvPr id="10" name="AutoShape 20" descr="Vulnerabilidad en iOS evita que se cifre el tráfico a través de VPN — Una  al Dí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568671" y="3206509"/>
            <a:ext cx="754951" cy="394523"/>
          </a:xfrm>
          <a:prstGeom prst="rect">
            <a:avLst/>
          </a:prstGeom>
        </p:spPr>
      </p:pic>
      <p:pic>
        <p:nvPicPr>
          <p:cNvPr id="1046" name="Picture 22" descr="Dibujos Animados Teléfono Celular - Gráficos vectoriales gratis en Pixabay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8170" y="3974552"/>
            <a:ext cx="791183" cy="879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96329" y="198055"/>
            <a:ext cx="2369297" cy="1291894"/>
          </a:xfrm>
          <a:prstGeom prst="rect">
            <a:avLst/>
          </a:prstGeom>
        </p:spPr>
      </p:pic>
      <p:pic>
        <p:nvPicPr>
          <p:cNvPr id="1048" name="Picture 24" descr="HEWLETT PACKARD KIT PRODESK 600 G2 (P1G87EA) + MONITOR ELITEDISPLAY E232  (M1N98AA) HP - Ordenadores de sobremesa - precio: 945,22 €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48" b="38585"/>
          <a:stretch/>
        </p:blipFill>
        <p:spPr bwMode="auto">
          <a:xfrm>
            <a:off x="622738" y="3199468"/>
            <a:ext cx="1044771" cy="77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utoShape 26" descr="Qué es Bootstrap y para qué sirve? | Blog de LucusHos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746377" y="3909847"/>
            <a:ext cx="944427" cy="371967"/>
          </a:xfrm>
          <a:prstGeom prst="rect">
            <a:avLst/>
          </a:prstGeom>
        </p:spPr>
      </p:pic>
      <p:pic>
        <p:nvPicPr>
          <p:cNvPr id="1052" name="Picture 28" descr="Creando una aplicación para iOS y Android con Apache Cordova | by Àlex  Masnou | Blog de Interactius UX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112" y="245580"/>
            <a:ext cx="2444203" cy="109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3708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627179" y="5069829"/>
            <a:ext cx="2758966" cy="13085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/>
          <p:cNvSpPr txBox="1"/>
          <p:nvPr/>
        </p:nvSpPr>
        <p:spPr>
          <a:xfrm>
            <a:off x="5398037" y="6433546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err="1">
                <a:solidFill>
                  <a:srgbClr val="C00000"/>
                </a:solidFill>
              </a:rPr>
              <a:t>Classpip</a:t>
            </a:r>
            <a:r>
              <a:rPr lang="ca-ES" b="1" dirty="0">
                <a:solidFill>
                  <a:srgbClr val="C00000"/>
                </a:solidFill>
              </a:rPr>
              <a:t>-API</a:t>
            </a:r>
            <a:endParaRPr lang="es-ES" b="1" dirty="0">
              <a:solidFill>
                <a:srgbClr val="C00000"/>
              </a:solidFill>
            </a:endParaRPr>
          </a:p>
        </p:txBody>
      </p:sp>
      <p:pic>
        <p:nvPicPr>
          <p:cNvPr id="6" name="Picture 16" descr="Una introducción a MongoD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476" y="5415269"/>
            <a:ext cx="1537725" cy="515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 descr="Using Python to answer the question: “How do I open this JSON file in  Excel?” | by Colin Patrick Reid | Towards Data Scien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791" y="5402320"/>
            <a:ext cx="634645" cy="63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Páginas para aprender Node.js grati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703" y="5211719"/>
            <a:ext cx="760650" cy="49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GitHub - strongloop/loopback-next: LoopBack makes it easy to build modern  API applications that require complex integrations.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738" y="5711575"/>
            <a:ext cx="1210515" cy="43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6"/>
          <a:srcRect l="11061" t="18623" r="14098" b="18064"/>
          <a:stretch/>
        </p:blipFill>
        <p:spPr>
          <a:xfrm>
            <a:off x="6385768" y="5577937"/>
            <a:ext cx="748862" cy="630621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5109074" y="2727257"/>
            <a:ext cx="1545626" cy="13085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/>
          <p:cNvSpPr txBox="1"/>
          <p:nvPr/>
        </p:nvSpPr>
        <p:spPr>
          <a:xfrm>
            <a:off x="5055361" y="2349778"/>
            <a:ext cx="1627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err="1">
                <a:solidFill>
                  <a:srgbClr val="C00000"/>
                </a:solidFill>
              </a:rPr>
              <a:t>Classpip</a:t>
            </a:r>
            <a:r>
              <a:rPr lang="ca-ES" b="1" dirty="0">
                <a:solidFill>
                  <a:srgbClr val="C00000"/>
                </a:solidFill>
              </a:rPr>
              <a:t>-server</a:t>
            </a:r>
            <a:endParaRPr lang="es-ES" b="1" dirty="0">
              <a:solidFill>
                <a:srgbClr val="C00000"/>
              </a:solidFill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6626" y="2776475"/>
            <a:ext cx="1176184" cy="647707"/>
          </a:xfrm>
          <a:prstGeom prst="rect">
            <a:avLst/>
          </a:prstGeom>
        </p:spPr>
      </p:pic>
      <p:pic>
        <p:nvPicPr>
          <p:cNvPr id="14" name="Picture 18" descr="WebSockets (SocketIO &amp; Express) - NIGHT DEVELOPER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074" y="3300878"/>
            <a:ext cx="1478717" cy="791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ángulo 14"/>
          <p:cNvSpPr/>
          <p:nvPr/>
        </p:nvSpPr>
        <p:spPr>
          <a:xfrm>
            <a:off x="8122915" y="685976"/>
            <a:ext cx="1896908" cy="19917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6" name="Picture 2" descr="10 trucos para migrar de Ionic 1 a Ionic 3 | Tribalyte Technologies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2484" y="739603"/>
            <a:ext cx="770430" cy="77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Cómo actualizar Angular-CLI de forma rápida y eficiente - DEV Community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1140" y="796080"/>
            <a:ext cx="1010854" cy="50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87828" y="1430013"/>
            <a:ext cx="531113" cy="294602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 rotWithShape="1">
          <a:blip r:embed="rId12"/>
          <a:srcRect l="18642" t="35018" r="16847" b="35598"/>
          <a:stretch/>
        </p:blipFill>
        <p:spPr>
          <a:xfrm>
            <a:off x="8909946" y="2334090"/>
            <a:ext cx="1042968" cy="245795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275463" y="2334090"/>
            <a:ext cx="477962" cy="249774"/>
          </a:xfrm>
          <a:prstGeom prst="rect">
            <a:avLst/>
          </a:prstGeom>
        </p:spPr>
      </p:pic>
      <p:pic>
        <p:nvPicPr>
          <p:cNvPr id="21" name="Picture 22" descr="Dibujos Animados Teléfono Celular - Gráficos vectoriales gratis en Pixabay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6457" y="1265902"/>
            <a:ext cx="791183" cy="879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8" descr="Creando una aplicación para iOS y Android con Apache Cordova | by Àlex  Masnou | Blog de Interactius UX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8419" y="1825657"/>
            <a:ext cx="968130" cy="43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uadroTexto 22"/>
          <p:cNvSpPr txBox="1"/>
          <p:nvPr/>
        </p:nvSpPr>
        <p:spPr>
          <a:xfrm>
            <a:off x="7820985" y="239235"/>
            <a:ext cx="2442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err="1">
                <a:solidFill>
                  <a:srgbClr val="C00000"/>
                </a:solidFill>
              </a:rPr>
              <a:t>Classpip-movil-profesor</a:t>
            </a:r>
            <a:endParaRPr lang="es-ES" b="1" dirty="0">
              <a:solidFill>
                <a:srgbClr val="C00000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8104932" y="2864296"/>
            <a:ext cx="1896908" cy="19917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5" name="Picture 2" descr="10 trucos para migrar de Ionic 1 a Ionic 3 | Tribalyte Technologies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4501" y="2917923"/>
            <a:ext cx="770430" cy="77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Cómo actualizar Angular-CLI de forma rápida y eficiente - DEV Community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3157" y="2974400"/>
            <a:ext cx="1010854" cy="50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69845" y="3608333"/>
            <a:ext cx="531113" cy="294602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 rotWithShape="1">
          <a:blip r:embed="rId12"/>
          <a:srcRect l="18642" t="35018" r="16847" b="35598"/>
          <a:stretch/>
        </p:blipFill>
        <p:spPr>
          <a:xfrm>
            <a:off x="8891963" y="4512410"/>
            <a:ext cx="1042968" cy="245795"/>
          </a:xfrm>
          <a:prstGeom prst="rect">
            <a:avLst/>
          </a:prstGeom>
        </p:spPr>
      </p:pic>
      <p:pic>
        <p:nvPicPr>
          <p:cNvPr id="29" name="Imagen 2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257480" y="4512410"/>
            <a:ext cx="477962" cy="249774"/>
          </a:xfrm>
          <a:prstGeom prst="rect">
            <a:avLst/>
          </a:prstGeom>
        </p:spPr>
      </p:pic>
      <p:pic>
        <p:nvPicPr>
          <p:cNvPr id="30" name="Picture 28" descr="Creando una aplicación para iOS y Android con Apache Cordova | by Àlex  Masnou | Blog de Interactius UX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0436" y="4003977"/>
            <a:ext cx="968130" cy="43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CuadroTexto 30"/>
          <p:cNvSpPr txBox="1"/>
          <p:nvPr/>
        </p:nvSpPr>
        <p:spPr>
          <a:xfrm>
            <a:off x="7809064" y="4864922"/>
            <a:ext cx="2649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err="1">
                <a:solidFill>
                  <a:srgbClr val="C00000"/>
                </a:solidFill>
              </a:rPr>
              <a:t>Classpip-movil-estudiante</a:t>
            </a:r>
            <a:endParaRPr lang="es-ES" b="1" dirty="0">
              <a:solidFill>
                <a:srgbClr val="C00000"/>
              </a:solidFill>
            </a:endParaRPr>
          </a:p>
        </p:txBody>
      </p:sp>
      <p:pic>
        <p:nvPicPr>
          <p:cNvPr id="32" name="Picture 22" descr="Dibujos Animados Teléfono Celular - Gráficos vectoriales gratis en Pixabay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2800" y="3444881"/>
            <a:ext cx="791183" cy="879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ángulo 32"/>
          <p:cNvSpPr/>
          <p:nvPr/>
        </p:nvSpPr>
        <p:spPr>
          <a:xfrm>
            <a:off x="1761739" y="2642134"/>
            <a:ext cx="2156775" cy="14500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4" name="Picture 6" descr="Cómo actualizar Angular-CLI de forma rápida y eficiente - DEV Community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495" y="2700043"/>
            <a:ext cx="1010854" cy="50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Imagen 3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33360" y="3413297"/>
            <a:ext cx="802790" cy="445298"/>
          </a:xfrm>
          <a:prstGeom prst="rect">
            <a:avLst/>
          </a:prstGeom>
        </p:spPr>
      </p:pic>
      <p:pic>
        <p:nvPicPr>
          <p:cNvPr id="36" name="Picture 10" descr="Páginas para aprender Node.js grati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105" y="2757172"/>
            <a:ext cx="710632" cy="466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Imagen 37"/>
          <p:cNvPicPr>
            <a:picLocks noChangeAspect="1"/>
          </p:cNvPicPr>
          <p:nvPr/>
        </p:nvPicPr>
        <p:blipFill rotWithShape="1">
          <a:blip r:embed="rId16"/>
          <a:srcRect l="25064" t="4278" r="24704" b="822"/>
          <a:stretch/>
        </p:blipFill>
        <p:spPr>
          <a:xfrm>
            <a:off x="2984578" y="3390658"/>
            <a:ext cx="682264" cy="505012"/>
          </a:xfrm>
          <a:prstGeom prst="rect">
            <a:avLst/>
          </a:prstGeom>
        </p:spPr>
      </p:pic>
      <p:pic>
        <p:nvPicPr>
          <p:cNvPr id="39" name="Picture 24" descr="HEWLETT PACKARD KIT PRODESK 600 G2 (P1G87EA) + MONITOR ELITEDISPLAY E232  (M1N98AA) HP - Ordenadores de sobremesa - precio: 945,22 €"/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48" b="38585"/>
          <a:stretch/>
        </p:blipFill>
        <p:spPr bwMode="auto">
          <a:xfrm>
            <a:off x="613172" y="2952756"/>
            <a:ext cx="1044771" cy="77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CuadroTexto 39"/>
          <p:cNvSpPr txBox="1"/>
          <p:nvPr/>
        </p:nvSpPr>
        <p:spPr>
          <a:xfrm>
            <a:off x="1843562" y="2157238"/>
            <a:ext cx="2047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err="1" smtClean="0">
                <a:solidFill>
                  <a:srgbClr val="C00000"/>
                </a:solidFill>
              </a:rPr>
              <a:t>Classpip-dashboard</a:t>
            </a:r>
            <a:endParaRPr lang="es-ES" b="1" dirty="0">
              <a:solidFill>
                <a:srgbClr val="C00000"/>
              </a:solidFill>
            </a:endParaRPr>
          </a:p>
        </p:txBody>
      </p:sp>
      <p:cxnSp>
        <p:nvCxnSpPr>
          <p:cNvPr id="42" name="Conector recto de flecha 41"/>
          <p:cNvCxnSpPr>
            <a:stCxn id="14" idx="2"/>
          </p:cNvCxnSpPr>
          <p:nvPr/>
        </p:nvCxnSpPr>
        <p:spPr>
          <a:xfrm>
            <a:off x="5848433" y="4092223"/>
            <a:ext cx="24222" cy="977606"/>
          </a:xfrm>
          <a:prstGeom prst="straightConnector1">
            <a:avLst/>
          </a:prstGeom>
          <a:ln w="762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/>
          <p:cNvCxnSpPr/>
          <p:nvPr/>
        </p:nvCxnSpPr>
        <p:spPr>
          <a:xfrm flipH="1" flipV="1">
            <a:off x="3903546" y="5724098"/>
            <a:ext cx="724201" cy="160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/>
          <p:cNvCxnSpPr/>
          <p:nvPr/>
        </p:nvCxnSpPr>
        <p:spPr>
          <a:xfrm flipH="1" flipV="1">
            <a:off x="7383409" y="5719643"/>
            <a:ext cx="724201" cy="160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/>
          <p:cNvCxnSpPr/>
          <p:nvPr/>
        </p:nvCxnSpPr>
        <p:spPr>
          <a:xfrm flipH="1">
            <a:off x="3936740" y="3358437"/>
            <a:ext cx="1172334" cy="12549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/>
          <p:cNvCxnSpPr/>
          <p:nvPr/>
        </p:nvCxnSpPr>
        <p:spPr>
          <a:xfrm flipH="1">
            <a:off x="7354292" y="1543173"/>
            <a:ext cx="753378" cy="6275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/>
          <p:cNvCxnSpPr/>
          <p:nvPr/>
        </p:nvCxnSpPr>
        <p:spPr>
          <a:xfrm flipH="1" flipV="1">
            <a:off x="6658293" y="3599201"/>
            <a:ext cx="1450232" cy="9132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/>
          <p:cNvCxnSpPr/>
          <p:nvPr/>
        </p:nvCxnSpPr>
        <p:spPr>
          <a:xfrm>
            <a:off x="6654700" y="2974899"/>
            <a:ext cx="673976" cy="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/>
          <p:cNvCxnSpPr/>
          <p:nvPr/>
        </p:nvCxnSpPr>
        <p:spPr>
          <a:xfrm>
            <a:off x="7314117" y="1514404"/>
            <a:ext cx="29117" cy="148690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uadroTexto 60"/>
          <p:cNvSpPr txBox="1"/>
          <p:nvPr/>
        </p:nvSpPr>
        <p:spPr>
          <a:xfrm>
            <a:off x="6874515" y="3290993"/>
            <a:ext cx="661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400" b="1" dirty="0" err="1" smtClean="0"/>
              <a:t>socket</a:t>
            </a:r>
            <a:endParaRPr lang="es-ES" sz="1400" b="1" dirty="0"/>
          </a:p>
        </p:txBody>
      </p:sp>
      <p:sp>
        <p:nvSpPr>
          <p:cNvPr id="62" name="CuadroTexto 61"/>
          <p:cNvSpPr txBox="1"/>
          <p:nvPr/>
        </p:nvSpPr>
        <p:spPr>
          <a:xfrm>
            <a:off x="6690541" y="1964222"/>
            <a:ext cx="661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400" b="1" dirty="0" err="1" smtClean="0"/>
              <a:t>socket</a:t>
            </a:r>
            <a:endParaRPr lang="es-ES" sz="1400" b="1" dirty="0"/>
          </a:p>
        </p:txBody>
      </p:sp>
      <p:sp>
        <p:nvSpPr>
          <p:cNvPr id="63" name="CuadroTexto 62"/>
          <p:cNvSpPr txBox="1"/>
          <p:nvPr/>
        </p:nvSpPr>
        <p:spPr>
          <a:xfrm>
            <a:off x="4192400" y="3021880"/>
            <a:ext cx="661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400" b="1" dirty="0" err="1" smtClean="0"/>
              <a:t>socket</a:t>
            </a:r>
            <a:endParaRPr lang="es-ES" sz="1400" b="1" dirty="0"/>
          </a:p>
        </p:txBody>
      </p:sp>
      <p:cxnSp>
        <p:nvCxnSpPr>
          <p:cNvPr id="64" name="Conector recto de flecha 63"/>
          <p:cNvCxnSpPr/>
          <p:nvPr/>
        </p:nvCxnSpPr>
        <p:spPr>
          <a:xfrm>
            <a:off x="6652186" y="4106878"/>
            <a:ext cx="17674" cy="950837"/>
          </a:xfrm>
          <a:prstGeom prst="straightConnector1">
            <a:avLst/>
          </a:prstGeom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/>
          <p:cNvCxnSpPr/>
          <p:nvPr/>
        </p:nvCxnSpPr>
        <p:spPr>
          <a:xfrm>
            <a:off x="4853415" y="4581026"/>
            <a:ext cx="12111" cy="492113"/>
          </a:xfrm>
          <a:prstGeom prst="straightConnector1">
            <a:avLst/>
          </a:prstGeom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/>
          <p:cNvCxnSpPr/>
          <p:nvPr/>
        </p:nvCxnSpPr>
        <p:spPr>
          <a:xfrm flipV="1">
            <a:off x="2850960" y="4092223"/>
            <a:ext cx="1" cy="543084"/>
          </a:xfrm>
          <a:prstGeom prst="straightConnector1">
            <a:avLst/>
          </a:prstGeom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71"/>
          <p:cNvCxnSpPr/>
          <p:nvPr/>
        </p:nvCxnSpPr>
        <p:spPr>
          <a:xfrm flipV="1">
            <a:off x="2825434" y="4605338"/>
            <a:ext cx="2063272" cy="7465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de flecha 74"/>
          <p:cNvCxnSpPr/>
          <p:nvPr/>
        </p:nvCxnSpPr>
        <p:spPr>
          <a:xfrm>
            <a:off x="7541450" y="2099320"/>
            <a:ext cx="591367" cy="8615"/>
          </a:xfrm>
          <a:prstGeom prst="straightConnector1">
            <a:avLst/>
          </a:prstGeom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/>
          <p:cNvCxnSpPr/>
          <p:nvPr/>
        </p:nvCxnSpPr>
        <p:spPr>
          <a:xfrm>
            <a:off x="7532451" y="2060922"/>
            <a:ext cx="18493" cy="2084834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81"/>
          <p:cNvCxnSpPr/>
          <p:nvPr/>
        </p:nvCxnSpPr>
        <p:spPr>
          <a:xfrm flipV="1">
            <a:off x="6616215" y="4106878"/>
            <a:ext cx="962366" cy="2684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uadroTexto 85"/>
          <p:cNvSpPr txBox="1"/>
          <p:nvPr/>
        </p:nvSpPr>
        <p:spPr>
          <a:xfrm>
            <a:off x="3374799" y="4256209"/>
            <a:ext cx="498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400" b="1" dirty="0" err="1" smtClean="0"/>
              <a:t>http</a:t>
            </a:r>
            <a:endParaRPr lang="es-ES" sz="1400" b="1" dirty="0"/>
          </a:p>
        </p:txBody>
      </p:sp>
      <p:sp>
        <p:nvSpPr>
          <p:cNvPr id="87" name="CuadroTexto 86"/>
          <p:cNvSpPr txBox="1"/>
          <p:nvPr/>
        </p:nvSpPr>
        <p:spPr>
          <a:xfrm>
            <a:off x="5364465" y="4357597"/>
            <a:ext cx="498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400" b="1" dirty="0" err="1" smtClean="0"/>
              <a:t>http</a:t>
            </a:r>
            <a:endParaRPr lang="es-ES" sz="1400" b="1" dirty="0"/>
          </a:p>
        </p:txBody>
      </p:sp>
      <p:sp>
        <p:nvSpPr>
          <p:cNvPr id="88" name="CuadroTexto 87"/>
          <p:cNvSpPr txBox="1"/>
          <p:nvPr/>
        </p:nvSpPr>
        <p:spPr>
          <a:xfrm>
            <a:off x="6185763" y="4124302"/>
            <a:ext cx="498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400" b="1" dirty="0" err="1" smtClean="0"/>
              <a:t>http</a:t>
            </a:r>
            <a:endParaRPr lang="es-ES" sz="1400" b="1" dirty="0"/>
          </a:p>
        </p:txBody>
      </p:sp>
      <p:cxnSp>
        <p:nvCxnSpPr>
          <p:cNvPr id="94" name="Conector recto de flecha 93"/>
          <p:cNvCxnSpPr/>
          <p:nvPr/>
        </p:nvCxnSpPr>
        <p:spPr>
          <a:xfrm>
            <a:off x="7134630" y="4413646"/>
            <a:ext cx="980214" cy="10797"/>
          </a:xfrm>
          <a:prstGeom prst="straightConnector1">
            <a:avLst/>
          </a:prstGeom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de flecha 94"/>
          <p:cNvCxnSpPr/>
          <p:nvPr/>
        </p:nvCxnSpPr>
        <p:spPr>
          <a:xfrm>
            <a:off x="7134630" y="4376738"/>
            <a:ext cx="17674" cy="693091"/>
          </a:xfrm>
          <a:prstGeom prst="straightConnector1">
            <a:avLst/>
          </a:prstGeom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uadroTexto 98"/>
          <p:cNvSpPr txBox="1"/>
          <p:nvPr/>
        </p:nvSpPr>
        <p:spPr>
          <a:xfrm>
            <a:off x="7176379" y="4449840"/>
            <a:ext cx="498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400" b="1" dirty="0" err="1" smtClean="0"/>
              <a:t>http</a:t>
            </a:r>
            <a:endParaRPr lang="es-ES" sz="1400" b="1" dirty="0"/>
          </a:p>
        </p:txBody>
      </p:sp>
    </p:spTree>
    <p:extLst>
      <p:ext uri="{BB962C8B-B14F-4D97-AF65-F5344CB8AC3E}">
        <p14:creationId xmlns:p14="http://schemas.microsoft.com/office/powerpoint/2010/main" val="21774057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12</Words>
  <Application>Microsoft Office PowerPoint</Application>
  <PresentationFormat>Panorámica</PresentationFormat>
  <Paragraphs>12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>UPC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UPC</dc:creator>
  <cp:lastModifiedBy>UPC</cp:lastModifiedBy>
  <cp:revision>6</cp:revision>
  <dcterms:created xsi:type="dcterms:W3CDTF">2021-01-19T08:43:49Z</dcterms:created>
  <dcterms:modified xsi:type="dcterms:W3CDTF">2021-01-19T09:36:35Z</dcterms:modified>
</cp:coreProperties>
</file>