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D146-B8FA-454C-9548-51D4CBB9D83E}" type="datetimeFigureOut">
              <a:rPr lang="de-DE" smtClean="0"/>
              <a:t>05.03.2015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765E-E00B-40E8-9B5A-5A2D5656433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slideLayout" Target="../slideLayouts/slideLayout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3" name="OTLSHAPE_T_51ef9fc3c69d47c09e532c7a384998b3_RightVerticalConnector1"/>
          <p:cNvCxnSpPr/>
          <p:nvPr>
            <p:custDataLst>
              <p:tags r:id="rId2"/>
            </p:custDataLst>
          </p:nvPr>
        </p:nvCxnSpPr>
        <p:spPr>
          <a:xfrm>
            <a:off x="8113158" y="4886875"/>
            <a:ext cx="0" cy="2566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OTLSHAPE_T_51ef9fc3c69d47c09e532c7a384998b3_LeftVerticalConnector1"/>
          <p:cNvCxnSpPr/>
          <p:nvPr>
            <p:custDataLst>
              <p:tags r:id="rId3"/>
            </p:custDataLst>
          </p:nvPr>
        </p:nvCxnSpPr>
        <p:spPr>
          <a:xfrm>
            <a:off x="6489017" y="4886875"/>
            <a:ext cx="0" cy="2566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OTLSHAPE_T_94089359d69f47218a191b80ce8809dd_LeftVerticalConnector1"/>
          <p:cNvCxnSpPr/>
          <p:nvPr>
            <p:custDataLst>
              <p:tags r:id="rId4"/>
            </p:custDataLst>
          </p:nvPr>
        </p:nvCxnSpPr>
        <p:spPr>
          <a:xfrm>
            <a:off x="4838252" y="4566751"/>
            <a:ext cx="0" cy="5767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OTLSHAPE_T_853fe6a15ab246f1bec0a5a048c99982_RightVerticalConnector1"/>
          <p:cNvCxnSpPr/>
          <p:nvPr>
            <p:custDataLst>
              <p:tags r:id="rId5"/>
            </p:custDataLst>
          </p:nvPr>
        </p:nvCxnSpPr>
        <p:spPr>
          <a:xfrm>
            <a:off x="4385623" y="4300051"/>
            <a:ext cx="0" cy="843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OTLSHAPE_T_853fe6a15ab246f1bec0a5a048c99982_LeftVerticalConnector1"/>
          <p:cNvCxnSpPr/>
          <p:nvPr>
            <p:custDataLst>
              <p:tags r:id="rId6"/>
            </p:custDataLst>
          </p:nvPr>
        </p:nvCxnSpPr>
        <p:spPr>
          <a:xfrm>
            <a:off x="4039495" y="4300051"/>
            <a:ext cx="0" cy="843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OTLSHAPE_T_ce993938b5d1459aaa226dc0e656faef_RightVerticalConnector1"/>
          <p:cNvCxnSpPr/>
          <p:nvPr>
            <p:custDataLst>
              <p:tags r:id="rId7"/>
            </p:custDataLst>
          </p:nvPr>
        </p:nvCxnSpPr>
        <p:spPr>
          <a:xfrm>
            <a:off x="4012869" y="4033351"/>
            <a:ext cx="0" cy="1110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OTLSHAPE_T_ce993938b5d1459aaa226dc0e656faef_LeftVerticalConnector1"/>
          <p:cNvCxnSpPr/>
          <p:nvPr>
            <p:custDataLst>
              <p:tags r:id="rId8"/>
            </p:custDataLst>
          </p:nvPr>
        </p:nvCxnSpPr>
        <p:spPr>
          <a:xfrm>
            <a:off x="1802974" y="4033351"/>
            <a:ext cx="0" cy="1110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OTLSHAPE_T_24523e0f13d74528ac857a6c00acd82c_RightVerticalConnector1"/>
          <p:cNvCxnSpPr/>
          <p:nvPr>
            <p:custDataLst>
              <p:tags r:id="rId9"/>
            </p:custDataLst>
          </p:nvPr>
        </p:nvCxnSpPr>
        <p:spPr>
          <a:xfrm>
            <a:off x="1776349" y="3697733"/>
            <a:ext cx="0" cy="144576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OTLSHAPE_T_24523e0f13d74528ac857a6c00acd82c_LeftVerticalConnector1"/>
          <p:cNvCxnSpPr/>
          <p:nvPr>
            <p:custDataLst>
              <p:tags r:id="rId10"/>
            </p:custDataLst>
          </p:nvPr>
        </p:nvCxnSpPr>
        <p:spPr>
          <a:xfrm>
            <a:off x="1589972" y="3697733"/>
            <a:ext cx="0" cy="144576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OTLSHAPE_T_9ef178b89c2341119a48cf7da18dc52e_RightVerticalConnector1"/>
          <p:cNvCxnSpPr/>
          <p:nvPr>
            <p:custDataLst>
              <p:tags r:id="rId11"/>
            </p:custDataLst>
          </p:nvPr>
        </p:nvCxnSpPr>
        <p:spPr>
          <a:xfrm>
            <a:off x="1563347" y="3362113"/>
            <a:ext cx="0" cy="178138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OTLSHAPE_T_1579d6fcd041420fb6c38305232fb512_RightVerticalConnector3"/>
          <p:cNvCxnSpPr/>
          <p:nvPr>
            <p:custDataLst>
              <p:tags r:id="rId12"/>
            </p:custDataLst>
          </p:nvPr>
        </p:nvCxnSpPr>
        <p:spPr>
          <a:xfrm>
            <a:off x="7287775" y="4870535"/>
            <a:ext cx="0" cy="2729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OTLSHAPE_T_1579d6fcd041420fb6c38305232fb512_RightVerticalConnector2"/>
          <p:cNvCxnSpPr/>
          <p:nvPr>
            <p:custDataLst>
              <p:tags r:id="rId13"/>
            </p:custDataLst>
          </p:nvPr>
        </p:nvCxnSpPr>
        <p:spPr>
          <a:xfrm>
            <a:off x="7287775" y="4566750"/>
            <a:ext cx="0" cy="1169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OTLSHAPE_T_1579d6fcd041420fb6c38305232fb512_RightVerticalConnector1"/>
          <p:cNvCxnSpPr/>
          <p:nvPr>
            <p:custDataLst>
              <p:tags r:id="rId14"/>
            </p:custDataLst>
          </p:nvPr>
        </p:nvCxnSpPr>
        <p:spPr>
          <a:xfrm>
            <a:off x="7287775" y="3095413"/>
            <a:ext cx="0" cy="12681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OTLSHAPE_T_1579d6fcd041420fb6c38305232fb512_LeftVerticalConnector2"/>
          <p:cNvCxnSpPr/>
          <p:nvPr>
            <p:custDataLst>
              <p:tags r:id="rId15"/>
            </p:custDataLst>
          </p:nvPr>
        </p:nvCxnSpPr>
        <p:spPr>
          <a:xfrm>
            <a:off x="1110717" y="3766651"/>
            <a:ext cx="0" cy="1376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OTLSHAPE_T_1579d6fcd041420fb6c38305232fb512_LeftVerticalConnector1"/>
          <p:cNvCxnSpPr/>
          <p:nvPr>
            <p:custDataLst>
              <p:tags r:id="rId16"/>
            </p:custDataLst>
          </p:nvPr>
        </p:nvCxnSpPr>
        <p:spPr>
          <a:xfrm>
            <a:off x="1110717" y="3095413"/>
            <a:ext cx="0" cy="330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OTLSHAPE_T_d5745057df4d407292a165b2975d29e0_RightVerticalConnector4"/>
          <p:cNvCxnSpPr/>
          <p:nvPr>
            <p:custDataLst>
              <p:tags r:id="rId17"/>
            </p:custDataLst>
          </p:nvPr>
        </p:nvCxnSpPr>
        <p:spPr>
          <a:xfrm>
            <a:off x="1163968" y="3766651"/>
            <a:ext cx="0" cy="1376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OTLSHAPE_T_d5745057df4d407292a165b2975d29e0_RightVerticalConnector3"/>
          <p:cNvCxnSpPr/>
          <p:nvPr>
            <p:custDataLst>
              <p:tags r:id="rId18"/>
            </p:custDataLst>
          </p:nvPr>
        </p:nvCxnSpPr>
        <p:spPr>
          <a:xfrm>
            <a:off x="1163968" y="33621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OTLSHAPE_T_d5745057df4d407292a165b2975d29e0_RightVerticalConnector1"/>
          <p:cNvCxnSpPr/>
          <p:nvPr>
            <p:custDataLst>
              <p:tags r:id="rId19"/>
            </p:custDataLst>
          </p:nvPr>
        </p:nvCxnSpPr>
        <p:spPr>
          <a:xfrm>
            <a:off x="1163968" y="28287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OTLSHAPE_T_d5745057df4d407292a165b2975d29e0_LeftVerticalConnector3"/>
          <p:cNvCxnSpPr/>
          <p:nvPr>
            <p:custDataLst>
              <p:tags r:id="rId20"/>
            </p:custDataLst>
          </p:nvPr>
        </p:nvCxnSpPr>
        <p:spPr>
          <a:xfrm>
            <a:off x="1004216" y="3766651"/>
            <a:ext cx="0" cy="1376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OTLSHAPE_T_d5745057df4d407292a165b2975d29e0_LeftVerticalConnector2"/>
          <p:cNvCxnSpPr/>
          <p:nvPr>
            <p:custDataLst>
              <p:tags r:id="rId21"/>
            </p:custDataLst>
          </p:nvPr>
        </p:nvCxnSpPr>
        <p:spPr>
          <a:xfrm>
            <a:off x="1004216" y="3345772"/>
            <a:ext cx="0" cy="79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OTLSHAPE_T_d5745057df4d407292a165b2975d29e0_LeftVerticalConnector1"/>
          <p:cNvCxnSpPr/>
          <p:nvPr>
            <p:custDataLst>
              <p:tags r:id="rId22"/>
            </p:custDataLst>
          </p:nvPr>
        </p:nvCxnSpPr>
        <p:spPr>
          <a:xfrm>
            <a:off x="1004216" y="2828713"/>
            <a:ext cx="0" cy="3465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OTLSHAPE_TB_00000000000000000000000000000000_ElapsedTimeExtension"/>
          <p:cNvSpPr/>
          <p:nvPr>
            <p:custDataLst>
              <p:tags r:id="rId23"/>
            </p:custDataLst>
          </p:nvPr>
        </p:nvSpPr>
        <p:spPr>
          <a:xfrm>
            <a:off x="844465" y="2625513"/>
            <a:ext cx="863600" cy="2517986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b="1" smtClean="0">
                <a:solidFill>
                  <a:schemeClr val="accent2"/>
                </a:solidFill>
                <a:latin typeface="Calibri"/>
              </a:rPr>
              <a:t>2015</a:t>
            </a:r>
            <a:endParaRPr lang="de-DE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24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8426534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b="1" spc="-38" smtClean="0">
                <a:solidFill>
                  <a:schemeClr val="accent2"/>
                </a:solidFill>
                <a:latin typeface="Calibri"/>
              </a:rPr>
              <a:t>2015</a:t>
            </a:r>
            <a:endParaRPr lang="de-DE" b="1" spc="-38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25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51435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6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5143500"/>
            <a:ext cx="8636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>
            <a:off x="1649652" y="5524500"/>
            <a:ext cx="114300" cy="127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9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1516057" y="5651500"/>
            <a:ext cx="3810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200" spc="-14" smtClean="0">
                <a:solidFill>
                  <a:schemeClr val="dk1"/>
                </a:solidFill>
                <a:latin typeface="Calibri"/>
              </a:rPr>
              <a:t>Heute</a:t>
            </a:r>
            <a:endParaRPr lang="de-DE" sz="1200" spc="-1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0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5240972"/>
            <a:ext cx="546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12" smtClean="0">
                <a:solidFill>
                  <a:schemeClr val="dk1"/>
                </a:solidFill>
                <a:latin typeface="Calibri"/>
              </a:rPr>
              <a:t>Woche 1</a:t>
            </a:r>
            <a:endParaRPr lang="de-DE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1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1653472" y="5240972"/>
            <a:ext cx="889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5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2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2398979" y="5240972"/>
            <a:ext cx="889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9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3144486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13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4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3889993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17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5" name="OTLSHAPE_TB_00000000000000000000000000000000_TimescaleInterval6"/>
          <p:cNvSpPr txBox="1"/>
          <p:nvPr>
            <p:custDataLst>
              <p:tags r:id="rId35"/>
            </p:custDataLst>
          </p:nvPr>
        </p:nvSpPr>
        <p:spPr>
          <a:xfrm>
            <a:off x="4635500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21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6" name="OTLSHAPE_TB_00000000000000000000000000000000_TimescaleInterval7"/>
          <p:cNvSpPr txBox="1"/>
          <p:nvPr>
            <p:custDataLst>
              <p:tags r:id="rId36"/>
            </p:custDataLst>
          </p:nvPr>
        </p:nvSpPr>
        <p:spPr>
          <a:xfrm>
            <a:off x="5381007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25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7" name="OTLSHAPE_TB_00000000000000000000000000000000_TimescaleInterval8"/>
          <p:cNvSpPr txBox="1"/>
          <p:nvPr>
            <p:custDataLst>
              <p:tags r:id="rId37"/>
            </p:custDataLst>
          </p:nvPr>
        </p:nvSpPr>
        <p:spPr>
          <a:xfrm>
            <a:off x="6126514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29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8" name="OTLSHAPE_TB_00000000000000000000000000000000_TimescaleInterval9"/>
          <p:cNvSpPr txBox="1"/>
          <p:nvPr>
            <p:custDataLst>
              <p:tags r:id="rId38"/>
            </p:custDataLst>
          </p:nvPr>
        </p:nvSpPr>
        <p:spPr>
          <a:xfrm>
            <a:off x="6872020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33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9" name="OTLSHAPE_TB_00000000000000000000000000000000_TimescaleInterval10"/>
          <p:cNvSpPr txBox="1"/>
          <p:nvPr>
            <p:custDataLst>
              <p:tags r:id="rId39"/>
            </p:custDataLst>
          </p:nvPr>
        </p:nvSpPr>
        <p:spPr>
          <a:xfrm>
            <a:off x="7617528" y="5240972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200" spc="-26" smtClean="0">
                <a:solidFill>
                  <a:schemeClr val="dk1"/>
                </a:solidFill>
                <a:latin typeface="Calibri"/>
              </a:rPr>
              <a:t>37</a:t>
            </a:r>
            <a:endParaRPr lang="de-DE" sz="1200" spc="-26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51" name="OTLSHAPE_T_9ef178b89c2341119a48cf7da18dc52e_LeftVerticalConnector2" hidden="1"/>
          <p:cNvCxnSpPr/>
          <p:nvPr>
            <p:custDataLst>
              <p:tags r:id="rId40"/>
            </p:custDataLst>
          </p:nvPr>
        </p:nvCxnSpPr>
        <p:spPr>
          <a:xfrm>
            <a:off x="1110717" y="3766650"/>
            <a:ext cx="0" cy="1376850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OTLSHAPE_T_94089359d69f47218a191b80ce8809dd_RightVerticalConnector1" hidden="1"/>
          <p:cNvCxnSpPr/>
          <p:nvPr>
            <p:custDataLst>
              <p:tags r:id="rId41"/>
            </p:custDataLst>
          </p:nvPr>
        </p:nvCxnSpPr>
        <p:spPr>
          <a:xfrm>
            <a:off x="7287775" y="4566750"/>
            <a:ext cx="0" cy="116925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OTLSHAPE_T_94089359d69f47218a191b80ce8809dd_RightVerticalConnector2" hidden="1"/>
          <p:cNvCxnSpPr/>
          <p:nvPr>
            <p:custDataLst>
              <p:tags r:id="rId42"/>
            </p:custDataLst>
          </p:nvPr>
        </p:nvCxnSpPr>
        <p:spPr>
          <a:xfrm>
            <a:off x="7287775" y="4870534"/>
            <a:ext cx="0" cy="272966"/>
          </a:xfrm>
          <a:prstGeom prst="line">
            <a:avLst/>
          </a:prstGeom>
          <a:ln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OTLSHAPE_T_d5745057df4d407292a165b2975d29e0_Shape"/>
          <p:cNvSpPr/>
          <p:nvPr>
            <p:custDataLst>
              <p:tags r:id="rId43"/>
            </p:custDataLst>
          </p:nvPr>
        </p:nvSpPr>
        <p:spPr>
          <a:xfrm>
            <a:off x="1004216" y="2625513"/>
            <a:ext cx="165100" cy="203200"/>
          </a:xfrm>
          <a:prstGeom prst="rect">
            <a:avLst/>
          </a:prstGeom>
          <a:solidFill>
            <a:srgbClr val="BC9100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5" name="OTLSHAPE_T_d5745057df4d407292a165b2975d29e0_ShapePercentage" hidden="1"/>
          <p:cNvSpPr/>
          <p:nvPr>
            <p:custDataLst>
              <p:tags r:id="rId44"/>
            </p:custDataLst>
          </p:nvPr>
        </p:nvSpPr>
        <p:spPr>
          <a:xfrm>
            <a:off x="1004216" y="26255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6" name="OTLSHAPE_T_d5745057df4d407292a165b2975d29e0_Duration" hidden="1"/>
          <p:cNvSpPr txBox="1"/>
          <p:nvPr>
            <p:custDataLst>
              <p:tags r:id="rId45"/>
            </p:custDataLst>
          </p:nvPr>
        </p:nvSpPr>
        <p:spPr>
          <a:xfrm>
            <a:off x="0" y="2625513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5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67" name="OTLSHAPE_T_d5745057df4d407292a165b2975d29e0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7805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68" name="OTLSHAPE_T_d5745057df4d407292a165b2975d29e0_StartDate" hidden="1"/>
          <p:cNvSpPr txBox="1"/>
          <p:nvPr>
            <p:custDataLst>
              <p:tags r:id="rId47"/>
            </p:custDataLst>
          </p:nvPr>
        </p:nvSpPr>
        <p:spPr>
          <a:xfrm>
            <a:off x="0" y="27805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69" name="OTLSHAPE_T_d5745057df4d407292a165b2975d29e0_EndDate" hidden="1"/>
          <p:cNvSpPr txBox="1"/>
          <p:nvPr>
            <p:custDataLst>
              <p:tags r:id="rId48"/>
            </p:custDataLst>
          </p:nvPr>
        </p:nvSpPr>
        <p:spPr>
          <a:xfrm>
            <a:off x="0" y="27805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70" name="OTLSHAPE_T_d5745057df4d407292a165b2975d29e0_Title"/>
          <p:cNvSpPr txBox="1"/>
          <p:nvPr>
            <p:custDataLst>
              <p:tags r:id="rId49"/>
            </p:custDataLst>
          </p:nvPr>
        </p:nvSpPr>
        <p:spPr>
          <a:xfrm>
            <a:off x="199079" y="2641854"/>
            <a:ext cx="7620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100" b="1" spc="-6" smtClean="0">
                <a:solidFill>
                  <a:schemeClr val="dk1"/>
                </a:solidFill>
                <a:latin typeface="Calibri"/>
              </a:rPr>
              <a:t>Engine Setup</a:t>
            </a:r>
            <a:endParaRPr lang="de-DE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1" name="OTLSHAPE_T_d5745057df4d407292a165b2975d29e0_JoinedDate"/>
          <p:cNvSpPr txBox="1"/>
          <p:nvPr>
            <p:custDataLst>
              <p:tags r:id="rId50"/>
            </p:custDataLst>
          </p:nvPr>
        </p:nvSpPr>
        <p:spPr>
          <a:xfrm>
            <a:off x="1214768" y="2649601"/>
            <a:ext cx="1130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2/7/2015 - 2/13/2015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72" name="OTLSHAPE_T_1579d6fcd041420fb6c38305232fb512_Shape"/>
          <p:cNvSpPr/>
          <p:nvPr>
            <p:custDataLst>
              <p:tags r:id="rId51"/>
            </p:custDataLst>
          </p:nvPr>
        </p:nvSpPr>
        <p:spPr>
          <a:xfrm>
            <a:off x="1110717" y="2892213"/>
            <a:ext cx="6184900" cy="203200"/>
          </a:xfrm>
          <a:prstGeom prst="rect">
            <a:avLst/>
          </a:prstGeom>
          <a:solidFill>
            <a:srgbClr val="FEBA0A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3" name="OTLSHAPE_T_1579d6fcd041420fb6c38305232fb512_ShapePercentage" hidden="1"/>
          <p:cNvSpPr/>
          <p:nvPr>
            <p:custDataLst>
              <p:tags r:id="rId52"/>
            </p:custDataLst>
          </p:nvPr>
        </p:nvSpPr>
        <p:spPr>
          <a:xfrm>
            <a:off x="1110717" y="28922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4" name="OTLSHAPE_T_1579d6fcd041420fb6c38305232fb512_Duration" hidden="1"/>
          <p:cNvSpPr txBox="1"/>
          <p:nvPr>
            <p:custDataLst>
              <p:tags r:id="rId53"/>
            </p:custDataLst>
          </p:nvPr>
        </p:nvSpPr>
        <p:spPr>
          <a:xfrm>
            <a:off x="0" y="2892213"/>
            <a:ext cx="4572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167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75" name="OTLSHAPE_T_1579d6fcd041420fb6c38305232fb51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30472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76" name="OTLSHAPE_T_1579d6fcd041420fb6c38305232fb512_StartDate" hidden="1"/>
          <p:cNvSpPr txBox="1"/>
          <p:nvPr>
            <p:custDataLst>
              <p:tags r:id="rId55"/>
            </p:custDataLst>
          </p:nvPr>
        </p:nvSpPr>
        <p:spPr>
          <a:xfrm>
            <a:off x="0" y="30472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77" name="OTLSHAPE_T_1579d6fcd041420fb6c38305232fb512_EndDate" hidden="1"/>
          <p:cNvSpPr txBox="1"/>
          <p:nvPr>
            <p:custDataLst>
              <p:tags r:id="rId56"/>
            </p:custDataLst>
          </p:nvPr>
        </p:nvSpPr>
        <p:spPr>
          <a:xfrm>
            <a:off x="0" y="30472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78" name="OTLSHAPE_T_1579d6fcd041420fb6c38305232fb512_JoinedDate"/>
          <p:cNvSpPr txBox="1"/>
          <p:nvPr>
            <p:custDataLst>
              <p:tags r:id="rId57"/>
            </p:custDataLst>
          </p:nvPr>
        </p:nvSpPr>
        <p:spPr>
          <a:xfrm>
            <a:off x="7338575" y="2916301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2/11/2015 - 10/1/2015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79" name="OTLSHAPE_T_1579d6fcd041420fb6c38305232fb512_Title"/>
          <p:cNvSpPr txBox="1"/>
          <p:nvPr>
            <p:custDataLst>
              <p:tags r:id="rId58"/>
            </p:custDataLst>
          </p:nvPr>
        </p:nvSpPr>
        <p:spPr>
          <a:xfrm>
            <a:off x="3540349" y="2908554"/>
            <a:ext cx="1320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6" smtClean="0">
                <a:solidFill>
                  <a:schemeClr val="dk1"/>
                </a:solidFill>
                <a:latin typeface="Calibri"/>
              </a:rPr>
              <a:t>Graphics Development</a:t>
            </a:r>
            <a:endParaRPr lang="de-DE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0" name="OTLSHAPE_T_9ef178b89c2341119a48cf7da18dc52e_Shape"/>
          <p:cNvSpPr/>
          <p:nvPr>
            <p:custDataLst>
              <p:tags r:id="rId59"/>
            </p:custDataLst>
          </p:nvPr>
        </p:nvSpPr>
        <p:spPr>
          <a:xfrm>
            <a:off x="1110717" y="3158913"/>
            <a:ext cx="457200" cy="203200"/>
          </a:xfrm>
          <a:prstGeom prst="rect">
            <a:avLst/>
          </a:prstGeom>
          <a:solidFill>
            <a:srgbClr val="D38C23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1" name="OTLSHAPE_T_9ef178b89c2341119a48cf7da18dc52e_ShapePercentage" hidden="1"/>
          <p:cNvSpPr/>
          <p:nvPr>
            <p:custDataLst>
              <p:tags r:id="rId60"/>
            </p:custDataLst>
          </p:nvPr>
        </p:nvSpPr>
        <p:spPr>
          <a:xfrm>
            <a:off x="1110717" y="31589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2" name="OTLSHAPE_T_9ef178b89c2341119a48cf7da18dc52e_Duration" hidden="1"/>
          <p:cNvSpPr txBox="1"/>
          <p:nvPr>
            <p:custDataLst>
              <p:tags r:id="rId61"/>
            </p:custDataLst>
          </p:nvPr>
        </p:nvSpPr>
        <p:spPr>
          <a:xfrm>
            <a:off x="0" y="3158913"/>
            <a:ext cx="3937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13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83" name="OTLSHAPE_T_9ef178b89c2341119a48cf7da18dc52e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33139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84" name="OTLSHAPE_T_9ef178b89c2341119a48cf7da18dc52e_StartDate" hidden="1"/>
          <p:cNvSpPr txBox="1"/>
          <p:nvPr>
            <p:custDataLst>
              <p:tags r:id="rId63"/>
            </p:custDataLst>
          </p:nvPr>
        </p:nvSpPr>
        <p:spPr>
          <a:xfrm>
            <a:off x="0" y="33139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85" name="OTLSHAPE_T_9ef178b89c2341119a48cf7da18dc52e_EndDate" hidden="1"/>
          <p:cNvSpPr txBox="1"/>
          <p:nvPr>
            <p:custDataLst>
              <p:tags r:id="rId64"/>
            </p:custDataLst>
          </p:nvPr>
        </p:nvSpPr>
        <p:spPr>
          <a:xfrm>
            <a:off x="0" y="33139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86" name="OTLSHAPE_T_9ef178b89c2341119a48cf7da18dc52e_Title"/>
          <p:cNvSpPr txBox="1"/>
          <p:nvPr>
            <p:custDataLst>
              <p:tags r:id="rId65"/>
            </p:custDataLst>
          </p:nvPr>
        </p:nvSpPr>
        <p:spPr>
          <a:xfrm>
            <a:off x="434781" y="3175254"/>
            <a:ext cx="6350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100" b="1" spc="-14" smtClean="0">
                <a:solidFill>
                  <a:schemeClr val="dk1"/>
                </a:solidFill>
                <a:latin typeface="Calibri"/>
              </a:rPr>
              <a:t>Menu Dev.</a:t>
            </a:r>
            <a:endParaRPr lang="de-DE" sz="1100" b="1" spc="-1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7" name="OTLSHAPE_T_9ef178b89c2341119a48cf7da18dc52e_JoinedDate"/>
          <p:cNvSpPr txBox="1"/>
          <p:nvPr>
            <p:custDataLst>
              <p:tags r:id="rId66"/>
            </p:custDataLst>
          </p:nvPr>
        </p:nvSpPr>
        <p:spPr>
          <a:xfrm>
            <a:off x="1614147" y="3183001"/>
            <a:ext cx="1206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2/11/2015 - 2/28/2015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88" name="OTLSHAPE_T_24523e0f13d74528ac857a6c00acd82c_Shape"/>
          <p:cNvSpPr/>
          <p:nvPr>
            <p:custDataLst>
              <p:tags r:id="rId67"/>
            </p:custDataLst>
          </p:nvPr>
        </p:nvSpPr>
        <p:spPr>
          <a:xfrm>
            <a:off x="1589972" y="3494532"/>
            <a:ext cx="190500" cy="203200"/>
          </a:xfrm>
          <a:prstGeom prst="rect">
            <a:avLst/>
          </a:prstGeom>
          <a:solidFill>
            <a:srgbClr val="EA8D16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9" name="OTLSHAPE_T_24523e0f13d74528ac857a6c00acd82c_ShapePercentage" hidden="1"/>
          <p:cNvSpPr/>
          <p:nvPr>
            <p:custDataLst>
              <p:tags r:id="rId68"/>
            </p:custDataLst>
          </p:nvPr>
        </p:nvSpPr>
        <p:spPr>
          <a:xfrm>
            <a:off x="1589972" y="349453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0" name="OTLSHAPE_T_24523e0f13d74528ac857a6c00acd82c_Duration" hidden="1"/>
          <p:cNvSpPr txBox="1"/>
          <p:nvPr>
            <p:custDataLst>
              <p:tags r:id="rId69"/>
            </p:custDataLst>
          </p:nvPr>
        </p:nvSpPr>
        <p:spPr>
          <a:xfrm>
            <a:off x="0" y="3425613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5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91" name="OTLSHAPE_T_24523e0f13d74528ac857a6c00acd82c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35806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92" name="OTLSHAPE_T_24523e0f13d74528ac857a6c00acd82c_StartDate" hidden="1"/>
          <p:cNvSpPr txBox="1"/>
          <p:nvPr>
            <p:custDataLst>
              <p:tags r:id="rId71"/>
            </p:custDataLst>
          </p:nvPr>
        </p:nvSpPr>
        <p:spPr>
          <a:xfrm>
            <a:off x="0" y="35806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93" name="OTLSHAPE_T_24523e0f13d74528ac857a6c00acd82c_EndDate" hidden="1"/>
          <p:cNvSpPr txBox="1"/>
          <p:nvPr>
            <p:custDataLst>
              <p:tags r:id="rId72"/>
            </p:custDataLst>
          </p:nvPr>
        </p:nvSpPr>
        <p:spPr>
          <a:xfrm>
            <a:off x="0" y="3580638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94" name="OTLSHAPE_T_24523e0f13d74528ac857a6c00acd82c_Title"/>
          <p:cNvSpPr txBox="1"/>
          <p:nvPr>
            <p:custDataLst>
              <p:tags r:id="rId73"/>
            </p:custDataLst>
          </p:nvPr>
        </p:nvSpPr>
        <p:spPr>
          <a:xfrm>
            <a:off x="40318" y="3425613"/>
            <a:ext cx="1511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b="1" smtClean="0">
                <a:solidFill>
                  <a:schemeClr val="dk1"/>
                </a:solidFill>
                <a:latin typeface="Calibri"/>
              </a:rPr>
              <a:t>Thoughts about the Level Design</a:t>
            </a:r>
            <a:endParaRPr lang="de-DE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5" name="OTLSHAPE_T_24523e0f13d74528ac857a6c00acd82c_JoinedDate"/>
          <p:cNvSpPr txBox="1"/>
          <p:nvPr>
            <p:custDataLst>
              <p:tags r:id="rId74"/>
            </p:custDataLst>
          </p:nvPr>
        </p:nvSpPr>
        <p:spPr>
          <a:xfrm>
            <a:off x="1827149" y="3518619"/>
            <a:ext cx="1066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3/1/2015 - 3/8/2015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896" name="OTLSHAPE_T_ce993938b5d1459aaa226dc0e656faef_Shape"/>
          <p:cNvSpPr/>
          <p:nvPr>
            <p:custDataLst>
              <p:tags r:id="rId75"/>
            </p:custDataLst>
          </p:nvPr>
        </p:nvSpPr>
        <p:spPr>
          <a:xfrm>
            <a:off x="1802974" y="3830150"/>
            <a:ext cx="2222500" cy="203200"/>
          </a:xfrm>
          <a:prstGeom prst="rect">
            <a:avLst/>
          </a:prstGeom>
          <a:solidFill>
            <a:srgbClr val="BDA04F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7" name="OTLSHAPE_T_ce993938b5d1459aaa226dc0e656faef_ShapePercentage" hidden="1"/>
          <p:cNvSpPr/>
          <p:nvPr>
            <p:custDataLst>
              <p:tags r:id="rId76"/>
            </p:custDataLst>
          </p:nvPr>
        </p:nvSpPr>
        <p:spPr>
          <a:xfrm>
            <a:off x="1802974" y="38301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8" name="OTLSHAPE_T_ce993938b5d1459aaa226dc0e656faef_Duration" hidden="1"/>
          <p:cNvSpPr txBox="1"/>
          <p:nvPr>
            <p:custDataLst>
              <p:tags r:id="rId77"/>
            </p:custDataLst>
          </p:nvPr>
        </p:nvSpPr>
        <p:spPr>
          <a:xfrm>
            <a:off x="0" y="3830150"/>
            <a:ext cx="3937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60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899" name="OTLSHAPE_T_ce993938b5d1459aaa226dc0e656faef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39851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00" name="OTLSHAPE_T_ce993938b5d1459aaa226dc0e656faef_StartDate" hidden="1"/>
          <p:cNvSpPr txBox="1"/>
          <p:nvPr>
            <p:custDataLst>
              <p:tags r:id="rId79"/>
            </p:custDataLst>
          </p:nvPr>
        </p:nvSpPr>
        <p:spPr>
          <a:xfrm>
            <a:off x="0" y="39851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01" name="OTLSHAPE_T_ce993938b5d1459aaa226dc0e656faef_EndDate" hidden="1"/>
          <p:cNvSpPr txBox="1"/>
          <p:nvPr>
            <p:custDataLst>
              <p:tags r:id="rId80"/>
            </p:custDataLst>
          </p:nvPr>
        </p:nvSpPr>
        <p:spPr>
          <a:xfrm>
            <a:off x="0" y="39851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02" name="OTLSHAPE_T_ce993938b5d1459aaa226dc0e656faef_JoinedDate"/>
          <p:cNvSpPr txBox="1"/>
          <p:nvPr>
            <p:custDataLst>
              <p:tags r:id="rId81"/>
            </p:custDataLst>
          </p:nvPr>
        </p:nvSpPr>
        <p:spPr>
          <a:xfrm>
            <a:off x="4063669" y="3854238"/>
            <a:ext cx="1130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3/9/2015 - 5/31/2015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03" name="OTLSHAPE_T_ce993938b5d1459aaa226dc0e656faef_Title"/>
          <p:cNvSpPr txBox="1"/>
          <p:nvPr>
            <p:custDataLst>
              <p:tags r:id="rId82"/>
            </p:custDataLst>
          </p:nvPr>
        </p:nvSpPr>
        <p:spPr>
          <a:xfrm>
            <a:off x="2130787" y="3846491"/>
            <a:ext cx="15621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6" smtClean="0">
                <a:solidFill>
                  <a:schemeClr val="dk1"/>
                </a:solidFill>
                <a:latin typeface="Calibri"/>
              </a:rPr>
              <a:t>Programming in The Levels</a:t>
            </a:r>
            <a:endParaRPr lang="de-DE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4" name="OTLSHAPE_T_853fe6a15ab246f1bec0a5a048c99982_Shape"/>
          <p:cNvSpPr/>
          <p:nvPr>
            <p:custDataLst>
              <p:tags r:id="rId83"/>
            </p:custDataLst>
          </p:nvPr>
        </p:nvSpPr>
        <p:spPr>
          <a:xfrm>
            <a:off x="4039495" y="4096850"/>
            <a:ext cx="355600" cy="203200"/>
          </a:xfrm>
          <a:prstGeom prst="rect">
            <a:avLst/>
          </a:prstGeom>
          <a:solidFill>
            <a:srgbClr val="D9AE40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5" name="OTLSHAPE_T_853fe6a15ab246f1bec0a5a048c99982_ShapePercentage" hidden="1"/>
          <p:cNvSpPr/>
          <p:nvPr>
            <p:custDataLst>
              <p:tags r:id="rId84"/>
            </p:custDataLst>
          </p:nvPr>
        </p:nvSpPr>
        <p:spPr>
          <a:xfrm>
            <a:off x="4039495" y="40968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6" name="OTLSHAPE_T_853fe6a15ab246f1bec0a5a048c99982_Duration" hidden="1"/>
          <p:cNvSpPr txBox="1"/>
          <p:nvPr>
            <p:custDataLst>
              <p:tags r:id="rId85"/>
            </p:custDataLst>
          </p:nvPr>
        </p:nvSpPr>
        <p:spPr>
          <a:xfrm>
            <a:off x="0" y="4096850"/>
            <a:ext cx="3937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10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07" name="OTLSHAPE_T_853fe6a15ab246f1bec0a5a048c9998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42518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08" name="OTLSHAPE_T_853fe6a15ab246f1bec0a5a048c99982_StartDate" hidden="1"/>
          <p:cNvSpPr txBox="1"/>
          <p:nvPr>
            <p:custDataLst>
              <p:tags r:id="rId87"/>
            </p:custDataLst>
          </p:nvPr>
        </p:nvSpPr>
        <p:spPr>
          <a:xfrm>
            <a:off x="0" y="42518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09" name="OTLSHAPE_T_853fe6a15ab246f1bec0a5a048c99982_EndDate" hidden="1"/>
          <p:cNvSpPr txBox="1"/>
          <p:nvPr>
            <p:custDataLst>
              <p:tags r:id="rId88"/>
            </p:custDataLst>
          </p:nvPr>
        </p:nvSpPr>
        <p:spPr>
          <a:xfrm>
            <a:off x="0" y="42518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10" name="OTLSHAPE_T_853fe6a15ab246f1bec0a5a048c99982_Title"/>
          <p:cNvSpPr txBox="1"/>
          <p:nvPr>
            <p:custDataLst>
              <p:tags r:id="rId89"/>
            </p:custDataLst>
          </p:nvPr>
        </p:nvSpPr>
        <p:spPr>
          <a:xfrm>
            <a:off x="1851581" y="4113191"/>
            <a:ext cx="21463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100" b="1" spc="-4" smtClean="0">
                <a:solidFill>
                  <a:schemeClr val="dk1"/>
                </a:solidFill>
                <a:latin typeface="Calibri"/>
              </a:rPr>
              <a:t>[OPTIONAL:] Shader Implementation</a:t>
            </a:r>
            <a:endParaRPr lang="de-DE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1" name="OTLSHAPE_T_853fe6a15ab246f1bec0a5a048c99982_JoinedDate"/>
          <p:cNvSpPr txBox="1"/>
          <p:nvPr>
            <p:custDataLst>
              <p:tags r:id="rId90"/>
            </p:custDataLst>
          </p:nvPr>
        </p:nvSpPr>
        <p:spPr>
          <a:xfrm>
            <a:off x="4436423" y="4120938"/>
            <a:ext cx="1130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6/1/2015 - 6/14/2015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12" name="OTLSHAPE_T_94089359d69f47218a191b80ce8809dd_Shape"/>
          <p:cNvSpPr/>
          <p:nvPr>
            <p:custDataLst>
              <p:tags r:id="rId91"/>
            </p:custDataLst>
          </p:nvPr>
        </p:nvSpPr>
        <p:spPr>
          <a:xfrm>
            <a:off x="4838252" y="4363550"/>
            <a:ext cx="2451100" cy="203200"/>
          </a:xfrm>
          <a:prstGeom prst="rect">
            <a:avLst/>
          </a:prstGeom>
          <a:solidFill>
            <a:srgbClr val="16FA2B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3" name="OTLSHAPE_T_94089359d69f47218a191b80ce8809dd_ShapePercentage" hidden="1"/>
          <p:cNvSpPr/>
          <p:nvPr>
            <p:custDataLst>
              <p:tags r:id="rId92"/>
            </p:custDataLst>
          </p:nvPr>
        </p:nvSpPr>
        <p:spPr>
          <a:xfrm>
            <a:off x="4838252" y="43635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4" name="OTLSHAPE_T_94089359d69f47218a191b80ce8809dd_Duration" hidden="1"/>
          <p:cNvSpPr txBox="1"/>
          <p:nvPr>
            <p:custDataLst>
              <p:tags r:id="rId93"/>
            </p:custDataLst>
          </p:nvPr>
        </p:nvSpPr>
        <p:spPr>
          <a:xfrm>
            <a:off x="0" y="4363550"/>
            <a:ext cx="3937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67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15" name="OTLSHAPE_T_94089359d69f47218a191b80ce8809dd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45185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16" name="OTLSHAPE_T_94089359d69f47218a191b80ce8809dd_StartDate" hidden="1"/>
          <p:cNvSpPr txBox="1"/>
          <p:nvPr>
            <p:custDataLst>
              <p:tags r:id="rId95"/>
            </p:custDataLst>
          </p:nvPr>
        </p:nvSpPr>
        <p:spPr>
          <a:xfrm>
            <a:off x="0" y="45185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17" name="OTLSHAPE_T_94089359d69f47218a191b80ce8809dd_EndDate" hidden="1"/>
          <p:cNvSpPr txBox="1"/>
          <p:nvPr>
            <p:custDataLst>
              <p:tags r:id="rId96"/>
            </p:custDataLst>
          </p:nvPr>
        </p:nvSpPr>
        <p:spPr>
          <a:xfrm>
            <a:off x="0" y="45185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18" name="OTLSHAPE_T_94089359d69f47218a191b80ce8809dd_JoinedDate"/>
          <p:cNvSpPr txBox="1"/>
          <p:nvPr>
            <p:custDataLst>
              <p:tags r:id="rId97"/>
            </p:custDataLst>
          </p:nvPr>
        </p:nvSpPr>
        <p:spPr>
          <a:xfrm>
            <a:off x="7338575" y="4387638"/>
            <a:ext cx="1130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6" smtClean="0">
                <a:solidFill>
                  <a:srgbClr val="1F497E"/>
                </a:solidFill>
                <a:latin typeface="Calibri"/>
              </a:rPr>
              <a:t>7/1/2015 - 10/1/2015</a:t>
            </a:r>
            <a:endParaRPr lang="de-DE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19" name="OTLSHAPE_T_94089359d69f47218a191b80ce8809dd_Title"/>
          <p:cNvSpPr txBox="1"/>
          <p:nvPr>
            <p:custDataLst>
              <p:tags r:id="rId98"/>
            </p:custDataLst>
          </p:nvPr>
        </p:nvSpPr>
        <p:spPr>
          <a:xfrm>
            <a:off x="4977862" y="4379891"/>
            <a:ext cx="21717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Alpha-Testing &amp; Refining of the Game</a:t>
            </a:r>
            <a:endParaRPr lang="de-DE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0" name="OTLSHAPE_T_51ef9fc3c69d47c09e532c7a384998b3_Shape"/>
          <p:cNvSpPr/>
          <p:nvPr>
            <p:custDataLst>
              <p:tags r:id="rId99"/>
            </p:custDataLst>
          </p:nvPr>
        </p:nvSpPr>
        <p:spPr>
          <a:xfrm>
            <a:off x="6489017" y="4683675"/>
            <a:ext cx="1625600" cy="203200"/>
          </a:xfrm>
          <a:prstGeom prst="rect">
            <a:avLst/>
          </a:prstGeom>
          <a:solidFill>
            <a:srgbClr val="BFBFBE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1" name="OTLSHAPE_T_51ef9fc3c69d47c09e532c7a384998b3_ShapePercentage" hidden="1"/>
          <p:cNvSpPr/>
          <p:nvPr>
            <p:custDataLst>
              <p:tags r:id="rId100"/>
            </p:custDataLst>
          </p:nvPr>
        </p:nvSpPr>
        <p:spPr>
          <a:xfrm>
            <a:off x="6489017" y="46836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2" name="OTLSHAPE_T_51ef9fc3c69d47c09e532c7a384998b3_Duration" hidden="1"/>
          <p:cNvSpPr txBox="1"/>
          <p:nvPr>
            <p:custDataLst>
              <p:tags r:id="rId101"/>
            </p:custDataLst>
          </p:nvPr>
        </p:nvSpPr>
        <p:spPr>
          <a:xfrm>
            <a:off x="0" y="4630250"/>
            <a:ext cx="3937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000" smtClean="0">
                <a:solidFill>
                  <a:schemeClr val="accent2"/>
                </a:solidFill>
                <a:latin typeface="Calibri"/>
              </a:rPr>
              <a:t>44 tage</a:t>
            </a:r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23" name="OTLSHAPE_T_51ef9fc3c69d47c09e532c7a384998b3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47852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924" name="OTLSHAPE_T_51ef9fc3c69d47c09e532c7a384998b3_StartDate" hidden="1"/>
          <p:cNvSpPr txBox="1"/>
          <p:nvPr>
            <p:custDataLst>
              <p:tags r:id="rId103"/>
            </p:custDataLst>
          </p:nvPr>
        </p:nvSpPr>
        <p:spPr>
          <a:xfrm>
            <a:off x="0" y="47852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25" name="OTLSHAPE_T_51ef9fc3c69d47c09e532c7a384998b3_EndDate" hidden="1"/>
          <p:cNvSpPr txBox="1"/>
          <p:nvPr>
            <p:custDataLst>
              <p:tags r:id="rId104"/>
            </p:custDataLst>
          </p:nvPr>
        </p:nvSpPr>
        <p:spPr>
          <a:xfrm>
            <a:off x="0" y="4785275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26" name="OTLSHAPE_T_51ef9fc3c69d47c09e532c7a384998b3_JoinedDate"/>
          <p:cNvSpPr txBox="1"/>
          <p:nvPr>
            <p:custDataLst>
              <p:tags r:id="rId105"/>
            </p:custDataLst>
          </p:nvPr>
        </p:nvSpPr>
        <p:spPr>
          <a:xfrm>
            <a:off x="8163958" y="4630250"/>
            <a:ext cx="584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mtClean="0">
                <a:solidFill>
                  <a:srgbClr val="1F497E"/>
                </a:solidFill>
                <a:latin typeface="Calibri"/>
              </a:rPr>
              <a:t>9/1/2015 - 11/1/2015</a:t>
            </a:r>
            <a:endParaRPr lang="de-DE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927" name="OTLSHAPE_T_51ef9fc3c69d47c09e532c7a384998b3_Title"/>
          <p:cNvSpPr txBox="1"/>
          <p:nvPr>
            <p:custDataLst>
              <p:tags r:id="rId106"/>
            </p:custDataLst>
          </p:nvPr>
        </p:nvSpPr>
        <p:spPr>
          <a:xfrm>
            <a:off x="7086225" y="4700015"/>
            <a:ext cx="431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de-DE" sz="1100" b="1" spc="-14" smtClean="0">
                <a:solidFill>
                  <a:schemeClr val="dk1"/>
                </a:solidFill>
                <a:latin typeface="Calibri"/>
              </a:rPr>
              <a:t>Writing</a:t>
            </a:r>
            <a:endParaRPr lang="de-DE" sz="1100" b="1" spc="-1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9" name="Rechteck 928"/>
          <p:cNvSpPr/>
          <p:nvPr/>
        </p:nvSpPr>
        <p:spPr>
          <a:xfrm>
            <a:off x="1128321" y="620688"/>
            <a:ext cx="6850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Seminararbeits-</a:t>
            </a:r>
            <a:r>
              <a:rPr lang="de-DE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zeitplan</a:t>
            </a:r>
            <a:endParaRPr lang="de-DE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QaGFzZXMiLCJJc1RlbXBsYXRlIjpmYWxzZSwiVmVyc2lvbiI6eyIkaWQiOiIyIiwiVmVyc2lvbiI6IjMuMC4xIiwiT3JpZ2luYWxBc3NlbWJseVZlcnNpb24iOiIzLjAxLjA0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0cnV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0cnVlfSwiU2NhbGUiOnsiJGlkIjoiMTIyIiwiU3RhcnREYXRlIjoiMjAxNS0wMi0wN1QwMDowMDowMFoiLCJFbmREYXRlIjoiMjAxNS0xMS0wMVQwMDowMDowMFoiLCJGb3JtYXQiOiJ3IiwiVHlwZSI6MSwiQXV0b0RhdGVSYW5nZSI6dHJ1ZSwiV29ya2luZ0RheXMiOjMxLCJUb2RheU1hcmtlclRleHQiOiJIZXV0ZSIsIkF1dG9TY2FsZVR5cGUiOnRydWV9LCJNaWxlc3RvbmVzIjpbXSwiVGFza3MiOlt7IiRpZCI6IjEyMyIsIkdyb3VwTmFtZSI6bnVsbCwiU3RhcnREYXRlIjoiMjAxNS0wMi0wN1QwMDowMDowMFoiLCJFbmREYXRlIjoiMjAxNS0wMi0xM1QwMDowMDowMFoiLCJQZXJjZW50YWdlQ29tcGxldGUiOm51bGwsIlN0eWxlIjp7IiRpZCI6IjEyNCIsIlNoYXBlIjowLCJTaGFwZVRoaWNrbmVzcyI6MSwiRHVyYXRpb25Gb3JtYXQiOjAsIkluY2x1ZGVOb25Xb3JraW5nRGF5c0luRHVyYXRpb24iOmZhbHNlLCJQZXJjZW50YWdlQ29tcGxldGVTdHlsZSI6eyIkaWQiOiIxMjUiLCJGb250U2V0dGluZ3MiOnsiJGlkIjoiMT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MwIiwiTGluZUNvbG9yIjpudWxsLCJMaW5lV2VpZ2h0IjowLjAsIkxpbmVUeXBlIjowLCJQYXJlbnRTdHlsZSI6bnVsbH0sIlBhcmVudFN0eWxlIjp7IiRyZWYiOiI4OCJ9fSwiSG9yaXpvbnRhbENvbm5lY3RvclN0eWxlIjp7IiRpZCI6IjEzMSIsIkxpbmVDb2xvciI6eyIkcmVmIjoiOTYifSwiTGluZVdlaWdodCI6MS4wLCJMaW5lVHlwZSI6MCwiUGFyZW50U3R5bGUiOnsiJHJlZiI6Ijk1In19LCJWZXJ0aWNhbENvbm5lY3RvclN0eWxlIjp7IiRpZCI6IjEz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zMiLCJNYXJnaW4iOnsiJHJlZiI6IjEwMiJ9LCJQYWRkaW5nIjp7IiRyZWYiOiIxMDMifSwiQmFja2dyb3VuZCI6eyIkaWQiOiIxMzQiLCJDb2xvciI6eyIkaWQiOiIxMzUiLCJBIjoyNTUsIlIiOjE4OCwiRyI6MTQ1LCJCIjowfX0sIklzVmlzaWJsZSI6dHJ1ZSwiV2lkdGgiOjAuMCwiSGVpZ2h0IjoxNi4wLCJCb3JkZXJTdHlsZSI6eyIkaWQiOiIxMzYiLCJMaW5lQ29sb3IiOnsiJHJlZiI6IjEwNSJ9LCJMaW5lV2VpZ2h0IjowLjAsIkxpbmVUeXBlIjowLCJQYXJlbnRTdHlsZSI6eyIkcmVmIjoiMTA0In19LCJQYXJlbnRTdHlsZSI6eyIkcmVmIjoiMTAxIn19LCJUaXRsZVN0eWxlIjp7IiRpZCI6IjEzNyIsIkZvbnRTZXR0aW5ncyI6eyIkaWQiOiIxM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nsiJGlkIjoiMTM5IiwiQ29sb3IiOnsiJHJlZiI6IjExMCJ9fSwiTWFyZ2luIjp7IiRyZWYiOiIxMTEifSwiUGFkZGluZyI6eyIkcmVmIjoiMTEyIn0sIkJhY2tncm91bmQiOnsiJHJlZiI6IjExMyJ9LCJJc1Zpc2libGUiOnRydWUsIldpZHRoIjowLjAsIkhlaWdodCI6MC4wLCJCb3JkZXJTdHlsZSI6eyIkaWQiOiIxNDAiLCJMaW5lQ29sb3IiOm51bGwsIkxpbmVXZWlnaHQiOjAuMCwiTGluZVR5cGUiOjAsIlBhcmVudFN0eWxlIjpudWxsfSwiUGFyZW50U3R5bGUiOnsiJHJlZiI6IjEwNyJ9fSwiRGF0ZVN0eWxlIjp7IiRpZCI6IjE0MSIsIkZvbnRTZXR0aW5ncyI6eyIkaWQiOiIxN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0MyIsIkxpbmVDb2xvciI6bnVsbCwiTGluZVdlaWdodCI6MC4wLCJMaW5lVHlwZSI6MCwiUGFyZW50U3R5bGUiOm51bGx9LCJQYXJlbnRTdHlsZSI6eyIkcmVmIjoiMTE0In19LCJEYXRlRm9ybWF0Ijp7IiRyZWYiOiIxMjEifSwiSXNWaXNpYmxlIjp0cnVlLCJQYXJlbnRTdHlsZSI6eyIkcmVmIjoiODAifX0sIkluZGV4IjoxLCJJZCI6ImQ1NzQ1MDU3LWRmNGQtNDA3Mi05MmExLTY1YjI5NzVkMjllMCIsIlRpdGxlIjoiRW5naW5lIFNldHVwIiwiTm90ZSI6bnVsbCwiSHlwZXJsaW5rIjpudWxsLCJJc0NoYW5nZWQiOmZhbHNlLCJJc05ldyI6ZmFsc2V9LHsiJGlkIjoiMTQ0IiwiR3JvdXBOYW1lIjpudWxsLCJTdGFydERhdGUiOiIyMDE1LTAyLTExVDAwOjAwOjAwWiIsIkVuZERhdGUiOiIyMDE1LTEwLTAxVDAwOjAwOjAwWiIsIlBlcmNlbnRhZ2VDb21wbGV0ZSI6bnVsbCwiU3R5bGUiOnsiJGlkIjoiMTQ1IiwiU2hhcGUiOjAsIlNoYXBlVGhpY2tuZXNzIjoxLCJEdXJhdGlvbkZvcm1hdCI6MCwiSW5jbHVkZU5vbldvcmtpbmdEYXlzSW5EdXJhdGlvbiI6ZmFsc2UsIlBlcmNlbnRhZ2VDb21wbGV0ZVN0eWxlIjp7IiRpZCI6IjE0NiIsIkZvbnRTZXR0aW5ncyI6eyIkaWQiOiIx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E1NCIsIk1hcmdpbiI6eyIkcmVmIjoiMTAyIn0sIlBhZGRpbmciOnsiJHJlZiI6IjEwMyJ9LCJCYWNrZ3JvdW5kIjp7IiRpZCI6IjE1NSIsIkNvbG9yIjp7IiRpZCI6IjE1NiIsIkEiOjI1NSwiUiI6MjU0LCJHIjoxODYsIkIiOjEwfX0sIklzVmlzaWJsZSI6dHJ1ZSwiV2lkdGgiOjAuMCwiSGVpZ2h0IjoxNi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dHJ1ZSwiSG9yaXpvbnRhbEFsaWdubWVudCI6MSwiVmVydGljYWxBbGlnbm1lbnQiOjAsIlNtYXJ0Rm9yZWdyb3VuZCI6eyIkaWQiOiIxNjAiLCJDb2xvciI6eyIkcmVmIjoiMTEwIn19LCJNYXJnaW4iOnsiJHJlZiI6IjExMSJ9LCJQYWRkaW5nIjp7IiRyZWYiOiIxMTIifSwiQmFja2dyb3VuZCI6eyIkcmVmIjoiMTEzIn0sIklzVmlzaWJsZSI6dHJ1ZSwiV2lkdGgiOjAuMCwiSGVpZ2h0IjowLjAsIkJvcmRlclN0eWxlIjp7IiRpZCI6IjE2MSIsIkxpbmVDb2xvciI6bnVsbCwiTGluZVdlaWdodCI6MC4wLCJMaW5lVHlwZSI6MCwiUGFyZW50U3R5bGUiOm51bGx9LCJQYXJlbnRTdHlsZSI6eyIkcmVmIjoiMTA3In19LCJEYXRlU3R5bGUiOnsiJGlkIjoiMTYyIiwiRm9udFNldHRpbmdzIjp7IiRpZCI6IjE2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0IiwiTGluZUNvbG9yIjpudWxsLCJMaW5lV2VpZ2h0IjowLjAsIkxpbmVUeXBlIjowLCJQYXJlbnRTdHlsZSI6bnVsbH0sIlBhcmVudFN0eWxlIjp7IiRyZWYiOiIxMTQifX0sIkRhdGVGb3JtYXQiOnsiJHJlZiI6IjEyMSJ9LCJJc1Zpc2libGUiOnRydWUsIlBhcmVudFN0eWxlIjp7IiRyZWYiOiI4MCJ9fSwiSW5kZXgiOjIsIklkIjoiMTU3OWQ2ZmMtZDA0MS00MjBmLWI2YzMtODMwNTIzMmZiNTEyIiwiVGl0bGUiOiJHcmFwaGljcyBEZXZlbG9wbWVudCIsIk5vdGUiOm51bGwsIkh5cGVybGluayI6bnVsbCwiSXNDaGFuZ2VkIjpmYWxzZSwiSXNOZXciOmZhbHNlfSx7IiRpZCI6IjE2NSIsIkdyb3VwTmFtZSI6bnVsbCwiU3RhcnREYXRlIjoiMjAxNS0wMi0xMVQwMDowMDowMFoiLCJFbmREYXRlIjoiMjAxNS0wMi0yOFQwMDowMDowMFoiLCJQZXJjZW50YWdlQ29tcGxldGUiOm51bGwsIlN0eWxlIjp7IiRpZCI6IjE2NiIsIlNoYXBlIjowLCJTaGFwZVRoaWNrbmVzcyI6MSwiRHVyYXRpb25Gb3JtYXQiOjAsIkluY2x1ZGVOb25Xb3JraW5nRGF5c0luRHVyYXRpb24iOmZhbHNlLCJQZXJjZW50YWdlQ29tcGxldGVTdHlsZSI6eyIkaWQiOiIxNjciLCJGb250U2V0dGluZ3MiOnsiJGlkIjoiMTY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5IiwiTGluZUNvbG9yIjpudWxsLCJMaW5lV2VpZ2h0IjowLjAsIkxpbmVUeXBlIjowLCJQYXJlbnRTdHlsZSI6bnVsbH0sIlBhcmVudFN0eWxlIjp7IiRyZWYiOiI4MSJ9fSwiRHVyYXRpb25TdHlsZSI6eyIkaWQiOiIxNzAiLCJGb250U2V0dGluZ3MiOnsiJGlkIjoiMTc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NzUiLCJNYXJnaW4iOnsiJHJlZiI6IjEwMiJ9LCJQYWRkaW5nIjp7IiRyZWYiOiIxMDMifSwiQmFja2dyb3VuZCI6eyIkaWQiOiIxNzYiLCJDb2xvciI6eyIkaWQiOiIxNzciLCJBIjoyNTUsIlIiOjIxMSwiRyI6MTQwLCJCIjozNX19LCJJc1Zpc2libGUiOnRydWUsIldpZHRoIjowLjAsIkhlaWdodCI6MTY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4MSIsIkxpbmVDb2xvciI6bnVsbCwiTGluZVdlaWdodCI6MC4wLCJMaW5lVHlwZSI6MCwiUGFyZW50U3R5bGUiOm51bGx9LCJQYXJlbnRTdHlsZSI6eyIkcmVmIjoiMTA3In19LCJEYXRlU3R5bGUiOnsiJGlkIjoiMTgyIiwiRm9udFNldHRpbmdzIjp7IiRpZCI6IjE4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g0IiwiTGluZUNvbG9yIjpudWxsLCJMaW5lV2VpZ2h0IjowLjAsIkxpbmVUeXBlIjowLCJQYXJlbnRTdHlsZSI6bnVsbH0sIlBhcmVudFN0eWxlIjp7IiRyZWYiOiIxMTQifX0sIkRhdGVGb3JtYXQiOnsiJHJlZiI6IjEyMSJ9LCJJc1Zpc2libGUiOnRydWUsIlBhcmVudFN0eWxlIjp7IiRyZWYiOiI4MCJ9fSwiSW5kZXgiOjMsIklkIjoiOWVmMTc4YjgtOWMyMy00MTExLTlhNDgtY2Y3ZGExOGRjNTJlIiwiVGl0bGUiOiJNZW51IERldi4iLCJOb3RlIjpudWxsLCJIeXBlcmxpbmsiOm51bGwsIklzQ2hhbmdlZCI6ZmFsc2UsIklzTmV3IjpmYWxzZX0seyIkaWQiOiIxODUiLCJHcm91cE5hbWUiOm51bGwsIlN0YXJ0RGF0ZSI6IjIwMTUtMDMtMDFUMDA6MDA6MDBaIiwiRW5kRGF0ZSI6IjIwMTUtMDMtMDhUMDA6MDA6MDBaIiwiUGVyY2VudGFnZUNvbXBsZXRlIjpudWxsLCJTdHlsZSI6eyIkaWQiOiIxODYiLCJTaGFwZSI6MCwiU2hhcGVUaGlja25lc3MiOjEsIkR1cmF0aW9uRm9ybWF0IjowLCJJbmNsdWRlTm9uV29ya2luZ0RheXNJbkR1cmF0aW9uIjpmYWxzZSwiUGVyY2VudGFnZUNvbXBsZXRlU3R5bGUiOnsiJGlkIjoiMTg3IiwiRm9udFNldHRpbmdzIjp7IiRpZCI6IjE4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OSIsIkxpbmVDb2xvciI6bnVsbCwiTGluZVdlaWdodCI6MC4wLCJMaW5lVHlwZSI6MCwiUGFyZW50U3R5bGUiOm51bGx9LCJQYXJlbnRTdHlsZSI6eyIkcmVmIjoiODEifX0sIkR1cmF0aW9uU3R5bGUiOnsiJGlkIjoiMTkwIiwiRm9udFNldHRpbmdzIjp7IiRpZCI6IjE5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5MiIsIkxpbmVDb2xvciI6bnVsbCwiTGluZVdlaWdodCI6MC4wLCJMaW5lVHlwZSI6MCwiUGFyZW50U3R5bGUiOm51bGx9LCJQYXJlbnRTdHlsZSI6eyIkcmVmIjoiODgifX0sIkhvcml6b250YWxDb25uZWN0b3JTdHlsZSI6eyIkaWQiOiIxOTMiLCJMaW5lQ29sb3IiOnsiJHJlZiI6Ijk2In0sIkxpbmVXZWlnaHQiOjEuMCwiTGluZVR5cGUiOjAsIlBhcmVudFN0eWxlIjp7IiRyZWYiOiI5NSJ9fSwiVmVydGljYWxDb25uZWN0b3JTdHlsZSI6eyIkaWQiOiIxOT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Tk1IiwiTWFyZ2luIjp7IiRyZWYiOiIxMDIifSwiUGFkZGluZyI6eyIkcmVmIjoiMTAzIn0sIkJhY2tncm91bmQiOnsiJGlkIjoiMTk2IiwiQ29sb3IiOnsiJGlkIjoiMTk3IiwiQSI6MjU1LCJSIjoyMzQsIkciOjE0MSwiQiI6MjJ9fSwiSXNWaXNpYmxlIjp0cnVlLCJXaWR0aCI6MC4wLCJIZWlnaHQiOjE2LjAsIkJvcmRlclN0eWxlIjp7IiRpZCI6IjE5OCIsIkxpbmVDb2xvciI6eyIkcmVmIjoiMTA1In0sIkxpbmVXZWlnaHQiOjAuMCwiTGluZVR5cGUiOjAsIlBhcmVudFN0eWxlIjp7IiRyZWYiOiIxMDQifX0sIlBhcmVudFN0eWxlIjp7IiRyZWYiOiIxMDEifX0sIlRpdGxlU3R5bGUiOnsiJGlkIjoiMTk5IiwiRm9udFNldHRpbmdzIjp7IiRpZCI6IjIwMCIsIkZvbnRTaXplIjoxMSwiRm9udE5hbWUiOiJDYWxpYnJpIiwiSXNCb2xkIjp0cnVlLCJJc0l0YWxpYyI6ZmFsc2UsIklzVW5kZXJsaW5lZCI6ZmFsc2UsIlBhcmVudFN0eWxlIjp7IiRyZWYiOiIxMDgifX0sIkF1dG9TaXplIjoyLCJGb3JlZ3JvdW5kIjp7IiRyZWYiOiIxMDkifSwiTWF4V2lkdGgiOjExOS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DEiLCJMaW5lQ29sb3IiOm51bGwsIkxpbmVXZWlnaHQiOjAuMCwiTGluZVR5cGUiOjAsIlBhcmVudFN0eWxlIjpudWxsfSwiUGFyZW50U3R5bGUiOnsiJHJlZiI6IjEwNyJ9fSwiRGF0ZVN0eWxlIjp7IiRpZCI6IjIwMiIsIkZvbnRTZXR0aW5ncyI6eyIkaWQiOiIyMD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CIsIkxpbmVDb2xvciI6bnVsbCwiTGluZVdlaWdodCI6MC4wLCJMaW5lVHlwZSI6MCwiUGFyZW50U3R5bGUiOm51bGx9LCJQYXJlbnRTdHlsZSI6eyIkcmVmIjoiMTE0In19LCJEYXRlRm9ybWF0Ijp7IiRyZWYiOiIxMjEifSwiSXNWaXNpYmxlIjp0cnVlLCJQYXJlbnRTdHlsZSI6eyIkcmVmIjoiODAifX0sIkluZGV4Ijo0LCJJZCI6IjI0NTIzZTBmLTEzZDctNDUyOC1hYzg1LTdhNmMwMGFjZDgyYyIsIlRpdGxlIjoiVGhvdWdodHMgYWJvdXQgdGhlIExldmVsIERlc2lnbiIsIk5vdGUiOm51bGwsIkh5cGVybGluayI6bnVsbCwiSXNDaGFuZ2VkIjpmYWxzZSwiSXNOZXciOmZhbHNlfSx7IiRpZCI6IjIwNSIsIkdyb3VwTmFtZSI6bnVsbCwiU3RhcnREYXRlIjoiMjAxNS0wMy0wOVQwMDowMDowMFoiLCJFbmREYXRlIjoiMjAxNS0wNS0zMVQwMDowMDowMFoiLCJQZXJjZW50YWdlQ29tcGxldGUiOm51bGwsIlN0eWxlIjp7IiRpZCI6IjIwNiIsIlNoYXBlIjowLCJTaGFwZVRoaWNrbmVzcyI6MSwiRHVyYXRpb25Gb3JtYXQiOjAsIkluY2x1ZGVOb25Xb3JraW5nRGF5c0luRHVyYXRpb24iOmZhbHNlLCJQZXJjZW50YWdlQ29tcGxldGVTdHlsZSI6eyIkaWQiOiIyMDciLCJGb250U2V0dGluZ3MiOnsiJGlkIjoiMjA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5IiwiTGluZUNvbG9yIjpudWxsLCJMaW5lV2VpZ2h0IjowLjAsIkxpbmVUeXBlIjowLCJQYXJlbnRTdHlsZSI6bnVsbH0sIlBhcmVudFN0eWxlIjp7IiRyZWYiOiI4MSJ9fSwiRHVyYXRpb25TdHlsZSI6eyIkaWQiOiIyMTAiLCJGb250U2V0dGluZ3MiOnsiJGlkIjoiMjE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yIiwiTGluZUNvbG9yIjpudWxsLCJMaW5lV2VpZ2h0IjowLjAsIkxpbmVUeXBlIjowLCJQYXJlbnRTdHlsZSI6bnVsbH0sIlBhcmVudFN0eWxlIjp7IiRyZWYiOiI4OCJ9fSwiSG9yaXpvbnRhbENvbm5lY3RvclN0eWxlIjp7IiRpZCI6IjIxMyIsIkxpbmVDb2xvciI6eyIkcmVmIjoiOTYifSwiTGluZVdlaWdodCI6MS4wLCJMaW5lVHlwZSI6MCwiUGFyZW50U3R5bGUiOnsiJHJlZiI6Ijk1In19LCJWZXJ0aWNhbENvbm5lY3RvclN0eWxlIjp7IiRpZCI6IjIx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TUiLCJNYXJnaW4iOnsiJHJlZiI6IjEwMiJ9LCJQYWRkaW5nIjp7IiRyZWYiOiIxMDMifSwiQmFja2dyb3VuZCI6eyIkaWQiOiIyMTYiLCJDb2xvciI6eyIkaWQiOiIyMTciLCJBIjoyNTUsIlIiOjE4OSwiRyI6MTYwLCJCIjo3OX19LCJJc1Zpc2libGUiOnRydWUsIldpZHRoIjowLjAsIkhlaWdodCI6MTYuMCwiQm9yZGVyU3R5bGUiOnsiJGlkIjoiMjE4IiwiTGluZUNvbG9yIjp7IiRyZWYiOiIxMDUifSwiTGluZVdlaWdodCI6MC4wLCJMaW5lVHlwZSI6MCwiUGFyZW50U3R5bGUiOnsiJHJlZiI6IjEwNCJ9fSwiUGFyZW50U3R5bGUiOnsiJHJlZiI6IjEwMSJ9fSwiVGl0bGVTdHlsZSI6eyIkaWQiOiIyMTkiLCJGb250U2V0dGluZ3MiOnsiJGlkIjoiMjI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nRydWUsIkhvcml6b250YWxBbGlnbm1lbnQiOjEsIlZlcnRpY2FsQWxpZ25tZW50IjowLCJTbWFydEZvcmVncm91bmQiOnsiJGlkIjoiMjIxIiwiQ29sb3IiOnsiJHJlZiI6IjExMCJ9fSwiTWFyZ2luIjp7IiRyZWYiOiIxMTEifSwiUGFkZGluZyI6eyIkcmVmIjoiMTEyIn0sIkJhY2tncm91bmQiOnsiJHJlZiI6IjExMyJ9LCJJc1Zpc2libGUiOnRydWUsIldpZHRoIjowLjAsIkhlaWdodCI6MC4wLCJCb3JkZXJTdHlsZSI6eyIkaWQiOiIyMjIiLCJMaW5lQ29sb3IiOm51bGwsIkxpbmVXZWlnaHQiOjAuMCwiTGluZVR5cGUiOjAsIlBhcmVudFN0eWxlIjpudWxsfSwiUGFyZW50U3R5bGUiOnsiJHJlZiI6IjEwNyJ9fSwiRGF0ZVN0eWxlIjp7IiRpZCI6IjIyMyIsIkZvbnRTZXR0aW5ncyI6eyIkaWQiOiIyMj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NSIsIkxpbmVDb2xvciI6bnVsbCwiTGluZVdlaWdodCI6MC4wLCJMaW5lVHlwZSI6MCwiUGFyZW50U3R5bGUiOm51bGx9LCJQYXJlbnRTdHlsZSI6eyIkcmVmIjoiMTE0In19LCJEYXRlRm9ybWF0Ijp7IiRyZWYiOiIxMjEifSwiSXNWaXNpYmxlIjp0cnVlLCJQYXJlbnRTdHlsZSI6eyIkcmVmIjoiODAifX0sIkluZGV4Ijo1LCJJZCI6ImNlOTkzOTM4LWI1ZDEtNDU5YS1hYTIyLTZkYzBlNjU2ZmFlZiIsIlRpdGxlIjoiUHJvZ3JhbW1pbmcgaW4gVGhlIExldmVscyIsIk5vdGUiOm51bGwsIkh5cGVybGluayI6bnVsbCwiSXNDaGFuZ2VkIjpmYWxzZSwiSXNOZXciOmZhbHNlfSx7IiRpZCI6IjIyNiIsIkdyb3VwTmFtZSI6bnVsbCwiU3RhcnREYXRlIjoiMjAxNS0wNi0wMVQwMDowMDowMFoiLCJFbmREYXRlIjoiMjAxNS0wNi0xNFQwMDowMDowMFoiLCJQZXJjZW50YWdlQ29tcGxldGUiOm51bGwsIlN0eWxlIjp7IiRpZCI6IjIyNyIsIlNoYXBlIjowLCJTaGFwZVRoaWNrbmVzcyI6MSwiRHVyYXRpb25Gb3JtYXQiOjAsIkluY2x1ZGVOb25Xb3JraW5nRGF5c0luRHVyYXRpb24iOmZhbHNlLCJQZXJjZW50YWdlQ29tcGxldGVTdHlsZSI6eyIkaWQiOiIyMjgiLCJGb250U2V0dGluZ3MiOnsiJGlkIjoiMjI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MwIiwiTGluZUNvbG9yIjpudWxsLCJMaW5lV2VpZ2h0IjowLjAsIkxpbmVUeXBlIjowLCJQYXJlbnRTdHlsZSI6bnVsbH0sIlBhcmVudFN0eWxlIjp7IiRyZWYiOiI4MSJ9fSwiRHVyYXRpb25TdHlsZSI6eyIkaWQiOiIyMzEiLCJGb250U2V0dGluZ3MiOnsiJGlkIjoiMjMy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zIiwiTGluZUNvbG9yIjpudWxsLCJMaW5lV2VpZ2h0IjowLjAsIkxpbmVUeXBlIjowLCJQYXJlbnRTdHlsZSI6bnVsbH0sIlBhcmVudFN0eWxlIjp7IiRyZWYiOiI4OCJ9fSwiSG9yaXpvbnRhbENvbm5lY3RvclN0eWxlIjp7IiRpZCI6IjIzNCIsIkxpbmVDb2xvciI6eyIkcmVmIjoiOTYifSwiTGluZVdlaWdodCI6MS4wLCJMaW5lVHlwZSI6MCwiUGFyZW50U3R5bGUiOnsiJHJlZiI6Ijk1In19LCJWZXJ0aWNhbENvbm5lY3RvclN0eWxlIjp7IiRpZCI6IjIzNS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zYiLCJNYXJnaW4iOnsiJHJlZiI6IjEwMiJ9LCJQYWRkaW5nIjp7IiRyZWYiOiIxMDMifSwiQmFja2dyb3VuZCI6eyIkaWQiOiIyMzciLCJDb2xvciI6eyIkaWQiOiIyMzgiLCJBIjoyNTUsIlIiOjIxNywiRyI6MTc0LCJCIjo2NH19LCJJc1Zpc2libGUiOnRydWUsIldpZHRoIjowLjAsIkhlaWdodCI6MTYuMCwiQm9yZGVyU3R5bGUiOnsiJGlkIjoiMjM5IiwiTGluZUNvbG9yIjp7IiRyZWYiOiIxMDUifSwiTGluZVdlaWdodCI6MC4wLCJMaW5lVHlwZSI6MCwiUGFyZW50U3R5bGUiOnsiJHJlZiI6IjEwNCJ9fSwiUGFyZW50U3R5bGUiOnsiJHJlZiI6IjEwMSJ9fSwiVGl0bGVTdHlsZSI6eyIkaWQiOiIyNDAiLCJGb250U2V0dGluZ3MiOnsiJGlkIjoiMjQx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MiIsIkxpbmVDb2xvciI6bnVsbCwiTGluZVdlaWdodCI6MC4wLCJMaW5lVHlwZSI6MCwiUGFyZW50U3R5bGUiOm51bGx9LCJQYXJlbnRTdHlsZSI6eyIkcmVmIjoiMTA3In19LCJEYXRlU3R5bGUiOnsiJGlkIjoiMjQzIiwiRm9udFNldHRpbmdzIjp7IiRpZCI6IjI0N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1IiwiTGluZUNvbG9yIjpudWxsLCJMaW5lV2VpZ2h0IjowLjAsIkxpbmVUeXBlIjowLCJQYXJlbnRTdHlsZSI6bnVsbH0sIlBhcmVudFN0eWxlIjp7IiRyZWYiOiIxMTQifX0sIkRhdGVGb3JtYXQiOnsiJHJlZiI6IjEyMSJ9LCJJc1Zpc2libGUiOnRydWUsIlBhcmVudFN0eWxlIjp7IiRyZWYiOiI4MCJ9fSwiSW5kZXgiOjYsIklkIjoiODUzZmU2YTEtNWFiMi00NmYxLWJlYzAtYTVhMDQ4Yzk5OTgyIiwiVGl0bGUiOiJbT1BUSU9OQUw6XSBTaGFkZXIgSW1wbGVtZW50YXRpb24iLCJOb3RlIjpudWxsLCJIeXBlcmxpbmsiOm51bGwsIklzQ2hhbmdlZCI6ZmFsc2UsIklzTmV3IjpmYWxzZX0seyIkaWQiOiIyNDYiLCJHcm91cE5hbWUiOm51bGwsIlN0YXJ0RGF0ZSI6IjIwMTUtMDctMDFUMDA6MDA6MDBaIiwiRW5kRGF0ZSI6IjIwMTUtMTAtMDFUMDA6MDA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MCIsIkxpbmVDb2xvciI6bnVsbCwiTGluZVdlaWdodCI6MC4wLCJMaW5lVHlwZSI6MCwiUGFyZW50U3R5bGUiOm51bGx9LCJQYXJlbnRTdHlsZSI6eyIkcmVmIjoiODEifX0sIkR1cmF0aW9uU3R5bGUiOnsiJGlkIjoiMjUxIiwiRm9udFNldHRpbmdzIjp7IiRpZCI6IjI1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yIsIkxpbmVDb2xvciI6bnVsbCwiTGluZVdlaWdodCI6MC4wLCJMaW5lVHlwZSI6MCwiUGFyZW50U3R5bGUiOm51bGx9LCJQYXJlbnRTdHlsZSI6eyIkcmVmIjoiODgifX0sIkhvcml6b250YWxDb25uZWN0b3JTdHlsZSI6eyIkaWQiOiIyNTQiLCJMaW5lQ29sb3IiOnsiJHJlZiI6Ijk2In0sIkxpbmVXZWlnaHQiOjEuMCwiTGluZVR5cGUiOjAsIlBhcmVudFN0eWxlIjp7IiRyZWYiOiI5NSJ9fSwiVmVydGljYWxDb25uZWN0b3JTdHlsZSI6eyIkaWQiOiIyNTU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U2IiwiTWFyZ2luIjp7IiRyZWYiOiIxMDIifSwiUGFkZGluZyI6eyIkcmVmIjoiMTAzIn0sIkJhY2tncm91bmQiOnsiJGlkIjoiMjU3IiwiQ29sb3IiOnsiJGlkIjoiMjU4IiwiQSI6MjU1LCJSIjoyMiwiRyI6MjUwLCJCIjo0M319LCJJc1Zpc2libGUiOnRydWUsIldpZHRoIjowLjAsIkhlaWdodCI6MTYuMCwiQm9yZGVyU3R5bGUiOnsiJGlkIjoiMjU5IiwiTGluZUNvbG9yIjp7IiRyZWYiOiIxMDUifSwiTGluZVdlaWdodCI6MC4wLCJMaW5lVHlwZSI6MCwiUGFyZW50U3R5bGUiOnsiJHJlZiI6IjEwNCJ9fSwiUGFyZW50U3R5bGUiOnsiJHJlZiI6IjEwMSJ9fSwiVGl0bGVTdHlsZSI6eyIkaWQiOiIyNjAiLCJGb250U2V0dGluZ3MiOnsiJGlkIjoiMjYx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nRydWUsIkhvcml6b250YWxBbGlnbm1lbnQiOjEsIlZlcnRpY2FsQWxpZ25tZW50IjowLCJTbWFydEZvcmVncm91bmQiOnsiJGlkIjoiMjYyIiwiQ29sb3IiOnsiJHJlZiI6IjExMCJ9fSwiTWFyZ2luIjp7IiRyZWYiOiIxMTEifSwiUGFkZGluZyI6eyIkcmVmIjoiMTEyIn0sIkJhY2tncm91bmQiOnsiJHJlZiI6IjExMyJ9LCJJc1Zpc2libGUiOnRydWUsIldpZHRoIjowLjAsIkhlaWdodCI6MC4wLCJCb3JkZXJTdHlsZSI6eyIkaWQiOiIyNjMiLCJMaW5lQ29sb3IiOm51bGwsIkxpbmVXZWlnaHQiOjAuMCwiTGluZVR5cGUiOjAsIlBhcmVudFN0eWxlIjpudWxsfSwiUGFyZW50U3R5bGUiOnsiJHJlZiI6IjEwNyJ9fSwiRGF0ZVN0eWxlIjp7IiRpZCI6IjI2NCIsIkZvbnRTZXR0aW5ncyI6eyIkaWQiOiIyNj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NiIsIkxpbmVDb2xvciI6bnVsbCwiTGluZVdlaWdodCI6MC4wLCJMaW5lVHlwZSI6MCwiUGFyZW50U3R5bGUiOm51bGx9LCJQYXJlbnRTdHlsZSI6eyIkcmVmIjoiMTE0In19LCJEYXRlRm9ybWF0Ijp7IiRyZWYiOiIxMjEifSwiSXNWaXNpYmxlIjp0cnVlLCJQYXJlbnRTdHlsZSI6eyIkcmVmIjoiODAifX0sIkluZGV4Ijo3LCJJZCI6Ijk0MDg5MzU5LWQ2OWYtNDcyMS04YTE5LTFiODBjZTg4MDlkZCIsIlRpdGxlIjoiQWxwaGEtVGVzdGluZyAmIFJlZmluaW5nIG9mIHRoZSBHYW1lIiwiTm90ZSI6bnVsbCwiSHlwZXJsaW5rIjpudWxsLCJJc0NoYW5nZWQiOmZhbHNlLCJJc05ldyI6ZmFsc2V9LHsiJGlkIjoiMjY3IiwiR3JvdXBOYW1lIjpudWxsLCJTdGFydERhdGUiOiIyMDE1LTA5LTAxVDAwOjAwOjAwWiIsIkVuZERhdGUiOiIyMDE1LTExLTAxVDAwOjAwOjAwWiIsIlBlcmNlbnRhZ2VDb21wbGV0ZSI6bnVsbCwiU3R5bGUiOnsiJGlkIjoiMjY4IiwiU2hhcGUiOjAsIlNoYXBlVGhpY2tuZXNzIjox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zEiLCJMaW5lQ29sb3IiOm51bGwsIkxpbmVXZWlnaHQiOjAuMCwiTGluZVR5cGUiOjAsIlBhcmVudFN0eWxlIjpudWxsfSwiUGFyZW50U3R5bGUiOnsiJHJlZiI6IjgxIn19LCJEdXJhdGlvblN0eWxlIjp7IiRpZCI6IjI3MiIsIkZvbnRTZXR0aW5ncyI6eyIkaWQiOiIyNz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QiLCJMaW5lQ29sb3IiOm51bGwsIkxpbmVXZWlnaHQiOjAuMCwiTGluZVR5cGUiOjAsIlBhcmVudFN0eWxlIjpudWxsfSwiUGFyZW50U3R5bGUiOnsiJHJlZiI6Ijg4In19LCJIb3Jpem9udGFsQ29ubmVjdG9yU3R5bGUiOnsiJGlkIjoiMjc1IiwiTGluZUNvbG9yIjp7IiRyZWYiOiI5NiJ9LCJMaW5lV2VpZ2h0IjoxLjAsIkxpbmVUeXBlIjowLCJQYXJlbnRTdHlsZSI6eyIkcmVmIjoiOTUifX0sIlZlcnRpY2FsQ29ubmVjdG9yU3R5bGUiOnsiJGlkIjoiMjc2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3NyIsIk1hcmdpbiI6eyIkcmVmIjoiMTAyIn0sIlBhZGRpbmciOnsiJHJlZiI6IjEwMyJ9LCJCYWNrZ3JvdW5kIjp7IiRpZCI6IjI3OCIsIkNvbG9yIjp7IiRpZCI6IjI3OSIsIkEiOjI1NSwiUiI6MTkxLCJHIjoxOTEsIkIiOjE5MH19LCJJc1Zpc2libGUiOnRydWUsIldpZHRoIjowLjAsIkhlaWdodCI6MTYuMCwiQm9yZGVyU3R5bGUiOnsiJGlkIjoiMjgwIiwiTGluZUNvbG9yIjp7IiRyZWYiOiIxMDUifSwiTGluZVdlaWdodCI6MC4wLCJMaW5lVHlwZSI6MCwiUGFyZW50U3R5bGUiOnsiJHJlZiI6IjEwNCJ9fSwiUGFyZW50U3R5bGUiOnsiJHJlZiI6IjEwMSJ9fSwiVGl0bGVTdHlsZSI6eyIkaWQiOiIyODEiLCJGb250U2V0dGluZ3MiOnsiJGlkIjoiMjg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nRydWUsIkhvcml6b250YWxBbGlnbm1lbnQiOjEsIlZlcnRpY2FsQWxpZ25tZW50IjowLCJTbWFydEZvcmVncm91bmQiOnsiJGlkIjoiMjgzIiwiQ29sb3IiOnsiJHJlZiI6IjExMCJ9fS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yIsIkxpbmVDb2xvciI6bnVsbCwiTGluZVdlaWdodCI6MC4wLCJMaW5lVHlwZSI6MCwiUGFyZW50U3R5bGUiOm51bGx9LCJQYXJlbnRTdHlsZSI6eyIkcmVmIjoiMTE0In19LCJEYXRlRm9ybWF0Ijp7IiRyZWYiOiIxMjEifSwiSXNWaXNpYmxlIjp0cnVlLCJQYXJlbnRTdHlsZSI6eyIkcmVmIjoiODAifX0sIkluZGV4Ijo4LCJJZCI6IjUxZWY5ZmMzLWM2OWQtNDdjMC05ZTUzLTJjN2EzODQ5OThiMyIsIlRpdGxlIjoiV3JpdGluZyIsIk5vdGUiOm51bGwsIkh5cGVybGluayI6bnVsbCwiSXNDaGFuZ2VkIjpmYWxzZSwiSXNOZXciOmZhbHNlfV0sIlNldHRpbmdzIjp7IiRpZCI6IjI4OCIsIkltcGFPcHRpb25zIjp7IiRpZCI6IjI4O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</dc:creator>
  <cp:lastModifiedBy>Marco</cp:lastModifiedBy>
  <cp:revision>4</cp:revision>
  <dcterms:created xsi:type="dcterms:W3CDTF">2015-03-05T04:50:29Z</dcterms:created>
  <dcterms:modified xsi:type="dcterms:W3CDTF">2015-03-05T05:53:31Z</dcterms:modified>
</cp:coreProperties>
</file>