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69" r:id="rId8"/>
    <p:sldId id="258" r:id="rId9"/>
    <p:sldId id="268" r:id="rId10"/>
    <p:sldId id="265" r:id="rId11"/>
    <p:sldId id="264" r:id="rId12"/>
    <p:sldId id="266" r:id="rId13"/>
    <p:sldId id="259" r:id="rId14"/>
    <p:sldId id="262" r:id="rId15"/>
    <p:sldId id="261" r:id="rId16"/>
    <p:sldId id="270" r:id="rId17"/>
    <p:sldId id="271" r:id="rId18"/>
    <p:sldId id="267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CCC393-D744-404A-A04B-804B9F7D63C1}" v="668" dt="2021-01-04T18:02:24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URLET Katell" userId="S::katell.gourlet@edu.devinci.fr::56006211-1b57-4e78-8e67-c8b138362b03" providerId="AD" clId="Web-{F59C6250-9A77-4C92-9C3A-405924B265D7}"/>
    <pc:docChg chg="modSld">
      <pc:chgData name="GOURLET Katell" userId="S::katell.gourlet@edu.devinci.fr::56006211-1b57-4e78-8e67-c8b138362b03" providerId="AD" clId="Web-{F59C6250-9A77-4C92-9C3A-405924B265D7}" dt="2020-12-09T14:32:54.111" v="29" actId="20577"/>
      <pc:docMkLst>
        <pc:docMk/>
      </pc:docMkLst>
      <pc:sldChg chg="modSp">
        <pc:chgData name="GOURLET Katell" userId="S::katell.gourlet@edu.devinci.fr::56006211-1b57-4e78-8e67-c8b138362b03" providerId="AD" clId="Web-{F59C6250-9A77-4C92-9C3A-405924B265D7}" dt="2020-12-09T14:32:54.111" v="28" actId="20577"/>
        <pc:sldMkLst>
          <pc:docMk/>
          <pc:sldMk cId="3784089036" sldId="256"/>
        </pc:sldMkLst>
        <pc:spChg chg="mod">
          <ac:chgData name="GOURLET Katell" userId="S::katell.gourlet@edu.devinci.fr::56006211-1b57-4e78-8e67-c8b138362b03" providerId="AD" clId="Web-{F59C6250-9A77-4C92-9C3A-405924B265D7}" dt="2020-12-09T14:32:46.267" v="10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GOURLET Katell" userId="S::katell.gourlet@edu.devinci.fr::56006211-1b57-4e78-8e67-c8b138362b03" providerId="AD" clId="Web-{F59C6250-9A77-4C92-9C3A-405924B265D7}" dt="2020-12-09T14:32:54.111" v="28" actId="20577"/>
          <ac:spMkLst>
            <pc:docMk/>
            <pc:sldMk cId="3784089036" sldId="256"/>
            <ac:spMk id="3" creationId="{00000000-0000-0000-0000-000000000000}"/>
          </ac:spMkLst>
        </pc:spChg>
      </pc:sldChg>
    </pc:docChg>
  </pc:docChgLst>
  <pc:docChgLst>
    <pc:chgData name="GOURLET Katell" userId="56006211-1b57-4e78-8e67-c8b138362b03" providerId="ADAL" clId="{A9CCC393-D744-404A-A04B-804B9F7D63C1}"/>
    <pc:docChg chg="undo custSel addSld modSld sldOrd">
      <pc:chgData name="GOURLET Katell" userId="56006211-1b57-4e78-8e67-c8b138362b03" providerId="ADAL" clId="{A9CCC393-D744-404A-A04B-804B9F7D63C1}" dt="2021-01-04T18:04:35.536" v="2748" actId="1076"/>
      <pc:docMkLst>
        <pc:docMk/>
      </pc:docMkLst>
      <pc:sldChg chg="modSp">
        <pc:chgData name="GOURLET Katell" userId="56006211-1b57-4e78-8e67-c8b138362b03" providerId="ADAL" clId="{A9CCC393-D744-404A-A04B-804B9F7D63C1}" dt="2021-01-04T17:38:25.096" v="639" actId="20577"/>
        <pc:sldMkLst>
          <pc:docMk/>
          <pc:sldMk cId="3389277075" sldId="257"/>
        </pc:sldMkLst>
        <pc:spChg chg="mod">
          <ac:chgData name="GOURLET Katell" userId="56006211-1b57-4e78-8e67-c8b138362b03" providerId="ADAL" clId="{A9CCC393-D744-404A-A04B-804B9F7D63C1}" dt="2021-01-04T17:38:25.096" v="639" actId="20577"/>
          <ac:spMkLst>
            <pc:docMk/>
            <pc:sldMk cId="3389277075" sldId="257"/>
            <ac:spMk id="3" creationId="{39E4D642-452A-488A-AE57-E3FFC46FA069}"/>
          </ac:spMkLst>
        </pc:spChg>
      </pc:sldChg>
      <pc:sldChg chg="addSp modSp">
        <pc:chgData name="GOURLET Katell" userId="56006211-1b57-4e78-8e67-c8b138362b03" providerId="ADAL" clId="{A9CCC393-D744-404A-A04B-804B9F7D63C1}" dt="2021-01-04T17:44:55.003" v="1202" actId="20577"/>
        <pc:sldMkLst>
          <pc:docMk/>
          <pc:sldMk cId="1540441620" sldId="258"/>
        </pc:sldMkLst>
        <pc:spChg chg="mod">
          <ac:chgData name="GOURLET Katell" userId="56006211-1b57-4e78-8e67-c8b138362b03" providerId="ADAL" clId="{A9CCC393-D744-404A-A04B-804B9F7D63C1}" dt="2021-01-04T17:40:00.252" v="667" actId="1076"/>
          <ac:spMkLst>
            <pc:docMk/>
            <pc:sldMk cId="1540441620" sldId="258"/>
            <ac:spMk id="5" creationId="{E898444C-9F25-4D3F-ABD3-E95764DB8B5A}"/>
          </ac:spMkLst>
        </pc:spChg>
        <pc:spChg chg="mod">
          <ac:chgData name="GOURLET Katell" userId="56006211-1b57-4e78-8e67-c8b138362b03" providerId="ADAL" clId="{A9CCC393-D744-404A-A04B-804B9F7D63C1}" dt="2021-01-04T17:40:05.263" v="669" actId="1076"/>
          <ac:spMkLst>
            <pc:docMk/>
            <pc:sldMk cId="1540441620" sldId="258"/>
            <ac:spMk id="7" creationId="{A94649ED-3675-4A11-8310-54A2D801330B}"/>
          </ac:spMkLst>
        </pc:spChg>
        <pc:spChg chg="add mod">
          <ac:chgData name="GOURLET Katell" userId="56006211-1b57-4e78-8e67-c8b138362b03" providerId="ADAL" clId="{A9CCC393-D744-404A-A04B-804B9F7D63C1}" dt="2021-01-04T17:44:55.003" v="1202" actId="20577"/>
          <ac:spMkLst>
            <pc:docMk/>
            <pc:sldMk cId="1540441620" sldId="258"/>
            <ac:spMk id="8" creationId="{46D77EB3-1B13-4F04-B2B7-799EB49AC7E9}"/>
          </ac:spMkLst>
        </pc:spChg>
        <pc:picChg chg="mod">
          <ac:chgData name="GOURLET Katell" userId="56006211-1b57-4e78-8e67-c8b138362b03" providerId="ADAL" clId="{A9CCC393-D744-404A-A04B-804B9F7D63C1}" dt="2021-01-04T17:40:09.194" v="670" actId="1076"/>
          <ac:picMkLst>
            <pc:docMk/>
            <pc:sldMk cId="1540441620" sldId="258"/>
            <ac:picMk id="4" creationId="{CC9B848C-783B-4530-991E-00EB86759AD9}"/>
          </ac:picMkLst>
        </pc:picChg>
      </pc:sldChg>
      <pc:sldChg chg="modSp ord">
        <pc:chgData name="GOURLET Katell" userId="56006211-1b57-4e78-8e67-c8b138362b03" providerId="ADAL" clId="{A9CCC393-D744-404A-A04B-804B9F7D63C1}" dt="2021-01-04T17:55:47.972" v="2191"/>
        <pc:sldMkLst>
          <pc:docMk/>
          <pc:sldMk cId="3802083891" sldId="259"/>
        </pc:sldMkLst>
        <pc:spChg chg="mod">
          <ac:chgData name="GOURLET Katell" userId="56006211-1b57-4e78-8e67-c8b138362b03" providerId="ADAL" clId="{A9CCC393-D744-404A-A04B-804B9F7D63C1}" dt="2021-01-04T17:55:03.676" v="2145" actId="20577"/>
          <ac:spMkLst>
            <pc:docMk/>
            <pc:sldMk cId="3802083891" sldId="259"/>
            <ac:spMk id="2" creationId="{821BA73A-105D-4D9F-9775-FD4B346147CA}"/>
          </ac:spMkLst>
        </pc:spChg>
        <pc:spChg chg="mod">
          <ac:chgData name="GOURLET Katell" userId="56006211-1b57-4e78-8e67-c8b138362b03" providerId="ADAL" clId="{A9CCC393-D744-404A-A04B-804B9F7D63C1}" dt="2021-01-04T17:54:59.462" v="2137" actId="20577"/>
          <ac:spMkLst>
            <pc:docMk/>
            <pc:sldMk cId="3802083891" sldId="259"/>
            <ac:spMk id="3" creationId="{CD1E60D8-0708-4F2C-A52A-665C1D7B2B7C}"/>
          </ac:spMkLst>
        </pc:spChg>
      </pc:sldChg>
      <pc:sldChg chg="addSp delSp modSp add">
        <pc:chgData name="GOURLET Katell" userId="56006211-1b57-4e78-8e67-c8b138362b03" providerId="ADAL" clId="{A9CCC393-D744-404A-A04B-804B9F7D63C1}" dt="2021-01-04T17:39:14.895" v="664" actId="20577"/>
        <pc:sldMkLst>
          <pc:docMk/>
          <pc:sldMk cId="4193826200" sldId="260"/>
        </pc:sldMkLst>
        <pc:spChg chg="mod">
          <ac:chgData name="GOURLET Katell" userId="56006211-1b57-4e78-8e67-c8b138362b03" providerId="ADAL" clId="{A9CCC393-D744-404A-A04B-804B9F7D63C1}" dt="2020-12-27T15:22:50.599" v="70"/>
          <ac:spMkLst>
            <pc:docMk/>
            <pc:sldMk cId="4193826200" sldId="260"/>
            <ac:spMk id="2" creationId="{5ECE7A19-0276-4C06-A3D1-D5B4F1843F8B}"/>
          </ac:spMkLst>
        </pc:spChg>
        <pc:spChg chg="mod">
          <ac:chgData name="GOURLET Katell" userId="56006211-1b57-4e78-8e67-c8b138362b03" providerId="ADAL" clId="{A9CCC393-D744-404A-A04B-804B9F7D63C1}" dt="2021-01-04T17:39:14.895" v="664" actId="20577"/>
          <ac:spMkLst>
            <pc:docMk/>
            <pc:sldMk cId="4193826200" sldId="260"/>
            <ac:spMk id="3" creationId="{781EAC08-5120-4E1F-AF68-D22F6B66F972}"/>
          </ac:spMkLst>
        </pc:spChg>
        <pc:spChg chg="add del">
          <ac:chgData name="GOURLET Katell" userId="56006211-1b57-4e78-8e67-c8b138362b03" providerId="ADAL" clId="{A9CCC393-D744-404A-A04B-804B9F7D63C1}" dt="2020-12-27T15:22:52.389" v="71" actId="478"/>
          <ac:spMkLst>
            <pc:docMk/>
            <pc:sldMk cId="4193826200" sldId="260"/>
            <ac:spMk id="4" creationId="{BCB4A819-0909-4455-81D6-93EFB15EDA22}"/>
          </ac:spMkLst>
        </pc:spChg>
      </pc:sldChg>
      <pc:sldChg chg="modSp">
        <pc:chgData name="GOURLET Katell" userId="56006211-1b57-4e78-8e67-c8b138362b03" providerId="ADAL" clId="{A9CCC393-D744-404A-A04B-804B9F7D63C1}" dt="2021-01-04T17:57:59.101" v="2285" actId="20577"/>
        <pc:sldMkLst>
          <pc:docMk/>
          <pc:sldMk cId="3315049197" sldId="261"/>
        </pc:sldMkLst>
        <pc:spChg chg="mod">
          <ac:chgData name="GOURLET Katell" userId="56006211-1b57-4e78-8e67-c8b138362b03" providerId="ADAL" clId="{A9CCC393-D744-404A-A04B-804B9F7D63C1}" dt="2021-01-04T17:57:03.399" v="2212" actId="1076"/>
          <ac:spMkLst>
            <pc:docMk/>
            <pc:sldMk cId="3315049197" sldId="261"/>
            <ac:spMk id="2" creationId="{821BA73A-105D-4D9F-9775-FD4B346147CA}"/>
          </ac:spMkLst>
        </pc:spChg>
        <pc:spChg chg="mod">
          <ac:chgData name="GOURLET Katell" userId="56006211-1b57-4e78-8e67-c8b138362b03" providerId="ADAL" clId="{A9CCC393-D744-404A-A04B-804B9F7D63C1}" dt="2021-01-04T17:57:59.101" v="2285" actId="20577"/>
          <ac:spMkLst>
            <pc:docMk/>
            <pc:sldMk cId="3315049197" sldId="261"/>
            <ac:spMk id="3" creationId="{CD1E60D8-0708-4F2C-A52A-665C1D7B2B7C}"/>
          </ac:spMkLst>
        </pc:spChg>
      </pc:sldChg>
      <pc:sldChg chg="modSp ord">
        <pc:chgData name="GOURLET Katell" userId="56006211-1b57-4e78-8e67-c8b138362b03" providerId="ADAL" clId="{A9CCC393-D744-404A-A04B-804B9F7D63C1}" dt="2021-01-04T17:57:18.948" v="2217"/>
        <pc:sldMkLst>
          <pc:docMk/>
          <pc:sldMk cId="162206388" sldId="262"/>
        </pc:sldMkLst>
        <pc:spChg chg="mod">
          <ac:chgData name="GOURLET Katell" userId="56006211-1b57-4e78-8e67-c8b138362b03" providerId="ADAL" clId="{A9CCC393-D744-404A-A04B-804B9F7D63C1}" dt="2020-12-27T16:16:11.434" v="516" actId="403"/>
          <ac:spMkLst>
            <pc:docMk/>
            <pc:sldMk cId="162206388" sldId="262"/>
            <ac:spMk id="2" creationId="{821BA73A-105D-4D9F-9775-FD4B346147CA}"/>
          </ac:spMkLst>
        </pc:spChg>
        <pc:spChg chg="mod">
          <ac:chgData name="GOURLET Katell" userId="56006211-1b57-4e78-8e67-c8b138362b03" providerId="ADAL" clId="{A9CCC393-D744-404A-A04B-804B9F7D63C1}" dt="2021-01-04T17:57:17.195" v="2216" actId="20577"/>
          <ac:spMkLst>
            <pc:docMk/>
            <pc:sldMk cId="162206388" sldId="262"/>
            <ac:spMk id="3" creationId="{CD1E60D8-0708-4F2C-A52A-665C1D7B2B7C}"/>
          </ac:spMkLst>
        </pc:spChg>
      </pc:sldChg>
      <pc:sldChg chg="modSp">
        <pc:chgData name="GOURLET Katell" userId="56006211-1b57-4e78-8e67-c8b138362b03" providerId="ADAL" clId="{A9CCC393-D744-404A-A04B-804B9F7D63C1}" dt="2021-01-04T17:46:13.015" v="1366" actId="20577"/>
        <pc:sldMkLst>
          <pc:docMk/>
          <pc:sldMk cId="286885848" sldId="265"/>
        </pc:sldMkLst>
        <pc:spChg chg="mod">
          <ac:chgData name="GOURLET Katell" userId="56006211-1b57-4e78-8e67-c8b138362b03" providerId="ADAL" clId="{A9CCC393-D744-404A-A04B-804B9F7D63C1}" dt="2021-01-04T17:46:13.015" v="1366" actId="20577"/>
          <ac:spMkLst>
            <pc:docMk/>
            <pc:sldMk cId="286885848" sldId="265"/>
            <ac:spMk id="7" creationId="{A94649ED-3675-4A11-8310-54A2D801330B}"/>
          </ac:spMkLst>
        </pc:spChg>
      </pc:sldChg>
      <pc:sldChg chg="modSp">
        <pc:chgData name="GOURLET Katell" userId="56006211-1b57-4e78-8e67-c8b138362b03" providerId="ADAL" clId="{A9CCC393-D744-404A-A04B-804B9F7D63C1}" dt="2021-01-04T17:55:57.758" v="2195" actId="1076"/>
        <pc:sldMkLst>
          <pc:docMk/>
          <pc:sldMk cId="3121776804" sldId="266"/>
        </pc:sldMkLst>
        <pc:spChg chg="mod">
          <ac:chgData name="GOURLET Katell" userId="56006211-1b57-4e78-8e67-c8b138362b03" providerId="ADAL" clId="{A9CCC393-D744-404A-A04B-804B9F7D63C1}" dt="2021-01-04T17:55:57.758" v="2195" actId="1076"/>
          <ac:spMkLst>
            <pc:docMk/>
            <pc:sldMk cId="3121776804" sldId="266"/>
            <ac:spMk id="7" creationId="{A94649ED-3675-4A11-8310-54A2D801330B}"/>
          </ac:spMkLst>
        </pc:spChg>
      </pc:sldChg>
      <pc:sldChg chg="modSp add">
        <pc:chgData name="GOURLET Katell" userId="56006211-1b57-4e78-8e67-c8b138362b03" providerId="ADAL" clId="{A9CCC393-D744-404A-A04B-804B9F7D63C1}" dt="2021-01-04T18:04:35.536" v="2748" actId="1076"/>
        <pc:sldMkLst>
          <pc:docMk/>
          <pc:sldMk cId="1837979019" sldId="267"/>
        </pc:sldMkLst>
        <pc:spChg chg="mod">
          <ac:chgData name="GOURLET Katell" userId="56006211-1b57-4e78-8e67-c8b138362b03" providerId="ADAL" clId="{A9CCC393-D744-404A-A04B-804B9F7D63C1}" dt="2021-01-04T18:04:35.536" v="2748" actId="1076"/>
          <ac:spMkLst>
            <pc:docMk/>
            <pc:sldMk cId="1837979019" sldId="267"/>
            <ac:spMk id="2" creationId="{EFC725DB-DEC9-45BE-9BD2-319654206C8E}"/>
          </ac:spMkLst>
        </pc:spChg>
        <pc:spChg chg="mod">
          <ac:chgData name="GOURLET Katell" userId="56006211-1b57-4e78-8e67-c8b138362b03" providerId="ADAL" clId="{A9CCC393-D744-404A-A04B-804B9F7D63C1}" dt="2021-01-04T18:04:24.752" v="2746" actId="5793"/>
          <ac:spMkLst>
            <pc:docMk/>
            <pc:sldMk cId="1837979019" sldId="267"/>
            <ac:spMk id="3" creationId="{3D4287F1-BF90-489E-ADBB-8C77EA003683}"/>
          </ac:spMkLst>
        </pc:spChg>
      </pc:sldChg>
      <pc:sldChg chg="addSp modSp ord">
        <pc:chgData name="GOURLET Katell" userId="56006211-1b57-4e78-8e67-c8b138362b03" providerId="ADAL" clId="{A9CCC393-D744-404A-A04B-804B9F7D63C1}" dt="2021-01-04T17:52:13.073" v="1831"/>
        <pc:sldMkLst>
          <pc:docMk/>
          <pc:sldMk cId="1230440081" sldId="268"/>
        </pc:sldMkLst>
        <pc:spChg chg="add mod">
          <ac:chgData name="GOURLET Katell" userId="56006211-1b57-4e78-8e67-c8b138362b03" providerId="ADAL" clId="{A9CCC393-D744-404A-A04B-804B9F7D63C1}" dt="2021-01-04T17:49:27.478" v="1644" actId="1076"/>
          <ac:spMkLst>
            <pc:docMk/>
            <pc:sldMk cId="1230440081" sldId="268"/>
            <ac:spMk id="6" creationId="{FDB8B687-4F4E-4579-A146-28B83226BAEA}"/>
          </ac:spMkLst>
        </pc:spChg>
        <pc:spChg chg="mod">
          <ac:chgData name="GOURLET Katell" userId="56006211-1b57-4e78-8e67-c8b138362b03" providerId="ADAL" clId="{A9CCC393-D744-404A-A04B-804B9F7D63C1}" dt="2021-01-04T17:49:13.937" v="1640" actId="1076"/>
          <ac:spMkLst>
            <pc:docMk/>
            <pc:sldMk cId="1230440081" sldId="268"/>
            <ac:spMk id="7" creationId="{A94649ED-3675-4A11-8310-54A2D801330B}"/>
          </ac:spMkLst>
        </pc:spChg>
        <pc:picChg chg="mod">
          <ac:chgData name="GOURLET Katell" userId="56006211-1b57-4e78-8e67-c8b138362b03" providerId="ADAL" clId="{A9CCC393-D744-404A-A04B-804B9F7D63C1}" dt="2021-01-04T17:48:39.454" v="1631" actId="1076"/>
          <ac:picMkLst>
            <pc:docMk/>
            <pc:sldMk cId="1230440081" sldId="268"/>
            <ac:picMk id="8" creationId="{A5ABCBB2-0D63-4735-BD7B-794DFDC7932D}"/>
          </ac:picMkLst>
        </pc:picChg>
      </pc:sldChg>
      <pc:sldChg chg="modSp add">
        <pc:chgData name="GOURLET Katell" userId="56006211-1b57-4e78-8e67-c8b138362b03" providerId="ADAL" clId="{A9CCC393-D744-404A-A04B-804B9F7D63C1}" dt="2021-01-04T17:55:38.058" v="2188" actId="20577"/>
        <pc:sldMkLst>
          <pc:docMk/>
          <pc:sldMk cId="3501178606" sldId="269"/>
        </pc:sldMkLst>
        <pc:spChg chg="mod">
          <ac:chgData name="GOURLET Katell" userId="56006211-1b57-4e78-8e67-c8b138362b03" providerId="ADAL" clId="{A9CCC393-D744-404A-A04B-804B9F7D63C1}" dt="2021-01-04T17:55:30.389" v="2167" actId="20577"/>
          <ac:spMkLst>
            <pc:docMk/>
            <pc:sldMk cId="3501178606" sldId="269"/>
            <ac:spMk id="2" creationId="{821BA73A-105D-4D9F-9775-FD4B346147CA}"/>
          </ac:spMkLst>
        </pc:spChg>
        <pc:spChg chg="mod">
          <ac:chgData name="GOURLET Katell" userId="56006211-1b57-4e78-8e67-c8b138362b03" providerId="ADAL" clId="{A9CCC393-D744-404A-A04B-804B9F7D63C1}" dt="2021-01-04T17:55:38.058" v="2188" actId="20577"/>
          <ac:spMkLst>
            <pc:docMk/>
            <pc:sldMk cId="3501178606" sldId="269"/>
            <ac:spMk id="3" creationId="{CD1E60D8-0708-4F2C-A52A-665C1D7B2B7C}"/>
          </ac:spMkLst>
        </pc:spChg>
      </pc:sldChg>
      <pc:sldChg chg="addSp delSp modSp add setBg delDesignElem">
        <pc:chgData name="GOURLET Katell" userId="56006211-1b57-4e78-8e67-c8b138362b03" providerId="ADAL" clId="{A9CCC393-D744-404A-A04B-804B9F7D63C1}" dt="2021-01-04T18:01:16.251" v="2570"/>
        <pc:sldMkLst>
          <pc:docMk/>
          <pc:sldMk cId="3692503272" sldId="270"/>
        </pc:sldMkLst>
        <pc:spChg chg="mod">
          <ac:chgData name="GOURLET Katell" userId="56006211-1b57-4e78-8e67-c8b138362b03" providerId="ADAL" clId="{A9CCC393-D744-404A-A04B-804B9F7D63C1}" dt="2021-01-04T17:59:02.546" v="2306" actId="1076"/>
          <ac:spMkLst>
            <pc:docMk/>
            <pc:sldMk cId="3692503272" sldId="270"/>
            <ac:spMk id="2" creationId="{EFC725DB-DEC9-45BE-9BD2-319654206C8E}"/>
          </ac:spMkLst>
        </pc:spChg>
        <pc:spChg chg="del">
          <ac:chgData name="GOURLET Katell" userId="56006211-1b57-4e78-8e67-c8b138362b03" providerId="ADAL" clId="{A9CCC393-D744-404A-A04B-804B9F7D63C1}" dt="2021-01-04T17:58:21.003" v="2301" actId="478"/>
          <ac:spMkLst>
            <pc:docMk/>
            <pc:sldMk cId="3692503272" sldId="270"/>
            <ac:spMk id="3" creationId="{3D4287F1-BF90-489E-ADBB-8C77EA003683}"/>
          </ac:spMkLst>
        </pc:spChg>
        <pc:spChg chg="add mod">
          <ac:chgData name="GOURLET Katell" userId="56006211-1b57-4e78-8e67-c8b138362b03" providerId="ADAL" clId="{A9CCC393-D744-404A-A04B-804B9F7D63C1}" dt="2021-01-04T18:00:57.479" v="2568" actId="313"/>
          <ac:spMkLst>
            <pc:docMk/>
            <pc:sldMk cId="3692503272" sldId="270"/>
            <ac:spMk id="7" creationId="{689355E6-9318-4507-8FCE-326201A4ED88}"/>
          </ac:spMkLst>
        </pc:spChg>
        <pc:spChg chg="del">
          <ac:chgData name="GOURLET Katell" userId="56006211-1b57-4e78-8e67-c8b138362b03" providerId="ADAL" clId="{A9CCC393-D744-404A-A04B-804B9F7D63C1}" dt="2021-01-04T17:58:08.836" v="2287"/>
          <ac:spMkLst>
            <pc:docMk/>
            <pc:sldMk cId="3692503272" sldId="270"/>
            <ac:spMk id="10" creationId="{979E27D9-03C7-44E2-9FF8-15D0C8506AF7}"/>
          </ac:spMkLst>
        </pc:spChg>
        <pc:spChg chg="del">
          <ac:chgData name="GOURLET Katell" userId="56006211-1b57-4e78-8e67-c8b138362b03" providerId="ADAL" clId="{A9CCC393-D744-404A-A04B-804B9F7D63C1}" dt="2021-01-04T17:58:08.836" v="2287"/>
          <ac:spMkLst>
            <pc:docMk/>
            <pc:sldMk cId="3692503272" sldId="270"/>
            <ac:spMk id="12" creationId="{EEBF1590-3B36-48EE-A89D-3B6F3CB256AB}"/>
          </ac:spMkLst>
        </pc:spChg>
        <pc:spChg chg="del">
          <ac:chgData name="GOURLET Katell" userId="56006211-1b57-4e78-8e67-c8b138362b03" providerId="ADAL" clId="{A9CCC393-D744-404A-A04B-804B9F7D63C1}" dt="2021-01-04T17:58:08.836" v="2287"/>
          <ac:spMkLst>
            <pc:docMk/>
            <pc:sldMk cId="3692503272" sldId="270"/>
            <ac:spMk id="14" creationId="{AC8F6C8C-AB5A-4548-942D-E3FD40ACBC49}"/>
          </ac:spMkLst>
        </pc:spChg>
        <pc:picChg chg="add mod">
          <ac:chgData name="GOURLET Katell" userId="56006211-1b57-4e78-8e67-c8b138362b03" providerId="ADAL" clId="{A9CCC393-D744-404A-A04B-804B9F7D63C1}" dt="2021-01-04T17:59:10.862" v="2308" actId="1076"/>
          <ac:picMkLst>
            <pc:docMk/>
            <pc:sldMk cId="3692503272" sldId="270"/>
            <ac:picMk id="8" creationId="{9E808159-3A19-4772-B013-5A96C5CBC30A}"/>
          </ac:picMkLst>
        </pc:picChg>
        <pc:picChg chg="add del">
          <ac:chgData name="GOURLET Katell" userId="56006211-1b57-4e78-8e67-c8b138362b03" providerId="ADAL" clId="{A9CCC393-D744-404A-A04B-804B9F7D63C1}" dt="2021-01-04T18:01:16.251" v="2570"/>
          <ac:picMkLst>
            <pc:docMk/>
            <pc:sldMk cId="3692503272" sldId="270"/>
            <ac:picMk id="9" creationId="{37920E5D-D9AA-4E13-9296-9E5D42000C6E}"/>
          </ac:picMkLst>
        </pc:picChg>
      </pc:sldChg>
      <pc:sldChg chg="addSp delSp modSp add ord setBg delDesignElem">
        <pc:chgData name="GOURLET Katell" userId="56006211-1b57-4e78-8e67-c8b138362b03" providerId="ADAL" clId="{A9CCC393-D744-404A-A04B-804B9F7D63C1}" dt="2021-01-04T18:04:18.512" v="2743" actId="20577"/>
        <pc:sldMkLst>
          <pc:docMk/>
          <pc:sldMk cId="2421194699" sldId="271"/>
        </pc:sldMkLst>
        <pc:spChg chg="mod">
          <ac:chgData name="GOURLET Katell" userId="56006211-1b57-4e78-8e67-c8b138362b03" providerId="ADAL" clId="{A9CCC393-D744-404A-A04B-804B9F7D63C1}" dt="2021-01-04T18:01:36.165" v="2588" actId="20577"/>
          <ac:spMkLst>
            <pc:docMk/>
            <pc:sldMk cId="2421194699" sldId="271"/>
            <ac:spMk id="2" creationId="{EFC725DB-DEC9-45BE-9BD2-319654206C8E}"/>
          </ac:spMkLst>
        </pc:spChg>
        <pc:spChg chg="mod">
          <ac:chgData name="GOURLET Katell" userId="56006211-1b57-4e78-8e67-c8b138362b03" providerId="ADAL" clId="{A9CCC393-D744-404A-A04B-804B9F7D63C1}" dt="2021-01-04T18:04:18.512" v="2743" actId="20577"/>
          <ac:spMkLst>
            <pc:docMk/>
            <pc:sldMk cId="2421194699" sldId="271"/>
            <ac:spMk id="3" creationId="{3D4287F1-BF90-489E-ADBB-8C77EA003683}"/>
          </ac:spMkLst>
        </pc:spChg>
        <pc:spChg chg="del">
          <ac:chgData name="GOURLET Katell" userId="56006211-1b57-4e78-8e67-c8b138362b03" providerId="ADAL" clId="{A9CCC393-D744-404A-A04B-804B9F7D63C1}" dt="2021-01-04T18:01:18.543" v="2572"/>
          <ac:spMkLst>
            <pc:docMk/>
            <pc:sldMk cId="2421194699" sldId="271"/>
            <ac:spMk id="10" creationId="{979E27D9-03C7-44E2-9FF8-15D0C8506AF7}"/>
          </ac:spMkLst>
        </pc:spChg>
        <pc:spChg chg="del">
          <ac:chgData name="GOURLET Katell" userId="56006211-1b57-4e78-8e67-c8b138362b03" providerId="ADAL" clId="{A9CCC393-D744-404A-A04B-804B9F7D63C1}" dt="2021-01-04T18:01:18.543" v="2572"/>
          <ac:spMkLst>
            <pc:docMk/>
            <pc:sldMk cId="2421194699" sldId="271"/>
            <ac:spMk id="12" creationId="{EEBF1590-3B36-48EE-A89D-3B6F3CB256AB}"/>
          </ac:spMkLst>
        </pc:spChg>
        <pc:spChg chg="del">
          <ac:chgData name="GOURLET Katell" userId="56006211-1b57-4e78-8e67-c8b138362b03" providerId="ADAL" clId="{A9CCC393-D744-404A-A04B-804B9F7D63C1}" dt="2021-01-04T18:01:18.543" v="2572"/>
          <ac:spMkLst>
            <pc:docMk/>
            <pc:sldMk cId="2421194699" sldId="271"/>
            <ac:spMk id="14" creationId="{AC8F6C8C-AB5A-4548-942D-E3FD40ACBC49}"/>
          </ac:spMkLst>
        </pc:spChg>
        <pc:picChg chg="add mod">
          <ac:chgData name="GOURLET Katell" userId="56006211-1b57-4e78-8e67-c8b138362b03" providerId="ADAL" clId="{A9CCC393-D744-404A-A04B-804B9F7D63C1}" dt="2021-01-04T18:03:43.589" v="2725" actId="1076"/>
          <ac:picMkLst>
            <pc:docMk/>
            <pc:sldMk cId="2421194699" sldId="271"/>
            <ac:picMk id="7" creationId="{5CC2EAE3-267E-41E5-A3F3-97EE7A1DE387}"/>
          </ac:picMkLst>
        </pc:picChg>
        <pc:picChg chg="add mod">
          <ac:chgData name="GOURLET Katell" userId="56006211-1b57-4e78-8e67-c8b138362b03" providerId="ADAL" clId="{A9CCC393-D744-404A-A04B-804B9F7D63C1}" dt="2021-01-04T18:03:43.106" v="2724" actId="1076"/>
          <ac:picMkLst>
            <pc:docMk/>
            <pc:sldMk cId="2421194699" sldId="271"/>
            <ac:picMk id="9" creationId="{9B397897-76A5-4642-9A49-057E3CC4E5A1}"/>
          </ac:picMkLst>
        </pc:picChg>
      </pc:sldChg>
    </pc:docChg>
  </pc:docChgLst>
  <pc:docChgLst>
    <pc:chgData name="GATINOIS Marion" userId="S::marion.gatinois@edu.devinci.fr::f8b0c58c-bd06-4792-9772-6f5c6bf81687" providerId="AD" clId="Web-{D29A754F-0DF7-4AAC-BFCA-87697FAA11C8}"/>
    <pc:docChg chg="addSld delSld modSld">
      <pc:chgData name="GATINOIS Marion" userId="S::marion.gatinois@edu.devinci.fr::f8b0c58c-bd06-4792-9772-6f5c6bf81687" providerId="AD" clId="Web-{D29A754F-0DF7-4AAC-BFCA-87697FAA11C8}" dt="2020-12-27T16:06:31.155" v="2282"/>
      <pc:docMkLst>
        <pc:docMk/>
      </pc:docMkLst>
      <pc:sldChg chg="modSp new">
        <pc:chgData name="GATINOIS Marion" userId="S::marion.gatinois@edu.devinci.fr::f8b0c58c-bd06-4792-9772-6f5c6bf81687" providerId="AD" clId="Web-{D29A754F-0DF7-4AAC-BFCA-87697FAA11C8}" dt="2020-12-27T15:14:08.393" v="102" actId="20577"/>
        <pc:sldMkLst>
          <pc:docMk/>
          <pc:sldMk cId="3389277075" sldId="257"/>
        </pc:sldMkLst>
        <pc:spChg chg="mod">
          <ac:chgData name="GATINOIS Marion" userId="S::marion.gatinois@edu.devinci.fr::f8b0c58c-bd06-4792-9772-6f5c6bf81687" providerId="AD" clId="Web-{D29A754F-0DF7-4AAC-BFCA-87697FAA11C8}" dt="2020-12-27T15:13:24.439" v="10" actId="20577"/>
          <ac:spMkLst>
            <pc:docMk/>
            <pc:sldMk cId="3389277075" sldId="257"/>
            <ac:spMk id="2" creationId="{FCF6D218-9302-4C3E-AE35-26E50F188DCF}"/>
          </ac:spMkLst>
        </pc:spChg>
        <pc:spChg chg="mod">
          <ac:chgData name="GATINOIS Marion" userId="S::marion.gatinois@edu.devinci.fr::f8b0c58c-bd06-4792-9772-6f5c6bf81687" providerId="AD" clId="Web-{D29A754F-0DF7-4AAC-BFCA-87697FAA11C8}" dt="2020-12-27T15:14:08.393" v="102" actId="20577"/>
          <ac:spMkLst>
            <pc:docMk/>
            <pc:sldMk cId="3389277075" sldId="257"/>
            <ac:spMk id="3" creationId="{39E4D642-452A-488A-AE57-E3FFC46FA069}"/>
          </ac:spMkLst>
        </pc:spChg>
      </pc:sldChg>
      <pc:sldChg chg="addSp delSp modSp new">
        <pc:chgData name="GATINOIS Marion" userId="S::marion.gatinois@edu.devinci.fr::f8b0c58c-bd06-4792-9772-6f5c6bf81687" providerId="AD" clId="Web-{D29A754F-0DF7-4AAC-BFCA-87697FAA11C8}" dt="2020-12-27T16:06:31.030" v="2280" actId="20577"/>
        <pc:sldMkLst>
          <pc:docMk/>
          <pc:sldMk cId="1540441620" sldId="258"/>
        </pc:sldMkLst>
        <pc:spChg chg="mod">
          <ac:chgData name="GATINOIS Marion" userId="S::marion.gatinois@edu.devinci.fr::f8b0c58c-bd06-4792-9772-6f5c6bf81687" providerId="AD" clId="Web-{D29A754F-0DF7-4AAC-BFCA-87697FAA11C8}" dt="2020-12-27T15:14:16.268" v="107" actId="20577"/>
          <ac:spMkLst>
            <pc:docMk/>
            <pc:sldMk cId="1540441620" sldId="258"/>
            <ac:spMk id="2" creationId="{329E81F6-790C-4C84-BEF2-D017470B8A3F}"/>
          </ac:spMkLst>
        </pc:spChg>
        <pc:spChg chg="del">
          <ac:chgData name="GATINOIS Marion" userId="S::marion.gatinois@edu.devinci.fr::f8b0c58c-bd06-4792-9772-6f5c6bf81687" providerId="AD" clId="Web-{D29A754F-0DF7-4AAC-BFCA-87697FAA11C8}" dt="2020-12-27T15:42:17.746" v="1864"/>
          <ac:spMkLst>
            <pc:docMk/>
            <pc:sldMk cId="1540441620" sldId="258"/>
            <ac:spMk id="3" creationId="{9DDF5D03-CB74-44FB-97B8-DF4307DD5116}"/>
          </ac:spMkLst>
        </pc:spChg>
        <pc:spChg chg="add mod">
          <ac:chgData name="GATINOIS Marion" userId="S::marion.gatinois@edu.devinci.fr::f8b0c58c-bd06-4792-9772-6f5c6bf81687" providerId="AD" clId="Web-{D29A754F-0DF7-4AAC-BFCA-87697FAA11C8}" dt="2020-12-27T15:42:46.950" v="1868" actId="20577"/>
          <ac:spMkLst>
            <pc:docMk/>
            <pc:sldMk cId="1540441620" sldId="258"/>
            <ac:spMk id="5" creationId="{E898444C-9F25-4D3F-ABD3-E95764DB8B5A}"/>
          </ac:spMkLst>
        </pc:spChg>
        <pc:spChg chg="add mod">
          <ac:chgData name="GATINOIS Marion" userId="S::marion.gatinois@edu.devinci.fr::f8b0c58c-bd06-4792-9772-6f5c6bf81687" providerId="AD" clId="Web-{D29A754F-0DF7-4AAC-BFCA-87697FAA11C8}" dt="2020-12-27T16:06:31.030" v="2280" actId="20577"/>
          <ac:spMkLst>
            <pc:docMk/>
            <pc:sldMk cId="1540441620" sldId="258"/>
            <ac:spMk id="7" creationId="{A94649ED-3675-4A11-8310-54A2D801330B}"/>
          </ac:spMkLst>
        </pc:spChg>
        <pc:picChg chg="add mod ord">
          <ac:chgData name="GATINOIS Marion" userId="S::marion.gatinois@edu.devinci.fr::f8b0c58c-bd06-4792-9772-6f5c6bf81687" providerId="AD" clId="Web-{D29A754F-0DF7-4AAC-BFCA-87697FAA11C8}" dt="2020-12-27T15:43:40.139" v="1932" actId="1076"/>
          <ac:picMkLst>
            <pc:docMk/>
            <pc:sldMk cId="1540441620" sldId="258"/>
            <ac:picMk id="4" creationId="{CC9B848C-783B-4530-991E-00EB86759AD9}"/>
          </ac:picMkLst>
        </pc:picChg>
      </pc:sldChg>
      <pc:sldChg chg="addSp delSp modSp new">
        <pc:chgData name="GATINOIS Marion" userId="S::marion.gatinois@edu.devinci.fr::f8b0c58c-bd06-4792-9772-6f5c6bf81687" providerId="AD" clId="Web-{D29A754F-0DF7-4AAC-BFCA-87697FAA11C8}" dt="2020-12-27T15:27:35.261" v="1113" actId="20577"/>
        <pc:sldMkLst>
          <pc:docMk/>
          <pc:sldMk cId="3802083891" sldId="259"/>
        </pc:sldMkLst>
        <pc:spChg chg="mod">
          <ac:chgData name="GATINOIS Marion" userId="S::marion.gatinois@edu.devinci.fr::f8b0c58c-bd06-4792-9772-6f5c6bf81687" providerId="AD" clId="Web-{D29A754F-0DF7-4AAC-BFCA-87697FAA11C8}" dt="2020-12-27T15:14:23.768" v="113" actId="20577"/>
          <ac:spMkLst>
            <pc:docMk/>
            <pc:sldMk cId="3802083891" sldId="259"/>
            <ac:spMk id="2" creationId="{821BA73A-105D-4D9F-9775-FD4B346147CA}"/>
          </ac:spMkLst>
        </pc:spChg>
        <pc:spChg chg="mod">
          <ac:chgData name="GATINOIS Marion" userId="S::marion.gatinois@edu.devinci.fr::f8b0c58c-bd06-4792-9772-6f5c6bf81687" providerId="AD" clId="Web-{D29A754F-0DF7-4AAC-BFCA-87697FAA11C8}" dt="2020-12-27T15:27:35.261" v="1113" actId="20577"/>
          <ac:spMkLst>
            <pc:docMk/>
            <pc:sldMk cId="3802083891" sldId="259"/>
            <ac:spMk id="3" creationId="{CD1E60D8-0708-4F2C-A52A-665C1D7B2B7C}"/>
          </ac:spMkLst>
        </pc:spChg>
        <pc:picChg chg="add del mod">
          <ac:chgData name="GATINOIS Marion" userId="S::marion.gatinois@edu.devinci.fr::f8b0c58c-bd06-4792-9772-6f5c6bf81687" providerId="AD" clId="Web-{D29A754F-0DF7-4AAC-BFCA-87697FAA11C8}" dt="2020-12-27T15:24:29.263" v="946"/>
          <ac:picMkLst>
            <pc:docMk/>
            <pc:sldMk cId="3802083891" sldId="259"/>
            <ac:picMk id="4" creationId="{DF3751CB-D1E9-4DE7-BC40-6DFDB753E8A0}"/>
          </ac:picMkLst>
        </pc:picChg>
      </pc:sldChg>
      <pc:sldChg chg="modSp">
        <pc:chgData name="GATINOIS Marion" userId="S::marion.gatinois@edu.devinci.fr::f8b0c58c-bd06-4792-9772-6f5c6bf81687" providerId="AD" clId="Web-{D29A754F-0DF7-4AAC-BFCA-87697FAA11C8}" dt="2020-12-27T15:41:53.589" v="1862" actId="20577"/>
        <pc:sldMkLst>
          <pc:docMk/>
          <pc:sldMk cId="4193826200" sldId="260"/>
        </pc:sldMkLst>
        <pc:spChg chg="mod">
          <ac:chgData name="GATINOIS Marion" userId="S::marion.gatinois@edu.devinci.fr::f8b0c58c-bd06-4792-9772-6f5c6bf81687" providerId="AD" clId="Web-{D29A754F-0DF7-4AAC-BFCA-87697FAA11C8}" dt="2020-12-27T15:41:53.589" v="1862" actId="20577"/>
          <ac:spMkLst>
            <pc:docMk/>
            <pc:sldMk cId="4193826200" sldId="260"/>
            <ac:spMk id="3" creationId="{781EAC08-5120-4E1F-AF68-D22F6B66F972}"/>
          </ac:spMkLst>
        </pc:spChg>
      </pc:sldChg>
      <pc:sldChg chg="modSp add replId">
        <pc:chgData name="GATINOIS Marion" userId="S::marion.gatinois@edu.devinci.fr::f8b0c58c-bd06-4792-9772-6f5c6bf81687" providerId="AD" clId="Web-{D29A754F-0DF7-4AAC-BFCA-87697FAA11C8}" dt="2020-12-27T15:32:45.166" v="1460" actId="20577"/>
        <pc:sldMkLst>
          <pc:docMk/>
          <pc:sldMk cId="3315049197" sldId="261"/>
        </pc:sldMkLst>
        <pc:spChg chg="mod">
          <ac:chgData name="GATINOIS Marion" userId="S::marion.gatinois@edu.devinci.fr::f8b0c58c-bd06-4792-9772-6f5c6bf81687" providerId="AD" clId="Web-{D29A754F-0DF7-4AAC-BFCA-87697FAA11C8}" dt="2020-12-27T15:32:45.166" v="1460" actId="20577"/>
          <ac:spMkLst>
            <pc:docMk/>
            <pc:sldMk cId="3315049197" sldId="261"/>
            <ac:spMk id="3" creationId="{CD1E60D8-0708-4F2C-A52A-665C1D7B2B7C}"/>
          </ac:spMkLst>
        </pc:spChg>
      </pc:sldChg>
      <pc:sldChg chg="modSp add replId">
        <pc:chgData name="GATINOIS Marion" userId="S::marion.gatinois@edu.devinci.fr::f8b0c58c-bd06-4792-9772-6f5c6bf81687" providerId="AD" clId="Web-{D29A754F-0DF7-4AAC-BFCA-87697FAA11C8}" dt="2020-12-27T15:44:25.719" v="1946" actId="20577"/>
        <pc:sldMkLst>
          <pc:docMk/>
          <pc:sldMk cId="162206388" sldId="262"/>
        </pc:sldMkLst>
        <pc:spChg chg="mod">
          <ac:chgData name="GATINOIS Marion" userId="S::marion.gatinois@edu.devinci.fr::f8b0c58c-bd06-4792-9772-6f5c6bf81687" providerId="AD" clId="Web-{D29A754F-0DF7-4AAC-BFCA-87697FAA11C8}" dt="2020-12-27T15:44:25.719" v="1946" actId="20577"/>
          <ac:spMkLst>
            <pc:docMk/>
            <pc:sldMk cId="162206388" sldId="262"/>
            <ac:spMk id="3" creationId="{CD1E60D8-0708-4F2C-A52A-665C1D7B2B7C}"/>
          </ac:spMkLst>
        </pc:spChg>
      </pc:sldChg>
      <pc:sldChg chg="addSp delSp modSp add del replId">
        <pc:chgData name="GATINOIS Marion" userId="S::marion.gatinois@edu.devinci.fr::f8b0c58c-bd06-4792-9772-6f5c6bf81687" providerId="AD" clId="Web-{D29A754F-0DF7-4AAC-BFCA-87697FAA11C8}" dt="2020-12-27T15:52:33.878" v="2019"/>
        <pc:sldMkLst>
          <pc:docMk/>
          <pc:sldMk cId="3023980969" sldId="263"/>
        </pc:sldMkLst>
        <pc:spChg chg="add del mod">
          <ac:chgData name="GATINOIS Marion" userId="S::marion.gatinois@edu.devinci.fr::f8b0c58c-bd06-4792-9772-6f5c6bf81687" providerId="AD" clId="Web-{D29A754F-0DF7-4AAC-BFCA-87697FAA11C8}" dt="2020-12-27T15:47:53.597" v="1948"/>
          <ac:spMkLst>
            <pc:docMk/>
            <pc:sldMk cId="3023980969" sldId="263"/>
            <ac:spMk id="6" creationId="{AFEE3F52-4961-4E8C-A84A-FE57BF06F9C2}"/>
          </ac:spMkLst>
        </pc:spChg>
        <pc:spChg chg="mod">
          <ac:chgData name="GATINOIS Marion" userId="S::marion.gatinois@edu.devinci.fr::f8b0c58c-bd06-4792-9772-6f5c6bf81687" providerId="AD" clId="Web-{D29A754F-0DF7-4AAC-BFCA-87697FAA11C8}" dt="2020-12-27T15:51:56.592" v="1990" actId="20577"/>
          <ac:spMkLst>
            <pc:docMk/>
            <pc:sldMk cId="3023980969" sldId="263"/>
            <ac:spMk id="7" creationId="{A94649ED-3675-4A11-8310-54A2D801330B}"/>
          </ac:spMkLst>
        </pc:spChg>
        <pc:spChg chg="add del mod">
          <ac:chgData name="GATINOIS Marion" userId="S::marion.gatinois@edu.devinci.fr::f8b0c58c-bd06-4792-9772-6f5c6bf81687" providerId="AD" clId="Web-{D29A754F-0DF7-4AAC-BFCA-87697FAA11C8}" dt="2020-12-27T15:51:51.889" v="1988"/>
          <ac:spMkLst>
            <pc:docMk/>
            <pc:sldMk cId="3023980969" sldId="263"/>
            <ac:spMk id="10" creationId="{551229A7-4797-4FA4-920F-2950EA4B2F2C}"/>
          </ac:spMkLst>
        </pc:spChg>
        <pc:picChg chg="del">
          <ac:chgData name="GATINOIS Marion" userId="S::marion.gatinois@edu.devinci.fr::f8b0c58c-bd06-4792-9772-6f5c6bf81687" providerId="AD" clId="Web-{D29A754F-0DF7-4AAC-BFCA-87697FAA11C8}" dt="2020-12-27T15:43:56.093" v="1938"/>
          <ac:picMkLst>
            <pc:docMk/>
            <pc:sldMk cId="3023980969" sldId="263"/>
            <ac:picMk id="4" creationId="{CC9B848C-783B-4530-991E-00EB86759AD9}"/>
          </ac:picMkLst>
        </pc:picChg>
        <pc:picChg chg="add del mod ord">
          <ac:chgData name="GATINOIS Marion" userId="S::marion.gatinois@edu.devinci.fr::f8b0c58c-bd06-4792-9772-6f5c6bf81687" providerId="AD" clId="Web-{D29A754F-0DF7-4AAC-BFCA-87697FAA11C8}" dt="2020-12-27T15:51:49.654" v="1987"/>
          <ac:picMkLst>
            <pc:docMk/>
            <pc:sldMk cId="3023980969" sldId="263"/>
            <ac:picMk id="8" creationId="{A5ABCBB2-0D63-4735-BD7B-794DFDC7932D}"/>
          </ac:picMkLst>
        </pc:picChg>
        <pc:picChg chg="add mod ord">
          <ac:chgData name="GATINOIS Marion" userId="S::marion.gatinois@edu.devinci.fr::f8b0c58c-bd06-4792-9772-6f5c6bf81687" providerId="AD" clId="Web-{D29A754F-0DF7-4AAC-BFCA-87697FAA11C8}" dt="2020-12-27T15:51:53.811" v="1989" actId="1076"/>
          <ac:picMkLst>
            <pc:docMk/>
            <pc:sldMk cId="3023980969" sldId="263"/>
            <ac:picMk id="11" creationId="{DBBE8CBC-0042-4F31-9571-81B4CD2E890F}"/>
          </ac:picMkLst>
        </pc:picChg>
      </pc:sldChg>
      <pc:sldChg chg="addSp delSp modSp add mod replId setBg">
        <pc:chgData name="GATINOIS Marion" userId="S::marion.gatinois@edu.devinci.fr::f8b0c58c-bd06-4792-9772-6f5c6bf81687" providerId="AD" clId="Web-{D29A754F-0DF7-4AAC-BFCA-87697FAA11C8}" dt="2020-12-27T16:06:30.936" v="2275" actId="20577"/>
        <pc:sldMkLst>
          <pc:docMk/>
          <pc:sldMk cId="1483382605" sldId="264"/>
        </pc:sldMkLst>
        <pc:spChg chg="mod">
          <ac:chgData name="GATINOIS Marion" userId="S::marion.gatinois@edu.devinci.fr::f8b0c58c-bd06-4792-9772-6f5c6bf81687" providerId="AD" clId="Web-{D29A754F-0DF7-4AAC-BFCA-87697FAA11C8}" dt="2020-12-27T15:59:29.621" v="2170"/>
          <ac:spMkLst>
            <pc:docMk/>
            <pc:sldMk cId="1483382605" sldId="264"/>
            <ac:spMk id="2" creationId="{329E81F6-790C-4C84-BEF2-D017470B8A3F}"/>
          </ac:spMkLst>
        </pc:spChg>
        <pc:spChg chg="ord">
          <ac:chgData name="GATINOIS Marion" userId="S::marion.gatinois@edu.devinci.fr::f8b0c58c-bd06-4792-9772-6f5c6bf81687" providerId="AD" clId="Web-{D29A754F-0DF7-4AAC-BFCA-87697FAA11C8}" dt="2020-12-27T15:59:29.621" v="2170"/>
          <ac:spMkLst>
            <pc:docMk/>
            <pc:sldMk cId="1483382605" sldId="264"/>
            <ac:spMk id="5" creationId="{E898444C-9F25-4D3F-ABD3-E95764DB8B5A}"/>
          </ac:spMkLst>
        </pc:spChg>
        <pc:spChg chg="add del mod">
          <ac:chgData name="GATINOIS Marion" userId="S::marion.gatinois@edu.devinci.fr::f8b0c58c-bd06-4792-9772-6f5c6bf81687" providerId="AD" clId="Web-{D29A754F-0DF7-4AAC-BFCA-87697FAA11C8}" dt="2020-12-27T15:54:00.271" v="2111"/>
          <ac:spMkLst>
            <pc:docMk/>
            <pc:sldMk cId="1483382605" sldId="264"/>
            <ac:spMk id="6" creationId="{2B3FAD1B-ADE9-4BFE-AF87-42281D550515}"/>
          </ac:spMkLst>
        </pc:spChg>
        <pc:spChg chg="mod ord">
          <ac:chgData name="GATINOIS Marion" userId="S::marion.gatinois@edu.devinci.fr::f8b0c58c-bd06-4792-9772-6f5c6bf81687" providerId="AD" clId="Web-{D29A754F-0DF7-4AAC-BFCA-87697FAA11C8}" dt="2020-12-27T16:06:30.936" v="2275" actId="20577"/>
          <ac:spMkLst>
            <pc:docMk/>
            <pc:sldMk cId="1483382605" sldId="264"/>
            <ac:spMk id="7" creationId="{A94649ED-3675-4A11-8310-54A2D801330B}"/>
          </ac:spMkLst>
        </pc:spChg>
        <pc:spChg chg="add del">
          <ac:chgData name="GATINOIS Marion" userId="S::marion.gatinois@edu.devinci.fr::f8b0c58c-bd06-4792-9772-6f5c6bf81687" providerId="AD" clId="Web-{D29A754F-0DF7-4AAC-BFCA-87697FAA11C8}" dt="2020-12-27T15:59:29.621" v="2170"/>
          <ac:spMkLst>
            <pc:docMk/>
            <pc:sldMk cId="1483382605" sldId="264"/>
            <ac:spMk id="14" creationId="{4038CB10-1F5C-4D54-9DF7-12586DE5B007}"/>
          </ac:spMkLst>
        </pc:spChg>
        <pc:spChg chg="add del">
          <ac:chgData name="GATINOIS Marion" userId="S::marion.gatinois@edu.devinci.fr::f8b0c58c-bd06-4792-9772-6f5c6bf81687" providerId="AD" clId="Web-{D29A754F-0DF7-4AAC-BFCA-87697FAA11C8}" dt="2020-12-27T15:59:29.621" v="2170"/>
          <ac:spMkLst>
            <pc:docMk/>
            <pc:sldMk cId="1483382605" sldId="264"/>
            <ac:spMk id="16" creationId="{33B81349-3A7E-4A66-9ED9-66E6F8E29C4A}"/>
          </ac:spMkLst>
        </pc:spChg>
        <pc:spChg chg="add del">
          <ac:chgData name="GATINOIS Marion" userId="S::marion.gatinois@edu.devinci.fr::f8b0c58c-bd06-4792-9772-6f5c6bf81687" providerId="AD" clId="Web-{D29A754F-0DF7-4AAC-BFCA-87697FAA11C8}" dt="2020-12-27T15:59:29.621" v="2170"/>
          <ac:spMkLst>
            <pc:docMk/>
            <pc:sldMk cId="1483382605" sldId="264"/>
            <ac:spMk id="18" creationId="{4A37A7FF-19A5-40D8-8D0C-E780CBD33087}"/>
          </ac:spMkLst>
        </pc:spChg>
        <pc:spChg chg="add del">
          <ac:chgData name="GATINOIS Marion" userId="S::marion.gatinois@edu.devinci.fr::f8b0c58c-bd06-4792-9772-6f5c6bf81687" providerId="AD" clId="Web-{D29A754F-0DF7-4AAC-BFCA-87697FAA11C8}" dt="2020-12-27T15:59:29.621" v="2170"/>
          <ac:spMkLst>
            <pc:docMk/>
            <pc:sldMk cId="1483382605" sldId="264"/>
            <ac:spMk id="20" creationId="{73ED6512-6858-4552-B699-9A97FE9A4EA2}"/>
          </ac:spMkLst>
        </pc:spChg>
        <pc:picChg chg="del">
          <ac:chgData name="GATINOIS Marion" userId="S::marion.gatinois@edu.devinci.fr::f8b0c58c-bd06-4792-9772-6f5c6bf81687" providerId="AD" clId="Web-{D29A754F-0DF7-4AAC-BFCA-87697FAA11C8}" dt="2020-12-27T15:43:50.843" v="1935"/>
          <ac:picMkLst>
            <pc:docMk/>
            <pc:sldMk cId="1483382605" sldId="264"/>
            <ac:picMk id="4" creationId="{CC9B848C-783B-4530-991E-00EB86759AD9}"/>
          </ac:picMkLst>
        </pc:picChg>
        <pc:picChg chg="add mod ord modCrop">
          <ac:chgData name="GATINOIS Marion" userId="S::marion.gatinois@edu.devinci.fr::f8b0c58c-bd06-4792-9772-6f5c6bf81687" providerId="AD" clId="Web-{D29A754F-0DF7-4AAC-BFCA-87697FAA11C8}" dt="2020-12-27T15:59:29.621" v="2170"/>
          <ac:picMkLst>
            <pc:docMk/>
            <pc:sldMk cId="1483382605" sldId="264"/>
            <ac:picMk id="8" creationId="{07CF2AC2-B1E1-48BB-93DB-4194E4C28A75}"/>
          </ac:picMkLst>
        </pc:picChg>
        <pc:picChg chg="add mod">
          <ac:chgData name="GATINOIS Marion" userId="S::marion.gatinois@edu.devinci.fr::f8b0c58c-bd06-4792-9772-6f5c6bf81687" providerId="AD" clId="Web-{D29A754F-0DF7-4AAC-BFCA-87697FAA11C8}" dt="2020-12-27T15:59:29.621" v="2170"/>
          <ac:picMkLst>
            <pc:docMk/>
            <pc:sldMk cId="1483382605" sldId="264"/>
            <ac:picMk id="9" creationId="{98A407BE-C11C-49D3-99EF-B5F5BA538FE7}"/>
          </ac:picMkLst>
        </pc:picChg>
      </pc:sldChg>
      <pc:sldChg chg="modSp add replId">
        <pc:chgData name="GATINOIS Marion" userId="S::marion.gatinois@edu.devinci.fr::f8b0c58c-bd06-4792-9772-6f5c6bf81687" providerId="AD" clId="Web-{D29A754F-0DF7-4AAC-BFCA-87697FAA11C8}" dt="2020-12-27T16:06:30.796" v="2272" actId="20577"/>
        <pc:sldMkLst>
          <pc:docMk/>
          <pc:sldMk cId="286885848" sldId="265"/>
        </pc:sldMkLst>
        <pc:spChg chg="mod">
          <ac:chgData name="GATINOIS Marion" userId="S::marion.gatinois@edu.devinci.fr::f8b0c58c-bd06-4792-9772-6f5c6bf81687" providerId="AD" clId="Web-{D29A754F-0DF7-4AAC-BFCA-87697FAA11C8}" dt="2020-12-27T16:06:30.796" v="2272" actId="20577"/>
          <ac:spMkLst>
            <pc:docMk/>
            <pc:sldMk cId="286885848" sldId="265"/>
            <ac:spMk id="7" creationId="{A94649ED-3675-4A11-8310-54A2D801330B}"/>
          </ac:spMkLst>
        </pc:spChg>
        <pc:picChg chg="mod">
          <ac:chgData name="GATINOIS Marion" userId="S::marion.gatinois@edu.devinci.fr::f8b0c58c-bd06-4792-9772-6f5c6bf81687" providerId="AD" clId="Web-{D29A754F-0DF7-4AAC-BFCA-87697FAA11C8}" dt="2020-12-27T15:52:46.144" v="2050" actId="1076"/>
          <ac:picMkLst>
            <pc:docMk/>
            <pc:sldMk cId="286885848" sldId="265"/>
            <ac:picMk id="8" creationId="{A5ABCBB2-0D63-4735-BD7B-794DFDC7932D}"/>
          </ac:picMkLst>
        </pc:picChg>
      </pc:sldChg>
      <pc:sldChg chg="addSp delSp modSp add replId">
        <pc:chgData name="GATINOIS Marion" userId="S::marion.gatinois@edu.devinci.fr::f8b0c58c-bd06-4792-9772-6f5c6bf81687" providerId="AD" clId="Web-{D29A754F-0DF7-4AAC-BFCA-87697FAA11C8}" dt="2020-12-27T16:06:30.765" v="2270" actId="20577"/>
        <pc:sldMkLst>
          <pc:docMk/>
          <pc:sldMk cId="3121776804" sldId="266"/>
        </pc:sldMkLst>
        <pc:spChg chg="add del mod">
          <ac:chgData name="GATINOIS Marion" userId="S::marion.gatinois@edu.devinci.fr::f8b0c58c-bd06-4792-9772-6f5c6bf81687" providerId="AD" clId="Web-{D29A754F-0DF7-4AAC-BFCA-87697FAA11C8}" dt="2020-12-27T16:01:27.780" v="2238"/>
          <ac:spMkLst>
            <pc:docMk/>
            <pc:sldMk cId="3121776804" sldId="266"/>
            <ac:spMk id="4" creationId="{AB07E88B-1C88-4649-8A93-5F44D47C64CD}"/>
          </ac:spMkLst>
        </pc:spChg>
        <pc:spChg chg="mod">
          <ac:chgData name="GATINOIS Marion" userId="S::marion.gatinois@edu.devinci.fr::f8b0c58c-bd06-4792-9772-6f5c6bf81687" providerId="AD" clId="Web-{D29A754F-0DF7-4AAC-BFCA-87697FAA11C8}" dt="2020-12-27T16:06:30.765" v="2270" actId="20577"/>
          <ac:spMkLst>
            <pc:docMk/>
            <pc:sldMk cId="3121776804" sldId="266"/>
            <ac:spMk id="7" creationId="{A94649ED-3675-4A11-8310-54A2D801330B}"/>
          </ac:spMkLst>
        </pc:spChg>
        <pc:picChg chg="add mod ord">
          <ac:chgData name="GATINOIS Marion" userId="S::marion.gatinois@edu.devinci.fr::f8b0c58c-bd06-4792-9772-6f5c6bf81687" providerId="AD" clId="Web-{D29A754F-0DF7-4AAC-BFCA-87697FAA11C8}" dt="2020-12-27T16:06:28.765" v="2241" actId="1076"/>
          <ac:picMkLst>
            <pc:docMk/>
            <pc:sldMk cId="3121776804" sldId="266"/>
            <ac:picMk id="6" creationId="{4B5C1DDC-A0A4-45A2-BCB8-3FB27B96DB66}"/>
          </ac:picMkLst>
        </pc:picChg>
        <pc:picChg chg="del">
          <ac:chgData name="GATINOIS Marion" userId="S::marion.gatinois@edu.devinci.fr::f8b0c58c-bd06-4792-9772-6f5c6bf81687" providerId="AD" clId="Web-{D29A754F-0DF7-4AAC-BFCA-87697FAA11C8}" dt="2020-12-27T16:00:39.670" v="2236"/>
          <ac:picMkLst>
            <pc:docMk/>
            <pc:sldMk cId="3121776804" sldId="266"/>
            <ac:picMk id="8" creationId="{07CF2AC2-B1E1-48BB-93DB-4194E4C28A75}"/>
          </ac:picMkLst>
        </pc:picChg>
        <pc:picChg chg="del">
          <ac:chgData name="GATINOIS Marion" userId="S::marion.gatinois@edu.devinci.fr::f8b0c58c-bd06-4792-9772-6f5c6bf81687" providerId="AD" clId="Web-{D29A754F-0DF7-4AAC-BFCA-87697FAA11C8}" dt="2020-12-27T16:00:40.217" v="2237"/>
          <ac:picMkLst>
            <pc:docMk/>
            <pc:sldMk cId="3121776804" sldId="266"/>
            <ac:picMk id="9" creationId="{98A407BE-C11C-49D3-99EF-B5F5BA538FE7}"/>
          </ac:picMkLst>
        </pc:picChg>
      </pc:sldChg>
      <pc:sldChg chg="add replId">
        <pc:chgData name="GATINOIS Marion" userId="S::marion.gatinois@edu.devinci.fr::f8b0c58c-bd06-4792-9772-6f5c6bf81687" providerId="AD" clId="Web-{D29A754F-0DF7-4AAC-BFCA-87697FAA11C8}" dt="2020-12-27T16:06:31.155" v="2282"/>
        <pc:sldMkLst>
          <pc:docMk/>
          <pc:sldMk cId="2679084225" sldId="267"/>
        </pc:sldMkLst>
      </pc:sldChg>
    </pc:docChg>
  </pc:docChgLst>
  <pc:docChgLst>
    <pc:chgData name="GATINOIS Marion" userId="S::marion.gatinois@edu.devinci.fr::f8b0c58c-bd06-4792-9772-6f5c6bf81687" providerId="AD" clId="Web-{7209B235-E3C9-430D-7204-BF711ADF3F17}"/>
    <pc:docChg chg="addSld delSld modSld modMainMaster">
      <pc:chgData name="GATINOIS Marion" userId="S::marion.gatinois@edu.devinci.fr::f8b0c58c-bd06-4792-9772-6f5c6bf81687" providerId="AD" clId="Web-{7209B235-E3C9-430D-7204-BF711ADF3F17}" dt="2020-12-27T16:34:07.493" v="701"/>
      <pc:docMkLst>
        <pc:docMk/>
      </pc:docMkLst>
      <pc:sldChg chg="addSp delSp modSp mod setBg">
        <pc:chgData name="GATINOIS Marion" userId="S::marion.gatinois@edu.devinci.fr::f8b0c58c-bd06-4792-9772-6f5c6bf81687" providerId="AD" clId="Web-{7209B235-E3C9-430D-7204-BF711ADF3F17}" dt="2020-12-27T16:32:31.269" v="679"/>
        <pc:sldMkLst>
          <pc:docMk/>
          <pc:sldMk cId="3784089036" sldId="256"/>
        </pc:sldMkLst>
        <pc:spChg chg="mod">
          <ac:chgData name="GATINOIS Marion" userId="S::marion.gatinois@edu.devinci.fr::f8b0c58c-bd06-4792-9772-6f5c6bf81687" providerId="AD" clId="Web-{7209B235-E3C9-430D-7204-BF711ADF3F17}" dt="2020-12-27T16:32:31.269" v="679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GATINOIS Marion" userId="S::marion.gatinois@edu.devinci.fr::f8b0c58c-bd06-4792-9772-6f5c6bf81687" providerId="AD" clId="Web-{7209B235-E3C9-430D-7204-BF711ADF3F17}" dt="2020-12-27T16:32:31.269" v="679"/>
          <ac:spMkLst>
            <pc:docMk/>
            <pc:sldMk cId="3784089036" sldId="256"/>
            <ac:spMk id="3" creationId="{00000000-0000-0000-0000-000000000000}"/>
          </ac:spMkLst>
        </pc:spChg>
        <pc:spChg chg="add mod">
          <ac:chgData name="GATINOIS Marion" userId="S::marion.gatinois@edu.devinci.fr::f8b0c58c-bd06-4792-9772-6f5c6bf81687" providerId="AD" clId="Web-{7209B235-E3C9-430D-7204-BF711ADF3F17}" dt="2020-12-27T16:32:31.269" v="679"/>
          <ac:spMkLst>
            <pc:docMk/>
            <pc:sldMk cId="3784089036" sldId="256"/>
            <ac:spMk id="4" creationId="{83F26A8B-4188-4AA0-A093-5ACA3E4F21E4}"/>
          </ac:spMkLst>
        </pc:spChg>
        <pc:spChg chg="add mod ord">
          <ac:chgData name="GATINOIS Marion" userId="S::marion.gatinois@edu.devinci.fr::f8b0c58c-bd06-4792-9772-6f5c6bf81687" providerId="AD" clId="Web-{7209B235-E3C9-430D-7204-BF711ADF3F17}" dt="2020-12-27T16:32:31.269" v="679"/>
          <ac:spMkLst>
            <pc:docMk/>
            <pc:sldMk cId="3784089036" sldId="256"/>
            <ac:spMk id="5" creationId="{B5CF7C41-E2BA-4C88-8713-087C1DF0C5D0}"/>
          </ac:spMkLst>
        </pc:spChg>
        <pc:spChg chg="add del">
          <ac:chgData name="GATINOIS Marion" userId="S::marion.gatinois@edu.devinci.fr::f8b0c58c-bd06-4792-9772-6f5c6bf81687" providerId="AD" clId="Web-{7209B235-E3C9-430D-7204-BF711ADF3F17}" dt="2020-12-27T16:21:45.463" v="379"/>
          <ac:spMkLst>
            <pc:docMk/>
            <pc:sldMk cId="3784089036" sldId="256"/>
            <ac:spMk id="8" creationId="{73A25D70-4A55-4F72-B9C5-A69CDBF4DB42}"/>
          </ac:spMkLst>
        </pc:spChg>
        <pc:spChg chg="add del">
          <ac:chgData name="GATINOIS Marion" userId="S::marion.gatinois@edu.devinci.fr::f8b0c58c-bd06-4792-9772-6f5c6bf81687" providerId="AD" clId="Web-{7209B235-E3C9-430D-7204-BF711ADF3F17}" dt="2020-12-27T16:21:45.463" v="379"/>
          <ac:spMkLst>
            <pc:docMk/>
            <pc:sldMk cId="3784089036" sldId="256"/>
            <ac:spMk id="10" creationId="{54957100-6D8B-4161-9F2F-C0A949EC84C4}"/>
          </ac:spMkLst>
        </pc:spChg>
        <pc:spChg chg="add del">
          <ac:chgData name="GATINOIS Marion" userId="S::marion.gatinois@edu.devinci.fr::f8b0c58c-bd06-4792-9772-6f5c6bf81687" providerId="AD" clId="Web-{7209B235-E3C9-430D-7204-BF711ADF3F17}" dt="2020-12-27T16:21:45.463" v="379"/>
          <ac:spMkLst>
            <pc:docMk/>
            <pc:sldMk cId="3784089036" sldId="256"/>
            <ac:spMk id="12" creationId="{0BD8B065-EE51-4AE2-A94C-86249998FD7B}"/>
          </ac:spMkLst>
        </pc:spChg>
        <pc:spChg chg="add del">
          <ac:chgData name="GATINOIS Marion" userId="S::marion.gatinois@edu.devinci.fr::f8b0c58c-bd06-4792-9772-6f5c6bf81687" providerId="AD" clId="Web-{7209B235-E3C9-430D-7204-BF711ADF3F17}" dt="2020-12-27T16:32:31.269" v="679"/>
          <ac:spMkLst>
            <pc:docMk/>
            <pc:sldMk cId="3784089036" sldId="256"/>
            <ac:spMk id="29" creationId="{23962611-DFD5-4092-AAFD-559E3DFCE2C9}"/>
          </ac:spMkLst>
        </pc:spChg>
        <pc:spChg chg="add">
          <ac:chgData name="GATINOIS Marion" userId="S::marion.gatinois@edu.devinci.fr::f8b0c58c-bd06-4792-9772-6f5c6bf81687" providerId="AD" clId="Web-{7209B235-E3C9-430D-7204-BF711ADF3F17}" dt="2020-12-27T16:32:31.269" v="679"/>
          <ac:spMkLst>
            <pc:docMk/>
            <pc:sldMk cId="3784089036" sldId="256"/>
            <ac:spMk id="36" creationId="{43C48B49-6135-48B6-AC0F-97E5D8D1F03F}"/>
          </ac:spMkLst>
        </pc:spChg>
        <pc:spChg chg="add">
          <ac:chgData name="GATINOIS Marion" userId="S::marion.gatinois@edu.devinci.fr::f8b0c58c-bd06-4792-9772-6f5c6bf81687" providerId="AD" clId="Web-{7209B235-E3C9-430D-7204-BF711ADF3F17}" dt="2020-12-27T16:32:31.269" v="679"/>
          <ac:spMkLst>
            <pc:docMk/>
            <pc:sldMk cId="3784089036" sldId="256"/>
            <ac:spMk id="38" creationId="{9715DAF0-AE1B-46C9-8A6B-DB2AA05AB91D}"/>
          </ac:spMkLst>
        </pc:spChg>
        <pc:spChg chg="add">
          <ac:chgData name="GATINOIS Marion" userId="S::marion.gatinois@edu.devinci.fr::f8b0c58c-bd06-4792-9772-6f5c6bf81687" providerId="AD" clId="Web-{7209B235-E3C9-430D-7204-BF711ADF3F17}" dt="2020-12-27T16:32:31.269" v="679"/>
          <ac:spMkLst>
            <pc:docMk/>
            <pc:sldMk cId="3784089036" sldId="256"/>
            <ac:spMk id="40" creationId="{DC631C0B-6DA6-4E57-8231-CE32B3434A7E}"/>
          </ac:spMkLst>
        </pc:spChg>
        <pc:spChg chg="add">
          <ac:chgData name="GATINOIS Marion" userId="S::marion.gatinois@edu.devinci.fr::f8b0c58c-bd06-4792-9772-6f5c6bf81687" providerId="AD" clId="Web-{7209B235-E3C9-430D-7204-BF711ADF3F17}" dt="2020-12-27T16:32:31.269" v="679"/>
          <ac:spMkLst>
            <pc:docMk/>
            <pc:sldMk cId="3784089036" sldId="256"/>
            <ac:spMk id="42" creationId="{F256AC18-FB41-4977-8B0C-F5082335AB7D}"/>
          </ac:spMkLst>
        </pc:spChg>
        <pc:spChg chg="add">
          <ac:chgData name="GATINOIS Marion" userId="S::marion.gatinois@edu.devinci.fr::f8b0c58c-bd06-4792-9772-6f5c6bf81687" providerId="AD" clId="Web-{7209B235-E3C9-430D-7204-BF711ADF3F17}" dt="2020-12-27T16:32:31.269" v="679"/>
          <ac:spMkLst>
            <pc:docMk/>
            <pc:sldMk cId="3784089036" sldId="256"/>
            <ac:spMk id="44" creationId="{AFF4A713-7B75-4B21-90D7-5AB19547C728}"/>
          </ac:spMkLst>
        </pc:spChg>
        <pc:grpChg chg="add del">
          <ac:chgData name="GATINOIS Marion" userId="S::marion.gatinois@edu.devinci.fr::f8b0c58c-bd06-4792-9772-6f5c6bf81687" providerId="AD" clId="Web-{7209B235-E3C9-430D-7204-BF711ADF3F17}" dt="2020-12-27T16:21:45.463" v="379"/>
          <ac:grpSpMkLst>
            <pc:docMk/>
            <pc:sldMk cId="3784089036" sldId="256"/>
            <ac:grpSpMk id="14" creationId="{18999293-B054-4B57-A26F-D04C2BB11338}"/>
          </ac:grpSpMkLst>
        </pc:grpChg>
        <pc:grpChg chg="add del">
          <ac:chgData name="GATINOIS Marion" userId="S::marion.gatinois@edu.devinci.fr::f8b0c58c-bd06-4792-9772-6f5c6bf81687" providerId="AD" clId="Web-{7209B235-E3C9-430D-7204-BF711ADF3F17}" dt="2020-12-27T16:21:45.463" v="379"/>
          <ac:grpSpMkLst>
            <pc:docMk/>
            <pc:sldMk cId="3784089036" sldId="256"/>
            <ac:grpSpMk id="20" creationId="{761945C4-D997-42F3-B59A-984CF0066715}"/>
          </ac:grpSpMkLst>
        </pc:grpChg>
        <pc:picChg chg="add del">
          <ac:chgData name="GATINOIS Marion" userId="S::marion.gatinois@edu.devinci.fr::f8b0c58c-bd06-4792-9772-6f5c6bf81687" providerId="AD" clId="Web-{7209B235-E3C9-430D-7204-BF711ADF3F17}" dt="2020-12-27T16:32:31.269" v="679"/>
          <ac:picMkLst>
            <pc:docMk/>
            <pc:sldMk cId="3784089036" sldId="256"/>
            <ac:picMk id="31" creationId="{2270F1FA-0425-408F-9861-80BF5AFB276D}"/>
          </ac:picMkLst>
        </pc:picChg>
      </pc:sldChg>
      <pc:sldChg chg="addSp delSp modSp mod setBg">
        <pc:chgData name="GATINOIS Marion" userId="S::marion.gatinois@edu.devinci.fr::f8b0c58c-bd06-4792-9772-6f5c6bf81687" providerId="AD" clId="Web-{7209B235-E3C9-430D-7204-BF711ADF3F17}" dt="2020-12-27T16:23:18.516" v="431"/>
        <pc:sldMkLst>
          <pc:docMk/>
          <pc:sldMk cId="3389277075" sldId="257"/>
        </pc:sldMkLst>
        <pc:spChg chg="mod">
          <ac:chgData name="GATINOIS Marion" userId="S::marion.gatinois@edu.devinci.fr::f8b0c58c-bd06-4792-9772-6f5c6bf81687" providerId="AD" clId="Web-{7209B235-E3C9-430D-7204-BF711ADF3F17}" dt="2020-12-27T16:22:30.169" v="389"/>
          <ac:spMkLst>
            <pc:docMk/>
            <pc:sldMk cId="3389277075" sldId="257"/>
            <ac:spMk id="2" creationId="{FCF6D218-9302-4C3E-AE35-26E50F188DCF}"/>
          </ac:spMkLst>
        </pc:spChg>
        <pc:spChg chg="mod">
          <ac:chgData name="GATINOIS Marion" userId="S::marion.gatinois@edu.devinci.fr::f8b0c58c-bd06-4792-9772-6f5c6bf81687" providerId="AD" clId="Web-{7209B235-E3C9-430D-7204-BF711ADF3F17}" dt="2020-12-27T16:22:30.169" v="389"/>
          <ac:spMkLst>
            <pc:docMk/>
            <pc:sldMk cId="3389277075" sldId="257"/>
            <ac:spMk id="3" creationId="{39E4D642-452A-488A-AE57-E3FFC46FA069}"/>
          </ac:spMkLst>
        </pc:spChg>
        <pc:spChg chg="add mod">
          <ac:chgData name="GATINOIS Marion" userId="S::marion.gatinois@edu.devinci.fr::f8b0c58c-bd06-4792-9772-6f5c6bf81687" providerId="AD" clId="Web-{7209B235-E3C9-430D-7204-BF711ADF3F17}" dt="2020-12-27T16:22:57.280" v="390"/>
          <ac:spMkLst>
            <pc:docMk/>
            <pc:sldMk cId="3389277075" sldId="257"/>
            <ac:spMk id="4" creationId="{4F4945C5-C27F-4351-BC8A-EFF9F4148ABA}"/>
          </ac:spMkLst>
        </pc:spChg>
        <pc:spChg chg="add mod">
          <ac:chgData name="GATINOIS Marion" userId="S::marion.gatinois@edu.devinci.fr::f8b0c58c-bd06-4792-9772-6f5c6bf81687" providerId="AD" clId="Web-{7209B235-E3C9-430D-7204-BF711ADF3F17}" dt="2020-12-27T16:23:18.516" v="431"/>
          <ac:spMkLst>
            <pc:docMk/>
            <pc:sldMk cId="3389277075" sldId="257"/>
            <ac:spMk id="5" creationId="{556914D7-EB28-4178-8929-4B08702801FB}"/>
          </ac:spMkLst>
        </pc:spChg>
        <pc:spChg chg="add del">
          <ac:chgData name="GATINOIS Marion" userId="S::marion.gatinois@edu.devinci.fr::f8b0c58c-bd06-4792-9772-6f5c6bf81687" providerId="AD" clId="Web-{7209B235-E3C9-430D-7204-BF711ADF3F17}" dt="2020-12-27T16:22:30.169" v="389"/>
          <ac:spMkLst>
            <pc:docMk/>
            <pc:sldMk cId="3389277075" sldId="257"/>
            <ac:spMk id="8" creationId="{09588DA8-065E-4F6F-8EFD-43104AB2E0CF}"/>
          </ac:spMkLst>
        </pc:spChg>
        <pc:spChg chg="add del">
          <ac:chgData name="GATINOIS Marion" userId="S::marion.gatinois@edu.devinci.fr::f8b0c58c-bd06-4792-9772-6f5c6bf81687" providerId="AD" clId="Web-{7209B235-E3C9-430D-7204-BF711ADF3F17}" dt="2020-12-27T16:22:30.169" v="389"/>
          <ac:spMkLst>
            <pc:docMk/>
            <pc:sldMk cId="3389277075" sldId="257"/>
            <ac:spMk id="10" creationId="{C4285719-470E-454C-AF62-8323075F1F5B}"/>
          </ac:spMkLst>
        </pc:spChg>
        <pc:spChg chg="add del">
          <ac:chgData name="GATINOIS Marion" userId="S::marion.gatinois@edu.devinci.fr::f8b0c58c-bd06-4792-9772-6f5c6bf81687" providerId="AD" clId="Web-{7209B235-E3C9-430D-7204-BF711ADF3F17}" dt="2020-12-27T16:22:30.169" v="389"/>
          <ac:spMkLst>
            <pc:docMk/>
            <pc:sldMk cId="3389277075" sldId="257"/>
            <ac:spMk id="12" creationId="{CD9FE4EF-C4D8-49A0-B2FF-81D8DB7D8A24}"/>
          </ac:spMkLst>
        </pc:spChg>
        <pc:spChg chg="add del">
          <ac:chgData name="GATINOIS Marion" userId="S::marion.gatinois@edu.devinci.fr::f8b0c58c-bd06-4792-9772-6f5c6bf81687" providerId="AD" clId="Web-{7209B235-E3C9-430D-7204-BF711ADF3F17}" dt="2020-12-27T16:22:30.169" v="389"/>
          <ac:spMkLst>
            <pc:docMk/>
            <pc:sldMk cId="3389277075" sldId="257"/>
            <ac:spMk id="14" creationId="{4300840D-0A0B-4512-BACA-B439D5B9C57C}"/>
          </ac:spMkLst>
        </pc:spChg>
        <pc:spChg chg="add del">
          <ac:chgData name="GATINOIS Marion" userId="S::marion.gatinois@edu.devinci.fr::f8b0c58c-bd06-4792-9772-6f5c6bf81687" providerId="AD" clId="Web-{7209B235-E3C9-430D-7204-BF711ADF3F17}" dt="2020-12-27T16:22:30.169" v="389"/>
          <ac:spMkLst>
            <pc:docMk/>
            <pc:sldMk cId="3389277075" sldId="257"/>
            <ac:spMk id="16" creationId="{D2B78728-A580-49A7-84F9-6EF6F583ADE0}"/>
          </ac:spMkLst>
        </pc:spChg>
        <pc:spChg chg="add del">
          <ac:chgData name="GATINOIS Marion" userId="S::marion.gatinois@edu.devinci.fr::f8b0c58c-bd06-4792-9772-6f5c6bf81687" providerId="AD" clId="Web-{7209B235-E3C9-430D-7204-BF711ADF3F17}" dt="2020-12-27T16:22:30.169" v="389"/>
          <ac:spMkLst>
            <pc:docMk/>
            <pc:sldMk cId="3389277075" sldId="257"/>
            <ac:spMk id="18" creationId="{38FAA1A1-D861-433F-88FA-1E9D6FD31D11}"/>
          </ac:spMkLst>
        </pc:spChg>
        <pc:spChg chg="add del">
          <ac:chgData name="GATINOIS Marion" userId="S::marion.gatinois@edu.devinci.fr::f8b0c58c-bd06-4792-9772-6f5c6bf81687" providerId="AD" clId="Web-{7209B235-E3C9-430D-7204-BF711ADF3F17}" dt="2020-12-27T16:22:30.169" v="389"/>
          <ac:spMkLst>
            <pc:docMk/>
            <pc:sldMk cId="3389277075" sldId="257"/>
            <ac:spMk id="20" creationId="{8D71EDA1-87BF-4D5D-AB79-F346FD19278A}"/>
          </ac:spMkLst>
        </pc:spChg>
        <pc:spChg chg="add">
          <ac:chgData name="GATINOIS Marion" userId="S::marion.gatinois@edu.devinci.fr::f8b0c58c-bd06-4792-9772-6f5c6bf81687" providerId="AD" clId="Web-{7209B235-E3C9-430D-7204-BF711ADF3F17}" dt="2020-12-27T16:22:30.169" v="389"/>
          <ac:spMkLst>
            <pc:docMk/>
            <pc:sldMk cId="3389277075" sldId="257"/>
            <ac:spMk id="25" creationId="{979E27D9-03C7-44E2-9FF8-15D0C8506AF7}"/>
          </ac:spMkLst>
        </pc:spChg>
        <pc:spChg chg="add">
          <ac:chgData name="GATINOIS Marion" userId="S::marion.gatinois@edu.devinci.fr::f8b0c58c-bd06-4792-9772-6f5c6bf81687" providerId="AD" clId="Web-{7209B235-E3C9-430D-7204-BF711ADF3F17}" dt="2020-12-27T16:22:30.169" v="389"/>
          <ac:spMkLst>
            <pc:docMk/>
            <pc:sldMk cId="3389277075" sldId="257"/>
            <ac:spMk id="27" creationId="{EEBF1590-3B36-48EE-A89D-3B6F3CB256AB}"/>
          </ac:spMkLst>
        </pc:spChg>
        <pc:spChg chg="add">
          <ac:chgData name="GATINOIS Marion" userId="S::marion.gatinois@edu.devinci.fr::f8b0c58c-bd06-4792-9772-6f5c6bf81687" providerId="AD" clId="Web-{7209B235-E3C9-430D-7204-BF711ADF3F17}" dt="2020-12-27T16:22:30.169" v="389"/>
          <ac:spMkLst>
            <pc:docMk/>
            <pc:sldMk cId="3389277075" sldId="257"/>
            <ac:spMk id="29" creationId="{AC8F6C8C-AB5A-4548-942D-E3FD40ACBC49}"/>
          </ac:spMkLst>
        </pc:spChg>
      </pc:sldChg>
      <pc:sldChg chg="addSp delSp modSp mod setBg">
        <pc:chgData name="GATINOIS Marion" userId="S::marion.gatinois@edu.devinci.fr::f8b0c58c-bd06-4792-9772-6f5c6bf81687" providerId="AD" clId="Web-{7209B235-E3C9-430D-7204-BF711ADF3F17}" dt="2020-12-27T16:25:33.430" v="451"/>
        <pc:sldMkLst>
          <pc:docMk/>
          <pc:sldMk cId="1540441620" sldId="258"/>
        </pc:sldMkLst>
        <pc:spChg chg="mod">
          <ac:chgData name="GATINOIS Marion" userId="S::marion.gatinois@edu.devinci.fr::f8b0c58c-bd06-4792-9772-6f5c6bf81687" providerId="AD" clId="Web-{7209B235-E3C9-430D-7204-BF711ADF3F17}" dt="2020-12-27T16:24:47.818" v="446" actId="1076"/>
          <ac:spMkLst>
            <pc:docMk/>
            <pc:sldMk cId="1540441620" sldId="258"/>
            <ac:spMk id="2" creationId="{329E81F6-790C-4C84-BEF2-D017470B8A3F}"/>
          </ac:spMkLst>
        </pc:spChg>
        <pc:spChg chg="add mod ord">
          <ac:chgData name="GATINOIS Marion" userId="S::marion.gatinois@edu.devinci.fr::f8b0c58c-bd06-4792-9772-6f5c6bf81687" providerId="AD" clId="Web-{7209B235-E3C9-430D-7204-BF711ADF3F17}" dt="2020-12-27T16:24:28.551" v="444"/>
          <ac:spMkLst>
            <pc:docMk/>
            <pc:sldMk cId="1540441620" sldId="258"/>
            <ac:spMk id="3" creationId="{38229ACE-000C-4190-B539-EC1FFFE2B891}"/>
          </ac:spMkLst>
        </pc:spChg>
        <pc:spChg chg="ord">
          <ac:chgData name="GATINOIS Marion" userId="S::marion.gatinois@edu.devinci.fr::f8b0c58c-bd06-4792-9772-6f5c6bf81687" providerId="AD" clId="Web-{7209B235-E3C9-430D-7204-BF711ADF3F17}" dt="2020-12-27T16:23:51.486" v="433"/>
          <ac:spMkLst>
            <pc:docMk/>
            <pc:sldMk cId="1540441620" sldId="258"/>
            <ac:spMk id="5" creationId="{E898444C-9F25-4D3F-ABD3-E95764DB8B5A}"/>
          </ac:spMkLst>
        </pc:spChg>
        <pc:spChg chg="add mod ord">
          <ac:chgData name="GATINOIS Marion" userId="S::marion.gatinois@edu.devinci.fr::f8b0c58c-bd06-4792-9772-6f5c6bf81687" providerId="AD" clId="Web-{7209B235-E3C9-430D-7204-BF711ADF3F17}" dt="2020-12-27T16:24:28.551" v="444"/>
          <ac:spMkLst>
            <pc:docMk/>
            <pc:sldMk cId="1540441620" sldId="258"/>
            <ac:spMk id="6" creationId="{4736BA71-A866-43F3-8587-15A8978BDCA4}"/>
          </ac:spMkLst>
        </pc:spChg>
        <pc:spChg chg="mod">
          <ac:chgData name="GATINOIS Marion" userId="S::marion.gatinois@edu.devinci.fr::f8b0c58c-bd06-4792-9772-6f5c6bf81687" providerId="AD" clId="Web-{7209B235-E3C9-430D-7204-BF711ADF3F17}" dt="2020-12-27T16:24:28.551" v="444"/>
          <ac:spMkLst>
            <pc:docMk/>
            <pc:sldMk cId="1540441620" sldId="258"/>
            <ac:spMk id="7" creationId="{A94649ED-3675-4A11-8310-54A2D801330B}"/>
          </ac:spMkLst>
        </pc:spChg>
        <pc:spChg chg="add del">
          <ac:chgData name="GATINOIS Marion" userId="S::marion.gatinois@edu.devinci.fr::f8b0c58c-bd06-4792-9772-6f5c6bf81687" providerId="AD" clId="Web-{7209B235-E3C9-430D-7204-BF711ADF3F17}" dt="2020-12-27T16:24:28.551" v="444"/>
          <ac:spMkLst>
            <pc:docMk/>
            <pc:sldMk cId="1540441620" sldId="258"/>
            <ac:spMk id="12" creationId="{F4C0B10B-D2C4-4A54-AFAD-3D27DF88BB37}"/>
          </ac:spMkLst>
        </pc:spChg>
        <pc:spChg chg="add">
          <ac:chgData name="GATINOIS Marion" userId="S::marion.gatinois@edu.devinci.fr::f8b0c58c-bd06-4792-9772-6f5c6bf81687" providerId="AD" clId="Web-{7209B235-E3C9-430D-7204-BF711ADF3F17}" dt="2020-12-27T16:24:28.551" v="444"/>
          <ac:spMkLst>
            <pc:docMk/>
            <pc:sldMk cId="1540441620" sldId="258"/>
            <ac:spMk id="24" creationId="{46708FAB-3898-47A9-B05A-AB9ECBD9E796}"/>
          </ac:spMkLst>
        </pc:spChg>
        <pc:spChg chg="add">
          <ac:chgData name="GATINOIS Marion" userId="S::marion.gatinois@edu.devinci.fr::f8b0c58c-bd06-4792-9772-6f5c6bf81687" providerId="AD" clId="Web-{7209B235-E3C9-430D-7204-BF711ADF3F17}" dt="2020-12-27T16:24:28.551" v="444"/>
          <ac:spMkLst>
            <pc:docMk/>
            <pc:sldMk cId="1540441620" sldId="258"/>
            <ac:spMk id="26" creationId="{2E438CA0-CB4D-4C94-8C39-9C7FC9BBEE68}"/>
          </ac:spMkLst>
        </pc:spChg>
        <pc:spChg chg="add">
          <ac:chgData name="GATINOIS Marion" userId="S::marion.gatinois@edu.devinci.fr::f8b0c58c-bd06-4792-9772-6f5c6bf81687" providerId="AD" clId="Web-{7209B235-E3C9-430D-7204-BF711ADF3F17}" dt="2020-12-27T16:24:28.551" v="444"/>
          <ac:spMkLst>
            <pc:docMk/>
            <pc:sldMk cId="1540441620" sldId="258"/>
            <ac:spMk id="28" creationId="{6B2C05E3-84E7-4957-95EF-B471CBF71C69}"/>
          </ac:spMkLst>
        </pc:spChg>
        <pc:grpChg chg="add del">
          <ac:chgData name="GATINOIS Marion" userId="S::marion.gatinois@edu.devinci.fr::f8b0c58c-bd06-4792-9772-6f5c6bf81687" providerId="AD" clId="Web-{7209B235-E3C9-430D-7204-BF711ADF3F17}" dt="2020-12-27T16:24:28.551" v="444"/>
          <ac:grpSpMkLst>
            <pc:docMk/>
            <pc:sldMk cId="1540441620" sldId="258"/>
            <ac:grpSpMk id="14" creationId="{B6BADB90-C74B-40D6-86DC-503F65FCE8DC}"/>
          </ac:grpSpMkLst>
        </pc:grpChg>
        <pc:picChg chg="mod ord modCrop">
          <ac:chgData name="GATINOIS Marion" userId="S::marion.gatinois@edu.devinci.fr::f8b0c58c-bd06-4792-9772-6f5c6bf81687" providerId="AD" clId="Web-{7209B235-E3C9-430D-7204-BF711ADF3F17}" dt="2020-12-27T16:25:33.430" v="451"/>
          <ac:picMkLst>
            <pc:docMk/>
            <pc:sldMk cId="1540441620" sldId="258"/>
            <ac:picMk id="4" creationId="{CC9B848C-783B-4530-991E-00EB86759AD9}"/>
          </ac:picMkLst>
        </pc:picChg>
      </pc:sldChg>
      <pc:sldChg chg="addSp modSp mod setBg">
        <pc:chgData name="GATINOIS Marion" userId="S::marion.gatinois@edu.devinci.fr::f8b0c58c-bd06-4792-9772-6f5c6bf81687" providerId="AD" clId="Web-{7209B235-E3C9-430D-7204-BF711ADF3F17}" dt="2020-12-27T16:33:15.849" v="691" actId="14100"/>
        <pc:sldMkLst>
          <pc:docMk/>
          <pc:sldMk cId="3802083891" sldId="259"/>
        </pc:sldMkLst>
        <pc:spChg chg="mod">
          <ac:chgData name="GATINOIS Marion" userId="S::marion.gatinois@edu.devinci.fr::f8b0c58c-bd06-4792-9772-6f5c6bf81687" providerId="AD" clId="Web-{7209B235-E3C9-430D-7204-BF711ADF3F17}" dt="2020-12-27T16:33:10.568" v="689" actId="14100"/>
          <ac:spMkLst>
            <pc:docMk/>
            <pc:sldMk cId="3802083891" sldId="259"/>
            <ac:spMk id="2" creationId="{821BA73A-105D-4D9F-9775-FD4B346147CA}"/>
          </ac:spMkLst>
        </pc:spChg>
        <pc:spChg chg="mod">
          <ac:chgData name="GATINOIS Marion" userId="S::marion.gatinois@edu.devinci.fr::f8b0c58c-bd06-4792-9772-6f5c6bf81687" providerId="AD" clId="Web-{7209B235-E3C9-430D-7204-BF711ADF3F17}" dt="2020-12-27T16:33:15.849" v="691" actId="14100"/>
          <ac:spMkLst>
            <pc:docMk/>
            <pc:sldMk cId="3802083891" sldId="259"/>
            <ac:spMk id="3" creationId="{CD1E60D8-0708-4F2C-A52A-665C1D7B2B7C}"/>
          </ac:spMkLst>
        </pc:spChg>
        <pc:spChg chg="add mod ord">
          <ac:chgData name="GATINOIS Marion" userId="S::marion.gatinois@edu.devinci.fr::f8b0c58c-bd06-4792-9772-6f5c6bf81687" providerId="AD" clId="Web-{7209B235-E3C9-430D-7204-BF711ADF3F17}" dt="2020-12-27T16:32:52.442" v="683"/>
          <ac:spMkLst>
            <pc:docMk/>
            <pc:sldMk cId="3802083891" sldId="259"/>
            <ac:spMk id="4" creationId="{482B8F6A-9A18-4F13-A5A1-E2EE843369A4}"/>
          </ac:spMkLst>
        </pc:spChg>
        <pc:spChg chg="add mod">
          <ac:chgData name="GATINOIS Marion" userId="S::marion.gatinois@edu.devinci.fr::f8b0c58c-bd06-4792-9772-6f5c6bf81687" providerId="AD" clId="Web-{7209B235-E3C9-430D-7204-BF711ADF3F17}" dt="2020-12-27T16:32:52.442" v="683"/>
          <ac:spMkLst>
            <pc:docMk/>
            <pc:sldMk cId="3802083891" sldId="259"/>
            <ac:spMk id="5" creationId="{752FF184-8735-49B5-9EAC-A856D6C7A5FB}"/>
          </ac:spMkLst>
        </pc:spChg>
        <pc:spChg chg="add">
          <ac:chgData name="GATINOIS Marion" userId="S::marion.gatinois@edu.devinci.fr::f8b0c58c-bd06-4792-9772-6f5c6bf81687" providerId="AD" clId="Web-{7209B235-E3C9-430D-7204-BF711ADF3F17}" dt="2020-12-27T16:32:52.442" v="683"/>
          <ac:spMkLst>
            <pc:docMk/>
            <pc:sldMk cId="3802083891" sldId="259"/>
            <ac:spMk id="10" creationId="{979E27D9-03C7-44E2-9FF8-15D0C8506AF7}"/>
          </ac:spMkLst>
        </pc:spChg>
        <pc:spChg chg="add">
          <ac:chgData name="GATINOIS Marion" userId="S::marion.gatinois@edu.devinci.fr::f8b0c58c-bd06-4792-9772-6f5c6bf81687" providerId="AD" clId="Web-{7209B235-E3C9-430D-7204-BF711ADF3F17}" dt="2020-12-27T16:32:52.442" v="683"/>
          <ac:spMkLst>
            <pc:docMk/>
            <pc:sldMk cId="3802083891" sldId="259"/>
            <ac:spMk id="12" creationId="{EEBF1590-3B36-48EE-A89D-3B6F3CB256AB}"/>
          </ac:spMkLst>
        </pc:spChg>
        <pc:spChg chg="add">
          <ac:chgData name="GATINOIS Marion" userId="S::marion.gatinois@edu.devinci.fr::f8b0c58c-bd06-4792-9772-6f5c6bf81687" providerId="AD" clId="Web-{7209B235-E3C9-430D-7204-BF711ADF3F17}" dt="2020-12-27T16:32:52.442" v="683"/>
          <ac:spMkLst>
            <pc:docMk/>
            <pc:sldMk cId="3802083891" sldId="259"/>
            <ac:spMk id="14" creationId="{AC8F6C8C-AB5A-4548-942D-E3FD40ACBC49}"/>
          </ac:spMkLst>
        </pc:spChg>
      </pc:sldChg>
      <pc:sldChg chg="addSp delSp modSp mod setBg">
        <pc:chgData name="GATINOIS Marion" userId="S::marion.gatinois@edu.devinci.fr::f8b0c58c-bd06-4792-9772-6f5c6bf81687" providerId="AD" clId="Web-{7209B235-E3C9-430D-7204-BF711ADF3F17}" dt="2020-12-27T16:32:39.394" v="680" actId="20577"/>
        <pc:sldMkLst>
          <pc:docMk/>
          <pc:sldMk cId="4193826200" sldId="260"/>
        </pc:sldMkLst>
        <pc:spChg chg="mod">
          <ac:chgData name="GATINOIS Marion" userId="S::marion.gatinois@edu.devinci.fr::f8b0c58c-bd06-4792-9772-6f5c6bf81687" providerId="AD" clId="Web-{7209B235-E3C9-430D-7204-BF711ADF3F17}" dt="2020-12-27T16:32:39.394" v="680" actId="20577"/>
          <ac:spMkLst>
            <pc:docMk/>
            <pc:sldMk cId="4193826200" sldId="260"/>
            <ac:spMk id="2" creationId="{5ECE7A19-0276-4C06-A3D1-D5B4F1843F8B}"/>
          </ac:spMkLst>
        </pc:spChg>
        <pc:spChg chg="mod">
          <ac:chgData name="GATINOIS Marion" userId="S::marion.gatinois@edu.devinci.fr::f8b0c58c-bd06-4792-9772-6f5c6bf81687" providerId="AD" clId="Web-{7209B235-E3C9-430D-7204-BF711ADF3F17}" dt="2020-12-27T16:22:25.168" v="388" actId="14100"/>
          <ac:spMkLst>
            <pc:docMk/>
            <pc:sldMk cId="4193826200" sldId="260"/>
            <ac:spMk id="3" creationId="{781EAC08-5120-4E1F-AF68-D22F6B66F972}"/>
          </ac:spMkLst>
        </pc:spChg>
        <pc:spChg chg="add mod">
          <ac:chgData name="GATINOIS Marion" userId="S::marion.gatinois@edu.devinci.fr::f8b0c58c-bd06-4792-9772-6f5c6bf81687" providerId="AD" clId="Web-{7209B235-E3C9-430D-7204-BF711ADF3F17}" dt="2020-12-27T16:23:24.891" v="432"/>
          <ac:spMkLst>
            <pc:docMk/>
            <pc:sldMk cId="4193826200" sldId="260"/>
            <ac:spMk id="4" creationId="{5E076CD0-BA16-425D-90B4-1CC37F4BF21A}"/>
          </ac:spMkLst>
        </pc:spChg>
        <pc:spChg chg="add mod">
          <ac:chgData name="GATINOIS Marion" userId="S::marion.gatinois@edu.devinci.fr::f8b0c58c-bd06-4792-9772-6f5c6bf81687" providerId="AD" clId="Web-{7209B235-E3C9-430D-7204-BF711ADF3F17}" dt="2020-12-27T16:23:24.891" v="432"/>
          <ac:spMkLst>
            <pc:docMk/>
            <pc:sldMk cId="4193826200" sldId="260"/>
            <ac:spMk id="5" creationId="{DF42A0D2-E90C-407C-B339-5533749E53EA}"/>
          </ac:spMkLst>
        </pc:spChg>
        <pc:spChg chg="add del">
          <ac:chgData name="GATINOIS Marion" userId="S::marion.gatinois@edu.devinci.fr::f8b0c58c-bd06-4792-9772-6f5c6bf81687" providerId="AD" clId="Web-{7209B235-E3C9-430D-7204-BF711ADF3F17}" dt="2020-12-27T16:22:15.965" v="386"/>
          <ac:spMkLst>
            <pc:docMk/>
            <pc:sldMk cId="4193826200" sldId="260"/>
            <ac:spMk id="8" creationId="{09588DA8-065E-4F6F-8EFD-43104AB2E0CF}"/>
          </ac:spMkLst>
        </pc:spChg>
        <pc:spChg chg="add del">
          <ac:chgData name="GATINOIS Marion" userId="S::marion.gatinois@edu.devinci.fr::f8b0c58c-bd06-4792-9772-6f5c6bf81687" providerId="AD" clId="Web-{7209B235-E3C9-430D-7204-BF711ADF3F17}" dt="2020-12-27T16:22:15.965" v="386"/>
          <ac:spMkLst>
            <pc:docMk/>
            <pc:sldMk cId="4193826200" sldId="260"/>
            <ac:spMk id="10" creationId="{C4285719-470E-454C-AF62-8323075F1F5B}"/>
          </ac:spMkLst>
        </pc:spChg>
        <pc:spChg chg="add del">
          <ac:chgData name="GATINOIS Marion" userId="S::marion.gatinois@edu.devinci.fr::f8b0c58c-bd06-4792-9772-6f5c6bf81687" providerId="AD" clId="Web-{7209B235-E3C9-430D-7204-BF711ADF3F17}" dt="2020-12-27T16:22:15.965" v="386"/>
          <ac:spMkLst>
            <pc:docMk/>
            <pc:sldMk cId="4193826200" sldId="260"/>
            <ac:spMk id="12" creationId="{CD9FE4EF-C4D8-49A0-B2FF-81D8DB7D8A24}"/>
          </ac:spMkLst>
        </pc:spChg>
        <pc:spChg chg="add del">
          <ac:chgData name="GATINOIS Marion" userId="S::marion.gatinois@edu.devinci.fr::f8b0c58c-bd06-4792-9772-6f5c6bf81687" providerId="AD" clId="Web-{7209B235-E3C9-430D-7204-BF711ADF3F17}" dt="2020-12-27T16:22:15.965" v="386"/>
          <ac:spMkLst>
            <pc:docMk/>
            <pc:sldMk cId="4193826200" sldId="260"/>
            <ac:spMk id="14" creationId="{4300840D-0A0B-4512-BACA-B439D5B9C57C}"/>
          </ac:spMkLst>
        </pc:spChg>
        <pc:spChg chg="add del">
          <ac:chgData name="GATINOIS Marion" userId="S::marion.gatinois@edu.devinci.fr::f8b0c58c-bd06-4792-9772-6f5c6bf81687" providerId="AD" clId="Web-{7209B235-E3C9-430D-7204-BF711ADF3F17}" dt="2020-12-27T16:22:15.965" v="386"/>
          <ac:spMkLst>
            <pc:docMk/>
            <pc:sldMk cId="4193826200" sldId="260"/>
            <ac:spMk id="16" creationId="{D2B78728-A580-49A7-84F9-6EF6F583ADE0}"/>
          </ac:spMkLst>
        </pc:spChg>
        <pc:spChg chg="add del">
          <ac:chgData name="GATINOIS Marion" userId="S::marion.gatinois@edu.devinci.fr::f8b0c58c-bd06-4792-9772-6f5c6bf81687" providerId="AD" clId="Web-{7209B235-E3C9-430D-7204-BF711ADF3F17}" dt="2020-12-27T16:22:15.965" v="386"/>
          <ac:spMkLst>
            <pc:docMk/>
            <pc:sldMk cId="4193826200" sldId="260"/>
            <ac:spMk id="18" creationId="{38FAA1A1-D861-433F-88FA-1E9D6FD31D11}"/>
          </ac:spMkLst>
        </pc:spChg>
        <pc:spChg chg="add del">
          <ac:chgData name="GATINOIS Marion" userId="S::marion.gatinois@edu.devinci.fr::f8b0c58c-bd06-4792-9772-6f5c6bf81687" providerId="AD" clId="Web-{7209B235-E3C9-430D-7204-BF711ADF3F17}" dt="2020-12-27T16:22:15.965" v="386"/>
          <ac:spMkLst>
            <pc:docMk/>
            <pc:sldMk cId="4193826200" sldId="260"/>
            <ac:spMk id="20" creationId="{8D71EDA1-87BF-4D5D-AB79-F346FD19278A}"/>
          </ac:spMkLst>
        </pc:spChg>
        <pc:spChg chg="add">
          <ac:chgData name="GATINOIS Marion" userId="S::marion.gatinois@edu.devinci.fr::f8b0c58c-bd06-4792-9772-6f5c6bf81687" providerId="AD" clId="Web-{7209B235-E3C9-430D-7204-BF711ADF3F17}" dt="2020-12-27T16:22:15.965" v="386"/>
          <ac:spMkLst>
            <pc:docMk/>
            <pc:sldMk cId="4193826200" sldId="260"/>
            <ac:spMk id="25" creationId="{1B15ED52-F352-441B-82BF-E0EA34836D08}"/>
          </ac:spMkLst>
        </pc:spChg>
        <pc:spChg chg="add">
          <ac:chgData name="GATINOIS Marion" userId="S::marion.gatinois@edu.devinci.fr::f8b0c58c-bd06-4792-9772-6f5c6bf81687" providerId="AD" clId="Web-{7209B235-E3C9-430D-7204-BF711ADF3F17}" dt="2020-12-27T16:22:15.965" v="386"/>
          <ac:spMkLst>
            <pc:docMk/>
            <pc:sldMk cId="4193826200" sldId="260"/>
            <ac:spMk id="27" creationId="{3B2E3793-BFE6-45A2-9B7B-E18844431C99}"/>
          </ac:spMkLst>
        </pc:spChg>
        <pc:spChg chg="add">
          <ac:chgData name="GATINOIS Marion" userId="S::marion.gatinois@edu.devinci.fr::f8b0c58c-bd06-4792-9772-6f5c6bf81687" providerId="AD" clId="Web-{7209B235-E3C9-430D-7204-BF711ADF3F17}" dt="2020-12-27T16:22:15.965" v="386"/>
          <ac:spMkLst>
            <pc:docMk/>
            <pc:sldMk cId="4193826200" sldId="260"/>
            <ac:spMk id="29" creationId="{BC4C4868-CB8F-4AF9-9CDB-8108F2C19B67}"/>
          </ac:spMkLst>
        </pc:spChg>
        <pc:spChg chg="add">
          <ac:chgData name="GATINOIS Marion" userId="S::marion.gatinois@edu.devinci.fr::f8b0c58c-bd06-4792-9772-6f5c6bf81687" providerId="AD" clId="Web-{7209B235-E3C9-430D-7204-BF711ADF3F17}" dt="2020-12-27T16:22:15.965" v="386"/>
          <ac:spMkLst>
            <pc:docMk/>
            <pc:sldMk cId="4193826200" sldId="260"/>
            <ac:spMk id="31" creationId="{375E0459-6403-40CD-989D-56A4407CA12E}"/>
          </ac:spMkLst>
        </pc:spChg>
        <pc:spChg chg="add">
          <ac:chgData name="GATINOIS Marion" userId="S::marion.gatinois@edu.devinci.fr::f8b0c58c-bd06-4792-9772-6f5c6bf81687" providerId="AD" clId="Web-{7209B235-E3C9-430D-7204-BF711ADF3F17}" dt="2020-12-27T16:22:15.965" v="386"/>
          <ac:spMkLst>
            <pc:docMk/>
            <pc:sldMk cId="4193826200" sldId="260"/>
            <ac:spMk id="33" creationId="{53E5B1A8-3AC9-4BD1-9BBC-78CA94F2D1BA}"/>
          </ac:spMkLst>
        </pc:spChg>
      </pc:sldChg>
      <pc:sldChg chg="addSp modSp mod setBg">
        <pc:chgData name="GATINOIS Marion" userId="S::marion.gatinois@edu.devinci.fr::f8b0c58c-bd06-4792-9772-6f5c6bf81687" providerId="AD" clId="Web-{7209B235-E3C9-430D-7204-BF711ADF3F17}" dt="2020-12-27T16:33:18.865" v="692"/>
        <pc:sldMkLst>
          <pc:docMk/>
          <pc:sldMk cId="3315049197" sldId="261"/>
        </pc:sldMkLst>
        <pc:spChg chg="mod">
          <ac:chgData name="GATINOIS Marion" userId="S::marion.gatinois@edu.devinci.fr::f8b0c58c-bd06-4792-9772-6f5c6bf81687" providerId="AD" clId="Web-{7209B235-E3C9-430D-7204-BF711ADF3F17}" dt="2020-12-27T16:33:18.865" v="692"/>
          <ac:spMkLst>
            <pc:docMk/>
            <pc:sldMk cId="3315049197" sldId="261"/>
            <ac:spMk id="2" creationId="{821BA73A-105D-4D9F-9775-FD4B346147CA}"/>
          </ac:spMkLst>
        </pc:spChg>
        <pc:spChg chg="mod">
          <ac:chgData name="GATINOIS Marion" userId="S::marion.gatinois@edu.devinci.fr::f8b0c58c-bd06-4792-9772-6f5c6bf81687" providerId="AD" clId="Web-{7209B235-E3C9-430D-7204-BF711ADF3F17}" dt="2020-12-27T16:33:18.865" v="692"/>
          <ac:spMkLst>
            <pc:docMk/>
            <pc:sldMk cId="3315049197" sldId="261"/>
            <ac:spMk id="3" creationId="{CD1E60D8-0708-4F2C-A52A-665C1D7B2B7C}"/>
          </ac:spMkLst>
        </pc:spChg>
        <pc:spChg chg="add mod ord">
          <ac:chgData name="GATINOIS Marion" userId="S::marion.gatinois@edu.devinci.fr::f8b0c58c-bd06-4792-9772-6f5c6bf81687" providerId="AD" clId="Web-{7209B235-E3C9-430D-7204-BF711ADF3F17}" dt="2020-12-27T16:33:18.865" v="692"/>
          <ac:spMkLst>
            <pc:docMk/>
            <pc:sldMk cId="3315049197" sldId="261"/>
            <ac:spMk id="4" creationId="{81EE5F0A-C82D-4203-8065-52A8478ABA5C}"/>
          </ac:spMkLst>
        </pc:spChg>
        <pc:spChg chg="add mod">
          <ac:chgData name="GATINOIS Marion" userId="S::marion.gatinois@edu.devinci.fr::f8b0c58c-bd06-4792-9772-6f5c6bf81687" providerId="AD" clId="Web-{7209B235-E3C9-430D-7204-BF711ADF3F17}" dt="2020-12-27T16:33:18.865" v="692"/>
          <ac:spMkLst>
            <pc:docMk/>
            <pc:sldMk cId="3315049197" sldId="261"/>
            <ac:spMk id="5" creationId="{573BBA06-DFF0-4494-9E78-C13AF2BF5B3B}"/>
          </ac:spMkLst>
        </pc:spChg>
        <pc:spChg chg="add">
          <ac:chgData name="GATINOIS Marion" userId="S::marion.gatinois@edu.devinci.fr::f8b0c58c-bd06-4792-9772-6f5c6bf81687" providerId="AD" clId="Web-{7209B235-E3C9-430D-7204-BF711ADF3F17}" dt="2020-12-27T16:33:18.865" v="692"/>
          <ac:spMkLst>
            <pc:docMk/>
            <pc:sldMk cId="3315049197" sldId="261"/>
            <ac:spMk id="10" creationId="{979E27D9-03C7-44E2-9FF8-15D0C8506AF7}"/>
          </ac:spMkLst>
        </pc:spChg>
        <pc:spChg chg="add">
          <ac:chgData name="GATINOIS Marion" userId="S::marion.gatinois@edu.devinci.fr::f8b0c58c-bd06-4792-9772-6f5c6bf81687" providerId="AD" clId="Web-{7209B235-E3C9-430D-7204-BF711ADF3F17}" dt="2020-12-27T16:33:18.865" v="692"/>
          <ac:spMkLst>
            <pc:docMk/>
            <pc:sldMk cId="3315049197" sldId="261"/>
            <ac:spMk id="12" creationId="{EEBF1590-3B36-48EE-A89D-3B6F3CB256AB}"/>
          </ac:spMkLst>
        </pc:spChg>
        <pc:spChg chg="add">
          <ac:chgData name="GATINOIS Marion" userId="S::marion.gatinois@edu.devinci.fr::f8b0c58c-bd06-4792-9772-6f5c6bf81687" providerId="AD" clId="Web-{7209B235-E3C9-430D-7204-BF711ADF3F17}" dt="2020-12-27T16:33:18.865" v="692"/>
          <ac:spMkLst>
            <pc:docMk/>
            <pc:sldMk cId="3315049197" sldId="261"/>
            <ac:spMk id="14" creationId="{AC8F6C8C-AB5A-4548-942D-E3FD40ACBC49}"/>
          </ac:spMkLst>
        </pc:spChg>
      </pc:sldChg>
      <pc:sldChg chg="addSp modSp mod setBg">
        <pc:chgData name="GATINOIS Marion" userId="S::marion.gatinois@edu.devinci.fr::f8b0c58c-bd06-4792-9772-6f5c6bf81687" providerId="AD" clId="Web-{7209B235-E3C9-430D-7204-BF711ADF3F17}" dt="2020-12-27T16:33:28.694" v="693"/>
        <pc:sldMkLst>
          <pc:docMk/>
          <pc:sldMk cId="162206388" sldId="262"/>
        </pc:sldMkLst>
        <pc:spChg chg="mod">
          <ac:chgData name="GATINOIS Marion" userId="S::marion.gatinois@edu.devinci.fr::f8b0c58c-bd06-4792-9772-6f5c6bf81687" providerId="AD" clId="Web-{7209B235-E3C9-430D-7204-BF711ADF3F17}" dt="2020-12-27T16:33:28.694" v="693"/>
          <ac:spMkLst>
            <pc:docMk/>
            <pc:sldMk cId="162206388" sldId="262"/>
            <ac:spMk id="2" creationId="{821BA73A-105D-4D9F-9775-FD4B346147CA}"/>
          </ac:spMkLst>
        </pc:spChg>
        <pc:spChg chg="mod">
          <ac:chgData name="GATINOIS Marion" userId="S::marion.gatinois@edu.devinci.fr::f8b0c58c-bd06-4792-9772-6f5c6bf81687" providerId="AD" clId="Web-{7209B235-E3C9-430D-7204-BF711ADF3F17}" dt="2020-12-27T16:33:28.694" v="693"/>
          <ac:spMkLst>
            <pc:docMk/>
            <pc:sldMk cId="162206388" sldId="262"/>
            <ac:spMk id="3" creationId="{CD1E60D8-0708-4F2C-A52A-665C1D7B2B7C}"/>
          </ac:spMkLst>
        </pc:spChg>
        <pc:spChg chg="add mod ord">
          <ac:chgData name="GATINOIS Marion" userId="S::marion.gatinois@edu.devinci.fr::f8b0c58c-bd06-4792-9772-6f5c6bf81687" providerId="AD" clId="Web-{7209B235-E3C9-430D-7204-BF711ADF3F17}" dt="2020-12-27T16:33:28.694" v="693"/>
          <ac:spMkLst>
            <pc:docMk/>
            <pc:sldMk cId="162206388" sldId="262"/>
            <ac:spMk id="4" creationId="{5E9967EA-A753-4816-ABE0-BCB89F797913}"/>
          </ac:spMkLst>
        </pc:spChg>
        <pc:spChg chg="add mod">
          <ac:chgData name="GATINOIS Marion" userId="S::marion.gatinois@edu.devinci.fr::f8b0c58c-bd06-4792-9772-6f5c6bf81687" providerId="AD" clId="Web-{7209B235-E3C9-430D-7204-BF711ADF3F17}" dt="2020-12-27T16:33:28.694" v="693"/>
          <ac:spMkLst>
            <pc:docMk/>
            <pc:sldMk cId="162206388" sldId="262"/>
            <ac:spMk id="5" creationId="{AF1AD5EF-9422-4F48-9858-D7BF6A4E9D17}"/>
          </ac:spMkLst>
        </pc:spChg>
        <pc:spChg chg="add">
          <ac:chgData name="GATINOIS Marion" userId="S::marion.gatinois@edu.devinci.fr::f8b0c58c-bd06-4792-9772-6f5c6bf81687" providerId="AD" clId="Web-{7209B235-E3C9-430D-7204-BF711ADF3F17}" dt="2020-12-27T16:33:28.694" v="693"/>
          <ac:spMkLst>
            <pc:docMk/>
            <pc:sldMk cId="162206388" sldId="262"/>
            <ac:spMk id="10" creationId="{979E27D9-03C7-44E2-9FF8-15D0C8506AF7}"/>
          </ac:spMkLst>
        </pc:spChg>
        <pc:spChg chg="add">
          <ac:chgData name="GATINOIS Marion" userId="S::marion.gatinois@edu.devinci.fr::f8b0c58c-bd06-4792-9772-6f5c6bf81687" providerId="AD" clId="Web-{7209B235-E3C9-430D-7204-BF711ADF3F17}" dt="2020-12-27T16:33:28.694" v="693"/>
          <ac:spMkLst>
            <pc:docMk/>
            <pc:sldMk cId="162206388" sldId="262"/>
            <ac:spMk id="12" creationId="{EEBF1590-3B36-48EE-A89D-3B6F3CB256AB}"/>
          </ac:spMkLst>
        </pc:spChg>
        <pc:spChg chg="add">
          <ac:chgData name="GATINOIS Marion" userId="S::marion.gatinois@edu.devinci.fr::f8b0c58c-bd06-4792-9772-6f5c6bf81687" providerId="AD" clId="Web-{7209B235-E3C9-430D-7204-BF711ADF3F17}" dt="2020-12-27T16:33:28.694" v="693"/>
          <ac:spMkLst>
            <pc:docMk/>
            <pc:sldMk cId="162206388" sldId="262"/>
            <ac:spMk id="14" creationId="{AC8F6C8C-AB5A-4548-942D-E3FD40ACBC49}"/>
          </ac:spMkLst>
        </pc:spChg>
      </pc:sldChg>
      <pc:sldChg chg="addSp modSp mod setBg">
        <pc:chgData name="GATINOIS Marion" userId="S::marion.gatinois@edu.devinci.fr::f8b0c58c-bd06-4792-9772-6f5c6bf81687" providerId="AD" clId="Web-{7209B235-E3C9-430D-7204-BF711ADF3F17}" dt="2020-12-27T16:31:33.953" v="659" actId="14100"/>
        <pc:sldMkLst>
          <pc:docMk/>
          <pc:sldMk cId="1483382605" sldId="264"/>
        </pc:sldMkLst>
        <pc:spChg chg="mod">
          <ac:chgData name="GATINOIS Marion" userId="S::marion.gatinois@edu.devinci.fr::f8b0c58c-bd06-4792-9772-6f5c6bf81687" providerId="AD" clId="Web-{7209B235-E3C9-430D-7204-BF711ADF3F17}" dt="2020-12-27T16:30:01.900" v="638"/>
          <ac:spMkLst>
            <pc:docMk/>
            <pc:sldMk cId="1483382605" sldId="264"/>
            <ac:spMk id="2" creationId="{329E81F6-790C-4C84-BEF2-D017470B8A3F}"/>
          </ac:spMkLst>
        </pc:spChg>
        <pc:spChg chg="add mod ord">
          <ac:chgData name="GATINOIS Marion" userId="S::marion.gatinois@edu.devinci.fr::f8b0c58c-bd06-4792-9772-6f5c6bf81687" providerId="AD" clId="Web-{7209B235-E3C9-430D-7204-BF711ADF3F17}" dt="2020-12-27T16:30:01.900" v="638"/>
          <ac:spMkLst>
            <pc:docMk/>
            <pc:sldMk cId="1483382605" sldId="264"/>
            <ac:spMk id="3" creationId="{7EB28F2C-0AC1-40F5-A9C4-442FC7675A59}"/>
          </ac:spMkLst>
        </pc:spChg>
        <pc:spChg chg="add mod">
          <ac:chgData name="GATINOIS Marion" userId="S::marion.gatinois@edu.devinci.fr::f8b0c58c-bd06-4792-9772-6f5c6bf81687" providerId="AD" clId="Web-{7209B235-E3C9-430D-7204-BF711ADF3F17}" dt="2020-12-27T16:30:01.900" v="638"/>
          <ac:spMkLst>
            <pc:docMk/>
            <pc:sldMk cId="1483382605" sldId="264"/>
            <ac:spMk id="4" creationId="{60C92941-0D94-4A1F-B86A-0AE938FA6163}"/>
          </ac:spMkLst>
        </pc:spChg>
        <pc:spChg chg="ord">
          <ac:chgData name="GATINOIS Marion" userId="S::marion.gatinois@edu.devinci.fr::f8b0c58c-bd06-4792-9772-6f5c6bf81687" providerId="AD" clId="Web-{7209B235-E3C9-430D-7204-BF711ADF3F17}" dt="2020-12-27T16:30:01.900" v="638"/>
          <ac:spMkLst>
            <pc:docMk/>
            <pc:sldMk cId="1483382605" sldId="264"/>
            <ac:spMk id="5" creationId="{E898444C-9F25-4D3F-ABD3-E95764DB8B5A}"/>
          </ac:spMkLst>
        </pc:spChg>
        <pc:spChg chg="mod ord">
          <ac:chgData name="GATINOIS Marion" userId="S::marion.gatinois@edu.devinci.fr::f8b0c58c-bd06-4792-9772-6f5c6bf81687" providerId="AD" clId="Web-{7209B235-E3C9-430D-7204-BF711ADF3F17}" dt="2020-12-27T16:30:46.059" v="651" actId="1076"/>
          <ac:spMkLst>
            <pc:docMk/>
            <pc:sldMk cId="1483382605" sldId="264"/>
            <ac:spMk id="7" creationId="{A94649ED-3675-4A11-8310-54A2D801330B}"/>
          </ac:spMkLst>
        </pc:spChg>
        <pc:spChg chg="add">
          <ac:chgData name="GATINOIS Marion" userId="S::marion.gatinois@edu.devinci.fr::f8b0c58c-bd06-4792-9772-6f5c6bf81687" providerId="AD" clId="Web-{7209B235-E3C9-430D-7204-BF711ADF3F17}" dt="2020-12-27T16:30:01.900" v="638"/>
          <ac:spMkLst>
            <pc:docMk/>
            <pc:sldMk cId="1483382605" sldId="264"/>
            <ac:spMk id="11" creationId="{B712E947-0734-45F9-9C4F-41114EC3A33E}"/>
          </ac:spMkLst>
        </pc:spChg>
        <pc:spChg chg="add">
          <ac:chgData name="GATINOIS Marion" userId="S::marion.gatinois@edu.devinci.fr::f8b0c58c-bd06-4792-9772-6f5c6bf81687" providerId="AD" clId="Web-{7209B235-E3C9-430D-7204-BF711ADF3F17}" dt="2020-12-27T16:30:01.900" v="638"/>
          <ac:spMkLst>
            <pc:docMk/>
            <pc:sldMk cId="1483382605" sldId="264"/>
            <ac:spMk id="12" creationId="{5A65989E-BBD5-44D7-AA86-7AFD5D46BBC0}"/>
          </ac:spMkLst>
        </pc:spChg>
        <pc:spChg chg="add">
          <ac:chgData name="GATINOIS Marion" userId="S::marion.gatinois@edu.devinci.fr::f8b0c58c-bd06-4792-9772-6f5c6bf81687" providerId="AD" clId="Web-{7209B235-E3C9-430D-7204-BF711ADF3F17}" dt="2020-12-27T16:30:01.900" v="638"/>
          <ac:spMkLst>
            <pc:docMk/>
            <pc:sldMk cId="1483382605" sldId="264"/>
            <ac:spMk id="13" creationId="{231A2881-D8D7-4A7D-ACA3-E9F849F853D8}"/>
          </ac:spMkLst>
        </pc:spChg>
        <pc:picChg chg="mod modCrop">
          <ac:chgData name="GATINOIS Marion" userId="S::marion.gatinois@edu.devinci.fr::f8b0c58c-bd06-4792-9772-6f5c6bf81687" providerId="AD" clId="Web-{7209B235-E3C9-430D-7204-BF711ADF3F17}" dt="2020-12-27T16:31:27.343" v="657" actId="14100"/>
          <ac:picMkLst>
            <pc:docMk/>
            <pc:sldMk cId="1483382605" sldId="264"/>
            <ac:picMk id="8" creationId="{07CF2AC2-B1E1-48BB-93DB-4194E4C28A75}"/>
          </ac:picMkLst>
        </pc:picChg>
        <pc:picChg chg="mod modCrop">
          <ac:chgData name="GATINOIS Marion" userId="S::marion.gatinois@edu.devinci.fr::f8b0c58c-bd06-4792-9772-6f5c6bf81687" providerId="AD" clId="Web-{7209B235-E3C9-430D-7204-BF711ADF3F17}" dt="2020-12-27T16:31:33.953" v="659" actId="14100"/>
          <ac:picMkLst>
            <pc:docMk/>
            <pc:sldMk cId="1483382605" sldId="264"/>
            <ac:picMk id="9" creationId="{98A407BE-C11C-49D3-99EF-B5F5BA538FE7}"/>
          </ac:picMkLst>
        </pc:picChg>
      </pc:sldChg>
      <pc:sldChg chg="addSp delSp modSp mod setBg">
        <pc:chgData name="GATINOIS Marion" userId="S::marion.gatinois@edu.devinci.fr::f8b0c58c-bd06-4792-9772-6f5c6bf81687" providerId="AD" clId="Web-{7209B235-E3C9-430D-7204-BF711ADF3F17}" dt="2020-12-27T16:28:40.364" v="615" actId="20577"/>
        <pc:sldMkLst>
          <pc:docMk/>
          <pc:sldMk cId="286885848" sldId="265"/>
        </pc:sldMkLst>
        <pc:spChg chg="mod">
          <ac:chgData name="GATINOIS Marion" userId="S::marion.gatinois@edu.devinci.fr::f8b0c58c-bd06-4792-9772-6f5c6bf81687" providerId="AD" clId="Web-{7209B235-E3C9-430D-7204-BF711ADF3F17}" dt="2020-12-27T16:25:42.618" v="452"/>
          <ac:spMkLst>
            <pc:docMk/>
            <pc:sldMk cId="286885848" sldId="265"/>
            <ac:spMk id="2" creationId="{329E81F6-790C-4C84-BEF2-D017470B8A3F}"/>
          </ac:spMkLst>
        </pc:spChg>
        <pc:spChg chg="add del mod">
          <ac:chgData name="GATINOIS Marion" userId="S::marion.gatinois@edu.devinci.fr::f8b0c58c-bd06-4792-9772-6f5c6bf81687" providerId="AD" clId="Web-{7209B235-E3C9-430D-7204-BF711ADF3F17}" dt="2020-12-27T16:20:18.036" v="365"/>
          <ac:spMkLst>
            <pc:docMk/>
            <pc:sldMk cId="286885848" sldId="265"/>
            <ac:spMk id="4" creationId="{999145FC-7987-4330-A1C3-0B6D84A99237}"/>
          </ac:spMkLst>
        </pc:spChg>
        <pc:spChg chg="ord">
          <ac:chgData name="GATINOIS Marion" userId="S::marion.gatinois@edu.devinci.fr::f8b0c58c-bd06-4792-9772-6f5c6bf81687" providerId="AD" clId="Web-{7209B235-E3C9-430D-7204-BF711ADF3F17}" dt="2020-12-27T16:25:42.618" v="452"/>
          <ac:spMkLst>
            <pc:docMk/>
            <pc:sldMk cId="286885848" sldId="265"/>
            <ac:spMk id="5" creationId="{E898444C-9F25-4D3F-ABD3-E95764DB8B5A}"/>
          </ac:spMkLst>
        </pc:spChg>
        <pc:spChg chg="mod ord">
          <ac:chgData name="GATINOIS Marion" userId="S::marion.gatinois@edu.devinci.fr::f8b0c58c-bd06-4792-9772-6f5c6bf81687" providerId="AD" clId="Web-{7209B235-E3C9-430D-7204-BF711ADF3F17}" dt="2020-12-27T16:28:40.364" v="615" actId="20577"/>
          <ac:spMkLst>
            <pc:docMk/>
            <pc:sldMk cId="286885848" sldId="265"/>
            <ac:spMk id="7" creationId="{A94649ED-3675-4A11-8310-54A2D801330B}"/>
          </ac:spMkLst>
        </pc:spChg>
        <pc:spChg chg="add mod ord">
          <ac:chgData name="GATINOIS Marion" userId="S::marion.gatinois@edu.devinci.fr::f8b0c58c-bd06-4792-9772-6f5c6bf81687" providerId="AD" clId="Web-{7209B235-E3C9-430D-7204-BF711ADF3F17}" dt="2020-12-27T16:25:42.618" v="452"/>
          <ac:spMkLst>
            <pc:docMk/>
            <pc:sldMk cId="286885848" sldId="265"/>
            <ac:spMk id="10" creationId="{68A3AF9F-4A10-427B-99F2-83D55DE671BC}"/>
          </ac:spMkLst>
        </pc:spChg>
        <pc:spChg chg="add mod">
          <ac:chgData name="GATINOIS Marion" userId="S::marion.gatinois@edu.devinci.fr::f8b0c58c-bd06-4792-9772-6f5c6bf81687" providerId="AD" clId="Web-{7209B235-E3C9-430D-7204-BF711ADF3F17}" dt="2020-12-27T16:25:42.618" v="452"/>
          <ac:spMkLst>
            <pc:docMk/>
            <pc:sldMk cId="286885848" sldId="265"/>
            <ac:spMk id="11" creationId="{2B20A8FA-7553-4F31-9AC7-7CB959FDB4C3}"/>
          </ac:spMkLst>
        </pc:spChg>
        <pc:spChg chg="add">
          <ac:chgData name="GATINOIS Marion" userId="S::marion.gatinois@edu.devinci.fr::f8b0c58c-bd06-4792-9772-6f5c6bf81687" providerId="AD" clId="Web-{7209B235-E3C9-430D-7204-BF711ADF3F17}" dt="2020-12-27T16:25:42.618" v="452"/>
          <ac:spMkLst>
            <pc:docMk/>
            <pc:sldMk cId="286885848" sldId="265"/>
            <ac:spMk id="13" creationId="{B712E947-0734-45F9-9C4F-41114EC3A33E}"/>
          </ac:spMkLst>
        </pc:spChg>
        <pc:spChg chg="add">
          <ac:chgData name="GATINOIS Marion" userId="S::marion.gatinois@edu.devinci.fr::f8b0c58c-bd06-4792-9772-6f5c6bf81687" providerId="AD" clId="Web-{7209B235-E3C9-430D-7204-BF711ADF3F17}" dt="2020-12-27T16:25:42.618" v="452"/>
          <ac:spMkLst>
            <pc:docMk/>
            <pc:sldMk cId="286885848" sldId="265"/>
            <ac:spMk id="14" creationId="{5A65989E-BBD5-44D7-AA86-7AFD5D46BBC0}"/>
          </ac:spMkLst>
        </pc:spChg>
        <pc:spChg chg="add">
          <ac:chgData name="GATINOIS Marion" userId="S::marion.gatinois@edu.devinci.fr::f8b0c58c-bd06-4792-9772-6f5c6bf81687" providerId="AD" clId="Web-{7209B235-E3C9-430D-7204-BF711ADF3F17}" dt="2020-12-27T16:25:42.618" v="452"/>
          <ac:spMkLst>
            <pc:docMk/>
            <pc:sldMk cId="286885848" sldId="265"/>
            <ac:spMk id="15" creationId="{231A2881-D8D7-4A7D-ACA3-E9F849F853D8}"/>
          </ac:spMkLst>
        </pc:spChg>
        <pc:spChg chg="add del">
          <ac:chgData name="GATINOIS Marion" userId="S::marion.gatinois@edu.devinci.fr::f8b0c58c-bd06-4792-9772-6f5c6bf81687" providerId="AD" clId="Web-{7209B235-E3C9-430D-7204-BF711ADF3F17}" dt="2020-12-27T16:24:20.988" v="443"/>
          <ac:spMkLst>
            <pc:docMk/>
            <pc:sldMk cId="286885848" sldId="265"/>
            <ac:spMk id="16" creationId="{B712E947-0734-45F9-9C4F-41114EC3A33E}"/>
          </ac:spMkLst>
        </pc:spChg>
        <pc:spChg chg="add del">
          <ac:chgData name="GATINOIS Marion" userId="S::marion.gatinois@edu.devinci.fr::f8b0c58c-bd06-4792-9772-6f5c6bf81687" providerId="AD" clId="Web-{7209B235-E3C9-430D-7204-BF711ADF3F17}" dt="2020-12-27T16:24:20.988" v="443"/>
          <ac:spMkLst>
            <pc:docMk/>
            <pc:sldMk cId="286885848" sldId="265"/>
            <ac:spMk id="18" creationId="{5A65989E-BBD5-44D7-AA86-7AFD5D46BBC0}"/>
          </ac:spMkLst>
        </pc:spChg>
        <pc:spChg chg="add del">
          <ac:chgData name="GATINOIS Marion" userId="S::marion.gatinois@edu.devinci.fr::f8b0c58c-bd06-4792-9772-6f5c6bf81687" providerId="AD" clId="Web-{7209B235-E3C9-430D-7204-BF711ADF3F17}" dt="2020-12-27T16:24:20.988" v="443"/>
          <ac:spMkLst>
            <pc:docMk/>
            <pc:sldMk cId="286885848" sldId="265"/>
            <ac:spMk id="20" creationId="{231A2881-D8D7-4A7D-ACA3-E9F849F853D8}"/>
          </ac:spMkLst>
        </pc:spChg>
        <pc:picChg chg="add mod ord modCrop">
          <ac:chgData name="GATINOIS Marion" userId="S::marion.gatinois@edu.devinci.fr::f8b0c58c-bd06-4792-9772-6f5c6bf81687" providerId="AD" clId="Web-{7209B235-E3C9-430D-7204-BF711ADF3F17}" dt="2020-12-27T16:26:29.199" v="460" actId="1076"/>
          <ac:picMkLst>
            <pc:docMk/>
            <pc:sldMk cId="286885848" sldId="265"/>
            <ac:picMk id="6" creationId="{66E4C9AB-DDFC-4635-B498-E4CA83F5C4A3}"/>
          </ac:picMkLst>
        </pc:picChg>
        <pc:picChg chg="del">
          <ac:chgData name="GATINOIS Marion" userId="S::marion.gatinois@edu.devinci.fr::f8b0c58c-bd06-4792-9772-6f5c6bf81687" providerId="AD" clId="Web-{7209B235-E3C9-430D-7204-BF711ADF3F17}" dt="2020-12-27T16:19:26.189" v="364"/>
          <ac:picMkLst>
            <pc:docMk/>
            <pc:sldMk cId="286885848" sldId="265"/>
            <ac:picMk id="8" creationId="{A5ABCBB2-0D63-4735-BD7B-794DFDC7932D}"/>
          </ac:picMkLst>
        </pc:picChg>
        <pc:picChg chg="add mod modCrop">
          <ac:chgData name="GATINOIS Marion" userId="S::marion.gatinois@edu.devinci.fr::f8b0c58c-bd06-4792-9772-6f5c6bf81687" providerId="AD" clId="Web-{7209B235-E3C9-430D-7204-BF711ADF3F17}" dt="2020-12-27T16:26:31.809" v="461" actId="1076"/>
          <ac:picMkLst>
            <pc:docMk/>
            <pc:sldMk cId="286885848" sldId="265"/>
            <ac:picMk id="9" creationId="{F4046564-8989-48B2-8EA1-76B6EB7BB31D}"/>
          </ac:picMkLst>
        </pc:picChg>
      </pc:sldChg>
      <pc:sldChg chg="addSp modSp mod setBg">
        <pc:chgData name="GATINOIS Marion" userId="S::marion.gatinois@edu.devinci.fr::f8b0c58c-bd06-4792-9772-6f5c6bf81687" providerId="AD" clId="Web-{7209B235-E3C9-430D-7204-BF711ADF3F17}" dt="2020-12-27T16:32:21.846" v="676" actId="20577"/>
        <pc:sldMkLst>
          <pc:docMk/>
          <pc:sldMk cId="3121776804" sldId="266"/>
        </pc:sldMkLst>
        <pc:spChg chg="mod">
          <ac:chgData name="GATINOIS Marion" userId="S::marion.gatinois@edu.devinci.fr::f8b0c58c-bd06-4792-9772-6f5c6bf81687" providerId="AD" clId="Web-{7209B235-E3C9-430D-7204-BF711ADF3F17}" dt="2020-12-27T16:31:43.250" v="660"/>
          <ac:spMkLst>
            <pc:docMk/>
            <pc:sldMk cId="3121776804" sldId="266"/>
            <ac:spMk id="2" creationId="{329E81F6-790C-4C84-BEF2-D017470B8A3F}"/>
          </ac:spMkLst>
        </pc:spChg>
        <pc:spChg chg="add mod ord">
          <ac:chgData name="GATINOIS Marion" userId="S::marion.gatinois@edu.devinci.fr::f8b0c58c-bd06-4792-9772-6f5c6bf81687" providerId="AD" clId="Web-{7209B235-E3C9-430D-7204-BF711ADF3F17}" dt="2020-12-27T16:31:43.250" v="660"/>
          <ac:spMkLst>
            <pc:docMk/>
            <pc:sldMk cId="3121776804" sldId="266"/>
            <ac:spMk id="3" creationId="{66A4AE88-C5AE-44E7-88CF-9BA23DE9E05D}"/>
          </ac:spMkLst>
        </pc:spChg>
        <pc:spChg chg="add mod">
          <ac:chgData name="GATINOIS Marion" userId="S::marion.gatinois@edu.devinci.fr::f8b0c58c-bd06-4792-9772-6f5c6bf81687" providerId="AD" clId="Web-{7209B235-E3C9-430D-7204-BF711ADF3F17}" dt="2020-12-27T16:31:43.250" v="660"/>
          <ac:spMkLst>
            <pc:docMk/>
            <pc:sldMk cId="3121776804" sldId="266"/>
            <ac:spMk id="4" creationId="{2DDC9C88-D776-4B76-9A6A-DD56D3AD9F7B}"/>
          </ac:spMkLst>
        </pc:spChg>
        <pc:spChg chg="ord">
          <ac:chgData name="GATINOIS Marion" userId="S::marion.gatinois@edu.devinci.fr::f8b0c58c-bd06-4792-9772-6f5c6bf81687" providerId="AD" clId="Web-{7209B235-E3C9-430D-7204-BF711ADF3F17}" dt="2020-12-27T16:31:43.250" v="660"/>
          <ac:spMkLst>
            <pc:docMk/>
            <pc:sldMk cId="3121776804" sldId="266"/>
            <ac:spMk id="5" creationId="{E898444C-9F25-4D3F-ABD3-E95764DB8B5A}"/>
          </ac:spMkLst>
        </pc:spChg>
        <pc:spChg chg="mod">
          <ac:chgData name="GATINOIS Marion" userId="S::marion.gatinois@edu.devinci.fr::f8b0c58c-bd06-4792-9772-6f5c6bf81687" providerId="AD" clId="Web-{7209B235-E3C9-430D-7204-BF711ADF3F17}" dt="2020-12-27T16:32:21.846" v="676" actId="20577"/>
          <ac:spMkLst>
            <pc:docMk/>
            <pc:sldMk cId="3121776804" sldId="266"/>
            <ac:spMk id="7" creationId="{A94649ED-3675-4A11-8310-54A2D801330B}"/>
          </ac:spMkLst>
        </pc:spChg>
        <pc:spChg chg="add">
          <ac:chgData name="GATINOIS Marion" userId="S::marion.gatinois@edu.devinci.fr::f8b0c58c-bd06-4792-9772-6f5c6bf81687" providerId="AD" clId="Web-{7209B235-E3C9-430D-7204-BF711ADF3F17}" dt="2020-12-27T16:31:43.250" v="660"/>
          <ac:spMkLst>
            <pc:docMk/>
            <pc:sldMk cId="3121776804" sldId="266"/>
            <ac:spMk id="12" creationId="{46708FAB-3898-47A9-B05A-AB9ECBD9E796}"/>
          </ac:spMkLst>
        </pc:spChg>
        <pc:spChg chg="add">
          <ac:chgData name="GATINOIS Marion" userId="S::marion.gatinois@edu.devinci.fr::f8b0c58c-bd06-4792-9772-6f5c6bf81687" providerId="AD" clId="Web-{7209B235-E3C9-430D-7204-BF711ADF3F17}" dt="2020-12-27T16:31:43.250" v="660"/>
          <ac:spMkLst>
            <pc:docMk/>
            <pc:sldMk cId="3121776804" sldId="266"/>
            <ac:spMk id="14" creationId="{2E438CA0-CB4D-4C94-8C39-9C7FC9BBEE68}"/>
          </ac:spMkLst>
        </pc:spChg>
        <pc:spChg chg="add">
          <ac:chgData name="GATINOIS Marion" userId="S::marion.gatinois@edu.devinci.fr::f8b0c58c-bd06-4792-9772-6f5c6bf81687" providerId="AD" clId="Web-{7209B235-E3C9-430D-7204-BF711ADF3F17}" dt="2020-12-27T16:31:43.250" v="660"/>
          <ac:spMkLst>
            <pc:docMk/>
            <pc:sldMk cId="3121776804" sldId="266"/>
            <ac:spMk id="16" creationId="{6B2C05E3-84E7-4957-95EF-B471CBF71C69}"/>
          </ac:spMkLst>
        </pc:spChg>
        <pc:picChg chg="mod modCrop">
          <ac:chgData name="GATINOIS Marion" userId="S::marion.gatinois@edu.devinci.fr::f8b0c58c-bd06-4792-9772-6f5c6bf81687" providerId="AD" clId="Web-{7209B235-E3C9-430D-7204-BF711ADF3F17}" dt="2020-12-27T16:32:13.736" v="668" actId="1076"/>
          <ac:picMkLst>
            <pc:docMk/>
            <pc:sldMk cId="3121776804" sldId="266"/>
            <ac:picMk id="6" creationId="{4B5C1DDC-A0A4-45A2-BCB8-3FB27B96DB66}"/>
          </ac:picMkLst>
        </pc:picChg>
      </pc:sldChg>
      <pc:sldChg chg="addSp modSp mod setBg">
        <pc:chgData name="GATINOIS Marion" userId="S::marion.gatinois@edu.devinci.fr::f8b0c58c-bd06-4792-9772-6f5c6bf81687" providerId="AD" clId="Web-{7209B235-E3C9-430D-7204-BF711ADF3F17}" dt="2020-12-27T16:34:07.493" v="701"/>
        <pc:sldMkLst>
          <pc:docMk/>
          <pc:sldMk cId="1837979019" sldId="267"/>
        </pc:sldMkLst>
        <pc:spChg chg="mod">
          <ac:chgData name="GATINOIS Marion" userId="S::marion.gatinois@edu.devinci.fr::f8b0c58c-bd06-4792-9772-6f5c6bf81687" providerId="AD" clId="Web-{7209B235-E3C9-430D-7204-BF711ADF3F17}" dt="2020-12-27T16:34:07.493" v="701"/>
          <ac:spMkLst>
            <pc:docMk/>
            <pc:sldMk cId="1837979019" sldId="267"/>
            <ac:spMk id="2" creationId="{EFC725DB-DEC9-45BE-9BD2-319654206C8E}"/>
          </ac:spMkLst>
        </pc:spChg>
        <pc:spChg chg="mod">
          <ac:chgData name="GATINOIS Marion" userId="S::marion.gatinois@edu.devinci.fr::f8b0c58c-bd06-4792-9772-6f5c6bf81687" providerId="AD" clId="Web-{7209B235-E3C9-430D-7204-BF711ADF3F17}" dt="2020-12-27T16:34:07.493" v="701"/>
          <ac:spMkLst>
            <pc:docMk/>
            <pc:sldMk cId="1837979019" sldId="267"/>
            <ac:spMk id="3" creationId="{3D4287F1-BF90-489E-ADBB-8C77EA003683}"/>
          </ac:spMkLst>
        </pc:spChg>
        <pc:spChg chg="add mod ord">
          <ac:chgData name="GATINOIS Marion" userId="S::marion.gatinois@edu.devinci.fr::f8b0c58c-bd06-4792-9772-6f5c6bf81687" providerId="AD" clId="Web-{7209B235-E3C9-430D-7204-BF711ADF3F17}" dt="2020-12-27T16:34:07.493" v="701"/>
          <ac:spMkLst>
            <pc:docMk/>
            <pc:sldMk cId="1837979019" sldId="267"/>
            <ac:spMk id="4" creationId="{1D271946-4E0A-4A3E-B7A4-19841DF36347}"/>
          </ac:spMkLst>
        </pc:spChg>
        <pc:spChg chg="add mod">
          <ac:chgData name="GATINOIS Marion" userId="S::marion.gatinois@edu.devinci.fr::f8b0c58c-bd06-4792-9772-6f5c6bf81687" providerId="AD" clId="Web-{7209B235-E3C9-430D-7204-BF711ADF3F17}" dt="2020-12-27T16:34:07.493" v="701"/>
          <ac:spMkLst>
            <pc:docMk/>
            <pc:sldMk cId="1837979019" sldId="267"/>
            <ac:spMk id="5" creationId="{AB71A004-B62B-40C1-81AE-EE557AB9E59F}"/>
          </ac:spMkLst>
        </pc:spChg>
        <pc:spChg chg="add">
          <ac:chgData name="GATINOIS Marion" userId="S::marion.gatinois@edu.devinci.fr::f8b0c58c-bd06-4792-9772-6f5c6bf81687" providerId="AD" clId="Web-{7209B235-E3C9-430D-7204-BF711ADF3F17}" dt="2020-12-27T16:34:07.493" v="701"/>
          <ac:spMkLst>
            <pc:docMk/>
            <pc:sldMk cId="1837979019" sldId="267"/>
            <ac:spMk id="10" creationId="{979E27D9-03C7-44E2-9FF8-15D0C8506AF7}"/>
          </ac:spMkLst>
        </pc:spChg>
        <pc:spChg chg="add">
          <ac:chgData name="GATINOIS Marion" userId="S::marion.gatinois@edu.devinci.fr::f8b0c58c-bd06-4792-9772-6f5c6bf81687" providerId="AD" clId="Web-{7209B235-E3C9-430D-7204-BF711ADF3F17}" dt="2020-12-27T16:34:07.493" v="701"/>
          <ac:spMkLst>
            <pc:docMk/>
            <pc:sldMk cId="1837979019" sldId="267"/>
            <ac:spMk id="12" creationId="{EEBF1590-3B36-48EE-A89D-3B6F3CB256AB}"/>
          </ac:spMkLst>
        </pc:spChg>
        <pc:spChg chg="add">
          <ac:chgData name="GATINOIS Marion" userId="S::marion.gatinois@edu.devinci.fr::f8b0c58c-bd06-4792-9772-6f5c6bf81687" providerId="AD" clId="Web-{7209B235-E3C9-430D-7204-BF711ADF3F17}" dt="2020-12-27T16:34:07.493" v="701"/>
          <ac:spMkLst>
            <pc:docMk/>
            <pc:sldMk cId="1837979019" sldId="267"/>
            <ac:spMk id="14" creationId="{AC8F6C8C-AB5A-4548-942D-E3FD40ACBC49}"/>
          </ac:spMkLst>
        </pc:spChg>
      </pc:sldChg>
      <pc:sldChg chg="del">
        <pc:chgData name="GATINOIS Marion" userId="S::marion.gatinois@edu.devinci.fr::f8b0c58c-bd06-4792-9772-6f5c6bf81687" providerId="AD" clId="Web-{7209B235-E3C9-430D-7204-BF711ADF3F17}" dt="2020-12-27T16:12:03.427" v="0"/>
        <pc:sldMkLst>
          <pc:docMk/>
          <pc:sldMk cId="2679084225" sldId="267"/>
        </pc:sldMkLst>
      </pc:sldChg>
      <pc:sldChg chg="addSp delSp modSp add mod replId setBg">
        <pc:chgData name="GATINOIS Marion" userId="S::marion.gatinois@edu.devinci.fr::f8b0c58c-bd06-4792-9772-6f5c6bf81687" providerId="AD" clId="Web-{7209B235-E3C9-430D-7204-BF711ADF3F17}" dt="2020-12-27T16:29:50.868" v="637" actId="1076"/>
        <pc:sldMkLst>
          <pc:docMk/>
          <pc:sldMk cId="1230440081" sldId="268"/>
        </pc:sldMkLst>
        <pc:spChg chg="mod">
          <ac:chgData name="GATINOIS Marion" userId="S::marion.gatinois@edu.devinci.fr::f8b0c58c-bd06-4792-9772-6f5c6bf81687" providerId="AD" clId="Web-{7209B235-E3C9-430D-7204-BF711ADF3F17}" dt="2020-12-27T16:28:49.849" v="618"/>
          <ac:spMkLst>
            <pc:docMk/>
            <pc:sldMk cId="1230440081" sldId="268"/>
            <ac:spMk id="2" creationId="{329E81F6-790C-4C84-BEF2-D017470B8A3F}"/>
          </ac:spMkLst>
        </pc:spChg>
        <pc:spChg chg="add mod ord">
          <ac:chgData name="GATINOIS Marion" userId="S::marion.gatinois@edu.devinci.fr::f8b0c58c-bd06-4792-9772-6f5c6bf81687" providerId="AD" clId="Web-{7209B235-E3C9-430D-7204-BF711ADF3F17}" dt="2020-12-27T16:28:49.849" v="618"/>
          <ac:spMkLst>
            <pc:docMk/>
            <pc:sldMk cId="1230440081" sldId="268"/>
            <ac:spMk id="3" creationId="{39F2E241-F2EA-4E3D-8E2F-81C7F01C0DAC}"/>
          </ac:spMkLst>
        </pc:spChg>
        <pc:spChg chg="add mod">
          <ac:chgData name="GATINOIS Marion" userId="S::marion.gatinois@edu.devinci.fr::f8b0c58c-bd06-4792-9772-6f5c6bf81687" providerId="AD" clId="Web-{7209B235-E3C9-430D-7204-BF711ADF3F17}" dt="2020-12-27T16:28:49.849" v="618"/>
          <ac:spMkLst>
            <pc:docMk/>
            <pc:sldMk cId="1230440081" sldId="268"/>
            <ac:spMk id="4" creationId="{94B96B05-EF55-4146-AE18-802894F5C163}"/>
          </ac:spMkLst>
        </pc:spChg>
        <pc:spChg chg="ord">
          <ac:chgData name="GATINOIS Marion" userId="S::marion.gatinois@edu.devinci.fr::f8b0c58c-bd06-4792-9772-6f5c6bf81687" providerId="AD" clId="Web-{7209B235-E3C9-430D-7204-BF711ADF3F17}" dt="2020-12-27T16:28:49.849" v="618"/>
          <ac:spMkLst>
            <pc:docMk/>
            <pc:sldMk cId="1230440081" sldId="268"/>
            <ac:spMk id="5" creationId="{E898444C-9F25-4D3F-ABD3-E95764DB8B5A}"/>
          </ac:spMkLst>
        </pc:spChg>
        <pc:spChg chg="mod">
          <ac:chgData name="GATINOIS Marion" userId="S::marion.gatinois@edu.devinci.fr::f8b0c58c-bd06-4792-9772-6f5c6bf81687" providerId="AD" clId="Web-{7209B235-E3C9-430D-7204-BF711ADF3F17}" dt="2020-12-27T16:29:44.446" v="634" actId="20577"/>
          <ac:spMkLst>
            <pc:docMk/>
            <pc:sldMk cId="1230440081" sldId="268"/>
            <ac:spMk id="7" creationId="{A94649ED-3675-4A11-8310-54A2D801330B}"/>
          </ac:spMkLst>
        </pc:spChg>
        <pc:spChg chg="add del">
          <ac:chgData name="GATINOIS Marion" userId="S::marion.gatinois@edu.devinci.fr::f8b0c58c-bd06-4792-9772-6f5c6bf81687" providerId="AD" clId="Web-{7209B235-E3C9-430D-7204-BF711ADF3F17}" dt="2020-12-27T16:27:05.467" v="472"/>
          <ac:spMkLst>
            <pc:docMk/>
            <pc:sldMk cId="1230440081" sldId="268"/>
            <ac:spMk id="10" creationId="{46708FAB-3898-47A9-B05A-AB9ECBD9E796}"/>
          </ac:spMkLst>
        </pc:spChg>
        <pc:spChg chg="add del">
          <ac:chgData name="GATINOIS Marion" userId="S::marion.gatinois@edu.devinci.fr::f8b0c58c-bd06-4792-9772-6f5c6bf81687" providerId="AD" clId="Web-{7209B235-E3C9-430D-7204-BF711ADF3F17}" dt="2020-12-27T16:27:05.467" v="472"/>
          <ac:spMkLst>
            <pc:docMk/>
            <pc:sldMk cId="1230440081" sldId="268"/>
            <ac:spMk id="11" creationId="{2E438CA0-CB4D-4C94-8C39-9C7FC9BBEE68}"/>
          </ac:spMkLst>
        </pc:spChg>
        <pc:spChg chg="add del">
          <ac:chgData name="GATINOIS Marion" userId="S::marion.gatinois@edu.devinci.fr::f8b0c58c-bd06-4792-9772-6f5c6bf81687" providerId="AD" clId="Web-{7209B235-E3C9-430D-7204-BF711ADF3F17}" dt="2020-12-27T16:27:05.467" v="472"/>
          <ac:spMkLst>
            <pc:docMk/>
            <pc:sldMk cId="1230440081" sldId="268"/>
            <ac:spMk id="12" creationId="{6B2C05E3-84E7-4957-95EF-B471CBF71C69}"/>
          </ac:spMkLst>
        </pc:spChg>
        <pc:spChg chg="add del">
          <ac:chgData name="GATINOIS Marion" userId="S::marion.gatinois@edu.devinci.fr::f8b0c58c-bd06-4792-9772-6f5c6bf81687" providerId="AD" clId="Web-{7209B235-E3C9-430D-7204-BF711ADF3F17}" dt="2020-12-27T16:26:50.904" v="470"/>
          <ac:spMkLst>
            <pc:docMk/>
            <pc:sldMk cId="1230440081" sldId="268"/>
            <ac:spMk id="13" creationId="{0CCC4BA0-1298-4DBD-86F1-B51D8C9D3437}"/>
          </ac:spMkLst>
        </pc:spChg>
        <pc:spChg chg="add">
          <ac:chgData name="GATINOIS Marion" userId="S::marion.gatinois@edu.devinci.fr::f8b0c58c-bd06-4792-9772-6f5c6bf81687" providerId="AD" clId="Web-{7209B235-E3C9-430D-7204-BF711ADF3F17}" dt="2020-12-27T16:28:49.849" v="618"/>
          <ac:spMkLst>
            <pc:docMk/>
            <pc:sldMk cId="1230440081" sldId="268"/>
            <ac:spMk id="14" creationId="{46708FAB-3898-47A9-B05A-AB9ECBD9E796}"/>
          </ac:spMkLst>
        </pc:spChg>
        <pc:spChg chg="add del">
          <ac:chgData name="GATINOIS Marion" userId="S::marion.gatinois@edu.devinci.fr::f8b0c58c-bd06-4792-9772-6f5c6bf81687" providerId="AD" clId="Web-{7209B235-E3C9-430D-7204-BF711ADF3F17}" dt="2020-12-27T16:26:50.904" v="470"/>
          <ac:spMkLst>
            <pc:docMk/>
            <pc:sldMk cId="1230440081" sldId="268"/>
            <ac:spMk id="15" creationId="{EEBF1590-3B36-48EE-A89D-3B6F3CB256AB}"/>
          </ac:spMkLst>
        </pc:spChg>
        <pc:spChg chg="add">
          <ac:chgData name="GATINOIS Marion" userId="S::marion.gatinois@edu.devinci.fr::f8b0c58c-bd06-4792-9772-6f5c6bf81687" providerId="AD" clId="Web-{7209B235-E3C9-430D-7204-BF711ADF3F17}" dt="2020-12-27T16:28:49.849" v="618"/>
          <ac:spMkLst>
            <pc:docMk/>
            <pc:sldMk cId="1230440081" sldId="268"/>
            <ac:spMk id="16" creationId="{2E438CA0-CB4D-4C94-8C39-9C7FC9BBEE68}"/>
          </ac:spMkLst>
        </pc:spChg>
        <pc:spChg chg="add del">
          <ac:chgData name="GATINOIS Marion" userId="S::marion.gatinois@edu.devinci.fr::f8b0c58c-bd06-4792-9772-6f5c6bf81687" providerId="AD" clId="Web-{7209B235-E3C9-430D-7204-BF711ADF3F17}" dt="2020-12-27T16:26:50.904" v="470"/>
          <ac:spMkLst>
            <pc:docMk/>
            <pc:sldMk cId="1230440081" sldId="268"/>
            <ac:spMk id="17" creationId="{AC8F6C8C-AB5A-4548-942D-E3FD40ACBC49}"/>
          </ac:spMkLst>
        </pc:spChg>
        <pc:spChg chg="add">
          <ac:chgData name="GATINOIS Marion" userId="S::marion.gatinois@edu.devinci.fr::f8b0c58c-bd06-4792-9772-6f5c6bf81687" providerId="AD" clId="Web-{7209B235-E3C9-430D-7204-BF711ADF3F17}" dt="2020-12-27T16:28:49.849" v="618"/>
          <ac:spMkLst>
            <pc:docMk/>
            <pc:sldMk cId="1230440081" sldId="268"/>
            <ac:spMk id="18" creationId="{6B2C05E3-84E7-4957-95EF-B471CBF71C69}"/>
          </ac:spMkLst>
        </pc:spChg>
        <pc:picChg chg="mod modCrop">
          <ac:chgData name="GATINOIS Marion" userId="S::marion.gatinois@edu.devinci.fr::f8b0c58c-bd06-4792-9772-6f5c6bf81687" providerId="AD" clId="Web-{7209B235-E3C9-430D-7204-BF711ADF3F17}" dt="2020-12-27T16:29:50.868" v="637" actId="1076"/>
          <ac:picMkLst>
            <pc:docMk/>
            <pc:sldMk cId="1230440081" sldId="268"/>
            <ac:picMk id="8" creationId="{A5ABCBB2-0D63-4735-BD7B-794DFDC7932D}"/>
          </ac:picMkLst>
        </pc:picChg>
      </pc:sldChg>
      <pc:sldMasterChg chg="modSp mod modSldLayout">
        <pc:chgData name="GATINOIS Marion" userId="S::marion.gatinois@edu.devinci.fr::f8b0c58c-bd06-4792-9772-6f5c6bf81687" providerId="AD" clId="Web-{7209B235-E3C9-430D-7204-BF711ADF3F17}" dt="2020-12-27T16:23:24.891" v="432"/>
        <pc:sldMasterMkLst>
          <pc:docMk/>
          <pc:sldMasterMk cId="3071127875" sldId="2147483648"/>
        </pc:sldMasterMkLst>
        <pc:spChg chg="mod">
          <ac:chgData name="GATINOIS Marion" userId="S::marion.gatinois@edu.devinci.fr::f8b0c58c-bd06-4792-9772-6f5c6bf81687" providerId="AD" clId="Web-{7209B235-E3C9-430D-7204-BF711ADF3F17}" dt="2020-12-27T16:23:24.891" v="432"/>
          <ac:spMkLst>
            <pc:docMk/>
            <pc:sldMasterMk cId="3071127875" sldId="2147483648"/>
            <ac:spMk id="5" creationId="{00000000-0000-0000-0000-000000000000}"/>
          </ac:spMkLst>
        </pc:spChg>
        <pc:sldLayoutChg chg="modSp mod">
          <pc:chgData name="GATINOIS Marion" userId="S::marion.gatinois@edu.devinci.fr::f8b0c58c-bd06-4792-9772-6f5c6bf81687" providerId="AD" clId="Web-{7209B235-E3C9-430D-7204-BF711ADF3F17}" dt="2020-12-27T16:23:24.891" v="432"/>
          <pc:sldLayoutMkLst>
            <pc:docMk/>
            <pc:sldMasterMk cId="3071127875" sldId="2147483648"/>
            <pc:sldLayoutMk cId="3310491181" sldId="2147483649"/>
          </pc:sldLayoutMkLst>
          <pc:spChg chg="mod">
            <ac:chgData name="GATINOIS Marion" userId="S::marion.gatinois@edu.devinci.fr::f8b0c58c-bd06-4792-9772-6f5c6bf81687" providerId="AD" clId="Web-{7209B235-E3C9-430D-7204-BF711ADF3F17}" dt="2020-12-27T16:23:24.891" v="432"/>
            <ac:spMkLst>
              <pc:docMk/>
              <pc:sldMasterMk cId="3071127875" sldId="2147483648"/>
              <pc:sldLayoutMk cId="3310491181" sldId="2147483649"/>
              <ac:spMk id="5" creationId="{00000000-0000-0000-0000-000000000000}"/>
            </ac:spMkLst>
          </pc:spChg>
        </pc:sldLayoutChg>
        <pc:sldLayoutChg chg="modSp mod">
          <pc:chgData name="GATINOIS Marion" userId="S::marion.gatinois@edu.devinci.fr::f8b0c58c-bd06-4792-9772-6f5c6bf81687" providerId="AD" clId="Web-{7209B235-E3C9-430D-7204-BF711ADF3F17}" dt="2020-12-27T16:23:24.891" v="432"/>
          <pc:sldLayoutMkLst>
            <pc:docMk/>
            <pc:sldMasterMk cId="3071127875" sldId="2147483648"/>
            <pc:sldLayoutMk cId="3841795644" sldId="2147483650"/>
          </pc:sldLayoutMkLst>
          <pc:spChg chg="mod">
            <ac:chgData name="GATINOIS Marion" userId="S::marion.gatinois@edu.devinci.fr::f8b0c58c-bd06-4792-9772-6f5c6bf81687" providerId="AD" clId="Web-{7209B235-E3C9-430D-7204-BF711ADF3F17}" dt="2020-12-27T16:23:24.891" v="432"/>
            <ac:spMkLst>
              <pc:docMk/>
              <pc:sldMasterMk cId="3071127875" sldId="2147483648"/>
              <pc:sldLayoutMk cId="3841795644" sldId="2147483650"/>
              <ac:spMk id="5" creationId="{00000000-0000-0000-0000-000000000000}"/>
            </ac:spMkLst>
          </pc:spChg>
        </pc:sldLayoutChg>
        <pc:sldLayoutChg chg="modSp mod">
          <pc:chgData name="GATINOIS Marion" userId="S::marion.gatinois@edu.devinci.fr::f8b0c58c-bd06-4792-9772-6f5c6bf81687" providerId="AD" clId="Web-{7209B235-E3C9-430D-7204-BF711ADF3F17}" dt="2020-12-27T16:23:24.891" v="432"/>
          <pc:sldLayoutMkLst>
            <pc:docMk/>
            <pc:sldMasterMk cId="3071127875" sldId="2147483648"/>
            <pc:sldLayoutMk cId="3466923455" sldId="2147483651"/>
          </pc:sldLayoutMkLst>
          <pc:spChg chg="mod">
            <ac:chgData name="GATINOIS Marion" userId="S::marion.gatinois@edu.devinci.fr::f8b0c58c-bd06-4792-9772-6f5c6bf81687" providerId="AD" clId="Web-{7209B235-E3C9-430D-7204-BF711ADF3F17}" dt="2020-12-27T16:23:24.891" v="432"/>
            <ac:spMkLst>
              <pc:docMk/>
              <pc:sldMasterMk cId="3071127875" sldId="2147483648"/>
              <pc:sldLayoutMk cId="3466923455" sldId="2147483651"/>
              <ac:spMk id="5" creationId="{00000000-0000-0000-0000-000000000000}"/>
            </ac:spMkLst>
          </pc:spChg>
        </pc:sldLayoutChg>
        <pc:sldLayoutChg chg="modSp mod">
          <pc:chgData name="GATINOIS Marion" userId="S::marion.gatinois@edu.devinci.fr::f8b0c58c-bd06-4792-9772-6f5c6bf81687" providerId="AD" clId="Web-{7209B235-E3C9-430D-7204-BF711ADF3F17}" dt="2020-12-27T16:23:24.891" v="432"/>
          <pc:sldLayoutMkLst>
            <pc:docMk/>
            <pc:sldMasterMk cId="3071127875" sldId="2147483648"/>
            <pc:sldLayoutMk cId="3747632232" sldId="2147483652"/>
          </pc:sldLayoutMkLst>
          <pc:spChg chg="mod">
            <ac:chgData name="GATINOIS Marion" userId="S::marion.gatinois@edu.devinci.fr::f8b0c58c-bd06-4792-9772-6f5c6bf81687" providerId="AD" clId="Web-{7209B235-E3C9-430D-7204-BF711ADF3F17}" dt="2020-12-27T16:23:24.891" v="432"/>
            <ac:spMkLst>
              <pc:docMk/>
              <pc:sldMasterMk cId="3071127875" sldId="2147483648"/>
              <pc:sldLayoutMk cId="3747632232" sldId="2147483652"/>
              <ac:spMk id="6" creationId="{00000000-0000-0000-0000-000000000000}"/>
            </ac:spMkLst>
          </pc:spChg>
        </pc:sldLayoutChg>
        <pc:sldLayoutChg chg="modSp mod">
          <pc:chgData name="GATINOIS Marion" userId="S::marion.gatinois@edu.devinci.fr::f8b0c58c-bd06-4792-9772-6f5c6bf81687" providerId="AD" clId="Web-{7209B235-E3C9-430D-7204-BF711ADF3F17}" dt="2020-12-27T16:23:24.891" v="432"/>
          <pc:sldLayoutMkLst>
            <pc:docMk/>
            <pc:sldMasterMk cId="3071127875" sldId="2147483648"/>
            <pc:sldLayoutMk cId="2611866596" sldId="2147483653"/>
          </pc:sldLayoutMkLst>
          <pc:spChg chg="mod">
            <ac:chgData name="GATINOIS Marion" userId="S::marion.gatinois@edu.devinci.fr::f8b0c58c-bd06-4792-9772-6f5c6bf81687" providerId="AD" clId="Web-{7209B235-E3C9-430D-7204-BF711ADF3F17}" dt="2020-12-27T16:23:24.891" v="432"/>
            <ac:spMkLst>
              <pc:docMk/>
              <pc:sldMasterMk cId="3071127875" sldId="2147483648"/>
              <pc:sldLayoutMk cId="2611866596" sldId="2147483653"/>
              <ac:spMk id="8" creationId="{00000000-0000-0000-0000-000000000000}"/>
            </ac:spMkLst>
          </pc:spChg>
        </pc:sldLayoutChg>
        <pc:sldLayoutChg chg="modSp mod">
          <pc:chgData name="GATINOIS Marion" userId="S::marion.gatinois@edu.devinci.fr::f8b0c58c-bd06-4792-9772-6f5c6bf81687" providerId="AD" clId="Web-{7209B235-E3C9-430D-7204-BF711ADF3F17}" dt="2020-12-27T16:23:24.891" v="432"/>
          <pc:sldLayoutMkLst>
            <pc:docMk/>
            <pc:sldMasterMk cId="3071127875" sldId="2147483648"/>
            <pc:sldLayoutMk cId="3395854097" sldId="2147483654"/>
          </pc:sldLayoutMkLst>
          <pc:spChg chg="mod">
            <ac:chgData name="GATINOIS Marion" userId="S::marion.gatinois@edu.devinci.fr::f8b0c58c-bd06-4792-9772-6f5c6bf81687" providerId="AD" clId="Web-{7209B235-E3C9-430D-7204-BF711ADF3F17}" dt="2020-12-27T16:23:24.891" v="432"/>
            <ac:spMkLst>
              <pc:docMk/>
              <pc:sldMasterMk cId="3071127875" sldId="2147483648"/>
              <pc:sldLayoutMk cId="3395854097" sldId="2147483654"/>
              <ac:spMk id="4" creationId="{00000000-0000-0000-0000-000000000000}"/>
            </ac:spMkLst>
          </pc:spChg>
        </pc:sldLayoutChg>
        <pc:sldLayoutChg chg="modSp mod">
          <pc:chgData name="GATINOIS Marion" userId="S::marion.gatinois@edu.devinci.fr::f8b0c58c-bd06-4792-9772-6f5c6bf81687" providerId="AD" clId="Web-{7209B235-E3C9-430D-7204-BF711ADF3F17}" dt="2020-12-27T16:23:24.891" v="432"/>
          <pc:sldLayoutMkLst>
            <pc:docMk/>
            <pc:sldMasterMk cId="3071127875" sldId="2147483648"/>
            <pc:sldLayoutMk cId="4040201302" sldId="2147483655"/>
          </pc:sldLayoutMkLst>
          <pc:spChg chg="mod">
            <ac:chgData name="GATINOIS Marion" userId="S::marion.gatinois@edu.devinci.fr::f8b0c58c-bd06-4792-9772-6f5c6bf81687" providerId="AD" clId="Web-{7209B235-E3C9-430D-7204-BF711ADF3F17}" dt="2020-12-27T16:23:24.891" v="432"/>
            <ac:spMkLst>
              <pc:docMk/>
              <pc:sldMasterMk cId="3071127875" sldId="2147483648"/>
              <pc:sldLayoutMk cId="4040201302" sldId="2147483655"/>
              <ac:spMk id="3" creationId="{00000000-0000-0000-0000-000000000000}"/>
            </ac:spMkLst>
          </pc:spChg>
        </pc:sldLayoutChg>
        <pc:sldLayoutChg chg="modSp mod">
          <pc:chgData name="GATINOIS Marion" userId="S::marion.gatinois@edu.devinci.fr::f8b0c58c-bd06-4792-9772-6f5c6bf81687" providerId="AD" clId="Web-{7209B235-E3C9-430D-7204-BF711ADF3F17}" dt="2020-12-27T16:23:24.891" v="432"/>
          <pc:sldLayoutMkLst>
            <pc:docMk/>
            <pc:sldMasterMk cId="3071127875" sldId="2147483648"/>
            <pc:sldLayoutMk cId="2706407263" sldId="2147483656"/>
          </pc:sldLayoutMkLst>
          <pc:spChg chg="mod">
            <ac:chgData name="GATINOIS Marion" userId="S::marion.gatinois@edu.devinci.fr::f8b0c58c-bd06-4792-9772-6f5c6bf81687" providerId="AD" clId="Web-{7209B235-E3C9-430D-7204-BF711ADF3F17}" dt="2020-12-27T16:23:24.891" v="432"/>
            <ac:spMkLst>
              <pc:docMk/>
              <pc:sldMasterMk cId="3071127875" sldId="2147483648"/>
              <pc:sldLayoutMk cId="2706407263" sldId="2147483656"/>
              <ac:spMk id="6" creationId="{00000000-0000-0000-0000-000000000000}"/>
            </ac:spMkLst>
          </pc:spChg>
        </pc:sldLayoutChg>
        <pc:sldLayoutChg chg="modSp mod">
          <pc:chgData name="GATINOIS Marion" userId="S::marion.gatinois@edu.devinci.fr::f8b0c58c-bd06-4792-9772-6f5c6bf81687" providerId="AD" clId="Web-{7209B235-E3C9-430D-7204-BF711ADF3F17}" dt="2020-12-27T16:23:24.891" v="432"/>
          <pc:sldLayoutMkLst>
            <pc:docMk/>
            <pc:sldMasterMk cId="3071127875" sldId="2147483648"/>
            <pc:sldLayoutMk cId="1610903340" sldId="2147483657"/>
          </pc:sldLayoutMkLst>
          <pc:spChg chg="mod">
            <ac:chgData name="GATINOIS Marion" userId="S::marion.gatinois@edu.devinci.fr::f8b0c58c-bd06-4792-9772-6f5c6bf81687" providerId="AD" clId="Web-{7209B235-E3C9-430D-7204-BF711ADF3F17}" dt="2020-12-27T16:23:24.891" v="432"/>
            <ac:spMkLst>
              <pc:docMk/>
              <pc:sldMasterMk cId="3071127875" sldId="2147483648"/>
              <pc:sldLayoutMk cId="1610903340" sldId="2147483657"/>
              <ac:spMk id="6" creationId="{00000000-0000-0000-0000-000000000000}"/>
            </ac:spMkLst>
          </pc:spChg>
        </pc:sldLayoutChg>
        <pc:sldLayoutChg chg="modSp mod">
          <pc:chgData name="GATINOIS Marion" userId="S::marion.gatinois@edu.devinci.fr::f8b0c58c-bd06-4792-9772-6f5c6bf81687" providerId="AD" clId="Web-{7209B235-E3C9-430D-7204-BF711ADF3F17}" dt="2020-12-27T16:23:24.891" v="432"/>
          <pc:sldLayoutMkLst>
            <pc:docMk/>
            <pc:sldMasterMk cId="3071127875" sldId="2147483648"/>
            <pc:sldLayoutMk cId="4172787210" sldId="2147483658"/>
          </pc:sldLayoutMkLst>
          <pc:spChg chg="mod">
            <ac:chgData name="GATINOIS Marion" userId="S::marion.gatinois@edu.devinci.fr::f8b0c58c-bd06-4792-9772-6f5c6bf81687" providerId="AD" clId="Web-{7209B235-E3C9-430D-7204-BF711ADF3F17}" dt="2020-12-27T16:23:24.891" v="432"/>
            <ac:spMkLst>
              <pc:docMk/>
              <pc:sldMasterMk cId="3071127875" sldId="2147483648"/>
              <pc:sldLayoutMk cId="4172787210" sldId="2147483658"/>
              <ac:spMk id="5" creationId="{00000000-0000-0000-0000-000000000000}"/>
            </ac:spMkLst>
          </pc:spChg>
        </pc:sldLayoutChg>
        <pc:sldLayoutChg chg="modSp mod">
          <pc:chgData name="GATINOIS Marion" userId="S::marion.gatinois@edu.devinci.fr::f8b0c58c-bd06-4792-9772-6f5c6bf81687" providerId="AD" clId="Web-{7209B235-E3C9-430D-7204-BF711ADF3F17}" dt="2020-12-27T16:23:24.891" v="432"/>
          <pc:sldLayoutMkLst>
            <pc:docMk/>
            <pc:sldMasterMk cId="3071127875" sldId="2147483648"/>
            <pc:sldLayoutMk cId="1902177510" sldId="2147483659"/>
          </pc:sldLayoutMkLst>
          <pc:spChg chg="mod">
            <ac:chgData name="GATINOIS Marion" userId="S::marion.gatinois@edu.devinci.fr::f8b0c58c-bd06-4792-9772-6f5c6bf81687" providerId="AD" clId="Web-{7209B235-E3C9-430D-7204-BF711ADF3F17}" dt="2020-12-27T16:23:24.891" v="432"/>
            <ac:spMkLst>
              <pc:docMk/>
              <pc:sldMasterMk cId="3071127875" sldId="2147483648"/>
              <pc:sldLayoutMk cId="1902177510" sldId="2147483659"/>
              <ac:spMk id="5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04.01.2021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GATINOIS-GOURLET-Projet_Python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04.01.2021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GATINOIS-GOURLET-Projet_Python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04.01.2021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GATINOIS-GOURLET-Projet_Python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04.01.2021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GATINOIS-GOURLET-Projet_Python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04.01.2021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GATINOIS-GOURLET-Projet_Python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04.01.2021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GATINOIS-GOURLET-Projet_Python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04.01.2021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GATINOIS-GOURLET-Projet_Python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04.01.2021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GATINOIS-GOURLET-Projet_Python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04.01.2021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GATINOIS-GOURLET-Projet_Python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04.01.2021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GATINOIS-GOURLET-Projet_Python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04.01.2021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GATINOIS-GOURLET-Projet_Python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04.01.2021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GATINOIS-GOURLET-Projet_Python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Online+News+Popularit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29766" y="1146412"/>
            <a:ext cx="9014348" cy="2402006"/>
          </a:xfrm>
        </p:spPr>
        <p:txBody>
          <a:bodyPr anchor="b">
            <a:normAutofit/>
          </a:bodyPr>
          <a:lstStyle/>
          <a:p>
            <a:pPr algn="l"/>
            <a:r>
              <a:rPr lang="de-DE" sz="4800">
                <a:cs typeface="Calibri Light"/>
              </a:rPr>
              <a:t>Python for Data Analysis</a:t>
            </a:r>
            <a:endParaRPr lang="de-DE" sz="48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29765" y="4892722"/>
            <a:ext cx="6387155" cy="1078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de-DE">
                <a:solidFill>
                  <a:srgbClr val="FFFFFF"/>
                </a:solidFill>
                <a:cs typeface="Calibri"/>
              </a:rPr>
              <a:t>Marion GATINOIS et Katell GOURLET</a:t>
            </a:r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F26A8B-4188-4AA0-A093-5ACA3E4F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84248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GATINOIS-GOURLET-Projet_Python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CF7C41-E2BA-4C88-8713-087C1DF0C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46837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C6CCC6-2BE5-4E42-96A4-D1E8E81A3D8E}" type="slidenum">
              <a:rPr lang="de-DE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fr-FR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21BA73A-105D-4D9F-9775-FD4B34614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2" y="717779"/>
            <a:ext cx="9688296" cy="950242"/>
          </a:xfrm>
        </p:spPr>
        <p:txBody>
          <a:bodyPr anchor="b">
            <a:normAutofit/>
          </a:bodyPr>
          <a:lstStyle/>
          <a:p>
            <a:r>
              <a:rPr lang="fr-FR" sz="4000" dirty="0">
                <a:ea typeface="+mj-lt"/>
                <a:cs typeface="+mj-lt"/>
              </a:rPr>
              <a:t>Data </a:t>
            </a:r>
            <a:r>
              <a:rPr lang="fr-FR" sz="4000" dirty="0" err="1">
                <a:ea typeface="+mj-lt"/>
                <a:cs typeface="+mj-lt"/>
              </a:rPr>
              <a:t>Modelization</a:t>
            </a:r>
            <a:endParaRPr lang="fr-FR" sz="4000" dirty="0">
              <a:ea typeface="+mj-lt"/>
              <a:cs typeface="+mj-lt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82B8F6A-9A18-4F13-A5A1-E2EE8433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7726" y="1983972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GATINOIS-GOURLET-Projet_Python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1E60D8-0708-4F2C-A52A-665C1D7B2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166534"/>
            <a:ext cx="9688296" cy="431362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, the last columns share is our target columns.  So, we will separate the target and the features.</a:t>
            </a:r>
          </a:p>
          <a:p>
            <a:pPr marL="0" indent="0">
              <a:buNone/>
            </a:pPr>
            <a:r>
              <a:rPr lang="en-GB" sz="2000" dirty="0">
                <a:cs typeface="Calibri"/>
              </a:rPr>
              <a:t>We can then calculate of the accuracy of the prediction on the column "shares" : </a:t>
            </a: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This accuracy in% means that depending on a value (average, median), if the value obtained is greater than this value, then there is this % that the prediction "popular" is true .</a:t>
            </a:r>
            <a:endParaRPr lang="en-GB" sz="2000" dirty="0">
              <a:cs typeface="Calibri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2FF184-8735-49B5-9EAC-A856D6C7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C6CCC6-2BE5-4E42-96A4-D1E8E81A3D8E}" type="slidenum">
              <a:rPr lang="de-DE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fr-FR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083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21BA73A-105D-4D9F-9775-FD4B34614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fr-FR" sz="3700">
                <a:ea typeface="+mj-lt"/>
                <a:cs typeface="+mj-lt"/>
              </a:rPr>
              <a:t>Data Modelization :</a:t>
            </a:r>
            <a:br>
              <a:rPr lang="fr-FR" sz="3700">
                <a:ea typeface="+mj-lt"/>
                <a:cs typeface="+mj-lt"/>
              </a:rPr>
            </a:br>
            <a:r>
              <a:rPr lang="en-GB" sz="3700">
                <a:cs typeface="Calibri"/>
              </a:rPr>
              <a:t>Calculation of the accuracy on the column "shares"</a:t>
            </a:r>
            <a:endParaRPr lang="fr-FR" sz="3700">
              <a:ea typeface="+mj-lt"/>
              <a:cs typeface="+mj-lt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E9967EA-A753-4816-ABE0-BCB89F79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7726" y="1983972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GATINOIS-GOURLET-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Projet_Python</a:t>
            </a: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1E60D8-0708-4F2C-A52A-665C1D7B2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50" y="2374166"/>
            <a:ext cx="10520737" cy="379745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1900" b="1" dirty="0">
                <a:ea typeface="+mn-lt"/>
                <a:cs typeface="+mn-lt"/>
              </a:rPr>
              <a:t>1 ) Regression</a:t>
            </a:r>
            <a:endParaRPr lang="en-GB" sz="19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900" dirty="0">
                <a:ea typeface="+mn-lt"/>
                <a:cs typeface="+mn-lt"/>
              </a:rPr>
              <a:t>We use regression here, rather than classification, because we want to know the exact number of shares.</a:t>
            </a:r>
          </a:p>
          <a:p>
            <a:pPr marL="0" indent="0">
              <a:buNone/>
            </a:pPr>
            <a:r>
              <a:rPr lang="en-GB" sz="1900" dirty="0">
                <a:ea typeface="+mn-lt"/>
                <a:cs typeface="+mn-lt"/>
              </a:rPr>
              <a:t>So, we try to use  A)the random Forest regression and B)the logistic regression.</a:t>
            </a:r>
          </a:p>
          <a:p>
            <a:pPr marL="0" indent="0">
              <a:buNone/>
            </a:pPr>
            <a:endParaRPr lang="en-GB" sz="19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900" dirty="0">
                <a:ea typeface="+mn-lt"/>
                <a:cs typeface="+mn-lt"/>
              </a:rPr>
              <a:t>A) Using the RF regression  we obtain –95%. </a:t>
            </a:r>
          </a:p>
          <a:p>
            <a:pPr marL="0" indent="0">
              <a:buNone/>
            </a:pPr>
            <a:r>
              <a:rPr lang="en-GB" sz="1900" dirty="0">
                <a:ea typeface="+mn-lt"/>
                <a:cs typeface="+mn-lt"/>
              </a:rPr>
              <a:t>B) Using the logistic regression we obtain 79,4% for the train dataset and 79.6 for the test dataset.</a:t>
            </a:r>
            <a:endParaRPr lang="en-GB" sz="1900" dirty="0">
              <a:cs typeface="Calibri"/>
            </a:endParaRPr>
          </a:p>
          <a:p>
            <a:pPr marL="0" indent="0">
              <a:buNone/>
            </a:pPr>
            <a:endParaRPr lang="en-GB" sz="19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900" dirty="0">
                <a:ea typeface="+mn-lt"/>
                <a:cs typeface="+mn-lt"/>
              </a:rPr>
              <a:t>This value of RF regression is impossible, so we try another regression method : the logistic regression. </a:t>
            </a:r>
            <a:endParaRPr lang="en-GB" sz="1900" dirty="0">
              <a:cs typeface="Calibri"/>
            </a:endParaRPr>
          </a:p>
          <a:p>
            <a:pPr marL="0" indent="0">
              <a:buNone/>
            </a:pPr>
            <a:r>
              <a:rPr lang="en-GB" sz="1900" dirty="0">
                <a:ea typeface="+mn-lt"/>
                <a:cs typeface="+mn-lt"/>
              </a:rPr>
              <a:t>We then obtain a very correct value and we compare the result of the values of the 2 datasets which are very similar. We then keep this very satisfactory result. 80% of good predictions.</a:t>
            </a:r>
            <a:endParaRPr lang="en-GB" sz="1900" dirty="0"/>
          </a:p>
          <a:p>
            <a:pPr marL="0" indent="0">
              <a:buNone/>
            </a:pPr>
            <a:endParaRPr lang="en-GB" sz="19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19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19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1900" dirty="0">
              <a:ea typeface="+mn-lt"/>
              <a:cs typeface="+mn-lt"/>
            </a:endParaRPr>
          </a:p>
          <a:p>
            <a:endParaRPr lang="en-GB" sz="19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1900" dirty="0">
              <a:ea typeface="+mn-lt"/>
              <a:cs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1AD5EF-9422-4F48-9858-D7BF6A4E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C6CCC6-2BE5-4E42-96A4-D1E8E81A3D8E}" type="slidenum">
              <a:rPr lang="de-DE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fr-FR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06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21BA73A-105D-4D9F-9775-FD4B34614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945" y="510982"/>
            <a:ext cx="9688296" cy="1642969"/>
          </a:xfrm>
        </p:spPr>
        <p:txBody>
          <a:bodyPr anchor="b">
            <a:normAutofit/>
          </a:bodyPr>
          <a:lstStyle/>
          <a:p>
            <a:r>
              <a:rPr lang="fr-FR" sz="3700" dirty="0">
                <a:ea typeface="+mj-lt"/>
                <a:cs typeface="+mj-lt"/>
              </a:rPr>
              <a:t>Data </a:t>
            </a:r>
            <a:r>
              <a:rPr lang="fr-FR" sz="3700" dirty="0" err="1">
                <a:ea typeface="+mj-lt"/>
                <a:cs typeface="+mj-lt"/>
              </a:rPr>
              <a:t>Modelization</a:t>
            </a:r>
            <a:r>
              <a:rPr lang="fr-FR" sz="3700" dirty="0">
                <a:ea typeface="+mj-lt"/>
                <a:cs typeface="+mj-lt"/>
              </a:rPr>
              <a:t> :</a:t>
            </a:r>
            <a:br>
              <a:rPr lang="fr-FR" sz="3700" dirty="0">
                <a:ea typeface="+mj-lt"/>
                <a:cs typeface="+mj-lt"/>
              </a:rPr>
            </a:br>
            <a:r>
              <a:rPr lang="en-GB" sz="3700" dirty="0">
                <a:cs typeface="Calibri"/>
              </a:rPr>
              <a:t>Calculation of the accuracy on the column "shares"</a:t>
            </a:r>
            <a:endParaRPr lang="fr-FR" sz="3700" dirty="0">
              <a:ea typeface="+mj-lt"/>
              <a:cs typeface="+mj-lt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EE5F0A-C82D-4203-8065-52A8478AB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7726" y="1983972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GATINOIS-GOURLET-Projet_Python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1E60D8-0708-4F2C-A52A-665C1D7B2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899" y="2363235"/>
            <a:ext cx="10346077" cy="382827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GB" sz="2000" b="1" dirty="0">
                <a:ea typeface="+mn-lt"/>
                <a:cs typeface="+mn-lt"/>
              </a:rPr>
              <a:t>2) Classification</a:t>
            </a:r>
          </a:p>
          <a:p>
            <a:pPr marL="0" indent="0">
              <a:buNone/>
            </a:pPr>
            <a:endParaRPr lang="en-GB" sz="20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Here, we use classification rather than regression, because we want to know if there is success or not (popular or unpopular), not the exact number of shares. </a:t>
            </a: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So, we use the random forest classification. We try using A) the mean and B) the median</a:t>
            </a: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A) Using the mean ( that is 3395) we obtain 79 %  </a:t>
            </a: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B) Using the median (that is 1400) we obtain 65 % </a:t>
            </a:r>
            <a:endParaRPr lang="en-GB" sz="2000" dirty="0">
              <a:cs typeface="Calibri" panose="020F0502020204030204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The difference is quite big because there is a big difference between the mean and the median and it is therefore observed that using an average, the prediction is more precise.</a:t>
            </a:r>
          </a:p>
          <a:p>
            <a:endParaRPr lang="en-GB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1400" dirty="0">
              <a:ea typeface="+mn-lt"/>
              <a:cs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3BBA06-DFF0-4494-9E78-C13AF2BF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C6CCC6-2BE5-4E42-96A4-D1E8E81A3D8E}" type="slidenum">
              <a:rPr lang="de-DE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fr-FR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049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725DB-DEC9-45BE-9BD2-319654206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079" y="421241"/>
            <a:ext cx="9688296" cy="665511"/>
          </a:xfrm>
        </p:spPr>
        <p:txBody>
          <a:bodyPr anchor="b">
            <a:normAutofit/>
          </a:bodyPr>
          <a:lstStyle/>
          <a:p>
            <a:r>
              <a:rPr lang="fr-FR" sz="4000" dirty="0"/>
              <a:t>Flask API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D271946-4E0A-4A3E-B7A4-19841DF3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7726" y="1983972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GATINOIS-GOURLET-Projet_Python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1A004-B62B-40C1-81AE-EE557AB9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C6CCC6-2BE5-4E42-96A4-D1E8E81A3D8E}" type="slidenum">
              <a:rPr lang="de-DE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fr-FR" sz="1100">
              <a:solidFill>
                <a:srgbClr val="FFFFFF"/>
              </a:solidFill>
            </a:endParaRP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89355E6-9318-4507-8FCE-326201A4E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04003"/>
            <a:ext cx="10515600" cy="6655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Here is the display of or flask API with the classification </a:t>
            </a:r>
            <a:r>
              <a:rPr lang="en-GB" dirty="0" err="1"/>
              <a:t>modelization</a:t>
            </a:r>
            <a:r>
              <a:rPr lang="en-GB" dirty="0"/>
              <a:t>. Try your article ! Be aware that after you click on the submit button, the model take a few minute to give you result.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E808159-3A19-4772-B013-5A96C5CBC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79" y="1201173"/>
            <a:ext cx="10407721" cy="47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03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725DB-DEC9-45BE-9BD2-319654206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78" y="462337"/>
            <a:ext cx="9688296" cy="778527"/>
          </a:xfrm>
        </p:spPr>
        <p:txBody>
          <a:bodyPr anchor="b">
            <a:normAutofit/>
          </a:bodyPr>
          <a:lstStyle/>
          <a:p>
            <a:r>
              <a:rPr lang="fr-FR" sz="4000" dirty="0"/>
              <a:t>Flask API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D271946-4E0A-4A3E-B7A4-19841DF3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7726" y="1983972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GATINOIS-GOURLET-Projet_Python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4287F1-BF90-489E-ADBB-8C77EA003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478" y="1360171"/>
            <a:ext cx="9688296" cy="34543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dirty="0">
                <a:cs typeface="Calibri"/>
              </a:rPr>
              <a:t>Here is some example of the result for success or failure according to the answer given:</a:t>
            </a:r>
          </a:p>
          <a:p>
            <a:pPr marL="0" indent="0">
              <a:buNone/>
            </a:pPr>
            <a:r>
              <a:rPr lang="en-GB" sz="2000" dirty="0">
                <a:cs typeface="Calibri"/>
              </a:rPr>
              <a:t>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1A004-B62B-40C1-81AE-EE557AB9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C6CCC6-2BE5-4E42-96A4-D1E8E81A3D8E}" type="slidenum">
              <a:rPr lang="de-DE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fr-FR" sz="1100">
              <a:solidFill>
                <a:srgbClr val="FFFFFF"/>
              </a:solidFill>
            </a:endParaRP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5CC2EAE3-267E-41E5-A3F3-97EE7A1DE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78" y="2054268"/>
            <a:ext cx="9372678" cy="2066164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397897-76A5-4642-9A49-057E3CC4E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78" y="4500427"/>
            <a:ext cx="9124003" cy="213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94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FC725DB-DEC9-45BE-9BD2-319654206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601106"/>
            <a:ext cx="9688296" cy="768253"/>
          </a:xfrm>
        </p:spPr>
        <p:txBody>
          <a:bodyPr anchor="b">
            <a:normAutofit/>
          </a:bodyPr>
          <a:lstStyle/>
          <a:p>
            <a:r>
              <a:rPr lang="fr-FR" sz="4000" dirty="0"/>
              <a:t>Conclusion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D271946-4E0A-4A3E-B7A4-19841DF3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7726" y="1983972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GATINOIS-GOURLET-Projet_Python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4287F1-BF90-489E-ADBB-8C77EA003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 dirty="0" err="1"/>
              <a:t>We</a:t>
            </a:r>
            <a:r>
              <a:rPr lang="fr-FR" sz="2000" dirty="0"/>
              <a:t> can observe </a:t>
            </a:r>
            <a:r>
              <a:rPr lang="fr-FR" sz="2000" dirty="0" err="1"/>
              <a:t>that</a:t>
            </a:r>
            <a:r>
              <a:rPr lang="fr-FR" sz="2000" dirty="0"/>
              <a:t> classification have </a:t>
            </a:r>
            <a:r>
              <a:rPr lang="fr-FR" sz="2000" dirty="0" err="1"/>
              <a:t>better</a:t>
            </a:r>
            <a:r>
              <a:rPr lang="fr-FR" sz="2000" dirty="0"/>
              <a:t> </a:t>
            </a:r>
            <a:r>
              <a:rPr lang="fr-FR" sz="2000" dirty="0" err="1"/>
              <a:t>results</a:t>
            </a:r>
            <a:r>
              <a:rPr lang="fr-FR" sz="2000" dirty="0"/>
              <a:t>.</a:t>
            </a:r>
          </a:p>
          <a:p>
            <a:pPr marL="0" indent="0">
              <a:buNone/>
            </a:pPr>
            <a:endParaRPr lang="fr-FR" sz="2000" dirty="0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1A004-B62B-40C1-81AE-EE557AB9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C6CCC6-2BE5-4E42-96A4-D1E8E81A3D8E}" type="slidenum">
              <a:rPr lang="de-DE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fr-FR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97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F6D218-9302-4C3E-AE35-26E50F188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fr-FR" sz="4000">
                <a:cs typeface="Calibri Light"/>
              </a:rPr>
              <a:t>Sommaire</a:t>
            </a:r>
            <a:endParaRPr lang="fr-FR" sz="40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E4D642-452A-488A-AE57-E3FFC46FA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dirty="0">
                <a:cs typeface="Calibri"/>
              </a:rPr>
              <a:t>Explanation</a:t>
            </a:r>
            <a:r>
              <a:rPr lang="fr-FR" sz="2000" dirty="0">
                <a:cs typeface="Calibri"/>
              </a:rPr>
              <a:t> of the </a:t>
            </a:r>
            <a:r>
              <a:rPr lang="fr-FR" sz="2000" dirty="0" err="1">
                <a:cs typeface="Calibri"/>
              </a:rPr>
              <a:t>problem</a:t>
            </a:r>
            <a:endParaRPr lang="fr-FR" sz="2000" dirty="0">
              <a:cs typeface="Calibri"/>
            </a:endParaRPr>
          </a:p>
          <a:p>
            <a:r>
              <a:rPr lang="fr-FR" sz="2000" dirty="0">
                <a:cs typeface="Calibri"/>
              </a:rPr>
              <a:t>Data </a:t>
            </a:r>
            <a:r>
              <a:rPr lang="fr-FR" sz="2000" dirty="0" err="1">
                <a:cs typeface="Calibri"/>
              </a:rPr>
              <a:t>Visualization</a:t>
            </a:r>
            <a:endParaRPr lang="fr-FR" sz="2000" dirty="0">
              <a:cs typeface="Calibri"/>
            </a:endParaRPr>
          </a:p>
          <a:p>
            <a:r>
              <a:rPr lang="fr-FR" sz="2000" dirty="0">
                <a:cs typeface="Calibri"/>
              </a:rPr>
              <a:t>Data </a:t>
            </a:r>
            <a:r>
              <a:rPr lang="fr-FR" sz="2000" dirty="0" err="1">
                <a:cs typeface="Calibri"/>
              </a:rPr>
              <a:t>Modelization</a:t>
            </a:r>
            <a:endParaRPr lang="fr-FR" sz="2000" dirty="0">
              <a:cs typeface="Calibri"/>
            </a:endParaRPr>
          </a:p>
          <a:p>
            <a:r>
              <a:rPr lang="fr-FR" sz="2000" dirty="0">
                <a:cs typeface="Calibri"/>
              </a:rPr>
              <a:t>API</a:t>
            </a:r>
          </a:p>
          <a:p>
            <a:r>
              <a:rPr lang="fr-FR" sz="2000" dirty="0">
                <a:cs typeface="Calibri"/>
              </a:rPr>
              <a:t>Conclusion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4945C5-C27F-4351-BC8A-EFF9F4148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6914D7-EB28-4178-8929-4B0870280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GATINOIS-GOURLET-Projet_Python</a:t>
            </a:r>
          </a:p>
        </p:txBody>
      </p:sp>
    </p:spTree>
    <p:extLst>
      <p:ext uri="{BB962C8B-B14F-4D97-AF65-F5344CB8AC3E}">
        <p14:creationId xmlns:p14="http://schemas.microsoft.com/office/powerpoint/2010/main" val="338927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CE7A19-0276-4C06-A3D1-D5B4F184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3400">
                <a:solidFill>
                  <a:srgbClr val="FFFFFF"/>
                </a:solidFill>
                <a:cs typeface="Calibri"/>
              </a:rPr>
              <a:t>Explanation</a:t>
            </a:r>
            <a:r>
              <a:rPr lang="fr-FR" sz="3400">
                <a:solidFill>
                  <a:srgbClr val="FFFFFF"/>
                </a:solidFill>
                <a:cs typeface="Calibri"/>
              </a:rPr>
              <a:t> of the </a:t>
            </a:r>
            <a:r>
              <a:rPr lang="fr-FR" sz="3400" err="1">
                <a:solidFill>
                  <a:srgbClr val="FFFFFF"/>
                </a:solidFill>
                <a:cs typeface="Calibri"/>
              </a:rPr>
              <a:t>problem</a:t>
            </a:r>
            <a:endParaRPr lang="fr-FR" sz="3400" err="1">
              <a:cs typeface="Calibri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1EAC08-5120-4E1F-AF68-D22F6B66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041" y="1902561"/>
            <a:ext cx="10871978" cy="44849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1900" dirty="0" err="1"/>
              <a:t>We</a:t>
            </a:r>
            <a:r>
              <a:rPr lang="fr-FR" sz="1900" dirty="0"/>
              <a:t> chose to </a:t>
            </a:r>
            <a:r>
              <a:rPr lang="fr-FR" sz="1900" dirty="0" err="1"/>
              <a:t>used</a:t>
            </a:r>
            <a:r>
              <a:rPr lang="fr-FR" sz="1900" dirty="0"/>
              <a:t> the </a:t>
            </a:r>
            <a:r>
              <a:rPr lang="fr-FR" sz="1900" dirty="0" err="1"/>
              <a:t>folowing</a:t>
            </a:r>
            <a:r>
              <a:rPr lang="fr-FR" sz="1900" dirty="0"/>
              <a:t> data set for </a:t>
            </a:r>
            <a:r>
              <a:rPr lang="fr-FR" sz="1900" dirty="0" err="1"/>
              <a:t>this</a:t>
            </a:r>
            <a:r>
              <a:rPr lang="fr-FR" sz="1900" dirty="0"/>
              <a:t> projet : </a:t>
            </a:r>
            <a:r>
              <a:rPr lang="fr-FR" sz="1900" dirty="0">
                <a:hlinkClick r:id="rId2"/>
              </a:rPr>
              <a:t>https://archive.ics.uci.edu/ml/datasets/Online+News+Popularity</a:t>
            </a:r>
            <a:endParaRPr lang="fr-FR" sz="1900" dirty="0">
              <a:cs typeface="Calibri" panose="020F0502020204030204"/>
            </a:endParaRPr>
          </a:p>
          <a:p>
            <a:endParaRPr lang="fr-FR" sz="1900" dirty="0">
              <a:cs typeface="Calibri" panose="020F0502020204030204"/>
            </a:endParaRPr>
          </a:p>
          <a:p>
            <a:r>
              <a:rPr lang="fr-FR" sz="1900" dirty="0">
                <a:cs typeface="Calibri" panose="020F0502020204030204"/>
              </a:rPr>
              <a:t>This data set have </a:t>
            </a:r>
            <a:r>
              <a:rPr lang="en-US" sz="1900" dirty="0">
                <a:cs typeface="Calibri" panose="020F0502020204030204"/>
              </a:rPr>
              <a:t>39797 instances with 58 predictive attributes and 1 goal field with is the number of shares for a given article.</a:t>
            </a:r>
          </a:p>
          <a:p>
            <a:r>
              <a:rPr lang="en-US" sz="1900" dirty="0">
                <a:cs typeface="Calibri" panose="020F0502020204030204"/>
              </a:rPr>
              <a:t>The statistic of this data set are about articles that were published by Mashable.</a:t>
            </a:r>
          </a:p>
          <a:p>
            <a:r>
              <a:rPr lang="en-US" sz="1900" dirty="0">
                <a:cs typeface="Calibri" panose="020F0502020204030204"/>
              </a:rPr>
              <a:t>The predictive attributes describe the articles shape, published date, content…</a:t>
            </a:r>
            <a:endParaRPr lang="fr-FR" sz="1900" dirty="0">
              <a:cs typeface="Calibri" panose="020F0502020204030204"/>
            </a:endParaRPr>
          </a:p>
          <a:p>
            <a:endParaRPr lang="fr-FR" sz="1900" dirty="0">
              <a:cs typeface="Calibri" panose="020F0502020204030204"/>
            </a:endParaRPr>
          </a:p>
          <a:p>
            <a:r>
              <a:rPr lang="fr-FR" sz="1900" b="1" dirty="0">
                <a:ea typeface="+mn-lt"/>
                <a:cs typeface="+mn-lt"/>
              </a:rPr>
              <a:t>Objective</a:t>
            </a:r>
            <a:r>
              <a:rPr lang="fr-FR" sz="1900" dirty="0">
                <a:ea typeface="+mn-lt"/>
                <a:cs typeface="+mn-lt"/>
              </a:rPr>
              <a:t>: </a:t>
            </a:r>
            <a:endParaRPr lang="fr-FR" sz="1900" dirty="0">
              <a:cs typeface="Calibri" panose="020F0502020204030204"/>
            </a:endParaRPr>
          </a:p>
          <a:p>
            <a:pPr marL="0" indent="0">
              <a:buNone/>
            </a:pPr>
            <a:r>
              <a:rPr lang="fr-FR" sz="1900" dirty="0">
                <a:ea typeface="+mn-lt"/>
                <a:cs typeface="+mn-lt"/>
              </a:rPr>
              <a:t> </a:t>
            </a:r>
            <a:r>
              <a:rPr lang="fr-FR" sz="1900" dirty="0" err="1">
                <a:ea typeface="+mn-lt"/>
                <a:cs typeface="+mn-lt"/>
              </a:rPr>
              <a:t>Find</a:t>
            </a:r>
            <a:r>
              <a:rPr lang="fr-FR" sz="1900" dirty="0">
                <a:ea typeface="+mn-lt"/>
                <a:cs typeface="+mn-lt"/>
              </a:rPr>
              <a:t> if the article </a:t>
            </a:r>
            <a:r>
              <a:rPr lang="fr-FR" sz="1900" dirty="0" err="1">
                <a:ea typeface="+mn-lt"/>
                <a:cs typeface="+mn-lt"/>
              </a:rPr>
              <a:t>is</a:t>
            </a:r>
            <a:r>
              <a:rPr lang="fr-FR" sz="1900" dirty="0">
                <a:ea typeface="+mn-lt"/>
                <a:cs typeface="+mn-lt"/>
              </a:rPr>
              <a:t> </a:t>
            </a:r>
            <a:r>
              <a:rPr lang="fr-FR" sz="1900" dirty="0" err="1">
                <a:ea typeface="+mn-lt"/>
                <a:cs typeface="+mn-lt"/>
              </a:rPr>
              <a:t>popular</a:t>
            </a:r>
            <a:r>
              <a:rPr lang="fr-FR" sz="1900" dirty="0">
                <a:ea typeface="+mn-lt"/>
                <a:cs typeface="+mn-lt"/>
              </a:rPr>
              <a:t> or </a:t>
            </a:r>
            <a:r>
              <a:rPr lang="fr-FR" sz="1900" dirty="0" err="1">
                <a:ea typeface="+mn-lt"/>
                <a:cs typeface="+mn-lt"/>
              </a:rPr>
              <a:t>unpopular</a:t>
            </a:r>
            <a:r>
              <a:rPr lang="fr-FR" sz="1900" dirty="0">
                <a:ea typeface="+mn-lt"/>
                <a:cs typeface="+mn-lt"/>
              </a:rPr>
              <a:t> </a:t>
            </a:r>
            <a:r>
              <a:rPr lang="fr-FR" sz="1900" dirty="0" err="1">
                <a:ea typeface="+mn-lt"/>
                <a:cs typeface="+mn-lt"/>
              </a:rPr>
              <a:t>using</a:t>
            </a:r>
            <a:r>
              <a:rPr lang="fr-FR" sz="1900" dirty="0">
                <a:ea typeface="+mn-lt"/>
                <a:cs typeface="+mn-lt"/>
              </a:rPr>
              <a:t> a </a:t>
            </a:r>
            <a:r>
              <a:rPr lang="fr-FR" sz="1900" dirty="0" err="1">
                <a:ea typeface="+mn-lt"/>
                <a:cs typeface="+mn-lt"/>
              </a:rPr>
              <a:t>decision</a:t>
            </a:r>
            <a:r>
              <a:rPr lang="fr-FR" sz="1900" dirty="0">
                <a:ea typeface="+mn-lt"/>
                <a:cs typeface="+mn-lt"/>
              </a:rPr>
              <a:t> </a:t>
            </a:r>
            <a:r>
              <a:rPr lang="fr-FR" sz="1900" dirty="0" err="1">
                <a:ea typeface="+mn-lt"/>
                <a:cs typeface="+mn-lt"/>
              </a:rPr>
              <a:t>threshold</a:t>
            </a:r>
            <a:r>
              <a:rPr lang="fr-FR" sz="1900" dirty="0">
                <a:ea typeface="+mn-lt"/>
                <a:cs typeface="+mn-lt"/>
              </a:rPr>
              <a:t>, </a:t>
            </a:r>
            <a:r>
              <a:rPr lang="fr-FR" sz="1900" dirty="0" err="1">
                <a:ea typeface="+mn-lt"/>
                <a:cs typeface="+mn-lt"/>
              </a:rPr>
              <a:t>that</a:t>
            </a:r>
            <a:r>
              <a:rPr lang="fr-FR" sz="1900" dirty="0">
                <a:ea typeface="+mn-lt"/>
                <a:cs typeface="+mn-lt"/>
              </a:rPr>
              <a:t> </a:t>
            </a:r>
            <a:r>
              <a:rPr lang="fr-FR" sz="1900" dirty="0" err="1">
                <a:ea typeface="+mn-lt"/>
                <a:cs typeface="+mn-lt"/>
              </a:rPr>
              <a:t>we</a:t>
            </a:r>
            <a:r>
              <a:rPr lang="fr-FR" sz="1900" dirty="0">
                <a:ea typeface="+mn-lt"/>
                <a:cs typeface="+mn-lt"/>
              </a:rPr>
              <a:t> </a:t>
            </a:r>
            <a:r>
              <a:rPr lang="fr-FR" sz="1900" dirty="0" err="1">
                <a:ea typeface="+mn-lt"/>
                <a:cs typeface="+mn-lt"/>
              </a:rPr>
              <a:t>will</a:t>
            </a:r>
            <a:r>
              <a:rPr lang="fr-FR" sz="1900" dirty="0">
                <a:ea typeface="+mn-lt"/>
                <a:cs typeface="+mn-lt"/>
              </a:rPr>
              <a:t> </a:t>
            </a:r>
            <a:r>
              <a:rPr lang="fr-FR" sz="1900" dirty="0" err="1">
                <a:ea typeface="+mn-lt"/>
                <a:cs typeface="+mn-lt"/>
              </a:rPr>
              <a:t>define</a:t>
            </a:r>
            <a:r>
              <a:rPr lang="fr-FR" sz="1900" dirty="0">
                <a:ea typeface="+mn-lt"/>
                <a:cs typeface="+mn-lt"/>
              </a:rPr>
              <a:t>.</a:t>
            </a:r>
            <a:endParaRPr lang="fr-FR" sz="19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42A0D2-E90C-407C-B339-5533749E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E076CD0-BA16-425D-90B4-1CC37F4BF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GATINOIS-GOURLET-Projet_Python</a:t>
            </a:r>
          </a:p>
        </p:txBody>
      </p:sp>
    </p:spTree>
    <p:extLst>
      <p:ext uri="{BB962C8B-B14F-4D97-AF65-F5344CB8AC3E}">
        <p14:creationId xmlns:p14="http://schemas.microsoft.com/office/powerpoint/2010/main" val="419382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21BA73A-105D-4D9F-9775-FD4B34614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2" y="717779"/>
            <a:ext cx="9688296" cy="950242"/>
          </a:xfrm>
        </p:spPr>
        <p:txBody>
          <a:bodyPr anchor="b">
            <a:normAutofit/>
          </a:bodyPr>
          <a:lstStyle/>
          <a:p>
            <a:r>
              <a:rPr lang="fr-FR" sz="4000" dirty="0">
                <a:ea typeface="+mj-lt"/>
                <a:cs typeface="+mj-lt"/>
              </a:rPr>
              <a:t>Data </a:t>
            </a:r>
            <a:r>
              <a:rPr lang="fr-FR" sz="4000" dirty="0" err="1">
                <a:ea typeface="+mj-lt"/>
                <a:cs typeface="+mj-lt"/>
              </a:rPr>
              <a:t>Preparation</a:t>
            </a:r>
            <a:endParaRPr lang="fr-FR" sz="4000" dirty="0">
              <a:ea typeface="+mj-lt"/>
              <a:cs typeface="+mj-lt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82B8F6A-9A18-4F13-A5A1-E2EE8433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7726" y="1983972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GATINOIS-GOURLET-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Projet_Python</a:t>
            </a: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1E60D8-0708-4F2C-A52A-665C1D7B2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166534"/>
            <a:ext cx="9688296" cy="431362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We will not use all the columns for our visualisation or our </a:t>
            </a:r>
            <a:r>
              <a:rPr lang="en-GB" sz="2000" dirty="0" err="1">
                <a:ea typeface="+mn-lt"/>
                <a:cs typeface="+mn-lt"/>
              </a:rPr>
              <a:t>modelization</a:t>
            </a:r>
            <a:r>
              <a:rPr lang="en-GB" sz="2000" dirty="0">
                <a:ea typeface="+mn-lt"/>
                <a:cs typeface="+mn-lt"/>
              </a:rPr>
              <a:t> : </a:t>
            </a: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For example, the two first attribute are :</a:t>
            </a: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- url: URL of the article</a:t>
            </a: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- </a:t>
            </a:r>
            <a:r>
              <a:rPr lang="en-GB" sz="2000" dirty="0" err="1">
                <a:ea typeface="+mn-lt"/>
                <a:cs typeface="+mn-lt"/>
              </a:rPr>
              <a:t>timedelta</a:t>
            </a:r>
            <a:r>
              <a:rPr lang="en-GB" sz="2000" dirty="0">
                <a:ea typeface="+mn-lt"/>
                <a:cs typeface="+mn-lt"/>
              </a:rPr>
              <a:t>: Days between the article publication and the dataset acquisition</a:t>
            </a: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We will remove them as we won't use them for our prediction.</a:t>
            </a: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We might also remove </a:t>
            </a:r>
            <a:r>
              <a:rPr lang="en-GB" sz="2000" dirty="0" err="1">
                <a:ea typeface="+mn-lt"/>
                <a:cs typeface="+mn-lt"/>
              </a:rPr>
              <a:t>colums</a:t>
            </a:r>
            <a:r>
              <a:rPr lang="en-GB" sz="2000" dirty="0">
                <a:ea typeface="+mn-lt"/>
                <a:cs typeface="+mn-lt"/>
              </a:rPr>
              <a:t> feature that contain </a:t>
            </a:r>
            <a:r>
              <a:rPr lang="en-GB" sz="2000" dirty="0" err="1">
                <a:ea typeface="+mn-lt"/>
                <a:cs typeface="+mn-lt"/>
              </a:rPr>
              <a:t>redundance</a:t>
            </a:r>
            <a:r>
              <a:rPr lang="en-GB" sz="2000" dirty="0">
                <a:ea typeface="+mn-lt"/>
                <a:cs typeface="+mn-lt"/>
              </a:rPr>
              <a:t> feature as </a:t>
            </a:r>
            <a:r>
              <a:rPr lang="en-GB" sz="2000" dirty="0" err="1">
                <a:ea typeface="+mn-lt"/>
                <a:cs typeface="+mn-lt"/>
              </a:rPr>
              <a:t>is_weekend</a:t>
            </a:r>
            <a:r>
              <a:rPr lang="en-GB" sz="2000" dirty="0">
                <a:ea typeface="+mn-lt"/>
                <a:cs typeface="+mn-lt"/>
              </a:rPr>
              <a:t> as redundant </a:t>
            </a:r>
            <a:r>
              <a:rPr lang="en-GB" sz="2000" dirty="0" err="1">
                <a:ea typeface="+mn-lt"/>
                <a:cs typeface="+mn-lt"/>
              </a:rPr>
              <a:t>feture</a:t>
            </a:r>
            <a:r>
              <a:rPr lang="en-GB" sz="2000" dirty="0">
                <a:ea typeface="+mn-lt"/>
                <a:cs typeface="+mn-lt"/>
              </a:rPr>
              <a:t> will perturbate our </a:t>
            </a:r>
            <a:r>
              <a:rPr lang="en-GB" sz="2000" dirty="0" err="1">
                <a:ea typeface="+mn-lt"/>
                <a:cs typeface="+mn-lt"/>
              </a:rPr>
              <a:t>modelisation</a:t>
            </a:r>
            <a:r>
              <a:rPr lang="en-GB" sz="2000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However, we don’t have mission values so we won’t have to deal with incomplete data.</a:t>
            </a: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2FF184-8735-49B5-9EAC-A856D6C7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C6CCC6-2BE5-4E42-96A4-D1E8E81A3D8E}" type="slidenum">
              <a:rPr lang="de-DE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fr-FR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78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6708FAB-3898-47A9-B05A-AB9ECBD9E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9E81F6-790C-4C84-BEF2-D017470B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8" y="457201"/>
            <a:ext cx="10117810" cy="1150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Data Visualization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8229ACE-000C-4190-B539-EC1FFFE2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1287" y="1983972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GATINOIS-GOURLET-Projet_Python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94649ED-3675-4A11-8310-54A2D801330B}"/>
              </a:ext>
            </a:extLst>
          </p:cNvPr>
          <p:cNvSpPr txBox="1">
            <a:spLocks/>
          </p:cNvSpPr>
          <p:nvPr/>
        </p:nvSpPr>
        <p:spPr>
          <a:xfrm>
            <a:off x="1075780" y="1680125"/>
            <a:ext cx="6001836" cy="3632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Information contained in the dataset : </a:t>
            </a:r>
          </a:p>
          <a:p>
            <a:endParaRPr lang="en-US" sz="2000" dirty="0"/>
          </a:p>
          <a:p>
            <a:endParaRPr lang="en-US" sz="2000" dirty="0"/>
          </a:p>
          <a:p>
            <a:pPr marL="0"/>
            <a:endParaRPr lang="en-US" sz="2000" dirty="0"/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C9B848C-783B-4530-991E-00EB86759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6" t="545" r="1054" b="-1635"/>
          <a:stretch/>
        </p:blipFill>
        <p:spPr>
          <a:xfrm>
            <a:off x="1136398" y="2166534"/>
            <a:ext cx="5563142" cy="367250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E438CA0-CB4D-4C94-8C39-9C7FC9BBE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2C05E3-84E7-4957-95EF-B471CBF71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36BA71-A866-43F3-8587-15A8978B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9378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7C6CCC6-2BE5-4E42-96A4-D1E8E81A3D8E}" type="slidenum">
              <a:rPr lang="en-US" sz="11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</a:t>
            </a:fld>
            <a:endParaRPr lang="en-US" sz="11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898444C-9F25-4D3F-ABD3-E95764DB8B5A}"/>
              </a:ext>
            </a:extLst>
          </p:cNvPr>
          <p:cNvSpPr txBox="1"/>
          <p:nvPr/>
        </p:nvSpPr>
        <p:spPr>
          <a:xfrm>
            <a:off x="3126164" y="28316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>
              <a:cs typeface="Calibri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6D77EB3-1B13-4F04-B2B7-799EB49AC7E9}"/>
              </a:ext>
            </a:extLst>
          </p:cNvPr>
          <p:cNvSpPr txBox="1"/>
          <p:nvPr/>
        </p:nvSpPr>
        <p:spPr>
          <a:xfrm>
            <a:off x="6902167" y="2185693"/>
            <a:ext cx="45637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We can see here that there is only 5% of the data that have more than 10 800 share or the maximum of share is 843 300.</a:t>
            </a:r>
          </a:p>
          <a:p>
            <a:r>
              <a:rPr lang="en-GB" sz="2000" dirty="0"/>
              <a:t>There is some exceptional article that are very popular, with a different magnitude comparing to the majority of the data.</a:t>
            </a:r>
          </a:p>
          <a:p>
            <a:endParaRPr lang="en-GB" sz="2000" dirty="0"/>
          </a:p>
          <a:p>
            <a:r>
              <a:rPr lang="en-GB" sz="2000" dirty="0"/>
              <a:t>That is why, for a better display of the graph, we won’t always display those data. In the following page, you will see the difference.</a:t>
            </a:r>
          </a:p>
        </p:txBody>
      </p:sp>
    </p:spTree>
    <p:extLst>
      <p:ext uri="{BB962C8B-B14F-4D97-AF65-F5344CB8AC3E}">
        <p14:creationId xmlns:p14="http://schemas.microsoft.com/office/powerpoint/2010/main" val="154044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2">
            <a:extLst>
              <a:ext uri="{FF2B5EF4-FFF2-40B4-BE49-F238E27FC236}">
                <a16:creationId xmlns:a16="http://schemas.microsoft.com/office/drawing/2014/main" id="{46708FAB-3898-47A9-B05A-AB9ECBD9E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9E81F6-790C-4C84-BEF2-D017470B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8" y="457201"/>
            <a:ext cx="10117810" cy="1150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Data Visualization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F2E241-F2EA-4E3D-8E2F-81C7F01C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1287" y="1983972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GATINOIS-GOURLET-Projet_Python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94649ED-3675-4A11-8310-54A2D801330B}"/>
              </a:ext>
            </a:extLst>
          </p:cNvPr>
          <p:cNvSpPr txBox="1">
            <a:spLocks/>
          </p:cNvSpPr>
          <p:nvPr/>
        </p:nvSpPr>
        <p:spPr>
          <a:xfrm>
            <a:off x="1048521" y="5162461"/>
            <a:ext cx="10007081" cy="28496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/>
              <a:t>In this graph we can see that the majority of the data are concentrated </a:t>
            </a:r>
            <a:r>
              <a:rPr lang="en-GB" sz="2000" dirty="0" err="1"/>
              <a:t>arounf</a:t>
            </a:r>
            <a:r>
              <a:rPr lang="en-GB" sz="2000" dirty="0"/>
              <a:t> the median that is at 1400. The mean, that is at 3000 seems to separate the majority of the data from the data with best rate of share</a:t>
            </a:r>
          </a:p>
          <a:p>
            <a:endParaRPr lang="en-GB" sz="2000" dirty="0"/>
          </a:p>
          <a:p>
            <a:endParaRPr lang="en-GB" sz="2000" dirty="0"/>
          </a:p>
          <a:p>
            <a:pPr marL="0"/>
            <a:endParaRPr lang="en-GB" sz="2000" dirty="0"/>
          </a:p>
        </p:txBody>
      </p:sp>
      <p:pic>
        <p:nvPicPr>
          <p:cNvPr id="8" name="Image 8">
            <a:extLst>
              <a:ext uri="{FF2B5EF4-FFF2-40B4-BE49-F238E27FC236}">
                <a16:creationId xmlns:a16="http://schemas.microsoft.com/office/drawing/2014/main" id="{A5ABCBB2-0D63-4735-BD7B-794DFDC79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66" t="-273" r="398" b="272"/>
          <a:stretch/>
        </p:blipFill>
        <p:spPr>
          <a:xfrm>
            <a:off x="1136398" y="1925711"/>
            <a:ext cx="6137516" cy="3006578"/>
          </a:xfrm>
          <a:prstGeom prst="rect">
            <a:avLst/>
          </a:prstGeom>
        </p:spPr>
      </p:pic>
      <p:sp>
        <p:nvSpPr>
          <p:cNvPr id="16" name="Rectangle 14">
            <a:extLst>
              <a:ext uri="{FF2B5EF4-FFF2-40B4-BE49-F238E27FC236}">
                <a16:creationId xmlns:a16="http://schemas.microsoft.com/office/drawing/2014/main" id="{2E438CA0-CB4D-4C94-8C39-9C7FC9BBE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6B2C05E3-84E7-4957-95EF-B471CBF71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B96B05-EF55-4146-AE18-802894F5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9378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7C6CCC6-2BE5-4E42-96A4-D1E8E81A3D8E}" type="slidenum">
              <a:rPr lang="en-US" sz="1100" dirty="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6</a:t>
            </a:fld>
            <a:endParaRPr lang="en-US" sz="11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898444C-9F25-4D3F-ABD3-E95764DB8B5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>
              <a:cs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DB8B687-4F4E-4579-A146-28B83226BAEA}"/>
              </a:ext>
            </a:extLst>
          </p:cNvPr>
          <p:cNvSpPr txBox="1"/>
          <p:nvPr/>
        </p:nvSpPr>
        <p:spPr>
          <a:xfrm>
            <a:off x="7356297" y="2634495"/>
            <a:ext cx="413021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As the </a:t>
            </a:r>
            <a:r>
              <a:rPr lang="en-GB" sz="2000" dirty="0" err="1"/>
              <a:t>quantil</a:t>
            </a:r>
            <a:r>
              <a:rPr lang="en-GB" sz="2000" dirty="0"/>
              <a:t> of 0.90 is at 6200.0, we will take all the share of Y &lt; 7000 for a better display, there are almost  92% of the data. Otherwise we can't see correctly the results.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44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9E81F6-790C-4C84-BEF2-D017470B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539" y="775518"/>
            <a:ext cx="9244398" cy="7521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 Visualization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68A3AF9F-4A10-427B-99F2-83D55DE6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18342" y="2017433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GATINOIS-GOURLET-Projet_Python</a:t>
            </a:r>
          </a:p>
        </p:txBody>
      </p:sp>
      <p:pic>
        <p:nvPicPr>
          <p:cNvPr id="9" name="Image 9">
            <a:extLst>
              <a:ext uri="{FF2B5EF4-FFF2-40B4-BE49-F238E27FC236}">
                <a16:creationId xmlns:a16="http://schemas.microsoft.com/office/drawing/2014/main" id="{F4046564-8989-48B2-8EA1-76B6EB7BB3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8" t="145" r="529" b="356"/>
          <a:stretch/>
        </p:blipFill>
        <p:spPr>
          <a:xfrm>
            <a:off x="566407" y="1664138"/>
            <a:ext cx="5525797" cy="2762175"/>
          </a:xfrm>
          <a:prstGeom prst="rect">
            <a:avLst/>
          </a:prstGeom>
        </p:spPr>
      </p:pic>
      <p:pic>
        <p:nvPicPr>
          <p:cNvPr id="6" name="Image 8">
            <a:extLst>
              <a:ext uri="{FF2B5EF4-FFF2-40B4-BE49-F238E27FC236}">
                <a16:creationId xmlns:a16="http://schemas.microsoft.com/office/drawing/2014/main" id="{66E4C9AB-DDFC-4635-B498-E4CA83F5C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5" t="126" r="-192" b="379"/>
          <a:stretch/>
        </p:blipFill>
        <p:spPr>
          <a:xfrm>
            <a:off x="6260350" y="1752470"/>
            <a:ext cx="5157823" cy="2594592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94649ED-3675-4A11-8310-54A2D801330B}"/>
              </a:ext>
            </a:extLst>
          </p:cNvPr>
          <p:cNvSpPr txBox="1">
            <a:spLocks/>
          </p:cNvSpPr>
          <p:nvPr/>
        </p:nvSpPr>
        <p:spPr>
          <a:xfrm>
            <a:off x="912460" y="4651087"/>
            <a:ext cx="9160576" cy="1838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On the first box plot we use all the data. However, we can’t see anything.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On the second graph, for better display, we take 95% of the data.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Then, for Data Visualization, we should only use 90 to 95, as explain in the previous slide.</a:t>
            </a:r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pPr marL="0"/>
            <a:endParaRPr lang="en-US" sz="2000" dirty="0"/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800"/>
            <a:ext cx="4038599" cy="45677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2B20A8FA-7553-4F31-9AC7-7CB959FD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C6CCC6-2BE5-4E42-96A4-D1E8E81A3D8E}" type="slidenum">
              <a:rPr lang="en-US" sz="1100" dirty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898444C-9F25-4D3F-ABD3-E95764DB8B5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88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9E81F6-790C-4C84-BEF2-D017470B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539" y="775518"/>
            <a:ext cx="9244398" cy="7521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 Visualization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EB28F2C-0AC1-40F5-A9C4-442FC767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18342" y="2017433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GATINOIS-GOURLET-Projet_Python</a:t>
            </a:r>
          </a:p>
        </p:txBody>
      </p:sp>
      <p:pic>
        <p:nvPicPr>
          <p:cNvPr id="8" name="Image 8">
            <a:extLst>
              <a:ext uri="{FF2B5EF4-FFF2-40B4-BE49-F238E27FC236}">
                <a16:creationId xmlns:a16="http://schemas.microsoft.com/office/drawing/2014/main" id="{07CF2AC2-B1E1-48BB-93DB-4194E4C28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449" r="-457" b="8989"/>
          <a:stretch/>
        </p:blipFill>
        <p:spPr>
          <a:xfrm>
            <a:off x="1170069" y="1481976"/>
            <a:ext cx="4099694" cy="3789740"/>
          </a:xfrm>
          <a:prstGeom prst="rect">
            <a:avLst/>
          </a:prstGeom>
        </p:spPr>
      </p:pic>
      <p:pic>
        <p:nvPicPr>
          <p:cNvPr id="9" name="Image 9">
            <a:extLst>
              <a:ext uri="{FF2B5EF4-FFF2-40B4-BE49-F238E27FC236}">
                <a16:creationId xmlns:a16="http://schemas.microsoft.com/office/drawing/2014/main" id="{98A407BE-C11C-49D3-99EF-B5F5BA538F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" t="750" r="-227" b="750"/>
          <a:stretch/>
        </p:blipFill>
        <p:spPr>
          <a:xfrm>
            <a:off x="5326748" y="1402807"/>
            <a:ext cx="4193066" cy="3749006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94649ED-3675-4A11-8310-54A2D801330B}"/>
              </a:ext>
            </a:extLst>
          </p:cNvPr>
          <p:cNvSpPr txBox="1">
            <a:spLocks/>
          </p:cNvSpPr>
          <p:nvPr/>
        </p:nvSpPr>
        <p:spPr>
          <a:xfrm>
            <a:off x="1477539" y="4841266"/>
            <a:ext cx="9160576" cy="1838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000" dirty="0"/>
              <a:t>The repartition look the same between the count of published articles, it seems to not have a real impact on the shares rate.</a:t>
            </a:r>
            <a:endParaRPr lang="fr-FR" dirty="0"/>
          </a:p>
          <a:p>
            <a:endParaRPr lang="en-US" sz="2000" dirty="0"/>
          </a:p>
          <a:p>
            <a:endParaRPr lang="en-US" sz="2000" dirty="0"/>
          </a:p>
          <a:p>
            <a:pPr marL="0"/>
            <a:endParaRPr lang="en-US" sz="2000" dirty="0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800"/>
            <a:ext cx="4038599" cy="45677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C92941-0D94-4A1F-B86A-0AE938FA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C6CCC6-2BE5-4E42-96A4-D1E8E81A3D8E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898444C-9F25-4D3F-ABD3-E95764DB8B5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3382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6708FAB-3898-47A9-B05A-AB9ECBD9E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9E81F6-790C-4C84-BEF2-D017470B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8" y="457201"/>
            <a:ext cx="10117810" cy="1150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Data Visualization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6A4AE88-C5AE-44E7-88CF-9BA23DE9E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1287" y="1983972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GATINOIS-GOURLET-Projet_Python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94649ED-3675-4A11-8310-54A2D801330B}"/>
              </a:ext>
            </a:extLst>
          </p:cNvPr>
          <p:cNvSpPr txBox="1">
            <a:spLocks/>
          </p:cNvSpPr>
          <p:nvPr/>
        </p:nvSpPr>
        <p:spPr>
          <a:xfrm>
            <a:off x="1054640" y="2182442"/>
            <a:ext cx="4270018" cy="3632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We can also observe with the data visualization if data depending on something or not. </a:t>
            </a:r>
          </a:p>
          <a:p>
            <a:pPr marL="0" indent="0">
              <a:buNone/>
            </a:pPr>
            <a:r>
              <a:rPr lang="en-US" sz="2000" dirty="0"/>
              <a:t>With this correlation matrix, we can deduce that every data depends on everything.</a:t>
            </a:r>
          </a:p>
          <a:p>
            <a:pPr marL="0" indent="0">
              <a:buNone/>
            </a:pPr>
            <a:r>
              <a:rPr lang="en-US" sz="2000" dirty="0"/>
              <a:t>We can’t especially find out that 2 or 3 features influence mainly the share rate.</a:t>
            </a:r>
          </a:p>
          <a:p>
            <a:pPr marL="0" indent="0">
              <a:buNone/>
            </a:pPr>
            <a:r>
              <a:rPr lang="en-US" sz="2000" dirty="0"/>
              <a:t>We need to keep all ours features. </a:t>
            </a:r>
          </a:p>
          <a:p>
            <a:pPr marL="0"/>
            <a:endParaRPr lang="en-US" sz="2000" dirty="0"/>
          </a:p>
        </p:txBody>
      </p:sp>
      <p:pic>
        <p:nvPicPr>
          <p:cNvPr id="6" name="Image 9">
            <a:extLst>
              <a:ext uri="{FF2B5EF4-FFF2-40B4-BE49-F238E27FC236}">
                <a16:creationId xmlns:a16="http://schemas.microsoft.com/office/drawing/2014/main" id="{4B5C1DDC-A0A4-45A2-BCB8-3FB27B96D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02" r="33140"/>
          <a:stretch/>
        </p:blipFill>
        <p:spPr>
          <a:xfrm>
            <a:off x="5924916" y="1980775"/>
            <a:ext cx="5526926" cy="363289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E438CA0-CB4D-4C94-8C39-9C7FC9BBE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2C05E3-84E7-4957-95EF-B471CBF71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DC9C88-D776-4B76-9A6A-DD56D3AD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9378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7C6CCC6-2BE5-4E42-96A4-D1E8E81A3D8E}" type="slidenum">
              <a:rPr lang="en-US" sz="11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9</a:t>
            </a:fld>
            <a:endParaRPr lang="en-US" sz="11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898444C-9F25-4D3F-ABD3-E95764DB8B5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17768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BC05FCDEB3184482DFF1125DBC7A3F" ma:contentTypeVersion="9" ma:contentTypeDescription="Crée un document." ma:contentTypeScope="" ma:versionID="adc981a713cb74b9ec46f8155592e20d">
  <xsd:schema xmlns:xsd="http://www.w3.org/2001/XMLSchema" xmlns:xs="http://www.w3.org/2001/XMLSchema" xmlns:p="http://schemas.microsoft.com/office/2006/metadata/properties" xmlns:ns2="39e15a1c-105b-47a8-9541-c41db2786562" targetNamespace="http://schemas.microsoft.com/office/2006/metadata/properties" ma:root="true" ma:fieldsID="5d206bba1a54f941fb52eabe51ddfb9f" ns2:_="">
    <xsd:import namespace="39e15a1c-105b-47a8-9541-c41db27865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e15a1c-105b-47a8-9541-c41db27865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4FD28D-86D9-45B9-91C6-2DC8150EE1B0}"/>
</file>

<file path=customXml/itemProps2.xml><?xml version="1.0" encoding="utf-8"?>
<ds:datastoreItem xmlns:ds="http://schemas.openxmlformats.org/officeDocument/2006/customXml" ds:itemID="{EA4C53A1-395E-4D53-8A05-AB4B50653D81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39e15a1c-105b-47a8-9541-c41db278656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0F27236-C896-488B-BE8E-28975AD0B7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1030</Words>
  <Application>Microsoft Office PowerPoint</Application>
  <PresentationFormat>Grand écran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Python for Data Analysis</vt:lpstr>
      <vt:lpstr>Sommaire</vt:lpstr>
      <vt:lpstr>Explanation of the problem</vt:lpstr>
      <vt:lpstr>Data Preparation</vt:lpstr>
      <vt:lpstr>Data Visualization</vt:lpstr>
      <vt:lpstr>Data Visualization</vt:lpstr>
      <vt:lpstr>Data Visualization</vt:lpstr>
      <vt:lpstr>Data Visualization</vt:lpstr>
      <vt:lpstr>Data Visualization</vt:lpstr>
      <vt:lpstr>Data Modelization</vt:lpstr>
      <vt:lpstr>Data Modelization : Calculation of the accuracy on the column "shares"</vt:lpstr>
      <vt:lpstr>Data Modelization : Calculation of the accuracy on the column "shares"</vt:lpstr>
      <vt:lpstr>Flask API</vt:lpstr>
      <vt:lpstr>Flask API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katell gourlet</cp:lastModifiedBy>
  <cp:revision>1</cp:revision>
  <dcterms:created xsi:type="dcterms:W3CDTF">2020-12-09T14:32:29Z</dcterms:created>
  <dcterms:modified xsi:type="dcterms:W3CDTF">2021-01-04T18:04:44Z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0x01010076BC05FCDEB3184482DFF1125DBC7A3F</vt:lpwstr>
  </property>
</Properties>
</file>