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821D4E-EA5F-41E7-9EDE-713A021D598C}" type="datetimeFigureOut">
              <a:rPr lang="fr-FR" smtClean="0"/>
              <a:pPr/>
              <a:t>26/07/2015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5A0FD-553F-45AA-BFB4-CA0BBD0D79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2864294"/>
            <a:ext cx="6480048" cy="2301240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Hurtel</a:t>
            </a:r>
            <a:r>
              <a:rPr lang="fr-FR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Visio</a:t>
            </a:r>
            <a:endParaRPr lang="fr-FR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50" y="1071546"/>
            <a:ext cx="6480048" cy="1752600"/>
          </a:xfrm>
        </p:spPr>
        <p:txBody>
          <a:bodyPr/>
          <a:lstStyle/>
          <a:p>
            <a:r>
              <a:rPr lang="fr-FR" dirty="0" smtClean="0"/>
              <a:t>Projet Langage C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14282" y="5072074"/>
            <a:ext cx="2836710" cy="118109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Marion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Hurteau</a:t>
            </a: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fr-FR" sz="2000" baseline="0" dirty="0" smtClean="0"/>
              <a:t>César</a:t>
            </a:r>
            <a:r>
              <a:rPr lang="fr-FR" sz="2000" dirty="0" smtClean="0"/>
              <a:t> Guillotel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2CI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754" name="Picture 2" descr="https://upload.wikimedia.org/wikipedia/commons/5/55/Logo-ESG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214290"/>
            <a:ext cx="1143008" cy="775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Description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6686568" cy="4052596"/>
          </a:xfrm>
        </p:spPr>
        <p:txBody>
          <a:bodyPr>
            <a:normAutofit/>
          </a:bodyPr>
          <a:lstStyle/>
          <a:p>
            <a:endParaRPr lang="fr-FR" sz="2800" dirty="0" smtClean="0"/>
          </a:p>
          <a:p>
            <a:r>
              <a:rPr lang="fr-FR" sz="2600" dirty="0" smtClean="0"/>
              <a:t>Lecteur d’images BMP et TGA</a:t>
            </a:r>
          </a:p>
          <a:p>
            <a:r>
              <a:rPr lang="fr-FR" sz="2600" dirty="0" smtClean="0"/>
              <a:t>Conversion de formats</a:t>
            </a:r>
          </a:p>
          <a:p>
            <a:r>
              <a:rPr lang="fr-FR" sz="2600" dirty="0" smtClean="0"/>
              <a:t>Applications de filtres graphiques</a:t>
            </a:r>
          </a:p>
          <a:p>
            <a:r>
              <a:rPr lang="fr-FR" sz="2600" dirty="0" smtClean="0"/>
              <a:t>Corrections de l’image</a:t>
            </a:r>
          </a:p>
          <a:p>
            <a:r>
              <a:rPr lang="fr-FR" sz="2600" dirty="0" smtClean="0"/>
              <a:t>Fusion d’images</a:t>
            </a:r>
          </a:p>
          <a:p>
            <a:r>
              <a:rPr lang="fr-FR" sz="2600" dirty="0" smtClean="0"/>
              <a:t>Visionneuse intuitive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142984"/>
            <a:ext cx="214045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Fonctionnalités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Lecture des formats :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TGA</a:t>
            </a:r>
            <a:br>
              <a:rPr lang="fr-FR" sz="2800" dirty="0" smtClean="0"/>
            </a:br>
            <a:r>
              <a:rPr lang="fr-FR" sz="2200" dirty="0" smtClean="0"/>
              <a:t>		32 bits</a:t>
            </a:r>
            <a:br>
              <a:rPr lang="fr-FR" sz="2200" dirty="0" smtClean="0"/>
            </a:br>
            <a:r>
              <a:rPr lang="fr-FR" sz="2200" dirty="0" smtClean="0"/>
              <a:t>		24 bits</a:t>
            </a:r>
            <a:br>
              <a:rPr lang="fr-FR" sz="2200" dirty="0" smtClean="0"/>
            </a:br>
            <a:r>
              <a:rPr lang="fr-FR" sz="2200" dirty="0" smtClean="0"/>
              <a:t>		16 bits</a:t>
            </a:r>
            <a:br>
              <a:rPr lang="fr-FR" sz="2200" dirty="0" smtClean="0"/>
            </a:br>
            <a:r>
              <a:rPr lang="fr-FR" sz="2200" dirty="0" smtClean="0"/>
              <a:t>		8 bits</a:t>
            </a:r>
            <a:br>
              <a:rPr lang="fr-FR" sz="2200" dirty="0" smtClean="0"/>
            </a:br>
            <a:r>
              <a:rPr lang="fr-FR" sz="2200" dirty="0" smtClean="0"/>
              <a:t>		Compression RLE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BMP</a:t>
            </a: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/>
              <a:t>		32 bits</a:t>
            </a:r>
            <a:br>
              <a:rPr lang="fr-FR" sz="2200" dirty="0" smtClean="0"/>
            </a:br>
            <a:r>
              <a:rPr lang="fr-FR" sz="2200" dirty="0" smtClean="0"/>
              <a:t>		24 bits</a:t>
            </a:r>
            <a:br>
              <a:rPr lang="fr-FR" sz="2200" dirty="0" smtClean="0"/>
            </a:br>
            <a:r>
              <a:rPr lang="fr-FR" sz="2200" dirty="0" smtClean="0"/>
              <a:t>		8 bits</a:t>
            </a:r>
            <a:endParaRPr lang="fr-FR" sz="2800" dirty="0" smtClean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3357586" cy="359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4572008"/>
            <a:ext cx="1357322" cy="153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Fonctionnalités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Enregistrement aux formats :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TGA</a:t>
            </a:r>
            <a:br>
              <a:rPr lang="fr-FR" sz="2800" dirty="0" smtClean="0"/>
            </a:br>
            <a:r>
              <a:rPr lang="fr-FR" sz="2200" dirty="0" smtClean="0"/>
              <a:t>		32 bits</a:t>
            </a:r>
            <a:br>
              <a:rPr lang="fr-FR" sz="2200" dirty="0" smtClean="0"/>
            </a:br>
            <a:r>
              <a:rPr lang="fr-FR" sz="2200" dirty="0" smtClean="0"/>
              <a:t>		24 bits</a:t>
            </a:r>
            <a:br>
              <a:rPr lang="fr-FR" sz="2200" dirty="0" smtClean="0"/>
            </a:br>
            <a:r>
              <a:rPr lang="fr-FR" sz="2200" dirty="0" smtClean="0"/>
              <a:t>		16 bits</a:t>
            </a:r>
            <a:br>
              <a:rPr lang="fr-FR" sz="2200" dirty="0" smtClean="0"/>
            </a:br>
            <a:r>
              <a:rPr lang="fr-FR" sz="2200" dirty="0" smtClean="0"/>
              <a:t>		Compression RLE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BMP</a:t>
            </a: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 smtClean="0"/>
              <a:t>		32 bits</a:t>
            </a:r>
            <a:br>
              <a:rPr lang="fr-FR" sz="2200" dirty="0" smtClean="0"/>
            </a:br>
            <a:r>
              <a:rPr lang="fr-FR" sz="2200" dirty="0" smtClean="0"/>
              <a:t>		24 bits</a:t>
            </a:r>
            <a:endParaRPr lang="fr-FR" sz="2800" dirty="0" smtClean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785926"/>
            <a:ext cx="1928826" cy="211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500570"/>
            <a:ext cx="137302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Fonctionnalités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Filtres d’image :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Luminosité</a:t>
            </a:r>
            <a:br>
              <a:rPr lang="fr-FR" sz="2800" dirty="0" smtClean="0"/>
            </a:br>
            <a:r>
              <a:rPr lang="fr-FR" sz="2800" dirty="0" smtClean="0"/>
              <a:t>	• Contraste</a:t>
            </a:r>
            <a:br>
              <a:rPr lang="fr-FR" sz="2800" dirty="0" smtClean="0"/>
            </a:br>
            <a:r>
              <a:rPr lang="fr-FR" sz="2800" dirty="0" smtClean="0"/>
              <a:t>	• Niveau de gris</a:t>
            </a:r>
            <a:br>
              <a:rPr lang="fr-FR" sz="2800" dirty="0" smtClean="0"/>
            </a:br>
            <a:r>
              <a:rPr lang="fr-FR" sz="2800" dirty="0" smtClean="0"/>
              <a:t>	• Inversion des couleurs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3214686"/>
            <a:ext cx="219756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357298"/>
            <a:ext cx="2181229" cy="283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Fonctionnalités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Corrections d’image :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Rotation</a:t>
            </a:r>
            <a:br>
              <a:rPr lang="fr-FR" sz="2800" dirty="0" smtClean="0"/>
            </a:br>
            <a:r>
              <a:rPr lang="fr-FR" sz="2800" dirty="0" smtClean="0"/>
              <a:t>	• Miroir</a:t>
            </a:r>
            <a:br>
              <a:rPr lang="fr-FR" sz="2800" dirty="0" smtClean="0"/>
            </a:br>
            <a:r>
              <a:rPr lang="fr-FR" sz="2800" dirty="0" smtClean="0"/>
              <a:t>	• Taille</a:t>
            </a:r>
            <a:br>
              <a:rPr lang="fr-FR" sz="2800" dirty="0" smtClean="0"/>
            </a:br>
            <a:r>
              <a:rPr lang="fr-FR" sz="2800" dirty="0" smtClean="0"/>
              <a:t>	• Recadrage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28934"/>
            <a:ext cx="220613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857364"/>
            <a:ext cx="2857521" cy="23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Fonctionnalités</a:t>
            </a:r>
            <a:endParaRPr lang="fr-FR" dirty="0">
              <a:solidFill>
                <a:schemeClr val="tx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90063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Fusion d’images :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• </a:t>
            </a:r>
            <a:r>
              <a:rPr lang="fr-FR" sz="2800" dirty="0" smtClean="0"/>
              <a:t>Superposition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• </a:t>
            </a:r>
            <a:r>
              <a:rPr lang="fr-FR" sz="2800" dirty="0" smtClean="0"/>
              <a:t>Alpha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• </a:t>
            </a:r>
            <a:r>
              <a:rPr lang="fr-FR" sz="2800" dirty="0" smtClean="0"/>
              <a:t>Addition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dirty="0" smtClean="0"/>
              <a:t>• Soustraction</a:t>
            </a:r>
            <a:br>
              <a:rPr lang="fr-FR" sz="2800" dirty="0" smtClean="0"/>
            </a:br>
            <a:r>
              <a:rPr lang="fr-FR" sz="2800" dirty="0" smtClean="0"/>
              <a:t>	• Éclaircir</a:t>
            </a:r>
            <a:br>
              <a:rPr lang="fr-FR" sz="2800" dirty="0" smtClean="0"/>
            </a:br>
            <a:r>
              <a:rPr lang="fr-FR" sz="2800" dirty="0" smtClean="0"/>
              <a:t>	• Obscurcir</a:t>
            </a:r>
            <a:br>
              <a:rPr lang="fr-FR" sz="2800" dirty="0" smtClean="0"/>
            </a:br>
            <a:r>
              <a:rPr lang="fr-FR" sz="2800" dirty="0" smtClean="0"/>
              <a:t>	• Produit</a:t>
            </a:r>
            <a:br>
              <a:rPr lang="fr-FR" sz="2800" dirty="0" smtClean="0"/>
            </a:br>
            <a:r>
              <a:rPr lang="fr-FR" sz="2800" dirty="0" smtClean="0"/>
              <a:t>	• Lumière</a:t>
            </a:r>
            <a:br>
              <a:rPr lang="fr-FR" sz="2800" dirty="0" smtClean="0"/>
            </a:br>
            <a:r>
              <a:rPr lang="fr-FR" sz="2800" dirty="0" smtClean="0"/>
              <a:t>	• Densité linéaire +</a:t>
            </a:r>
            <a:endParaRPr lang="fr-F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85860"/>
            <a:ext cx="2756616" cy="201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714752"/>
            <a:ext cx="2786082" cy="204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143116"/>
            <a:ext cx="273062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500570"/>
            <a:ext cx="2786082" cy="204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</TotalTime>
  <Words>52</Words>
  <Application>Microsoft Office PowerPoint</Application>
  <PresentationFormat>Affichage à l'écran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Technique</vt:lpstr>
      <vt:lpstr>Hurtel Visio</vt:lpstr>
      <vt:lpstr>Description</vt:lpstr>
      <vt:lpstr>Fonctionnalités</vt:lpstr>
      <vt:lpstr>Fonctionnalités</vt:lpstr>
      <vt:lpstr>Fonctionnalités</vt:lpstr>
      <vt:lpstr>Fonctionnalités</vt:lpstr>
      <vt:lpstr>Fonctionnalités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Hurtel Visio</dc:title>
  <dc:creator>Cesar</dc:creator>
  <cp:lastModifiedBy>Cesar</cp:lastModifiedBy>
  <cp:revision>54</cp:revision>
  <dcterms:created xsi:type="dcterms:W3CDTF">2015-07-23T13:43:09Z</dcterms:created>
  <dcterms:modified xsi:type="dcterms:W3CDTF">2015-07-26T13:56:20Z</dcterms:modified>
</cp:coreProperties>
</file>