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3a53284c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3a53284c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3a53284c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3a53284c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3a53284c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3a53284c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3a53284c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3a53284c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3a53284c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3a53284c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3a53284c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3a53284c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3a53284c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3a53284c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Hibernate</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Presentación de Eric Moreno y Mario Guirao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Crear BDD</a:t>
            </a:r>
            <a:endParaRPr/>
          </a:p>
        </p:txBody>
      </p:sp>
      <p:sp>
        <p:nvSpPr>
          <p:cNvPr id="66" name="Google Shape;66;p1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s"/>
              <a:t>Hemos creado nuestra Base de Datos desde el XAMPP, activando el Apache y seguido el MySQL. Ahí phpMyAdmin hemos creado la BDD totalmente vacía.</a:t>
            </a:r>
            <a:endParaRPr/>
          </a:p>
        </p:txBody>
      </p:sp>
      <p:pic>
        <p:nvPicPr>
          <p:cNvPr id="67" name="Google Shape;67;p14"/>
          <p:cNvPicPr preferRelativeResize="0"/>
          <p:nvPr/>
        </p:nvPicPr>
        <p:blipFill>
          <a:blip r:embed="rId3">
            <a:alphaModFix/>
          </a:blip>
          <a:stretch>
            <a:fillRect/>
          </a:stretch>
        </p:blipFill>
        <p:spPr>
          <a:xfrm>
            <a:off x="4572000" y="555600"/>
            <a:ext cx="3498475" cy="2255700"/>
          </a:xfrm>
          <a:prstGeom prst="rect">
            <a:avLst/>
          </a:prstGeom>
          <a:noFill/>
          <a:ln>
            <a:noFill/>
          </a:ln>
        </p:spPr>
      </p:pic>
      <p:pic>
        <p:nvPicPr>
          <p:cNvPr id="68" name="Google Shape;68;p14"/>
          <p:cNvPicPr preferRelativeResize="0"/>
          <p:nvPr/>
        </p:nvPicPr>
        <p:blipFill>
          <a:blip r:embed="rId4">
            <a:alphaModFix/>
          </a:blip>
          <a:stretch>
            <a:fillRect/>
          </a:stretch>
        </p:blipFill>
        <p:spPr>
          <a:xfrm>
            <a:off x="6325575" y="2024525"/>
            <a:ext cx="2401450" cy="293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Conectar nuestro Java a la BDD</a:t>
            </a:r>
            <a:endParaRPr/>
          </a:p>
        </p:txBody>
      </p:sp>
      <p:sp>
        <p:nvSpPr>
          <p:cNvPr id="74" name="Google Shape;74;p1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s"/>
              <a:t>En el enlace de conexión solo hemos añadido el nombre nuestra BDD, y de dialecto MariaDB10Dialesct. También hemos cambiado las configuraciones adicionales para que pueda crear la tabla.</a:t>
            </a:r>
            <a:endParaRPr/>
          </a:p>
        </p:txBody>
      </p:sp>
      <p:pic>
        <p:nvPicPr>
          <p:cNvPr id="75" name="Google Shape;75;p15"/>
          <p:cNvPicPr preferRelativeResize="0"/>
          <p:nvPr/>
        </p:nvPicPr>
        <p:blipFill>
          <a:blip r:embed="rId3">
            <a:alphaModFix/>
          </a:blip>
          <a:stretch>
            <a:fillRect/>
          </a:stretch>
        </p:blipFill>
        <p:spPr>
          <a:xfrm>
            <a:off x="3119700" y="982050"/>
            <a:ext cx="4918140" cy="317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Clases</a:t>
            </a:r>
            <a:endParaRPr/>
          </a:p>
        </p:txBody>
      </p:sp>
      <p:sp>
        <p:nvSpPr>
          <p:cNvPr id="81" name="Google Shape;81;p1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s"/>
              <a:t>En este proyecto tenemos dos ejecutables, el primero es la clase “Main”, se encargará de crear la tabla en la BDD. La clase “ConsoleApp” será el responsable de manejar el CRUD (Crear, Leer, Actualizar y Borrar).</a:t>
            </a:r>
            <a:endParaRPr/>
          </a:p>
          <a:p>
            <a:pPr indent="0" lvl="0" marL="0" rtl="0" algn="l">
              <a:lnSpc>
                <a:spcPct val="150000"/>
              </a:lnSpc>
              <a:spcBef>
                <a:spcPts val="1200"/>
              </a:spcBef>
              <a:spcAft>
                <a:spcPts val="1200"/>
              </a:spcAft>
              <a:buNone/>
            </a:pPr>
            <a:r>
              <a:rPr lang="es"/>
              <a:t>También tenemos DAO y la clase que seleccionará los campos que estarán en la BDD, además de ser el encargado en meter el CSV en el mismo.</a:t>
            </a:r>
            <a:endParaRPr/>
          </a:p>
        </p:txBody>
      </p:sp>
      <p:pic>
        <p:nvPicPr>
          <p:cNvPr id="82" name="Google Shape;82;p16"/>
          <p:cNvPicPr preferRelativeResize="0"/>
          <p:nvPr/>
        </p:nvPicPr>
        <p:blipFill>
          <a:blip r:embed="rId3">
            <a:alphaModFix/>
          </a:blip>
          <a:stretch>
            <a:fillRect/>
          </a:stretch>
        </p:blipFill>
        <p:spPr>
          <a:xfrm>
            <a:off x="4399425" y="1389603"/>
            <a:ext cx="3212475" cy="264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Crear</a:t>
            </a:r>
            <a:r>
              <a:rPr lang="es"/>
              <a:t> tabla</a:t>
            </a:r>
            <a:endParaRPr/>
          </a:p>
        </p:txBody>
      </p:sp>
      <p:sp>
        <p:nvSpPr>
          <p:cNvPr id="88" name="Google Shape;88;p1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s"/>
              <a:t>Una vez ejecutado el Main se crea la </a:t>
            </a:r>
            <a:r>
              <a:rPr lang="es"/>
              <a:t>única</a:t>
            </a:r>
            <a:r>
              <a:rPr lang="es"/>
              <a:t> tabla que </a:t>
            </a:r>
            <a:r>
              <a:rPr lang="es"/>
              <a:t>contenía</a:t>
            </a:r>
            <a:r>
              <a:rPr lang="es"/>
              <a:t> el CSV, y la ha llamado “games” que es nombre que venía por defecto en el proyecto. Los Id existentes son del 1 al 672.</a:t>
            </a:r>
            <a:endParaRPr/>
          </a:p>
        </p:txBody>
      </p:sp>
      <p:pic>
        <p:nvPicPr>
          <p:cNvPr id="89" name="Google Shape;89;p17"/>
          <p:cNvPicPr preferRelativeResize="0"/>
          <p:nvPr/>
        </p:nvPicPr>
        <p:blipFill>
          <a:blip r:embed="rId3">
            <a:alphaModFix/>
          </a:blip>
          <a:stretch>
            <a:fillRect/>
          </a:stretch>
        </p:blipFill>
        <p:spPr>
          <a:xfrm>
            <a:off x="3272100" y="152400"/>
            <a:ext cx="4373674" cy="2564975"/>
          </a:xfrm>
          <a:prstGeom prst="rect">
            <a:avLst/>
          </a:prstGeom>
          <a:noFill/>
          <a:ln>
            <a:noFill/>
          </a:ln>
        </p:spPr>
      </p:pic>
      <p:pic>
        <p:nvPicPr>
          <p:cNvPr id="90" name="Google Shape;90;p17"/>
          <p:cNvPicPr preferRelativeResize="0"/>
          <p:nvPr/>
        </p:nvPicPr>
        <p:blipFill>
          <a:blip r:embed="rId4">
            <a:alphaModFix/>
          </a:blip>
          <a:stretch>
            <a:fillRect/>
          </a:stretch>
        </p:blipFill>
        <p:spPr>
          <a:xfrm>
            <a:off x="7099200" y="1480050"/>
            <a:ext cx="1933575" cy="1495425"/>
          </a:xfrm>
          <a:prstGeom prst="rect">
            <a:avLst/>
          </a:prstGeom>
          <a:noFill/>
          <a:ln>
            <a:noFill/>
          </a:ln>
        </p:spPr>
      </p:pic>
      <p:pic>
        <p:nvPicPr>
          <p:cNvPr id="91" name="Google Shape;91;p17"/>
          <p:cNvPicPr preferRelativeResize="0"/>
          <p:nvPr/>
        </p:nvPicPr>
        <p:blipFill>
          <a:blip r:embed="rId5">
            <a:alphaModFix/>
          </a:blip>
          <a:stretch>
            <a:fillRect/>
          </a:stretch>
        </p:blipFill>
        <p:spPr>
          <a:xfrm>
            <a:off x="3292463" y="3128125"/>
            <a:ext cx="2518344" cy="1862976"/>
          </a:xfrm>
          <a:prstGeom prst="rect">
            <a:avLst/>
          </a:prstGeom>
          <a:noFill/>
          <a:ln>
            <a:noFill/>
          </a:ln>
        </p:spPr>
      </p:pic>
      <p:pic>
        <p:nvPicPr>
          <p:cNvPr id="92" name="Google Shape;92;p17"/>
          <p:cNvPicPr preferRelativeResize="0"/>
          <p:nvPr/>
        </p:nvPicPr>
        <p:blipFill>
          <a:blip r:embed="rId6">
            <a:alphaModFix/>
          </a:blip>
          <a:stretch>
            <a:fillRect/>
          </a:stretch>
        </p:blipFill>
        <p:spPr>
          <a:xfrm>
            <a:off x="6068094" y="3128125"/>
            <a:ext cx="2964693" cy="1862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CRUD</a:t>
            </a:r>
            <a:endParaRPr/>
          </a:p>
        </p:txBody>
      </p:sp>
      <p:sp>
        <p:nvSpPr>
          <p:cNvPr id="98" name="Google Shape;98;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s"/>
              <a:t>Como ya hemos creado la tabla en la BDD, el siguiente paso para poder utilizar el CRUD, es cambiar la configuración a “update” en hibernate.cfg.xml, para evitar que multiplique la tabla cada vez que se ejecute. Entonces ya podremos pedir a la consola leer, añadir, modificar, y eliminar una línea.</a:t>
            </a:r>
            <a:endParaRPr/>
          </a:p>
        </p:txBody>
      </p:sp>
      <p:pic>
        <p:nvPicPr>
          <p:cNvPr id="99" name="Google Shape;99;p18"/>
          <p:cNvPicPr preferRelativeResize="0"/>
          <p:nvPr/>
        </p:nvPicPr>
        <p:blipFill>
          <a:blip r:embed="rId3">
            <a:alphaModFix/>
          </a:blip>
          <a:stretch>
            <a:fillRect/>
          </a:stretch>
        </p:blipFill>
        <p:spPr>
          <a:xfrm>
            <a:off x="3599413" y="2208625"/>
            <a:ext cx="4705350" cy="2105025"/>
          </a:xfrm>
          <a:prstGeom prst="rect">
            <a:avLst/>
          </a:prstGeom>
          <a:noFill/>
          <a:ln>
            <a:noFill/>
          </a:ln>
        </p:spPr>
      </p:pic>
      <p:pic>
        <p:nvPicPr>
          <p:cNvPr id="100" name="Google Shape;100;p18"/>
          <p:cNvPicPr preferRelativeResize="0"/>
          <p:nvPr/>
        </p:nvPicPr>
        <p:blipFill>
          <a:blip r:embed="rId4">
            <a:alphaModFix/>
          </a:blip>
          <a:stretch>
            <a:fillRect/>
          </a:stretch>
        </p:blipFill>
        <p:spPr>
          <a:xfrm>
            <a:off x="3366050" y="593275"/>
            <a:ext cx="5172075" cy="133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Prueba de funcionamiento</a:t>
            </a:r>
            <a:endParaRPr/>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s"/>
              <a:t>Para probar, he hecho capturas a </a:t>
            </a:r>
            <a:r>
              <a:rPr lang="es"/>
              <a:t>cómo</a:t>
            </a:r>
            <a:r>
              <a:rPr lang="es"/>
              <a:t> visualizamos la línea que contiene el id 672.</a:t>
            </a:r>
            <a:endParaRPr/>
          </a:p>
        </p:txBody>
      </p:sp>
      <p:pic>
        <p:nvPicPr>
          <p:cNvPr id="107" name="Google Shape;107;p19"/>
          <p:cNvPicPr preferRelativeResize="0"/>
          <p:nvPr/>
        </p:nvPicPr>
        <p:blipFill>
          <a:blip r:embed="rId3">
            <a:alphaModFix/>
          </a:blip>
          <a:stretch>
            <a:fillRect/>
          </a:stretch>
        </p:blipFill>
        <p:spPr>
          <a:xfrm>
            <a:off x="3278425" y="109525"/>
            <a:ext cx="2524125" cy="1647825"/>
          </a:xfrm>
          <a:prstGeom prst="rect">
            <a:avLst/>
          </a:prstGeom>
          <a:noFill/>
          <a:ln>
            <a:noFill/>
          </a:ln>
        </p:spPr>
      </p:pic>
      <p:pic>
        <p:nvPicPr>
          <p:cNvPr id="108" name="Google Shape;108;p19"/>
          <p:cNvPicPr preferRelativeResize="0"/>
          <p:nvPr/>
        </p:nvPicPr>
        <p:blipFill>
          <a:blip r:embed="rId4">
            <a:alphaModFix/>
          </a:blip>
          <a:stretch>
            <a:fillRect/>
          </a:stretch>
        </p:blipFill>
        <p:spPr>
          <a:xfrm>
            <a:off x="5961275" y="1389599"/>
            <a:ext cx="3133549" cy="2069675"/>
          </a:xfrm>
          <a:prstGeom prst="rect">
            <a:avLst/>
          </a:prstGeom>
          <a:noFill/>
          <a:ln>
            <a:noFill/>
          </a:ln>
        </p:spPr>
      </p:pic>
      <p:pic>
        <p:nvPicPr>
          <p:cNvPr id="109" name="Google Shape;109;p19"/>
          <p:cNvPicPr preferRelativeResize="0"/>
          <p:nvPr/>
        </p:nvPicPr>
        <p:blipFill>
          <a:blip r:embed="rId5">
            <a:alphaModFix/>
          </a:blip>
          <a:stretch>
            <a:fillRect/>
          </a:stretch>
        </p:blipFill>
        <p:spPr>
          <a:xfrm>
            <a:off x="3741825" y="3603849"/>
            <a:ext cx="2486025" cy="110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1039650"/>
            <a:ext cx="8520600" cy="21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FIN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