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1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4" r:id="rId6"/>
    <p:sldId id="262" r:id="rId7"/>
    <p:sldId id="261" r:id="rId8"/>
    <p:sldId id="263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20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04515E-E481-FE49-8D2A-8DA35F9D03BF}" type="doc">
      <dgm:prSet loTypeId="urn:microsoft.com/office/officeart/2005/8/layout/radial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D9B846-E0BC-CD48-9F19-88DBEB72FEF0}">
      <dgm:prSet phldrT="[Text]"/>
      <dgm:spPr/>
      <dgm:t>
        <a:bodyPr/>
        <a:lstStyle/>
        <a:p>
          <a:r>
            <a:rPr lang="en-US" b="1" dirty="0" smtClean="0"/>
            <a:t>ANMA, </a:t>
          </a:r>
          <a:r>
            <a:rPr lang="en-US" b="1" dirty="0" err="1" smtClean="0"/>
            <a:t>Logiciel</a:t>
          </a:r>
          <a:r>
            <a:rPr lang="en-US" b="1" dirty="0" smtClean="0"/>
            <a:t> </a:t>
          </a:r>
          <a:r>
            <a:rPr lang="en-US" b="1" dirty="0" err="1" smtClean="0"/>
            <a:t>d’aide</a:t>
          </a:r>
          <a:r>
            <a:rPr lang="en-US" b="1" dirty="0" smtClean="0"/>
            <a:t> à la </a:t>
          </a:r>
          <a:r>
            <a:rPr lang="en-US" b="1" dirty="0" err="1" smtClean="0"/>
            <a:t>révision</a:t>
          </a:r>
          <a:endParaRPr lang="en-US" b="1" dirty="0"/>
        </a:p>
      </dgm:t>
    </dgm:pt>
    <dgm:pt modelId="{71FC63C7-5DBB-984A-ACDE-C18C84B2A496}" type="parTrans" cxnId="{EF98CE14-EAAB-0A40-8CEE-DC8CB4D31F33}">
      <dgm:prSet/>
      <dgm:spPr/>
      <dgm:t>
        <a:bodyPr/>
        <a:lstStyle/>
        <a:p>
          <a:endParaRPr lang="en-US"/>
        </a:p>
      </dgm:t>
    </dgm:pt>
    <dgm:pt modelId="{1D04C809-AB5B-7347-93AB-2F099776A9F3}" type="sibTrans" cxnId="{EF98CE14-EAAB-0A40-8CEE-DC8CB4D31F33}">
      <dgm:prSet/>
      <dgm:spPr/>
      <dgm:t>
        <a:bodyPr/>
        <a:lstStyle/>
        <a:p>
          <a:endParaRPr lang="en-US"/>
        </a:p>
      </dgm:t>
    </dgm:pt>
    <dgm:pt modelId="{24EF19E7-956F-D049-AB53-E665E98701CE}">
      <dgm:prSet phldrT="[Text]" custT="1"/>
      <dgm:spPr/>
      <dgm:t>
        <a:bodyPr/>
        <a:lstStyle/>
        <a:p>
          <a:r>
            <a:rPr lang="en-US" sz="1400" b="1" dirty="0" err="1" smtClean="0"/>
            <a:t>Vocabulaire</a:t>
          </a:r>
          <a:endParaRPr lang="en-US" sz="1400" b="1" dirty="0"/>
        </a:p>
      </dgm:t>
    </dgm:pt>
    <dgm:pt modelId="{217CF1D9-88DC-CF4C-80A8-7662E0952F57}" type="parTrans" cxnId="{CC40000D-A163-8745-8677-4AF70054ADE8}">
      <dgm:prSet/>
      <dgm:spPr/>
      <dgm:t>
        <a:bodyPr/>
        <a:lstStyle/>
        <a:p>
          <a:endParaRPr lang="en-US"/>
        </a:p>
      </dgm:t>
    </dgm:pt>
    <dgm:pt modelId="{4C5E1B29-BFF0-694A-9C9D-460DDCB99771}" type="sibTrans" cxnId="{CC40000D-A163-8745-8677-4AF70054ADE8}">
      <dgm:prSet/>
      <dgm:spPr/>
      <dgm:t>
        <a:bodyPr/>
        <a:lstStyle/>
        <a:p>
          <a:endParaRPr lang="en-US"/>
        </a:p>
      </dgm:t>
    </dgm:pt>
    <dgm:pt modelId="{642AB500-C858-8E44-8B49-0DF67BBD6169}">
      <dgm:prSet phldrT="[Text]" custT="1"/>
      <dgm:spPr/>
      <dgm:t>
        <a:bodyPr/>
        <a:lstStyle/>
        <a:p>
          <a:r>
            <a:rPr lang="en-US" sz="1400" b="1" dirty="0" err="1" smtClean="0"/>
            <a:t>Définitions</a:t>
          </a:r>
          <a:endParaRPr lang="en-US" sz="1400" b="1" dirty="0"/>
        </a:p>
      </dgm:t>
    </dgm:pt>
    <dgm:pt modelId="{4D735A41-4306-8541-89A6-F6FE3BE058B2}" type="parTrans" cxnId="{9C886120-D026-F348-A855-222BDF5E4281}">
      <dgm:prSet/>
      <dgm:spPr/>
      <dgm:t>
        <a:bodyPr/>
        <a:lstStyle/>
        <a:p>
          <a:endParaRPr lang="en-US"/>
        </a:p>
      </dgm:t>
    </dgm:pt>
    <dgm:pt modelId="{72186A3C-6934-0E4D-BDEF-8F6DB5CF6CE3}" type="sibTrans" cxnId="{9C886120-D026-F348-A855-222BDF5E4281}">
      <dgm:prSet/>
      <dgm:spPr/>
      <dgm:t>
        <a:bodyPr/>
        <a:lstStyle/>
        <a:p>
          <a:endParaRPr lang="en-US"/>
        </a:p>
      </dgm:t>
    </dgm:pt>
    <dgm:pt modelId="{0F7C9665-E070-AD43-9FC2-08E60489BB57}">
      <dgm:prSet phldrT="[Text]" custT="1"/>
      <dgm:spPr/>
      <dgm:t>
        <a:bodyPr/>
        <a:lstStyle/>
        <a:p>
          <a:r>
            <a:rPr lang="en-US" sz="1400" b="1" dirty="0" err="1" smtClean="0"/>
            <a:t>Formules</a:t>
          </a:r>
          <a:r>
            <a:rPr lang="en-US" sz="1400" b="1" dirty="0" smtClean="0"/>
            <a:t> </a:t>
          </a:r>
          <a:r>
            <a:rPr lang="en-US" sz="1400" b="1" dirty="0" err="1" smtClean="0"/>
            <a:t>mathématiques</a:t>
          </a:r>
          <a:endParaRPr lang="en-US" sz="1400" b="1" dirty="0"/>
        </a:p>
      </dgm:t>
    </dgm:pt>
    <dgm:pt modelId="{47ED46DC-5412-4449-B917-5EF23372E6F2}" type="parTrans" cxnId="{53E90DE8-96B8-E24E-B97D-3AFB536FD436}">
      <dgm:prSet/>
      <dgm:spPr/>
      <dgm:t>
        <a:bodyPr/>
        <a:lstStyle/>
        <a:p>
          <a:endParaRPr lang="en-US"/>
        </a:p>
      </dgm:t>
    </dgm:pt>
    <dgm:pt modelId="{4DEC9E49-4863-B74A-9510-DA443CF781AA}" type="sibTrans" cxnId="{53E90DE8-96B8-E24E-B97D-3AFB536FD436}">
      <dgm:prSet/>
      <dgm:spPr/>
      <dgm:t>
        <a:bodyPr/>
        <a:lstStyle/>
        <a:p>
          <a:endParaRPr lang="en-US"/>
        </a:p>
      </dgm:t>
    </dgm:pt>
    <dgm:pt modelId="{4D6E7B37-75F3-9D4E-9213-580A3694AD37}" type="pres">
      <dgm:prSet presAssocID="{CE04515E-E481-FE49-8D2A-8DA35F9D03BF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D088F3-0DF6-6644-9CA2-DA6DD3E1716B}" type="pres">
      <dgm:prSet presAssocID="{83D9B846-E0BC-CD48-9F19-88DBEB72FEF0}" presName="centerShape" presStyleLbl="node0" presStyleIdx="0" presStyleCnt="1" custScaleX="121829" custScaleY="113176"/>
      <dgm:spPr/>
      <dgm:t>
        <a:bodyPr/>
        <a:lstStyle/>
        <a:p>
          <a:endParaRPr lang="en-US"/>
        </a:p>
      </dgm:t>
    </dgm:pt>
    <dgm:pt modelId="{41C8D90E-2D13-8549-A2EB-5347532C1B86}" type="pres">
      <dgm:prSet presAssocID="{217CF1D9-88DC-CF4C-80A8-7662E0952F57}" presName="Name9" presStyleLbl="parChTrans1D2" presStyleIdx="0" presStyleCnt="3"/>
      <dgm:spPr/>
      <dgm:t>
        <a:bodyPr/>
        <a:lstStyle/>
        <a:p>
          <a:endParaRPr lang="en-US"/>
        </a:p>
      </dgm:t>
    </dgm:pt>
    <dgm:pt modelId="{B378C0AF-BB9A-6D41-A893-1766D1F6FBA2}" type="pres">
      <dgm:prSet presAssocID="{217CF1D9-88DC-CF4C-80A8-7662E0952F57}" presName="connTx" presStyleLbl="parChTrans1D2" presStyleIdx="0" presStyleCnt="3"/>
      <dgm:spPr/>
      <dgm:t>
        <a:bodyPr/>
        <a:lstStyle/>
        <a:p>
          <a:endParaRPr lang="en-US"/>
        </a:p>
      </dgm:t>
    </dgm:pt>
    <dgm:pt modelId="{B99370B1-9842-C24F-9516-8225DEADF3E6}" type="pres">
      <dgm:prSet presAssocID="{24EF19E7-956F-D049-AB53-E665E98701CE}" presName="node" presStyleLbl="node1" presStyleIdx="0" presStyleCnt="3" custScaleX="1109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9229E2-8177-1347-81F9-FC65331D471E}" type="pres">
      <dgm:prSet presAssocID="{4D735A41-4306-8541-89A6-F6FE3BE058B2}" presName="Name9" presStyleLbl="parChTrans1D2" presStyleIdx="1" presStyleCnt="3"/>
      <dgm:spPr/>
      <dgm:t>
        <a:bodyPr/>
        <a:lstStyle/>
        <a:p>
          <a:endParaRPr lang="en-US"/>
        </a:p>
      </dgm:t>
    </dgm:pt>
    <dgm:pt modelId="{DF648E73-3158-CD4F-A7EC-00131860D704}" type="pres">
      <dgm:prSet presAssocID="{4D735A41-4306-8541-89A6-F6FE3BE058B2}" presName="connTx" presStyleLbl="parChTrans1D2" presStyleIdx="1" presStyleCnt="3"/>
      <dgm:spPr/>
      <dgm:t>
        <a:bodyPr/>
        <a:lstStyle/>
        <a:p>
          <a:endParaRPr lang="en-US"/>
        </a:p>
      </dgm:t>
    </dgm:pt>
    <dgm:pt modelId="{D6CDCD9D-F7F0-8A4F-83E6-7C9C1C57ED57}" type="pres">
      <dgm:prSet presAssocID="{642AB500-C858-8E44-8B49-0DF67BBD616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207CA0-5A4F-5D46-B6C9-A7ADA99E90DE}" type="pres">
      <dgm:prSet presAssocID="{47ED46DC-5412-4449-B917-5EF23372E6F2}" presName="Name9" presStyleLbl="parChTrans1D2" presStyleIdx="2" presStyleCnt="3"/>
      <dgm:spPr/>
      <dgm:t>
        <a:bodyPr/>
        <a:lstStyle/>
        <a:p>
          <a:endParaRPr lang="en-US"/>
        </a:p>
      </dgm:t>
    </dgm:pt>
    <dgm:pt modelId="{A41E2113-CA20-394E-90B7-FCCE80B59F96}" type="pres">
      <dgm:prSet presAssocID="{47ED46DC-5412-4449-B917-5EF23372E6F2}" presName="connTx" presStyleLbl="parChTrans1D2" presStyleIdx="2" presStyleCnt="3"/>
      <dgm:spPr/>
      <dgm:t>
        <a:bodyPr/>
        <a:lstStyle/>
        <a:p>
          <a:endParaRPr lang="en-US"/>
        </a:p>
      </dgm:t>
    </dgm:pt>
    <dgm:pt modelId="{3EECBDD2-0584-CB48-BD0F-FE552BBBB1BE}" type="pres">
      <dgm:prSet presAssocID="{0F7C9665-E070-AD43-9FC2-08E60489BB5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E90DE8-96B8-E24E-B97D-3AFB536FD436}" srcId="{83D9B846-E0BC-CD48-9F19-88DBEB72FEF0}" destId="{0F7C9665-E070-AD43-9FC2-08E60489BB57}" srcOrd="2" destOrd="0" parTransId="{47ED46DC-5412-4449-B917-5EF23372E6F2}" sibTransId="{4DEC9E49-4863-B74A-9510-DA443CF781AA}"/>
    <dgm:cxn modelId="{E8720D35-E5E1-0B46-A83A-C9F7060BAF98}" type="presOf" srcId="{47ED46DC-5412-4449-B917-5EF23372E6F2}" destId="{E3207CA0-5A4F-5D46-B6C9-A7ADA99E90DE}" srcOrd="0" destOrd="0" presId="urn:microsoft.com/office/officeart/2005/8/layout/radial1"/>
    <dgm:cxn modelId="{63E8F96F-BDE0-E84E-B208-7C39C702A574}" type="presOf" srcId="{642AB500-C858-8E44-8B49-0DF67BBD6169}" destId="{D6CDCD9D-F7F0-8A4F-83E6-7C9C1C57ED57}" srcOrd="0" destOrd="0" presId="urn:microsoft.com/office/officeart/2005/8/layout/radial1"/>
    <dgm:cxn modelId="{39093411-57FF-D740-BF83-2442878A788F}" type="presOf" srcId="{CE04515E-E481-FE49-8D2A-8DA35F9D03BF}" destId="{4D6E7B37-75F3-9D4E-9213-580A3694AD37}" srcOrd="0" destOrd="0" presId="urn:microsoft.com/office/officeart/2005/8/layout/radial1"/>
    <dgm:cxn modelId="{CC40000D-A163-8745-8677-4AF70054ADE8}" srcId="{83D9B846-E0BC-CD48-9F19-88DBEB72FEF0}" destId="{24EF19E7-956F-D049-AB53-E665E98701CE}" srcOrd="0" destOrd="0" parTransId="{217CF1D9-88DC-CF4C-80A8-7662E0952F57}" sibTransId="{4C5E1B29-BFF0-694A-9C9D-460DDCB99771}"/>
    <dgm:cxn modelId="{49E8F1C3-9384-BD42-8A8E-50BE3BE04302}" type="presOf" srcId="{47ED46DC-5412-4449-B917-5EF23372E6F2}" destId="{A41E2113-CA20-394E-90B7-FCCE80B59F96}" srcOrd="1" destOrd="0" presId="urn:microsoft.com/office/officeart/2005/8/layout/radial1"/>
    <dgm:cxn modelId="{EF98CE14-EAAB-0A40-8CEE-DC8CB4D31F33}" srcId="{CE04515E-E481-FE49-8D2A-8DA35F9D03BF}" destId="{83D9B846-E0BC-CD48-9F19-88DBEB72FEF0}" srcOrd="0" destOrd="0" parTransId="{71FC63C7-5DBB-984A-ACDE-C18C84B2A496}" sibTransId="{1D04C809-AB5B-7347-93AB-2F099776A9F3}"/>
    <dgm:cxn modelId="{D0E9CC84-89D4-2B48-B28E-0C8AC4E10B17}" type="presOf" srcId="{0F7C9665-E070-AD43-9FC2-08E60489BB57}" destId="{3EECBDD2-0584-CB48-BD0F-FE552BBBB1BE}" srcOrd="0" destOrd="0" presId="urn:microsoft.com/office/officeart/2005/8/layout/radial1"/>
    <dgm:cxn modelId="{D48EFDCB-212B-CE4A-ACA8-DBDEDCE6C39B}" type="presOf" srcId="{83D9B846-E0BC-CD48-9F19-88DBEB72FEF0}" destId="{D6D088F3-0DF6-6644-9CA2-DA6DD3E1716B}" srcOrd="0" destOrd="0" presId="urn:microsoft.com/office/officeart/2005/8/layout/radial1"/>
    <dgm:cxn modelId="{6932663A-3723-EC42-8A12-EBEB9FAEE3C4}" type="presOf" srcId="{24EF19E7-956F-D049-AB53-E665E98701CE}" destId="{B99370B1-9842-C24F-9516-8225DEADF3E6}" srcOrd="0" destOrd="0" presId="urn:microsoft.com/office/officeart/2005/8/layout/radial1"/>
    <dgm:cxn modelId="{8A1485CB-89B7-2444-9543-D8A9023D048F}" type="presOf" srcId="{217CF1D9-88DC-CF4C-80A8-7662E0952F57}" destId="{41C8D90E-2D13-8549-A2EB-5347532C1B86}" srcOrd="0" destOrd="0" presId="urn:microsoft.com/office/officeart/2005/8/layout/radial1"/>
    <dgm:cxn modelId="{9C886120-D026-F348-A855-222BDF5E4281}" srcId="{83D9B846-E0BC-CD48-9F19-88DBEB72FEF0}" destId="{642AB500-C858-8E44-8B49-0DF67BBD6169}" srcOrd="1" destOrd="0" parTransId="{4D735A41-4306-8541-89A6-F6FE3BE058B2}" sibTransId="{72186A3C-6934-0E4D-BDEF-8F6DB5CF6CE3}"/>
    <dgm:cxn modelId="{C812772A-7A3E-0444-829F-09962AF948EA}" type="presOf" srcId="{217CF1D9-88DC-CF4C-80A8-7662E0952F57}" destId="{B378C0AF-BB9A-6D41-A893-1766D1F6FBA2}" srcOrd="1" destOrd="0" presId="urn:microsoft.com/office/officeart/2005/8/layout/radial1"/>
    <dgm:cxn modelId="{E6A915D8-F301-124D-A0FC-76CB05D5FB01}" type="presOf" srcId="{4D735A41-4306-8541-89A6-F6FE3BE058B2}" destId="{A39229E2-8177-1347-81F9-FC65331D471E}" srcOrd="0" destOrd="0" presId="urn:microsoft.com/office/officeart/2005/8/layout/radial1"/>
    <dgm:cxn modelId="{B8C43411-02F9-914B-BBD7-26DABDA713C4}" type="presOf" srcId="{4D735A41-4306-8541-89A6-F6FE3BE058B2}" destId="{DF648E73-3158-CD4F-A7EC-00131860D704}" srcOrd="1" destOrd="0" presId="urn:microsoft.com/office/officeart/2005/8/layout/radial1"/>
    <dgm:cxn modelId="{F9F688D0-45D4-864B-85E9-9BE3275CF621}" type="presParOf" srcId="{4D6E7B37-75F3-9D4E-9213-580A3694AD37}" destId="{D6D088F3-0DF6-6644-9CA2-DA6DD3E1716B}" srcOrd="0" destOrd="0" presId="urn:microsoft.com/office/officeart/2005/8/layout/radial1"/>
    <dgm:cxn modelId="{E0584A5E-0D86-5F4B-A528-3E3DAE76494A}" type="presParOf" srcId="{4D6E7B37-75F3-9D4E-9213-580A3694AD37}" destId="{41C8D90E-2D13-8549-A2EB-5347532C1B86}" srcOrd="1" destOrd="0" presId="urn:microsoft.com/office/officeart/2005/8/layout/radial1"/>
    <dgm:cxn modelId="{D83DE083-DD5E-8949-B404-DA6586143911}" type="presParOf" srcId="{41C8D90E-2D13-8549-A2EB-5347532C1B86}" destId="{B378C0AF-BB9A-6D41-A893-1766D1F6FBA2}" srcOrd="0" destOrd="0" presId="urn:microsoft.com/office/officeart/2005/8/layout/radial1"/>
    <dgm:cxn modelId="{57D718B8-84A7-3D47-90BC-9EF9C0E9942A}" type="presParOf" srcId="{4D6E7B37-75F3-9D4E-9213-580A3694AD37}" destId="{B99370B1-9842-C24F-9516-8225DEADF3E6}" srcOrd="2" destOrd="0" presId="urn:microsoft.com/office/officeart/2005/8/layout/radial1"/>
    <dgm:cxn modelId="{321270DF-6434-9040-B1EF-A295714206F7}" type="presParOf" srcId="{4D6E7B37-75F3-9D4E-9213-580A3694AD37}" destId="{A39229E2-8177-1347-81F9-FC65331D471E}" srcOrd="3" destOrd="0" presId="urn:microsoft.com/office/officeart/2005/8/layout/radial1"/>
    <dgm:cxn modelId="{064170AD-871B-A847-AA8F-AD627CBC616E}" type="presParOf" srcId="{A39229E2-8177-1347-81F9-FC65331D471E}" destId="{DF648E73-3158-CD4F-A7EC-00131860D704}" srcOrd="0" destOrd="0" presId="urn:microsoft.com/office/officeart/2005/8/layout/radial1"/>
    <dgm:cxn modelId="{E5B0EDA6-2225-5849-BCAF-A2F63A4A846E}" type="presParOf" srcId="{4D6E7B37-75F3-9D4E-9213-580A3694AD37}" destId="{D6CDCD9D-F7F0-8A4F-83E6-7C9C1C57ED57}" srcOrd="4" destOrd="0" presId="urn:microsoft.com/office/officeart/2005/8/layout/radial1"/>
    <dgm:cxn modelId="{F8248BEB-D476-1E42-BEBD-FCCFECCB17A8}" type="presParOf" srcId="{4D6E7B37-75F3-9D4E-9213-580A3694AD37}" destId="{E3207CA0-5A4F-5D46-B6C9-A7ADA99E90DE}" srcOrd="5" destOrd="0" presId="urn:microsoft.com/office/officeart/2005/8/layout/radial1"/>
    <dgm:cxn modelId="{3FD7719B-CF4C-5444-828C-C9A0CF99F881}" type="presParOf" srcId="{E3207CA0-5A4F-5D46-B6C9-A7ADA99E90DE}" destId="{A41E2113-CA20-394E-90B7-FCCE80B59F96}" srcOrd="0" destOrd="0" presId="urn:microsoft.com/office/officeart/2005/8/layout/radial1"/>
    <dgm:cxn modelId="{E061E858-6F47-D347-993A-1F1D5754CC81}" type="presParOf" srcId="{4D6E7B37-75F3-9D4E-9213-580A3694AD37}" destId="{3EECBDD2-0584-CB48-BD0F-FE552BBBB1BE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399CD9-88A3-1742-AE06-BBEA2CF28231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0CFD72-7891-D342-AD84-5178DB10C961}">
      <dgm:prSet phldrT="[Text]"/>
      <dgm:spPr/>
      <dgm:t>
        <a:bodyPr/>
        <a:lstStyle/>
        <a:p>
          <a:r>
            <a:rPr lang="en-US" dirty="0" smtClean="0"/>
            <a:t>Mode </a:t>
          </a:r>
          <a:r>
            <a:rPr lang="en-US" dirty="0" err="1" smtClean="0"/>
            <a:t>préparation</a:t>
          </a:r>
          <a:endParaRPr lang="en-US" dirty="0"/>
        </a:p>
      </dgm:t>
    </dgm:pt>
    <dgm:pt modelId="{FA4DEFFE-988E-AA46-BC83-5474ED3561AE}" type="parTrans" cxnId="{6B2D9B45-3907-F14F-9F2E-D3ABAE80FA1D}">
      <dgm:prSet/>
      <dgm:spPr/>
      <dgm:t>
        <a:bodyPr/>
        <a:lstStyle/>
        <a:p>
          <a:endParaRPr lang="en-US"/>
        </a:p>
      </dgm:t>
    </dgm:pt>
    <dgm:pt modelId="{7E87E835-B56B-AF44-B122-6FFCAD823D2D}" type="sibTrans" cxnId="{6B2D9B45-3907-F14F-9F2E-D3ABAE80FA1D}">
      <dgm:prSet/>
      <dgm:spPr/>
      <dgm:t>
        <a:bodyPr/>
        <a:lstStyle/>
        <a:p>
          <a:endParaRPr lang="en-US"/>
        </a:p>
      </dgm:t>
    </dgm:pt>
    <dgm:pt modelId="{159C1DE8-7788-3D41-9717-B77FCF449D42}">
      <dgm:prSet phldrT="[Text]"/>
      <dgm:spPr/>
      <dgm:t>
        <a:bodyPr/>
        <a:lstStyle/>
        <a:p>
          <a:r>
            <a:rPr lang="en-US" dirty="0" smtClean="0"/>
            <a:t>Fiches </a:t>
          </a:r>
          <a:r>
            <a:rPr lang="en-US" dirty="0" err="1" smtClean="0"/>
            <a:t>rentrées</a:t>
          </a:r>
          <a:r>
            <a:rPr lang="en-US" dirty="0" smtClean="0"/>
            <a:t> </a:t>
          </a:r>
          <a:r>
            <a:rPr lang="en-US" dirty="0" err="1" smtClean="0"/>
            <a:t>à</a:t>
          </a:r>
          <a:r>
            <a:rPr lang="en-US" dirty="0" smtClean="0"/>
            <a:t> la main</a:t>
          </a:r>
          <a:endParaRPr lang="en-US" dirty="0"/>
        </a:p>
      </dgm:t>
    </dgm:pt>
    <dgm:pt modelId="{BFE2483B-257D-B145-A37F-C914D85D0D9A}" type="parTrans" cxnId="{0F95A212-F4FE-7E43-A75D-6EF6743A6DDD}">
      <dgm:prSet/>
      <dgm:spPr/>
      <dgm:t>
        <a:bodyPr/>
        <a:lstStyle/>
        <a:p>
          <a:endParaRPr lang="en-US"/>
        </a:p>
      </dgm:t>
    </dgm:pt>
    <dgm:pt modelId="{11AE0C48-63EC-5D43-8373-EC28AE0AFDB9}" type="sibTrans" cxnId="{0F95A212-F4FE-7E43-A75D-6EF6743A6DDD}">
      <dgm:prSet/>
      <dgm:spPr/>
      <dgm:t>
        <a:bodyPr/>
        <a:lstStyle/>
        <a:p>
          <a:endParaRPr lang="en-US"/>
        </a:p>
      </dgm:t>
    </dgm:pt>
    <dgm:pt modelId="{6250662D-532D-BC46-AA3F-EB615498C38C}">
      <dgm:prSet phldrT="[Text]"/>
      <dgm:spPr/>
      <dgm:t>
        <a:bodyPr/>
        <a:lstStyle/>
        <a:p>
          <a:r>
            <a:rPr lang="en-US" dirty="0" err="1" smtClean="0"/>
            <a:t>Enregistrement</a:t>
          </a:r>
          <a:r>
            <a:rPr lang="en-US" dirty="0" smtClean="0"/>
            <a:t> des fiches </a:t>
          </a:r>
          <a:r>
            <a:rPr lang="en-US" dirty="0" err="1" smtClean="0"/>
            <a:t>dans</a:t>
          </a:r>
          <a:r>
            <a:rPr lang="en-US" dirty="0" smtClean="0"/>
            <a:t> un dossier</a:t>
          </a:r>
          <a:endParaRPr lang="en-US" dirty="0"/>
        </a:p>
      </dgm:t>
    </dgm:pt>
    <dgm:pt modelId="{E1197455-CA17-2F45-B218-A46D1DCEDB9B}" type="parTrans" cxnId="{0187AB4B-1D67-4645-B1F2-8CA6CD526F84}">
      <dgm:prSet/>
      <dgm:spPr/>
      <dgm:t>
        <a:bodyPr/>
        <a:lstStyle/>
        <a:p>
          <a:endParaRPr lang="en-US"/>
        </a:p>
      </dgm:t>
    </dgm:pt>
    <dgm:pt modelId="{A9A7595E-ADCF-594E-95F5-44F3BD6C13CE}" type="sibTrans" cxnId="{0187AB4B-1D67-4645-B1F2-8CA6CD526F84}">
      <dgm:prSet/>
      <dgm:spPr/>
      <dgm:t>
        <a:bodyPr/>
        <a:lstStyle/>
        <a:p>
          <a:endParaRPr lang="en-US"/>
        </a:p>
      </dgm:t>
    </dgm:pt>
    <dgm:pt modelId="{E4A615EA-CAEE-284F-8EA1-3FCCB8AFA62A}">
      <dgm:prSet phldrT="[Text]"/>
      <dgm:spPr/>
      <dgm:t>
        <a:bodyPr/>
        <a:lstStyle/>
        <a:p>
          <a:r>
            <a:rPr lang="en-US" dirty="0" smtClean="0"/>
            <a:t>Mode </a:t>
          </a:r>
          <a:r>
            <a:rPr lang="en-US" dirty="0" err="1" smtClean="0"/>
            <a:t>évaluation</a:t>
          </a:r>
          <a:endParaRPr lang="en-US" dirty="0"/>
        </a:p>
      </dgm:t>
    </dgm:pt>
    <dgm:pt modelId="{E651AF7F-A475-2648-AB2A-B45BFC1A826F}" type="parTrans" cxnId="{E891B734-4056-834D-88B2-90C77422D33F}">
      <dgm:prSet/>
      <dgm:spPr/>
      <dgm:t>
        <a:bodyPr/>
        <a:lstStyle/>
        <a:p>
          <a:endParaRPr lang="en-US"/>
        </a:p>
      </dgm:t>
    </dgm:pt>
    <dgm:pt modelId="{53989663-A595-0445-B4B7-73DD34F023FE}" type="sibTrans" cxnId="{E891B734-4056-834D-88B2-90C77422D33F}">
      <dgm:prSet/>
      <dgm:spPr/>
      <dgm:t>
        <a:bodyPr/>
        <a:lstStyle/>
        <a:p>
          <a:endParaRPr lang="en-US"/>
        </a:p>
      </dgm:t>
    </dgm:pt>
    <dgm:pt modelId="{8EF9C6E8-F7E5-D74C-8266-066931C7EB8B}">
      <dgm:prSet phldrT="[Text]"/>
      <dgm:spPr/>
      <dgm:t>
        <a:bodyPr/>
        <a:lstStyle/>
        <a:p>
          <a:r>
            <a:rPr lang="en-US" dirty="0" err="1" smtClean="0"/>
            <a:t>Choix</a:t>
          </a:r>
          <a:r>
            <a:rPr lang="en-US" dirty="0" smtClean="0"/>
            <a:t> de la fiche </a:t>
          </a:r>
          <a:r>
            <a:rPr lang="en-US" dirty="0" smtClean="0"/>
            <a:t>et des </a:t>
          </a:r>
          <a:r>
            <a:rPr lang="en-US" dirty="0" err="1" smtClean="0"/>
            <a:t>langues</a:t>
          </a:r>
          <a:r>
            <a:rPr lang="en-US" dirty="0" smtClean="0"/>
            <a:t> </a:t>
          </a:r>
          <a:r>
            <a:rPr lang="en-US" dirty="0" err="1" smtClean="0"/>
            <a:t>d’évaluation</a:t>
          </a:r>
          <a:endParaRPr lang="en-US" dirty="0"/>
        </a:p>
      </dgm:t>
    </dgm:pt>
    <dgm:pt modelId="{1648639B-E6F9-9F4D-A374-9831D2DE22BD}" type="parTrans" cxnId="{0036FB37-3CFC-E740-9BF2-E35BE883A2D4}">
      <dgm:prSet/>
      <dgm:spPr/>
      <dgm:t>
        <a:bodyPr/>
        <a:lstStyle/>
        <a:p>
          <a:endParaRPr lang="en-US"/>
        </a:p>
      </dgm:t>
    </dgm:pt>
    <dgm:pt modelId="{E579F8B2-6D50-0543-A235-0E055C64943A}" type="sibTrans" cxnId="{0036FB37-3CFC-E740-9BF2-E35BE883A2D4}">
      <dgm:prSet/>
      <dgm:spPr/>
      <dgm:t>
        <a:bodyPr/>
        <a:lstStyle/>
        <a:p>
          <a:endParaRPr lang="en-US"/>
        </a:p>
      </dgm:t>
    </dgm:pt>
    <dgm:pt modelId="{469F3C82-FAB2-AB4F-8BF8-CE6DEB56A193}">
      <dgm:prSet phldrT="[Text]"/>
      <dgm:spPr/>
      <dgm:t>
        <a:bodyPr/>
        <a:lstStyle/>
        <a:p>
          <a:r>
            <a:rPr lang="en-US" dirty="0" err="1" smtClean="0"/>
            <a:t>Réponse</a:t>
          </a:r>
          <a:r>
            <a:rPr lang="en-US" dirty="0" smtClean="0"/>
            <a:t> </a:t>
          </a:r>
          <a:r>
            <a:rPr lang="en-US" dirty="0" err="1" smtClean="0"/>
            <a:t>à</a:t>
          </a:r>
          <a:r>
            <a:rPr lang="en-US" dirty="0" smtClean="0"/>
            <a:t> des questions </a:t>
          </a:r>
          <a:r>
            <a:rPr lang="en-US" dirty="0" err="1" smtClean="0"/>
            <a:t>aléatoires</a:t>
          </a:r>
          <a:endParaRPr lang="en-US" dirty="0"/>
        </a:p>
      </dgm:t>
    </dgm:pt>
    <dgm:pt modelId="{4F9E5054-430B-8D4E-97E0-6EAE5A831627}" type="parTrans" cxnId="{A28C275E-1536-834C-B7E6-EF4B0747A513}">
      <dgm:prSet/>
      <dgm:spPr/>
      <dgm:t>
        <a:bodyPr/>
        <a:lstStyle/>
        <a:p>
          <a:endParaRPr lang="en-US"/>
        </a:p>
      </dgm:t>
    </dgm:pt>
    <dgm:pt modelId="{AA6B7124-EA2B-F046-8A96-A0C147D664AF}" type="sibTrans" cxnId="{A28C275E-1536-834C-B7E6-EF4B0747A513}">
      <dgm:prSet/>
      <dgm:spPr/>
      <dgm:t>
        <a:bodyPr/>
        <a:lstStyle/>
        <a:p>
          <a:endParaRPr lang="en-US"/>
        </a:p>
      </dgm:t>
    </dgm:pt>
    <dgm:pt modelId="{3C556B9A-17C2-F042-8254-06EF23D5D54C}">
      <dgm:prSet phldrT="[Text]"/>
      <dgm:spPr/>
      <dgm:t>
        <a:bodyPr/>
        <a:lstStyle/>
        <a:p>
          <a:r>
            <a:rPr lang="en-US" dirty="0" err="1" smtClean="0"/>
            <a:t>Accès</a:t>
          </a:r>
          <a:r>
            <a:rPr lang="en-US" dirty="0" smtClean="0"/>
            <a:t> au score</a:t>
          </a:r>
          <a:endParaRPr lang="en-US" dirty="0"/>
        </a:p>
      </dgm:t>
    </dgm:pt>
    <dgm:pt modelId="{4391B0AC-E28F-3A43-9071-F6A80F98806A}" type="parTrans" cxnId="{FF25D2E5-BE29-5749-9BA8-9035A7CE0E16}">
      <dgm:prSet/>
      <dgm:spPr/>
      <dgm:t>
        <a:bodyPr/>
        <a:lstStyle/>
        <a:p>
          <a:endParaRPr lang="en-US"/>
        </a:p>
      </dgm:t>
    </dgm:pt>
    <dgm:pt modelId="{F9CC734E-A302-EC4C-ACC2-7D25C75A9DDB}" type="sibTrans" cxnId="{FF25D2E5-BE29-5749-9BA8-9035A7CE0E16}">
      <dgm:prSet/>
      <dgm:spPr/>
      <dgm:t>
        <a:bodyPr/>
        <a:lstStyle/>
        <a:p>
          <a:endParaRPr lang="en-US"/>
        </a:p>
      </dgm:t>
    </dgm:pt>
    <dgm:pt modelId="{50B1DC2E-999B-B142-9080-D610161B72CA}">
      <dgm:prSet/>
      <dgm:spPr/>
      <dgm:t>
        <a:bodyPr/>
        <a:lstStyle/>
        <a:p>
          <a:r>
            <a:rPr lang="en-US" dirty="0" smtClean="0"/>
            <a:t>Le + : </a:t>
          </a:r>
          <a:r>
            <a:rPr lang="en-US" dirty="0" smtClean="0"/>
            <a:t>Extraction </a:t>
          </a:r>
          <a:r>
            <a:rPr lang="en-US" dirty="0" smtClean="0"/>
            <a:t>fiche sous PDF</a:t>
          </a:r>
          <a:endParaRPr lang="en-US" dirty="0"/>
        </a:p>
      </dgm:t>
    </dgm:pt>
    <dgm:pt modelId="{274D03B8-9ED0-FE49-A606-EECFC266221C}" type="parTrans" cxnId="{56AB1A76-48A0-5041-89EC-39586AEB28A2}">
      <dgm:prSet/>
      <dgm:spPr/>
      <dgm:t>
        <a:bodyPr/>
        <a:lstStyle/>
        <a:p>
          <a:endParaRPr lang="en-US"/>
        </a:p>
      </dgm:t>
    </dgm:pt>
    <dgm:pt modelId="{79D67274-7FA7-B749-89DD-0A48C1F324E6}" type="sibTrans" cxnId="{56AB1A76-48A0-5041-89EC-39586AEB28A2}">
      <dgm:prSet/>
      <dgm:spPr/>
      <dgm:t>
        <a:bodyPr/>
        <a:lstStyle/>
        <a:p>
          <a:endParaRPr lang="en-US"/>
        </a:p>
      </dgm:t>
    </dgm:pt>
    <dgm:pt modelId="{239CD290-26DC-0048-B0A9-E64378F47706}" type="pres">
      <dgm:prSet presAssocID="{0D399CD9-88A3-1742-AE06-BBEA2CF2823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879FB7-5BD0-A147-B83D-54237B95CAEF}" type="pres">
      <dgm:prSet presAssocID="{220CFD72-7891-D342-AD84-5178DB10C961}" presName="linNode" presStyleCnt="0"/>
      <dgm:spPr/>
      <dgm:t>
        <a:bodyPr/>
        <a:lstStyle/>
        <a:p>
          <a:endParaRPr lang="fr-FR"/>
        </a:p>
      </dgm:t>
    </dgm:pt>
    <dgm:pt modelId="{F5D8F4D5-BC24-AD42-9ABA-9AC268E56E79}" type="pres">
      <dgm:prSet presAssocID="{220CFD72-7891-D342-AD84-5178DB10C961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0BE21A-AD41-8443-B19C-56288CFBA1A6}" type="pres">
      <dgm:prSet presAssocID="{220CFD72-7891-D342-AD84-5178DB10C961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A1F665-729C-764F-A1A6-5DC6A11D99CC}" type="pres">
      <dgm:prSet presAssocID="{7E87E835-B56B-AF44-B122-6FFCAD823D2D}" presName="sp" presStyleCnt="0"/>
      <dgm:spPr/>
      <dgm:t>
        <a:bodyPr/>
        <a:lstStyle/>
        <a:p>
          <a:endParaRPr lang="fr-FR"/>
        </a:p>
      </dgm:t>
    </dgm:pt>
    <dgm:pt modelId="{7BA1832A-69F2-044D-8997-D947CD23C63A}" type="pres">
      <dgm:prSet presAssocID="{E4A615EA-CAEE-284F-8EA1-3FCCB8AFA62A}" presName="linNode" presStyleCnt="0"/>
      <dgm:spPr/>
      <dgm:t>
        <a:bodyPr/>
        <a:lstStyle/>
        <a:p>
          <a:endParaRPr lang="fr-FR"/>
        </a:p>
      </dgm:t>
    </dgm:pt>
    <dgm:pt modelId="{B3E02CE5-4BBA-0345-B3CD-C09B2DFB35C3}" type="pres">
      <dgm:prSet presAssocID="{E4A615EA-CAEE-284F-8EA1-3FCCB8AFA62A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7A23B1-0BA2-664F-A58C-39D004E8BD98}" type="pres">
      <dgm:prSet presAssocID="{E4A615EA-CAEE-284F-8EA1-3FCCB8AFA62A}" presName="descendantText" presStyleLbl="alignAccFollowNode1" presStyleIdx="1" presStyleCnt="2" custLinFactNeighborX="8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AE54AC-E96F-9B49-A141-1800A1F2A5EC}" type="pres">
      <dgm:prSet presAssocID="{53989663-A595-0445-B4B7-73DD34F023FE}" presName="sp" presStyleCnt="0"/>
      <dgm:spPr/>
      <dgm:t>
        <a:bodyPr/>
        <a:lstStyle/>
        <a:p>
          <a:endParaRPr lang="fr-FR"/>
        </a:p>
      </dgm:t>
    </dgm:pt>
    <dgm:pt modelId="{59ED9F88-AA22-7146-B03B-E2515DEEE50B}" type="pres">
      <dgm:prSet presAssocID="{50B1DC2E-999B-B142-9080-D610161B72CA}" presName="linNode" presStyleCnt="0"/>
      <dgm:spPr/>
      <dgm:t>
        <a:bodyPr/>
        <a:lstStyle/>
        <a:p>
          <a:endParaRPr lang="fr-FR"/>
        </a:p>
      </dgm:t>
    </dgm:pt>
    <dgm:pt modelId="{9D182579-AD77-7C4A-8457-3FFDAEEB4890}" type="pres">
      <dgm:prSet presAssocID="{50B1DC2E-999B-B142-9080-D610161B72CA}" presName="parentText" presStyleLbl="node1" presStyleIdx="2" presStyleCnt="3" custScaleX="277778" custScaleY="3281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91B734-4056-834D-88B2-90C77422D33F}" srcId="{0D399CD9-88A3-1742-AE06-BBEA2CF28231}" destId="{E4A615EA-CAEE-284F-8EA1-3FCCB8AFA62A}" srcOrd="1" destOrd="0" parTransId="{E651AF7F-A475-2648-AB2A-B45BFC1A826F}" sibTransId="{53989663-A595-0445-B4B7-73DD34F023FE}"/>
    <dgm:cxn modelId="{E5C57801-3576-4345-B45D-7203F14D765F}" type="presOf" srcId="{159C1DE8-7788-3D41-9717-B77FCF449D42}" destId="{780BE21A-AD41-8443-B19C-56288CFBA1A6}" srcOrd="0" destOrd="0" presId="urn:microsoft.com/office/officeart/2005/8/layout/vList5"/>
    <dgm:cxn modelId="{0187AB4B-1D67-4645-B1F2-8CA6CD526F84}" srcId="{220CFD72-7891-D342-AD84-5178DB10C961}" destId="{6250662D-532D-BC46-AA3F-EB615498C38C}" srcOrd="1" destOrd="0" parTransId="{E1197455-CA17-2F45-B218-A46D1DCEDB9B}" sibTransId="{A9A7595E-ADCF-594E-95F5-44F3BD6C13CE}"/>
    <dgm:cxn modelId="{DE5B1D91-AF4A-724F-9D7F-64ADE2DE637F}" type="presOf" srcId="{3C556B9A-17C2-F042-8254-06EF23D5D54C}" destId="{017A23B1-0BA2-664F-A58C-39D004E8BD98}" srcOrd="0" destOrd="2" presId="urn:microsoft.com/office/officeart/2005/8/layout/vList5"/>
    <dgm:cxn modelId="{97406AE2-C7F7-764B-89D4-BABAA00FC286}" type="presOf" srcId="{220CFD72-7891-D342-AD84-5178DB10C961}" destId="{F5D8F4D5-BC24-AD42-9ABA-9AC268E56E79}" srcOrd="0" destOrd="0" presId="urn:microsoft.com/office/officeart/2005/8/layout/vList5"/>
    <dgm:cxn modelId="{8B795B5A-ED07-F540-9FCF-D02E03854727}" type="presOf" srcId="{469F3C82-FAB2-AB4F-8BF8-CE6DEB56A193}" destId="{017A23B1-0BA2-664F-A58C-39D004E8BD98}" srcOrd="0" destOrd="1" presId="urn:microsoft.com/office/officeart/2005/8/layout/vList5"/>
    <dgm:cxn modelId="{A28C275E-1536-834C-B7E6-EF4B0747A513}" srcId="{E4A615EA-CAEE-284F-8EA1-3FCCB8AFA62A}" destId="{469F3C82-FAB2-AB4F-8BF8-CE6DEB56A193}" srcOrd="1" destOrd="0" parTransId="{4F9E5054-430B-8D4E-97E0-6EAE5A831627}" sibTransId="{AA6B7124-EA2B-F046-8A96-A0C147D664AF}"/>
    <dgm:cxn modelId="{56AB1A76-48A0-5041-89EC-39586AEB28A2}" srcId="{0D399CD9-88A3-1742-AE06-BBEA2CF28231}" destId="{50B1DC2E-999B-B142-9080-D610161B72CA}" srcOrd="2" destOrd="0" parTransId="{274D03B8-9ED0-FE49-A606-EECFC266221C}" sibTransId="{79D67274-7FA7-B749-89DD-0A48C1F324E6}"/>
    <dgm:cxn modelId="{3A32FA0A-203E-D742-A979-3A86744A7945}" type="presOf" srcId="{8EF9C6E8-F7E5-D74C-8266-066931C7EB8B}" destId="{017A23B1-0BA2-664F-A58C-39D004E8BD98}" srcOrd="0" destOrd="0" presId="urn:microsoft.com/office/officeart/2005/8/layout/vList5"/>
    <dgm:cxn modelId="{92B8B681-F233-6A42-AADC-D6453A267465}" type="presOf" srcId="{6250662D-532D-BC46-AA3F-EB615498C38C}" destId="{780BE21A-AD41-8443-B19C-56288CFBA1A6}" srcOrd="0" destOrd="1" presId="urn:microsoft.com/office/officeart/2005/8/layout/vList5"/>
    <dgm:cxn modelId="{CC94205E-6B3E-E340-A837-8CEF7BA07B0F}" type="presOf" srcId="{0D399CD9-88A3-1742-AE06-BBEA2CF28231}" destId="{239CD290-26DC-0048-B0A9-E64378F47706}" srcOrd="0" destOrd="0" presId="urn:microsoft.com/office/officeart/2005/8/layout/vList5"/>
    <dgm:cxn modelId="{FF25D2E5-BE29-5749-9BA8-9035A7CE0E16}" srcId="{E4A615EA-CAEE-284F-8EA1-3FCCB8AFA62A}" destId="{3C556B9A-17C2-F042-8254-06EF23D5D54C}" srcOrd="2" destOrd="0" parTransId="{4391B0AC-E28F-3A43-9071-F6A80F98806A}" sibTransId="{F9CC734E-A302-EC4C-ACC2-7D25C75A9DDB}"/>
    <dgm:cxn modelId="{4813B923-6936-E743-8E35-549BE933D6CD}" type="presOf" srcId="{E4A615EA-CAEE-284F-8EA1-3FCCB8AFA62A}" destId="{B3E02CE5-4BBA-0345-B3CD-C09B2DFB35C3}" srcOrd="0" destOrd="0" presId="urn:microsoft.com/office/officeart/2005/8/layout/vList5"/>
    <dgm:cxn modelId="{0036FB37-3CFC-E740-9BF2-E35BE883A2D4}" srcId="{E4A615EA-CAEE-284F-8EA1-3FCCB8AFA62A}" destId="{8EF9C6E8-F7E5-D74C-8266-066931C7EB8B}" srcOrd="0" destOrd="0" parTransId="{1648639B-E6F9-9F4D-A374-9831D2DE22BD}" sibTransId="{E579F8B2-6D50-0543-A235-0E055C64943A}"/>
    <dgm:cxn modelId="{6B2D9B45-3907-F14F-9F2E-D3ABAE80FA1D}" srcId="{0D399CD9-88A3-1742-AE06-BBEA2CF28231}" destId="{220CFD72-7891-D342-AD84-5178DB10C961}" srcOrd="0" destOrd="0" parTransId="{FA4DEFFE-988E-AA46-BC83-5474ED3561AE}" sibTransId="{7E87E835-B56B-AF44-B122-6FFCAD823D2D}"/>
    <dgm:cxn modelId="{0F95A212-F4FE-7E43-A75D-6EF6743A6DDD}" srcId="{220CFD72-7891-D342-AD84-5178DB10C961}" destId="{159C1DE8-7788-3D41-9717-B77FCF449D42}" srcOrd="0" destOrd="0" parTransId="{BFE2483B-257D-B145-A37F-C914D85D0D9A}" sibTransId="{11AE0C48-63EC-5D43-8373-EC28AE0AFDB9}"/>
    <dgm:cxn modelId="{E620CB60-7E87-7943-9DB8-394F20811683}" type="presOf" srcId="{50B1DC2E-999B-B142-9080-D610161B72CA}" destId="{9D182579-AD77-7C4A-8457-3FFDAEEB4890}" srcOrd="0" destOrd="0" presId="urn:microsoft.com/office/officeart/2005/8/layout/vList5"/>
    <dgm:cxn modelId="{767D6CBC-A727-0747-A6DD-C8D2209F8FDE}" type="presParOf" srcId="{239CD290-26DC-0048-B0A9-E64378F47706}" destId="{B8879FB7-5BD0-A147-B83D-54237B95CAEF}" srcOrd="0" destOrd="0" presId="urn:microsoft.com/office/officeart/2005/8/layout/vList5"/>
    <dgm:cxn modelId="{7E6EC64A-AB7D-964D-947B-DF7C21F9EC44}" type="presParOf" srcId="{B8879FB7-5BD0-A147-B83D-54237B95CAEF}" destId="{F5D8F4D5-BC24-AD42-9ABA-9AC268E56E79}" srcOrd="0" destOrd="0" presId="urn:microsoft.com/office/officeart/2005/8/layout/vList5"/>
    <dgm:cxn modelId="{ED8CD170-E188-EE4A-B055-F2810BEAC652}" type="presParOf" srcId="{B8879FB7-5BD0-A147-B83D-54237B95CAEF}" destId="{780BE21A-AD41-8443-B19C-56288CFBA1A6}" srcOrd="1" destOrd="0" presId="urn:microsoft.com/office/officeart/2005/8/layout/vList5"/>
    <dgm:cxn modelId="{125222F9-81FA-324E-BB3D-8AF647B08C9E}" type="presParOf" srcId="{239CD290-26DC-0048-B0A9-E64378F47706}" destId="{23A1F665-729C-764F-A1A6-5DC6A11D99CC}" srcOrd="1" destOrd="0" presId="urn:microsoft.com/office/officeart/2005/8/layout/vList5"/>
    <dgm:cxn modelId="{5468F097-E8A7-6447-B200-2073545E6C8F}" type="presParOf" srcId="{239CD290-26DC-0048-B0A9-E64378F47706}" destId="{7BA1832A-69F2-044D-8997-D947CD23C63A}" srcOrd="2" destOrd="0" presId="urn:microsoft.com/office/officeart/2005/8/layout/vList5"/>
    <dgm:cxn modelId="{C6940898-6E56-5F43-932F-DD75E20E5253}" type="presParOf" srcId="{7BA1832A-69F2-044D-8997-D947CD23C63A}" destId="{B3E02CE5-4BBA-0345-B3CD-C09B2DFB35C3}" srcOrd="0" destOrd="0" presId="urn:microsoft.com/office/officeart/2005/8/layout/vList5"/>
    <dgm:cxn modelId="{225B979F-038A-2742-A8EA-B19F42C73E68}" type="presParOf" srcId="{7BA1832A-69F2-044D-8997-D947CD23C63A}" destId="{017A23B1-0BA2-664F-A58C-39D004E8BD98}" srcOrd="1" destOrd="0" presId="urn:microsoft.com/office/officeart/2005/8/layout/vList5"/>
    <dgm:cxn modelId="{78812A7A-DD42-DB45-BECA-FB0612769C38}" type="presParOf" srcId="{239CD290-26DC-0048-B0A9-E64378F47706}" destId="{F9AE54AC-E96F-9B49-A141-1800A1F2A5EC}" srcOrd="3" destOrd="0" presId="urn:microsoft.com/office/officeart/2005/8/layout/vList5"/>
    <dgm:cxn modelId="{BC212680-A184-5D41-BA2E-6B2556FF8577}" type="presParOf" srcId="{239CD290-26DC-0048-B0A9-E64378F47706}" destId="{59ED9F88-AA22-7146-B03B-E2515DEEE50B}" srcOrd="4" destOrd="0" presId="urn:microsoft.com/office/officeart/2005/8/layout/vList5"/>
    <dgm:cxn modelId="{F2AA15BE-9099-0242-A25C-29DA8C8E9D0B}" type="presParOf" srcId="{59ED9F88-AA22-7146-B03B-E2515DEEE50B}" destId="{9D182579-AD77-7C4A-8457-3FFDAEEB4890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10CBDB-3474-5C44-86C5-C9942BA3677D}" type="doc">
      <dgm:prSet loTypeId="urn:microsoft.com/office/officeart/2005/8/layout/hProcess4" loCatId="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706141-8127-5047-A00F-CF715059C9A9}">
      <dgm:prSet phldrT="[Text]"/>
      <dgm:spPr/>
      <dgm:t>
        <a:bodyPr/>
        <a:lstStyle/>
        <a:p>
          <a:r>
            <a:rPr lang="en-US" dirty="0" smtClean="0"/>
            <a:t>Premiers obstacles</a:t>
          </a:r>
          <a:endParaRPr lang="en-US" dirty="0"/>
        </a:p>
      </dgm:t>
    </dgm:pt>
    <dgm:pt modelId="{AA0CBAF1-647F-F64A-94D5-CAA7CCA06FBD}" type="parTrans" cxnId="{BCE48EC7-0DA5-0E45-95D2-CF3F734B7DD6}">
      <dgm:prSet/>
      <dgm:spPr/>
      <dgm:t>
        <a:bodyPr/>
        <a:lstStyle/>
        <a:p>
          <a:endParaRPr lang="en-US"/>
        </a:p>
      </dgm:t>
    </dgm:pt>
    <dgm:pt modelId="{123AEBEE-CCD8-9A48-9422-0F1A65A80A3E}" type="sibTrans" cxnId="{BCE48EC7-0DA5-0E45-95D2-CF3F734B7DD6}">
      <dgm:prSet/>
      <dgm:spPr/>
      <dgm:t>
        <a:bodyPr/>
        <a:lstStyle/>
        <a:p>
          <a:endParaRPr lang="en-US"/>
        </a:p>
      </dgm:t>
    </dgm:pt>
    <dgm:pt modelId="{A4991AB2-AFA7-A649-8582-8CEE43F469CD}">
      <dgm:prSet phldrT="[Text]" custT="1"/>
      <dgm:spPr/>
      <dgm:t>
        <a:bodyPr/>
        <a:lstStyle/>
        <a:p>
          <a:r>
            <a:rPr lang="en-US" sz="2000" dirty="0" smtClean="0"/>
            <a:t>Code des questions de </a:t>
          </a:r>
          <a:r>
            <a:rPr lang="en-US" sz="2000" dirty="0" err="1" smtClean="0"/>
            <a:t>traduction</a:t>
          </a:r>
          <a:endParaRPr lang="en-US" sz="2000" dirty="0"/>
        </a:p>
      </dgm:t>
    </dgm:pt>
    <dgm:pt modelId="{54DB7E74-DB40-1D4F-8DEA-0FF24C80C54A}" type="parTrans" cxnId="{AD136C3C-6A0F-384C-B894-581ADDC5A04C}">
      <dgm:prSet/>
      <dgm:spPr/>
      <dgm:t>
        <a:bodyPr/>
        <a:lstStyle/>
        <a:p>
          <a:endParaRPr lang="en-US"/>
        </a:p>
      </dgm:t>
    </dgm:pt>
    <dgm:pt modelId="{D24B7BB5-B67C-0C45-97A3-ACE33353A0B8}" type="sibTrans" cxnId="{AD136C3C-6A0F-384C-B894-581ADDC5A04C}">
      <dgm:prSet/>
      <dgm:spPr/>
      <dgm:t>
        <a:bodyPr/>
        <a:lstStyle/>
        <a:p>
          <a:endParaRPr lang="en-US"/>
        </a:p>
      </dgm:t>
    </dgm:pt>
    <dgm:pt modelId="{45E79EC6-A2B4-AD41-B83F-59F47A203F56}">
      <dgm:prSet phldrT="[Text]" custT="1"/>
      <dgm:spPr/>
      <dgm:t>
        <a:bodyPr/>
        <a:lstStyle/>
        <a:p>
          <a:r>
            <a:rPr lang="en-US" sz="2000" dirty="0" err="1" smtClean="0"/>
            <a:t>Réflexion</a:t>
          </a:r>
          <a:r>
            <a:rPr lang="en-US" sz="2000" dirty="0" smtClean="0"/>
            <a:t> </a:t>
          </a:r>
          <a:r>
            <a:rPr lang="en-US" sz="2000" dirty="0" err="1" smtClean="0"/>
            <a:t>sur</a:t>
          </a:r>
          <a:r>
            <a:rPr lang="en-US" sz="2000" dirty="0" smtClean="0"/>
            <a:t> le mode </a:t>
          </a:r>
          <a:r>
            <a:rPr lang="en-US" sz="2000" dirty="0" err="1" smtClean="0"/>
            <a:t>d’évaluation</a:t>
          </a:r>
          <a:endParaRPr lang="en-US" sz="2000" dirty="0"/>
        </a:p>
      </dgm:t>
    </dgm:pt>
    <dgm:pt modelId="{A4256EDF-21D1-7941-BEC0-B26CE0B71A5C}" type="parTrans" cxnId="{66623348-2CAE-5641-9E6C-121CB9F5C1C1}">
      <dgm:prSet/>
      <dgm:spPr/>
      <dgm:t>
        <a:bodyPr/>
        <a:lstStyle/>
        <a:p>
          <a:endParaRPr lang="en-US"/>
        </a:p>
      </dgm:t>
    </dgm:pt>
    <dgm:pt modelId="{D8781331-CEF3-B248-B17F-8AF13A92C75F}" type="sibTrans" cxnId="{66623348-2CAE-5641-9E6C-121CB9F5C1C1}">
      <dgm:prSet/>
      <dgm:spPr/>
      <dgm:t>
        <a:bodyPr/>
        <a:lstStyle/>
        <a:p>
          <a:endParaRPr lang="en-US"/>
        </a:p>
      </dgm:t>
    </dgm:pt>
    <dgm:pt modelId="{0CACD23D-0B12-D042-B073-9A60535E384F}">
      <dgm:prSet phldrT="[Text]"/>
      <dgm:spPr/>
      <dgm:t>
        <a:bodyPr/>
        <a:lstStyle/>
        <a:p>
          <a:r>
            <a:rPr lang="en-US" dirty="0" err="1" smtClean="0"/>
            <a:t>Révision</a:t>
          </a:r>
          <a:r>
            <a:rPr lang="en-US" dirty="0" smtClean="0"/>
            <a:t> des </a:t>
          </a:r>
          <a:r>
            <a:rPr lang="en-US" dirty="0" err="1" smtClean="0"/>
            <a:t>objectifs</a:t>
          </a:r>
          <a:endParaRPr lang="en-US" dirty="0"/>
        </a:p>
      </dgm:t>
    </dgm:pt>
    <dgm:pt modelId="{1761FE8B-FA27-A648-83A5-149DFEA2E7B4}" type="parTrans" cxnId="{FA04D51D-FF9D-914F-90EC-223ED0966BB1}">
      <dgm:prSet/>
      <dgm:spPr/>
      <dgm:t>
        <a:bodyPr/>
        <a:lstStyle/>
        <a:p>
          <a:endParaRPr lang="en-US"/>
        </a:p>
      </dgm:t>
    </dgm:pt>
    <dgm:pt modelId="{99C8B6BC-377D-664D-ADA6-847C97B50F08}" type="sibTrans" cxnId="{FA04D51D-FF9D-914F-90EC-223ED0966BB1}">
      <dgm:prSet/>
      <dgm:spPr/>
      <dgm:t>
        <a:bodyPr/>
        <a:lstStyle/>
        <a:p>
          <a:endParaRPr lang="en-US"/>
        </a:p>
      </dgm:t>
    </dgm:pt>
    <dgm:pt modelId="{815ECE00-957D-FA49-8733-42C619D09CC9}">
      <dgm:prSet phldrT="[Text]" custT="1"/>
      <dgm:spPr/>
      <dgm:t>
        <a:bodyPr/>
        <a:lstStyle/>
        <a:p>
          <a:r>
            <a:rPr lang="en-US" sz="2000" dirty="0" err="1" smtClean="0"/>
            <a:t>Subtilité</a:t>
          </a:r>
          <a:r>
            <a:rPr lang="en-US" sz="2000" dirty="0" smtClean="0"/>
            <a:t> de la langue</a:t>
          </a:r>
          <a:endParaRPr lang="en-US" sz="2000" dirty="0"/>
        </a:p>
      </dgm:t>
    </dgm:pt>
    <dgm:pt modelId="{AB74DCA1-901D-8B4A-8766-B42200259294}" type="parTrans" cxnId="{8BD4CE4B-3214-B240-826A-482047D69B66}">
      <dgm:prSet/>
      <dgm:spPr/>
      <dgm:t>
        <a:bodyPr/>
        <a:lstStyle/>
        <a:p>
          <a:endParaRPr lang="en-US"/>
        </a:p>
      </dgm:t>
    </dgm:pt>
    <dgm:pt modelId="{540440DA-6AA8-464B-AD50-4DD5682D22F3}" type="sibTrans" cxnId="{8BD4CE4B-3214-B240-826A-482047D69B66}">
      <dgm:prSet/>
      <dgm:spPr/>
      <dgm:t>
        <a:bodyPr/>
        <a:lstStyle/>
        <a:p>
          <a:endParaRPr lang="en-US"/>
        </a:p>
      </dgm:t>
    </dgm:pt>
    <dgm:pt modelId="{F87FF931-4112-2142-808E-F7750B5A1DCC}">
      <dgm:prSet phldrT="[Text]" custT="1"/>
      <dgm:spPr/>
      <dgm:t>
        <a:bodyPr/>
        <a:lstStyle/>
        <a:p>
          <a:r>
            <a:rPr lang="en-US" sz="2000" dirty="0" smtClean="0"/>
            <a:t>Question de </a:t>
          </a:r>
          <a:r>
            <a:rPr lang="en-US" sz="2000" dirty="0" err="1" smtClean="0"/>
            <a:t>l’orthographe</a:t>
          </a:r>
          <a:endParaRPr lang="en-US" sz="2000" dirty="0"/>
        </a:p>
      </dgm:t>
    </dgm:pt>
    <dgm:pt modelId="{3FFEDEF2-568D-854A-AC62-C0FBFE96A0C3}" type="parTrans" cxnId="{6BE68CBA-FBCB-0B45-8E27-E65AA47B21BA}">
      <dgm:prSet/>
      <dgm:spPr/>
      <dgm:t>
        <a:bodyPr/>
        <a:lstStyle/>
        <a:p>
          <a:endParaRPr lang="en-US"/>
        </a:p>
      </dgm:t>
    </dgm:pt>
    <dgm:pt modelId="{E56E471E-47F0-AB48-A649-E6004625D15A}" type="sibTrans" cxnId="{6BE68CBA-FBCB-0B45-8E27-E65AA47B21BA}">
      <dgm:prSet/>
      <dgm:spPr/>
      <dgm:t>
        <a:bodyPr/>
        <a:lstStyle/>
        <a:p>
          <a:endParaRPr lang="en-US"/>
        </a:p>
      </dgm:t>
    </dgm:pt>
    <dgm:pt modelId="{AFAE77EF-52C2-F442-BEEA-86B989E9B2C3}">
      <dgm:prSet phldrT="[Text]"/>
      <dgm:spPr/>
      <dgm:t>
        <a:bodyPr/>
        <a:lstStyle/>
        <a:p>
          <a:r>
            <a:rPr lang="en-US" dirty="0" smtClean="0"/>
            <a:t>PRODUIT FINI !</a:t>
          </a:r>
          <a:endParaRPr lang="en-US" dirty="0"/>
        </a:p>
      </dgm:t>
    </dgm:pt>
    <dgm:pt modelId="{74A383BE-7091-5D4A-80AB-09F4714B0414}" type="parTrans" cxnId="{FB8392F6-E884-1140-92BF-121ED8B352D2}">
      <dgm:prSet/>
      <dgm:spPr/>
      <dgm:t>
        <a:bodyPr/>
        <a:lstStyle/>
        <a:p>
          <a:endParaRPr lang="en-US"/>
        </a:p>
      </dgm:t>
    </dgm:pt>
    <dgm:pt modelId="{48D0E449-0BA8-984C-A2D3-B74FE9D383EF}" type="sibTrans" cxnId="{FB8392F6-E884-1140-92BF-121ED8B352D2}">
      <dgm:prSet/>
      <dgm:spPr/>
      <dgm:t>
        <a:bodyPr/>
        <a:lstStyle/>
        <a:p>
          <a:endParaRPr lang="en-US"/>
        </a:p>
      </dgm:t>
    </dgm:pt>
    <dgm:pt modelId="{DA438FB7-CC07-0D4B-A073-6BBA71712199}">
      <dgm:prSet phldrT="[Text]" custT="1"/>
      <dgm:spPr/>
      <dgm:t>
        <a:bodyPr/>
        <a:lstStyle/>
        <a:p>
          <a:r>
            <a:rPr lang="en-US" sz="2000" dirty="0" smtClean="0"/>
            <a:t>Focus </a:t>
          </a:r>
          <a:r>
            <a:rPr lang="en-US" sz="2000" dirty="0" err="1" smtClean="0"/>
            <a:t>sur</a:t>
          </a:r>
          <a:r>
            <a:rPr lang="en-US" sz="2000" dirty="0" smtClean="0"/>
            <a:t> </a:t>
          </a:r>
          <a:r>
            <a:rPr lang="en-US" sz="2000" dirty="0" smtClean="0"/>
            <a:t>les questions de </a:t>
          </a:r>
          <a:r>
            <a:rPr lang="en-US" sz="2000" dirty="0" err="1" smtClean="0"/>
            <a:t>traduction</a:t>
          </a:r>
          <a:endParaRPr lang="en-US" sz="2000" dirty="0"/>
        </a:p>
      </dgm:t>
    </dgm:pt>
    <dgm:pt modelId="{C13F7DF8-B141-D04A-A2C6-5FD3AEF3EF3F}" type="parTrans" cxnId="{BCF0BE99-BA65-9949-BAC4-85C7FD418B75}">
      <dgm:prSet/>
      <dgm:spPr/>
      <dgm:t>
        <a:bodyPr/>
        <a:lstStyle/>
        <a:p>
          <a:endParaRPr lang="en-US"/>
        </a:p>
      </dgm:t>
    </dgm:pt>
    <dgm:pt modelId="{7FDB9839-8A87-8A42-B2CD-A1B2EBE187DE}" type="sibTrans" cxnId="{BCF0BE99-BA65-9949-BAC4-85C7FD418B75}">
      <dgm:prSet/>
      <dgm:spPr/>
      <dgm:t>
        <a:bodyPr/>
        <a:lstStyle/>
        <a:p>
          <a:endParaRPr lang="en-US"/>
        </a:p>
      </dgm:t>
    </dgm:pt>
    <dgm:pt modelId="{1491EB70-E2E3-BD43-982F-88303ED2F54F}">
      <dgm:prSet phldrT="[Text]" custT="1"/>
      <dgm:spPr/>
      <dgm:t>
        <a:bodyPr/>
        <a:lstStyle/>
        <a:p>
          <a:r>
            <a:rPr lang="en-US" sz="2000" dirty="0" err="1" smtClean="0"/>
            <a:t>Implémentation</a:t>
          </a:r>
          <a:r>
            <a:rPr lang="en-US" sz="2000" dirty="0" smtClean="0"/>
            <a:t> de </a:t>
          </a:r>
          <a:r>
            <a:rPr lang="en-US" sz="2000" dirty="0" err="1" smtClean="0"/>
            <a:t>statistiques</a:t>
          </a:r>
          <a:endParaRPr lang="en-US" sz="2000" dirty="0"/>
        </a:p>
      </dgm:t>
    </dgm:pt>
    <dgm:pt modelId="{14FFBD45-DB7E-8B42-8F45-AE2A1FA0863B}" type="parTrans" cxnId="{26B61695-8E8F-3F47-ACFA-88642124EFBF}">
      <dgm:prSet/>
      <dgm:spPr/>
      <dgm:t>
        <a:bodyPr/>
        <a:lstStyle/>
        <a:p>
          <a:endParaRPr lang="en-US"/>
        </a:p>
      </dgm:t>
    </dgm:pt>
    <dgm:pt modelId="{BF01176B-076A-E343-A0BA-BD9FF71560E3}" type="sibTrans" cxnId="{26B61695-8E8F-3F47-ACFA-88642124EFBF}">
      <dgm:prSet/>
      <dgm:spPr/>
      <dgm:t>
        <a:bodyPr/>
        <a:lstStyle/>
        <a:p>
          <a:endParaRPr lang="en-US"/>
        </a:p>
      </dgm:t>
    </dgm:pt>
    <dgm:pt modelId="{FA5D9BEE-536F-CB4F-93CF-F7AD7509BB49}">
      <dgm:prSet phldrT="[Text]" custT="1"/>
      <dgm:spPr/>
      <dgm:t>
        <a:bodyPr/>
        <a:lstStyle/>
        <a:p>
          <a:r>
            <a:rPr lang="en-US" sz="2000" dirty="0" smtClean="0"/>
            <a:t>Interface </a:t>
          </a:r>
          <a:r>
            <a:rPr lang="en-US" sz="2000" dirty="0" err="1" smtClean="0"/>
            <a:t>graphique</a:t>
          </a:r>
          <a:r>
            <a:rPr lang="en-US" sz="2000" dirty="0" smtClean="0"/>
            <a:t> </a:t>
          </a:r>
          <a:r>
            <a:rPr lang="en-US" sz="2000" dirty="0" err="1" smtClean="0"/>
            <a:t>connectée</a:t>
          </a:r>
          <a:endParaRPr lang="en-US" sz="2000" dirty="0"/>
        </a:p>
      </dgm:t>
    </dgm:pt>
    <dgm:pt modelId="{74FB889B-5792-D04F-B171-B09B7796B03A}" type="parTrans" cxnId="{F9F84383-6746-A749-B0F9-1EEE34CA3B0A}">
      <dgm:prSet/>
      <dgm:spPr/>
      <dgm:t>
        <a:bodyPr/>
        <a:lstStyle/>
        <a:p>
          <a:endParaRPr lang="en-US"/>
        </a:p>
      </dgm:t>
    </dgm:pt>
    <dgm:pt modelId="{EDDA2F71-9992-FE4F-8D25-9EA9DE912157}" type="sibTrans" cxnId="{F9F84383-6746-A749-B0F9-1EEE34CA3B0A}">
      <dgm:prSet/>
      <dgm:spPr/>
      <dgm:t>
        <a:bodyPr/>
        <a:lstStyle/>
        <a:p>
          <a:endParaRPr lang="en-US"/>
        </a:p>
      </dgm:t>
    </dgm:pt>
    <dgm:pt modelId="{85B97347-7EC0-E14C-974C-EF05A70A9B9D}" type="pres">
      <dgm:prSet presAssocID="{3D10CBDB-3474-5C44-86C5-C9942BA3677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61FFD5-1D3B-7A4F-8EBB-9372D163BE43}" type="pres">
      <dgm:prSet presAssocID="{3D10CBDB-3474-5C44-86C5-C9942BA3677D}" presName="tSp" presStyleCnt="0"/>
      <dgm:spPr/>
      <dgm:t>
        <a:bodyPr/>
        <a:lstStyle/>
        <a:p>
          <a:endParaRPr lang="fr-FR"/>
        </a:p>
      </dgm:t>
    </dgm:pt>
    <dgm:pt modelId="{189DA62E-471C-B546-9AEA-7BE3102838A3}" type="pres">
      <dgm:prSet presAssocID="{3D10CBDB-3474-5C44-86C5-C9942BA3677D}" presName="bSp" presStyleCnt="0"/>
      <dgm:spPr/>
      <dgm:t>
        <a:bodyPr/>
        <a:lstStyle/>
        <a:p>
          <a:endParaRPr lang="fr-FR"/>
        </a:p>
      </dgm:t>
    </dgm:pt>
    <dgm:pt modelId="{997B054E-8B39-2F48-8740-A7CEFF044439}" type="pres">
      <dgm:prSet presAssocID="{3D10CBDB-3474-5C44-86C5-C9942BA3677D}" presName="process" presStyleCnt="0"/>
      <dgm:spPr/>
      <dgm:t>
        <a:bodyPr/>
        <a:lstStyle/>
        <a:p>
          <a:endParaRPr lang="fr-FR"/>
        </a:p>
      </dgm:t>
    </dgm:pt>
    <dgm:pt modelId="{5A8AF305-5BD1-5640-A74B-BC1EBADC7F67}" type="pres">
      <dgm:prSet presAssocID="{17706141-8127-5047-A00F-CF715059C9A9}" presName="composite1" presStyleCnt="0"/>
      <dgm:spPr/>
      <dgm:t>
        <a:bodyPr/>
        <a:lstStyle/>
        <a:p>
          <a:endParaRPr lang="fr-FR"/>
        </a:p>
      </dgm:t>
    </dgm:pt>
    <dgm:pt modelId="{EB75FA8A-8D49-5349-81E8-49A6339BDBA1}" type="pres">
      <dgm:prSet presAssocID="{17706141-8127-5047-A00F-CF715059C9A9}" presName="dummyNode1" presStyleLbl="node1" presStyleIdx="0" presStyleCnt="3"/>
      <dgm:spPr/>
      <dgm:t>
        <a:bodyPr/>
        <a:lstStyle/>
        <a:p>
          <a:endParaRPr lang="fr-FR"/>
        </a:p>
      </dgm:t>
    </dgm:pt>
    <dgm:pt modelId="{36D5DA0C-0D48-FC47-9C78-2ACC654F33AA}" type="pres">
      <dgm:prSet presAssocID="{17706141-8127-5047-A00F-CF715059C9A9}" presName="childNode1" presStyleLbl="bgAcc1" presStyleIdx="0" presStyleCnt="3" custScaleX="121076" custScaleY="110555" custLinFactNeighborX="4764" custLinFactNeighborY="-109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A7E89F-3D9D-AD4C-962B-3FD8774EEC23}" type="pres">
      <dgm:prSet presAssocID="{17706141-8127-5047-A00F-CF715059C9A9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A56496-2FE6-5F45-A246-BC7326C732C3}" type="pres">
      <dgm:prSet presAssocID="{17706141-8127-5047-A00F-CF715059C9A9}" presName="parentNode1" presStyleLbl="node1" presStyleIdx="0" presStyleCnt="3" custLinFactNeighborX="9272" custLinFactNeighborY="2068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C04307-057F-0A46-98D9-B664679CA2F1}" type="pres">
      <dgm:prSet presAssocID="{17706141-8127-5047-A00F-CF715059C9A9}" presName="connSite1" presStyleCnt="0"/>
      <dgm:spPr/>
      <dgm:t>
        <a:bodyPr/>
        <a:lstStyle/>
        <a:p>
          <a:endParaRPr lang="fr-FR"/>
        </a:p>
      </dgm:t>
    </dgm:pt>
    <dgm:pt modelId="{6506B4BD-60B1-5042-9773-0019B971BD03}" type="pres">
      <dgm:prSet presAssocID="{123AEBEE-CCD8-9A48-9422-0F1A65A80A3E}" presName="Name9" presStyleLbl="sibTrans2D1" presStyleIdx="0" presStyleCnt="2" custAng="0" custLinFactNeighborX="6359" custLinFactNeighborY="8804"/>
      <dgm:spPr/>
      <dgm:t>
        <a:bodyPr/>
        <a:lstStyle/>
        <a:p>
          <a:endParaRPr lang="en-US"/>
        </a:p>
      </dgm:t>
    </dgm:pt>
    <dgm:pt modelId="{4B6534A0-0CED-0648-8B0B-2B4D1CD541FD}" type="pres">
      <dgm:prSet presAssocID="{0CACD23D-0B12-D042-B073-9A60535E384F}" presName="composite2" presStyleCnt="0"/>
      <dgm:spPr/>
      <dgm:t>
        <a:bodyPr/>
        <a:lstStyle/>
        <a:p>
          <a:endParaRPr lang="fr-FR"/>
        </a:p>
      </dgm:t>
    </dgm:pt>
    <dgm:pt modelId="{02A1B681-31E5-E34F-8B23-5D9BB42D9D05}" type="pres">
      <dgm:prSet presAssocID="{0CACD23D-0B12-D042-B073-9A60535E384F}" presName="dummyNode2" presStyleLbl="node1" presStyleIdx="0" presStyleCnt="3"/>
      <dgm:spPr/>
      <dgm:t>
        <a:bodyPr/>
        <a:lstStyle/>
        <a:p>
          <a:endParaRPr lang="fr-FR"/>
        </a:p>
      </dgm:t>
    </dgm:pt>
    <dgm:pt modelId="{01C5E4C3-8531-2945-87AA-DBCD75F9AD96}" type="pres">
      <dgm:prSet presAssocID="{0CACD23D-0B12-D042-B073-9A60535E384F}" presName="childNode2" presStyleLbl="bgAcc1" presStyleIdx="1" presStyleCnt="3" custScaleX="131323" custLinFactNeighborX="3657" custLinFactNeighborY="-66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45C6EA-B6B7-8042-8B70-94A425B63155}" type="pres">
      <dgm:prSet presAssocID="{0CACD23D-0B12-D042-B073-9A60535E384F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B6B754-2138-A44D-B801-5FD9CB492093}" type="pres">
      <dgm:prSet presAssocID="{0CACD23D-0B12-D042-B073-9A60535E384F}" presName="parentNode2" presStyleLbl="node1" presStyleIdx="1" presStyleCnt="3" custLinFactNeighborX="686" custLinFactNeighborY="-1379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062F6E-8C80-B649-8A0F-D6065E9D1B12}" type="pres">
      <dgm:prSet presAssocID="{0CACD23D-0B12-D042-B073-9A60535E384F}" presName="connSite2" presStyleCnt="0"/>
      <dgm:spPr/>
      <dgm:t>
        <a:bodyPr/>
        <a:lstStyle/>
        <a:p>
          <a:endParaRPr lang="fr-FR"/>
        </a:p>
      </dgm:t>
    </dgm:pt>
    <dgm:pt modelId="{A084782C-101F-8740-9128-5381FAF57FDE}" type="pres">
      <dgm:prSet presAssocID="{99C8B6BC-377D-664D-ADA6-847C97B50F08}" presName="Name18" presStyleLbl="sibTrans2D1" presStyleIdx="1" presStyleCnt="2" custLinFactNeighborY="-7429"/>
      <dgm:spPr/>
      <dgm:t>
        <a:bodyPr/>
        <a:lstStyle/>
        <a:p>
          <a:endParaRPr lang="en-US"/>
        </a:p>
      </dgm:t>
    </dgm:pt>
    <dgm:pt modelId="{43BEDB3E-2AB5-6B41-8CBF-E762B7E05122}" type="pres">
      <dgm:prSet presAssocID="{AFAE77EF-52C2-F442-BEEA-86B989E9B2C3}" presName="composite1" presStyleCnt="0"/>
      <dgm:spPr/>
      <dgm:t>
        <a:bodyPr/>
        <a:lstStyle/>
        <a:p>
          <a:endParaRPr lang="fr-FR"/>
        </a:p>
      </dgm:t>
    </dgm:pt>
    <dgm:pt modelId="{74C8E807-D977-9A48-BAE5-CEB4AD5358C5}" type="pres">
      <dgm:prSet presAssocID="{AFAE77EF-52C2-F442-BEEA-86B989E9B2C3}" presName="dummyNode1" presStyleLbl="node1" presStyleIdx="1" presStyleCnt="3"/>
      <dgm:spPr/>
      <dgm:t>
        <a:bodyPr/>
        <a:lstStyle/>
        <a:p>
          <a:endParaRPr lang="fr-FR"/>
        </a:p>
      </dgm:t>
    </dgm:pt>
    <dgm:pt modelId="{507E8D82-F7DB-5848-8D64-10841B1B6763}" type="pres">
      <dgm:prSet presAssocID="{AFAE77EF-52C2-F442-BEEA-86B989E9B2C3}" presName="childNode1" presStyleLbl="bgAcc1" presStyleIdx="2" presStyleCnt="3" custScaleX="140584" custScaleY="140778" custLinFactNeighborX="2823" custLinFactNeighborY="206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8B59EF-0A96-104F-B1A1-74939A963E38}" type="pres">
      <dgm:prSet presAssocID="{AFAE77EF-52C2-F442-BEEA-86B989E9B2C3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F3330B-02D0-8940-9A6C-80CEDCDD7487}" type="pres">
      <dgm:prSet presAssocID="{AFAE77EF-52C2-F442-BEEA-86B989E9B2C3}" presName="parentNode1" presStyleLbl="node1" presStyleIdx="2" presStyleCnt="3" custLinFactY="22197" custLinFactNeighborX="-571" custLinFactNeighborY="10000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AC751B-330E-F245-B700-8E771A3EF7BD}" type="pres">
      <dgm:prSet presAssocID="{AFAE77EF-52C2-F442-BEEA-86B989E9B2C3}" presName="connSite1" presStyleCnt="0"/>
      <dgm:spPr/>
      <dgm:t>
        <a:bodyPr/>
        <a:lstStyle/>
        <a:p>
          <a:endParaRPr lang="fr-FR"/>
        </a:p>
      </dgm:t>
    </dgm:pt>
  </dgm:ptLst>
  <dgm:cxnLst>
    <dgm:cxn modelId="{BCE48EC7-0DA5-0E45-95D2-CF3F734B7DD6}" srcId="{3D10CBDB-3474-5C44-86C5-C9942BA3677D}" destId="{17706141-8127-5047-A00F-CF715059C9A9}" srcOrd="0" destOrd="0" parTransId="{AA0CBAF1-647F-F64A-94D5-CAA7CCA06FBD}" sibTransId="{123AEBEE-CCD8-9A48-9422-0F1A65A80A3E}"/>
    <dgm:cxn modelId="{8403125C-233B-6C41-AF90-2C92B53EBB4F}" type="presOf" srcId="{A4991AB2-AFA7-A649-8582-8CEE43F469CD}" destId="{36D5DA0C-0D48-FC47-9C78-2ACC654F33AA}" srcOrd="0" destOrd="0" presId="urn:microsoft.com/office/officeart/2005/8/layout/hProcess4"/>
    <dgm:cxn modelId="{26B61695-8E8F-3F47-ACFA-88642124EFBF}" srcId="{AFAE77EF-52C2-F442-BEEA-86B989E9B2C3}" destId="{1491EB70-E2E3-BD43-982F-88303ED2F54F}" srcOrd="2" destOrd="0" parTransId="{14FFBD45-DB7E-8B42-8F45-AE2A1FA0863B}" sibTransId="{BF01176B-076A-E343-A0BA-BD9FF71560E3}"/>
    <dgm:cxn modelId="{CE00610A-7492-7541-A206-0580EE3AC145}" type="presOf" srcId="{815ECE00-957D-FA49-8733-42C619D09CC9}" destId="{01C5E4C3-8531-2945-87AA-DBCD75F9AD96}" srcOrd="0" destOrd="0" presId="urn:microsoft.com/office/officeart/2005/8/layout/hProcess4"/>
    <dgm:cxn modelId="{FB90CFC0-517B-C645-BA26-82C974875F88}" type="presOf" srcId="{3D10CBDB-3474-5C44-86C5-C9942BA3677D}" destId="{85B97347-7EC0-E14C-974C-EF05A70A9B9D}" srcOrd="0" destOrd="0" presId="urn:microsoft.com/office/officeart/2005/8/layout/hProcess4"/>
    <dgm:cxn modelId="{52C081D9-9CEB-A849-9513-7894DC7D3C33}" type="presOf" srcId="{FA5D9BEE-536F-CB4F-93CF-F7AD7509BB49}" destId="{507E8D82-F7DB-5848-8D64-10841B1B6763}" srcOrd="0" destOrd="1" presId="urn:microsoft.com/office/officeart/2005/8/layout/hProcess4"/>
    <dgm:cxn modelId="{F9F84383-6746-A749-B0F9-1EEE34CA3B0A}" srcId="{AFAE77EF-52C2-F442-BEEA-86B989E9B2C3}" destId="{FA5D9BEE-536F-CB4F-93CF-F7AD7509BB49}" srcOrd="1" destOrd="0" parTransId="{74FB889B-5792-D04F-B171-B09B7796B03A}" sibTransId="{EDDA2F71-9992-FE4F-8D25-9EA9DE912157}"/>
    <dgm:cxn modelId="{8BD4CE4B-3214-B240-826A-482047D69B66}" srcId="{0CACD23D-0B12-D042-B073-9A60535E384F}" destId="{815ECE00-957D-FA49-8733-42C619D09CC9}" srcOrd="0" destOrd="0" parTransId="{AB74DCA1-901D-8B4A-8766-B42200259294}" sibTransId="{540440DA-6AA8-464B-AD50-4DD5682D22F3}"/>
    <dgm:cxn modelId="{39DA5D57-7AD2-7A4C-BEB7-86FFE61690E2}" type="presOf" srcId="{815ECE00-957D-FA49-8733-42C619D09CC9}" destId="{7645C6EA-B6B7-8042-8B70-94A425B63155}" srcOrd="1" destOrd="0" presId="urn:microsoft.com/office/officeart/2005/8/layout/hProcess4"/>
    <dgm:cxn modelId="{51922B8C-44AC-EC4C-B829-43A508BDAF41}" type="presOf" srcId="{1491EB70-E2E3-BD43-982F-88303ED2F54F}" destId="{048B59EF-0A96-104F-B1A1-74939A963E38}" srcOrd="1" destOrd="2" presId="urn:microsoft.com/office/officeart/2005/8/layout/hProcess4"/>
    <dgm:cxn modelId="{66623348-2CAE-5641-9E6C-121CB9F5C1C1}" srcId="{17706141-8127-5047-A00F-CF715059C9A9}" destId="{45E79EC6-A2B4-AD41-B83F-59F47A203F56}" srcOrd="1" destOrd="0" parTransId="{A4256EDF-21D1-7941-BEC0-B26CE0B71A5C}" sibTransId="{D8781331-CEF3-B248-B17F-8AF13A92C75F}"/>
    <dgm:cxn modelId="{84F4E0B6-8C32-A347-8DBE-32003E3859E7}" type="presOf" srcId="{FA5D9BEE-536F-CB4F-93CF-F7AD7509BB49}" destId="{048B59EF-0A96-104F-B1A1-74939A963E38}" srcOrd="1" destOrd="1" presId="urn:microsoft.com/office/officeart/2005/8/layout/hProcess4"/>
    <dgm:cxn modelId="{AD136C3C-6A0F-384C-B894-581ADDC5A04C}" srcId="{17706141-8127-5047-A00F-CF715059C9A9}" destId="{A4991AB2-AFA7-A649-8582-8CEE43F469CD}" srcOrd="0" destOrd="0" parTransId="{54DB7E74-DB40-1D4F-8DEA-0FF24C80C54A}" sibTransId="{D24B7BB5-B67C-0C45-97A3-ACE33353A0B8}"/>
    <dgm:cxn modelId="{421F32D2-1CE2-3F4C-9A18-66BE65744566}" type="presOf" srcId="{F87FF931-4112-2142-808E-F7750B5A1DCC}" destId="{7645C6EA-B6B7-8042-8B70-94A425B63155}" srcOrd="1" destOrd="1" presId="urn:microsoft.com/office/officeart/2005/8/layout/hProcess4"/>
    <dgm:cxn modelId="{FB8392F6-E884-1140-92BF-121ED8B352D2}" srcId="{3D10CBDB-3474-5C44-86C5-C9942BA3677D}" destId="{AFAE77EF-52C2-F442-BEEA-86B989E9B2C3}" srcOrd="2" destOrd="0" parTransId="{74A383BE-7091-5D4A-80AB-09F4714B0414}" sibTransId="{48D0E449-0BA8-984C-A2D3-B74FE9D383EF}"/>
    <dgm:cxn modelId="{D4AA40F0-E013-4B4B-8AB3-0A6A93F4E35F}" type="presOf" srcId="{1491EB70-E2E3-BD43-982F-88303ED2F54F}" destId="{507E8D82-F7DB-5848-8D64-10841B1B6763}" srcOrd="0" destOrd="2" presId="urn:microsoft.com/office/officeart/2005/8/layout/hProcess4"/>
    <dgm:cxn modelId="{6BE68CBA-FBCB-0B45-8E27-E65AA47B21BA}" srcId="{0CACD23D-0B12-D042-B073-9A60535E384F}" destId="{F87FF931-4112-2142-808E-F7750B5A1DCC}" srcOrd="1" destOrd="0" parTransId="{3FFEDEF2-568D-854A-AC62-C0FBFE96A0C3}" sibTransId="{E56E471E-47F0-AB48-A649-E6004625D15A}"/>
    <dgm:cxn modelId="{A84DC7FB-DC24-1648-83CF-7CD7DA5A0445}" type="presOf" srcId="{0CACD23D-0B12-D042-B073-9A60535E384F}" destId="{2DB6B754-2138-A44D-B801-5FD9CB492093}" srcOrd="0" destOrd="0" presId="urn:microsoft.com/office/officeart/2005/8/layout/hProcess4"/>
    <dgm:cxn modelId="{E4D02626-93F7-9A4B-B563-C00601426C44}" type="presOf" srcId="{F87FF931-4112-2142-808E-F7750B5A1DCC}" destId="{01C5E4C3-8531-2945-87AA-DBCD75F9AD96}" srcOrd="0" destOrd="1" presId="urn:microsoft.com/office/officeart/2005/8/layout/hProcess4"/>
    <dgm:cxn modelId="{90A4E8FD-65FD-CC4B-8CA3-43471721AE2D}" type="presOf" srcId="{99C8B6BC-377D-664D-ADA6-847C97B50F08}" destId="{A084782C-101F-8740-9128-5381FAF57FDE}" srcOrd="0" destOrd="0" presId="urn:microsoft.com/office/officeart/2005/8/layout/hProcess4"/>
    <dgm:cxn modelId="{E50E2AB6-4C43-304A-A7D1-39733B2ACA1B}" type="presOf" srcId="{DA438FB7-CC07-0D4B-A073-6BBA71712199}" destId="{507E8D82-F7DB-5848-8D64-10841B1B6763}" srcOrd="0" destOrd="0" presId="urn:microsoft.com/office/officeart/2005/8/layout/hProcess4"/>
    <dgm:cxn modelId="{C59F4D1D-132C-9B4C-8245-7D198D3F97A9}" type="presOf" srcId="{45E79EC6-A2B4-AD41-B83F-59F47A203F56}" destId="{36D5DA0C-0D48-FC47-9C78-2ACC654F33AA}" srcOrd="0" destOrd="1" presId="urn:microsoft.com/office/officeart/2005/8/layout/hProcess4"/>
    <dgm:cxn modelId="{C9F79B9F-AC57-AD42-9331-1D02B965C71F}" type="presOf" srcId="{AFAE77EF-52C2-F442-BEEA-86B989E9B2C3}" destId="{74F3330B-02D0-8940-9A6C-80CEDCDD7487}" srcOrd="0" destOrd="0" presId="urn:microsoft.com/office/officeart/2005/8/layout/hProcess4"/>
    <dgm:cxn modelId="{81BBEF7A-A0A6-B742-9458-DD5474020B64}" type="presOf" srcId="{123AEBEE-CCD8-9A48-9422-0F1A65A80A3E}" destId="{6506B4BD-60B1-5042-9773-0019B971BD03}" srcOrd="0" destOrd="0" presId="urn:microsoft.com/office/officeart/2005/8/layout/hProcess4"/>
    <dgm:cxn modelId="{FA04D51D-FF9D-914F-90EC-223ED0966BB1}" srcId="{3D10CBDB-3474-5C44-86C5-C9942BA3677D}" destId="{0CACD23D-0B12-D042-B073-9A60535E384F}" srcOrd="1" destOrd="0" parTransId="{1761FE8B-FA27-A648-83A5-149DFEA2E7B4}" sibTransId="{99C8B6BC-377D-664D-ADA6-847C97B50F08}"/>
    <dgm:cxn modelId="{1F6BB7E5-A336-1C42-AC0D-F08196C3EEC0}" type="presOf" srcId="{A4991AB2-AFA7-A649-8582-8CEE43F469CD}" destId="{11A7E89F-3D9D-AD4C-962B-3FD8774EEC23}" srcOrd="1" destOrd="0" presId="urn:microsoft.com/office/officeart/2005/8/layout/hProcess4"/>
    <dgm:cxn modelId="{F6F37847-0285-124C-9811-D3AFED74D0E7}" type="presOf" srcId="{DA438FB7-CC07-0D4B-A073-6BBA71712199}" destId="{048B59EF-0A96-104F-B1A1-74939A963E38}" srcOrd="1" destOrd="0" presId="urn:microsoft.com/office/officeart/2005/8/layout/hProcess4"/>
    <dgm:cxn modelId="{B2A23F6B-1000-9C45-926B-0223A710B212}" type="presOf" srcId="{17706141-8127-5047-A00F-CF715059C9A9}" destId="{49A56496-2FE6-5F45-A246-BC7326C732C3}" srcOrd="0" destOrd="0" presId="urn:microsoft.com/office/officeart/2005/8/layout/hProcess4"/>
    <dgm:cxn modelId="{A6CA22E2-8DD4-7042-96B3-01B0CC3185E1}" type="presOf" srcId="{45E79EC6-A2B4-AD41-B83F-59F47A203F56}" destId="{11A7E89F-3D9D-AD4C-962B-3FD8774EEC23}" srcOrd="1" destOrd="1" presId="urn:microsoft.com/office/officeart/2005/8/layout/hProcess4"/>
    <dgm:cxn modelId="{BCF0BE99-BA65-9949-BAC4-85C7FD418B75}" srcId="{AFAE77EF-52C2-F442-BEEA-86B989E9B2C3}" destId="{DA438FB7-CC07-0D4B-A073-6BBA71712199}" srcOrd="0" destOrd="0" parTransId="{C13F7DF8-B141-D04A-A2C6-5FD3AEF3EF3F}" sibTransId="{7FDB9839-8A87-8A42-B2CD-A1B2EBE187DE}"/>
    <dgm:cxn modelId="{184B4850-5E76-4746-BC66-CF5041A785A5}" type="presParOf" srcId="{85B97347-7EC0-E14C-974C-EF05A70A9B9D}" destId="{2E61FFD5-1D3B-7A4F-8EBB-9372D163BE43}" srcOrd="0" destOrd="0" presId="urn:microsoft.com/office/officeart/2005/8/layout/hProcess4"/>
    <dgm:cxn modelId="{CAAEE007-AD1B-7245-9119-01CE9BE2C51C}" type="presParOf" srcId="{85B97347-7EC0-E14C-974C-EF05A70A9B9D}" destId="{189DA62E-471C-B546-9AEA-7BE3102838A3}" srcOrd="1" destOrd="0" presId="urn:microsoft.com/office/officeart/2005/8/layout/hProcess4"/>
    <dgm:cxn modelId="{E8661ADC-04F3-5F4D-BE9A-65D42197D591}" type="presParOf" srcId="{85B97347-7EC0-E14C-974C-EF05A70A9B9D}" destId="{997B054E-8B39-2F48-8740-A7CEFF044439}" srcOrd="2" destOrd="0" presId="urn:microsoft.com/office/officeart/2005/8/layout/hProcess4"/>
    <dgm:cxn modelId="{5838ECF5-7549-474C-BAB5-6DAAAB3C9E4D}" type="presParOf" srcId="{997B054E-8B39-2F48-8740-A7CEFF044439}" destId="{5A8AF305-5BD1-5640-A74B-BC1EBADC7F67}" srcOrd="0" destOrd="0" presId="urn:microsoft.com/office/officeart/2005/8/layout/hProcess4"/>
    <dgm:cxn modelId="{72927018-6F32-D44E-96B7-4028521C97D2}" type="presParOf" srcId="{5A8AF305-5BD1-5640-A74B-BC1EBADC7F67}" destId="{EB75FA8A-8D49-5349-81E8-49A6339BDBA1}" srcOrd="0" destOrd="0" presId="urn:microsoft.com/office/officeart/2005/8/layout/hProcess4"/>
    <dgm:cxn modelId="{D2B02B02-73C2-D74A-A9F8-C8D42FA882A5}" type="presParOf" srcId="{5A8AF305-5BD1-5640-A74B-BC1EBADC7F67}" destId="{36D5DA0C-0D48-FC47-9C78-2ACC654F33AA}" srcOrd="1" destOrd="0" presId="urn:microsoft.com/office/officeart/2005/8/layout/hProcess4"/>
    <dgm:cxn modelId="{FA63A505-3B1C-8649-9EE3-56A3069B468A}" type="presParOf" srcId="{5A8AF305-5BD1-5640-A74B-BC1EBADC7F67}" destId="{11A7E89F-3D9D-AD4C-962B-3FD8774EEC23}" srcOrd="2" destOrd="0" presId="urn:microsoft.com/office/officeart/2005/8/layout/hProcess4"/>
    <dgm:cxn modelId="{15232DF5-426B-FC47-A97C-FC9D13DC7273}" type="presParOf" srcId="{5A8AF305-5BD1-5640-A74B-BC1EBADC7F67}" destId="{49A56496-2FE6-5F45-A246-BC7326C732C3}" srcOrd="3" destOrd="0" presId="urn:microsoft.com/office/officeart/2005/8/layout/hProcess4"/>
    <dgm:cxn modelId="{641F1685-43D4-1C43-B73D-34EAF0087215}" type="presParOf" srcId="{5A8AF305-5BD1-5640-A74B-BC1EBADC7F67}" destId="{06C04307-057F-0A46-98D9-B664679CA2F1}" srcOrd="4" destOrd="0" presId="urn:microsoft.com/office/officeart/2005/8/layout/hProcess4"/>
    <dgm:cxn modelId="{11215123-8952-074B-885E-342A4A6AE561}" type="presParOf" srcId="{997B054E-8B39-2F48-8740-A7CEFF044439}" destId="{6506B4BD-60B1-5042-9773-0019B971BD03}" srcOrd="1" destOrd="0" presId="urn:microsoft.com/office/officeart/2005/8/layout/hProcess4"/>
    <dgm:cxn modelId="{5446A0D0-3BE8-834B-8374-36036D394DB0}" type="presParOf" srcId="{997B054E-8B39-2F48-8740-A7CEFF044439}" destId="{4B6534A0-0CED-0648-8B0B-2B4D1CD541FD}" srcOrd="2" destOrd="0" presId="urn:microsoft.com/office/officeart/2005/8/layout/hProcess4"/>
    <dgm:cxn modelId="{A62352CE-2714-2A4A-A85E-B79D3214DC8C}" type="presParOf" srcId="{4B6534A0-0CED-0648-8B0B-2B4D1CD541FD}" destId="{02A1B681-31E5-E34F-8B23-5D9BB42D9D05}" srcOrd="0" destOrd="0" presId="urn:microsoft.com/office/officeart/2005/8/layout/hProcess4"/>
    <dgm:cxn modelId="{A58CC3D1-1012-F74B-A42A-04D78F03D639}" type="presParOf" srcId="{4B6534A0-0CED-0648-8B0B-2B4D1CD541FD}" destId="{01C5E4C3-8531-2945-87AA-DBCD75F9AD96}" srcOrd="1" destOrd="0" presId="urn:microsoft.com/office/officeart/2005/8/layout/hProcess4"/>
    <dgm:cxn modelId="{C7EF89D8-E48F-3142-B92E-A51426AAA44C}" type="presParOf" srcId="{4B6534A0-0CED-0648-8B0B-2B4D1CD541FD}" destId="{7645C6EA-B6B7-8042-8B70-94A425B63155}" srcOrd="2" destOrd="0" presId="urn:microsoft.com/office/officeart/2005/8/layout/hProcess4"/>
    <dgm:cxn modelId="{6E544783-28FC-F048-8306-265BEBBF00B9}" type="presParOf" srcId="{4B6534A0-0CED-0648-8B0B-2B4D1CD541FD}" destId="{2DB6B754-2138-A44D-B801-5FD9CB492093}" srcOrd="3" destOrd="0" presId="urn:microsoft.com/office/officeart/2005/8/layout/hProcess4"/>
    <dgm:cxn modelId="{0E1A1360-B8E0-8440-B2C9-FD687F6041D9}" type="presParOf" srcId="{4B6534A0-0CED-0648-8B0B-2B4D1CD541FD}" destId="{8E062F6E-8C80-B649-8A0F-D6065E9D1B12}" srcOrd="4" destOrd="0" presId="urn:microsoft.com/office/officeart/2005/8/layout/hProcess4"/>
    <dgm:cxn modelId="{65E604BC-7C68-A842-B09D-943DCDA7F9BE}" type="presParOf" srcId="{997B054E-8B39-2F48-8740-A7CEFF044439}" destId="{A084782C-101F-8740-9128-5381FAF57FDE}" srcOrd="3" destOrd="0" presId="urn:microsoft.com/office/officeart/2005/8/layout/hProcess4"/>
    <dgm:cxn modelId="{884B8A5F-DD33-2E49-B6AA-B00DE1CDAAC4}" type="presParOf" srcId="{997B054E-8B39-2F48-8740-A7CEFF044439}" destId="{43BEDB3E-2AB5-6B41-8CBF-E762B7E05122}" srcOrd="4" destOrd="0" presId="urn:microsoft.com/office/officeart/2005/8/layout/hProcess4"/>
    <dgm:cxn modelId="{B2BEBA93-97B3-7045-AAC8-34599E4D46EB}" type="presParOf" srcId="{43BEDB3E-2AB5-6B41-8CBF-E762B7E05122}" destId="{74C8E807-D977-9A48-BAE5-CEB4AD5358C5}" srcOrd="0" destOrd="0" presId="urn:microsoft.com/office/officeart/2005/8/layout/hProcess4"/>
    <dgm:cxn modelId="{44517A7C-7259-3441-A41F-2DE17591EED6}" type="presParOf" srcId="{43BEDB3E-2AB5-6B41-8CBF-E762B7E05122}" destId="{507E8D82-F7DB-5848-8D64-10841B1B6763}" srcOrd="1" destOrd="0" presId="urn:microsoft.com/office/officeart/2005/8/layout/hProcess4"/>
    <dgm:cxn modelId="{FD65075A-4620-404F-B4F7-34F6715A0B8B}" type="presParOf" srcId="{43BEDB3E-2AB5-6B41-8CBF-E762B7E05122}" destId="{048B59EF-0A96-104F-B1A1-74939A963E38}" srcOrd="2" destOrd="0" presId="urn:microsoft.com/office/officeart/2005/8/layout/hProcess4"/>
    <dgm:cxn modelId="{2A5FB1A2-6B8F-0C48-9D41-6B2AB95CE64D}" type="presParOf" srcId="{43BEDB3E-2AB5-6B41-8CBF-E762B7E05122}" destId="{74F3330B-02D0-8940-9A6C-80CEDCDD7487}" srcOrd="3" destOrd="0" presId="urn:microsoft.com/office/officeart/2005/8/layout/hProcess4"/>
    <dgm:cxn modelId="{1D178E2E-D1E4-524B-8621-9D8D7FF2394E}" type="presParOf" srcId="{43BEDB3E-2AB5-6B41-8CBF-E762B7E05122}" destId="{2DAC751B-330E-F245-B700-8E771A3EF7BD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D088F3-0DF6-6644-9CA2-DA6DD3E1716B}">
      <dsp:nvSpPr>
        <dsp:cNvPr id="0" name=""/>
        <dsp:cNvSpPr/>
      </dsp:nvSpPr>
      <dsp:spPr>
        <a:xfrm>
          <a:off x="1412499" y="2060318"/>
          <a:ext cx="1668032" cy="154955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30000"/>
                <a:lumMod val="114000"/>
              </a:schemeClr>
            </a:gs>
            <a:gs pos="60000">
              <a:schemeClr val="accent1">
                <a:hueOff val="0"/>
                <a:satOff val="0"/>
                <a:lumOff val="0"/>
                <a:alphaOff val="0"/>
                <a:tint val="100000"/>
                <a:satMod val="106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</a:schemeClr>
            </a:gs>
          </a:gsLst>
          <a:lin ang="5400000" scaled="0"/>
        </a:gradFill>
        <a:ln>
          <a:noFill/>
        </a:ln>
        <a:effectLst>
          <a:outerShdw blurRad="47625" dist="38100" dir="5400000" sy="98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woPt" dir="br">
            <a:rot lat="0" lon="0" rev="8700000"/>
          </a:lightRig>
        </a:scene3d>
        <a:sp3d prstMaterial="matte">
          <a:bevelT w="25400" h="53975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ANMA, </a:t>
          </a:r>
          <a:r>
            <a:rPr lang="en-US" sz="1700" b="1" kern="1200" dirty="0" err="1" smtClean="0"/>
            <a:t>Logiciel</a:t>
          </a:r>
          <a:r>
            <a:rPr lang="en-US" sz="1700" b="1" kern="1200" dirty="0" smtClean="0"/>
            <a:t> </a:t>
          </a:r>
          <a:r>
            <a:rPr lang="en-US" sz="1700" b="1" kern="1200" dirty="0" err="1" smtClean="0"/>
            <a:t>d’aide</a:t>
          </a:r>
          <a:r>
            <a:rPr lang="en-US" sz="1700" b="1" kern="1200" dirty="0" smtClean="0"/>
            <a:t> à la </a:t>
          </a:r>
          <a:r>
            <a:rPr lang="en-US" sz="1700" b="1" kern="1200" dirty="0" err="1" smtClean="0"/>
            <a:t>révision</a:t>
          </a:r>
          <a:endParaRPr lang="en-US" sz="1700" b="1" kern="1200" dirty="0"/>
        </a:p>
      </dsp:txBody>
      <dsp:txXfrm>
        <a:off x="1656777" y="2287246"/>
        <a:ext cx="1179476" cy="1095703"/>
      </dsp:txXfrm>
    </dsp:sp>
    <dsp:sp modelId="{41C8D90E-2D13-8549-A2EB-5347532C1B86}">
      <dsp:nvSpPr>
        <dsp:cNvPr id="0" name=""/>
        <dsp:cNvSpPr/>
      </dsp:nvSpPr>
      <dsp:spPr>
        <a:xfrm rot="16200000">
          <a:off x="2084535" y="1870911"/>
          <a:ext cx="323961" cy="54851"/>
        </a:xfrm>
        <a:custGeom>
          <a:avLst/>
          <a:gdLst/>
          <a:ahLst/>
          <a:cxnLst/>
          <a:rect l="0" t="0" r="0" b="0"/>
          <a:pathLst>
            <a:path>
              <a:moveTo>
                <a:pt x="0" y="27425"/>
              </a:moveTo>
              <a:lnTo>
                <a:pt x="323961" y="274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238416" y="1890237"/>
        <a:ext cx="16198" cy="16198"/>
      </dsp:txXfrm>
    </dsp:sp>
    <dsp:sp modelId="{B99370B1-9842-C24F-9516-8225DEADF3E6}">
      <dsp:nvSpPr>
        <dsp:cNvPr id="0" name=""/>
        <dsp:cNvSpPr/>
      </dsp:nvSpPr>
      <dsp:spPr>
        <a:xfrm>
          <a:off x="1486783" y="367196"/>
          <a:ext cx="1519465" cy="136915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30000"/>
                <a:lumMod val="114000"/>
              </a:schemeClr>
            </a:gs>
            <a:gs pos="60000">
              <a:schemeClr val="accent1">
                <a:hueOff val="0"/>
                <a:satOff val="0"/>
                <a:lumOff val="0"/>
                <a:alphaOff val="0"/>
                <a:tint val="100000"/>
                <a:satMod val="106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</a:schemeClr>
            </a:gs>
          </a:gsLst>
          <a:lin ang="5400000" scaled="0"/>
        </a:gradFill>
        <a:ln>
          <a:noFill/>
        </a:ln>
        <a:effectLst>
          <a:outerShdw blurRad="47625" dist="38100" dir="5400000" sy="98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woPt" dir="br">
            <a:rot lat="0" lon="0" rev="8700000"/>
          </a:lightRig>
        </a:scene3d>
        <a:sp3d prstMaterial="matte">
          <a:bevelT w="25400" h="53975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/>
            <a:t>Vocabulaire</a:t>
          </a:r>
          <a:endParaRPr lang="en-US" sz="1400" b="1" kern="1200" dirty="0"/>
        </a:p>
      </dsp:txBody>
      <dsp:txXfrm>
        <a:off x="1709303" y="567705"/>
        <a:ext cx="1074425" cy="968141"/>
      </dsp:txXfrm>
    </dsp:sp>
    <dsp:sp modelId="{A39229E2-8177-1347-81F9-FC65331D471E}">
      <dsp:nvSpPr>
        <dsp:cNvPr id="0" name=""/>
        <dsp:cNvSpPr/>
      </dsp:nvSpPr>
      <dsp:spPr>
        <a:xfrm rot="1800000">
          <a:off x="2936065" y="3286843"/>
          <a:ext cx="280799" cy="54851"/>
        </a:xfrm>
        <a:custGeom>
          <a:avLst/>
          <a:gdLst/>
          <a:ahLst/>
          <a:cxnLst/>
          <a:rect l="0" t="0" r="0" b="0"/>
          <a:pathLst>
            <a:path>
              <a:moveTo>
                <a:pt x="0" y="27425"/>
              </a:moveTo>
              <a:lnTo>
                <a:pt x="280799" y="274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69444" y="3307248"/>
        <a:ext cx="14039" cy="14039"/>
      </dsp:txXfrm>
    </dsp:sp>
    <dsp:sp modelId="{D6CDCD9D-F7F0-8A4F-83E6-7C9C1C57ED57}">
      <dsp:nvSpPr>
        <dsp:cNvPr id="0" name=""/>
        <dsp:cNvSpPr/>
      </dsp:nvSpPr>
      <dsp:spPr>
        <a:xfrm>
          <a:off x="3106338" y="3042178"/>
          <a:ext cx="1369159" cy="136915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30000"/>
                <a:lumMod val="114000"/>
              </a:schemeClr>
            </a:gs>
            <a:gs pos="60000">
              <a:schemeClr val="accent1">
                <a:hueOff val="0"/>
                <a:satOff val="0"/>
                <a:lumOff val="0"/>
                <a:alphaOff val="0"/>
                <a:tint val="100000"/>
                <a:satMod val="106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</a:schemeClr>
            </a:gs>
          </a:gsLst>
          <a:lin ang="5400000" scaled="0"/>
        </a:gradFill>
        <a:ln>
          <a:noFill/>
        </a:ln>
        <a:effectLst>
          <a:outerShdw blurRad="47625" dist="38100" dir="5400000" sy="98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woPt" dir="br">
            <a:rot lat="0" lon="0" rev="8700000"/>
          </a:lightRig>
        </a:scene3d>
        <a:sp3d prstMaterial="matte">
          <a:bevelT w="25400" h="53975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/>
            <a:t>Définitions</a:t>
          </a:r>
          <a:endParaRPr lang="en-US" sz="1400" b="1" kern="1200" dirty="0"/>
        </a:p>
      </dsp:txBody>
      <dsp:txXfrm>
        <a:off x="3306847" y="3242687"/>
        <a:ext cx="968141" cy="968141"/>
      </dsp:txXfrm>
    </dsp:sp>
    <dsp:sp modelId="{E3207CA0-5A4F-5D46-B6C9-A7ADA99E90DE}">
      <dsp:nvSpPr>
        <dsp:cNvPr id="0" name=""/>
        <dsp:cNvSpPr/>
      </dsp:nvSpPr>
      <dsp:spPr>
        <a:xfrm rot="9000000">
          <a:off x="1276167" y="3286843"/>
          <a:ext cx="280799" cy="54851"/>
        </a:xfrm>
        <a:custGeom>
          <a:avLst/>
          <a:gdLst/>
          <a:ahLst/>
          <a:cxnLst/>
          <a:rect l="0" t="0" r="0" b="0"/>
          <a:pathLst>
            <a:path>
              <a:moveTo>
                <a:pt x="0" y="27425"/>
              </a:moveTo>
              <a:lnTo>
                <a:pt x="280799" y="274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409547" y="3307248"/>
        <a:ext cx="14039" cy="14039"/>
      </dsp:txXfrm>
    </dsp:sp>
    <dsp:sp modelId="{3EECBDD2-0584-CB48-BD0F-FE552BBBB1BE}">
      <dsp:nvSpPr>
        <dsp:cNvPr id="0" name=""/>
        <dsp:cNvSpPr/>
      </dsp:nvSpPr>
      <dsp:spPr>
        <a:xfrm>
          <a:off x="17534" y="3042178"/>
          <a:ext cx="1369159" cy="136915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30000"/>
                <a:lumMod val="114000"/>
              </a:schemeClr>
            </a:gs>
            <a:gs pos="60000">
              <a:schemeClr val="accent1">
                <a:hueOff val="0"/>
                <a:satOff val="0"/>
                <a:lumOff val="0"/>
                <a:alphaOff val="0"/>
                <a:tint val="100000"/>
                <a:satMod val="106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</a:schemeClr>
            </a:gs>
          </a:gsLst>
          <a:lin ang="5400000" scaled="0"/>
        </a:gradFill>
        <a:ln>
          <a:noFill/>
        </a:ln>
        <a:effectLst>
          <a:outerShdw blurRad="47625" dist="38100" dir="5400000" sy="98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woPt" dir="br">
            <a:rot lat="0" lon="0" rev="8700000"/>
          </a:lightRig>
        </a:scene3d>
        <a:sp3d prstMaterial="matte">
          <a:bevelT w="25400" h="53975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/>
            <a:t>Formules</a:t>
          </a:r>
          <a:r>
            <a:rPr lang="en-US" sz="1400" b="1" kern="1200" dirty="0" smtClean="0"/>
            <a:t> </a:t>
          </a:r>
          <a:r>
            <a:rPr lang="en-US" sz="1400" b="1" kern="1200" dirty="0" err="1" smtClean="0"/>
            <a:t>mathématiques</a:t>
          </a:r>
          <a:endParaRPr lang="en-US" sz="1400" b="1" kern="1200" dirty="0"/>
        </a:p>
      </dsp:txBody>
      <dsp:txXfrm>
        <a:off x="218043" y="3242687"/>
        <a:ext cx="968141" cy="9681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0BE21A-AD41-8443-B19C-56288CFBA1A6}">
      <dsp:nvSpPr>
        <dsp:cNvPr id="0" name=""/>
        <dsp:cNvSpPr/>
      </dsp:nvSpPr>
      <dsp:spPr>
        <a:xfrm rot="5400000">
          <a:off x="2139655" y="-527042"/>
          <a:ext cx="1228900" cy="259209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Fiches </a:t>
          </a:r>
          <a:r>
            <a:rPr lang="en-US" sz="1500" kern="1200" dirty="0" err="1" smtClean="0"/>
            <a:t>rentrées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à</a:t>
          </a:r>
          <a:r>
            <a:rPr lang="en-US" sz="1500" kern="1200" dirty="0" smtClean="0"/>
            <a:t> la main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Enregistrement</a:t>
          </a:r>
          <a:r>
            <a:rPr lang="en-US" sz="1500" kern="1200" dirty="0" smtClean="0"/>
            <a:t> des fiches </a:t>
          </a:r>
          <a:r>
            <a:rPr lang="en-US" sz="1500" kern="1200" dirty="0" err="1" smtClean="0"/>
            <a:t>dans</a:t>
          </a:r>
          <a:r>
            <a:rPr lang="en-US" sz="1500" kern="1200" dirty="0" smtClean="0"/>
            <a:t> un dossier</a:t>
          </a:r>
          <a:endParaRPr lang="en-US" sz="1500" kern="1200" dirty="0"/>
        </a:p>
      </dsp:txBody>
      <dsp:txXfrm rot="-5400000">
        <a:off x="1458056" y="214547"/>
        <a:ext cx="2532109" cy="1108920"/>
      </dsp:txXfrm>
    </dsp:sp>
    <dsp:sp modelId="{F5D8F4D5-BC24-AD42-9ABA-9AC268E56E79}">
      <dsp:nvSpPr>
        <dsp:cNvPr id="0" name=""/>
        <dsp:cNvSpPr/>
      </dsp:nvSpPr>
      <dsp:spPr>
        <a:xfrm>
          <a:off x="0" y="943"/>
          <a:ext cx="1458055" cy="153612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30000"/>
                <a:lumMod val="114000"/>
              </a:schemeClr>
            </a:gs>
            <a:gs pos="60000">
              <a:schemeClr val="accent1">
                <a:hueOff val="0"/>
                <a:satOff val="0"/>
                <a:lumOff val="0"/>
                <a:alphaOff val="0"/>
                <a:tint val="100000"/>
                <a:satMod val="106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</a:schemeClr>
            </a:gs>
          </a:gsLst>
          <a:lin ang="5400000" scaled="0"/>
        </a:gradFill>
        <a:ln>
          <a:noFill/>
        </a:ln>
        <a:effectLst>
          <a:outerShdw blurRad="47625" dist="38100" dir="5400000" sy="98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woPt" dir="br">
            <a:rot lat="0" lon="0" rev="8700000"/>
          </a:lightRig>
        </a:scene3d>
        <a:sp3d prstMaterial="matte">
          <a:bevelT w="25400" h="53975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Mode </a:t>
          </a:r>
          <a:r>
            <a:rPr lang="en-US" sz="1800" kern="1200" dirty="0" err="1" smtClean="0"/>
            <a:t>préparation</a:t>
          </a:r>
          <a:endParaRPr lang="en-US" sz="1800" kern="1200" dirty="0"/>
        </a:p>
      </dsp:txBody>
      <dsp:txXfrm>
        <a:off x="71176" y="72119"/>
        <a:ext cx="1315703" cy="1393773"/>
      </dsp:txXfrm>
    </dsp:sp>
    <dsp:sp modelId="{017A23B1-0BA2-664F-A58C-39D004E8BD98}">
      <dsp:nvSpPr>
        <dsp:cNvPr id="0" name=""/>
        <dsp:cNvSpPr/>
      </dsp:nvSpPr>
      <dsp:spPr>
        <a:xfrm rot="5400000">
          <a:off x="2139655" y="1085889"/>
          <a:ext cx="1228900" cy="259209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Choix</a:t>
          </a:r>
          <a:r>
            <a:rPr lang="en-US" sz="1500" kern="1200" dirty="0" smtClean="0"/>
            <a:t> de la fiche </a:t>
          </a:r>
          <a:r>
            <a:rPr lang="en-US" sz="1500" kern="1200" dirty="0" smtClean="0"/>
            <a:t>et des </a:t>
          </a:r>
          <a:r>
            <a:rPr lang="en-US" sz="1500" kern="1200" dirty="0" err="1" smtClean="0"/>
            <a:t>langues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d’évaluation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Réponse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à</a:t>
          </a:r>
          <a:r>
            <a:rPr lang="en-US" sz="1500" kern="1200" dirty="0" smtClean="0"/>
            <a:t> des questions </a:t>
          </a:r>
          <a:r>
            <a:rPr lang="en-US" sz="1500" kern="1200" dirty="0" err="1" smtClean="0"/>
            <a:t>aléatoires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Accès</a:t>
          </a:r>
          <a:r>
            <a:rPr lang="en-US" sz="1500" kern="1200" dirty="0" smtClean="0"/>
            <a:t> au score</a:t>
          </a:r>
          <a:endParaRPr lang="en-US" sz="1500" kern="1200" dirty="0"/>
        </a:p>
      </dsp:txBody>
      <dsp:txXfrm rot="-5400000">
        <a:off x="1458056" y="1827478"/>
        <a:ext cx="2532109" cy="1108920"/>
      </dsp:txXfrm>
    </dsp:sp>
    <dsp:sp modelId="{B3E02CE5-4BBA-0345-B3CD-C09B2DFB35C3}">
      <dsp:nvSpPr>
        <dsp:cNvPr id="0" name=""/>
        <dsp:cNvSpPr/>
      </dsp:nvSpPr>
      <dsp:spPr>
        <a:xfrm>
          <a:off x="0" y="1613875"/>
          <a:ext cx="1458055" cy="153612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30000"/>
                <a:lumMod val="114000"/>
              </a:schemeClr>
            </a:gs>
            <a:gs pos="60000">
              <a:schemeClr val="accent1">
                <a:hueOff val="0"/>
                <a:satOff val="0"/>
                <a:lumOff val="0"/>
                <a:alphaOff val="0"/>
                <a:tint val="100000"/>
                <a:satMod val="106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</a:schemeClr>
            </a:gs>
          </a:gsLst>
          <a:lin ang="5400000" scaled="0"/>
        </a:gradFill>
        <a:ln>
          <a:noFill/>
        </a:ln>
        <a:effectLst>
          <a:outerShdw blurRad="47625" dist="38100" dir="5400000" sy="98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woPt" dir="br">
            <a:rot lat="0" lon="0" rev="8700000"/>
          </a:lightRig>
        </a:scene3d>
        <a:sp3d prstMaterial="matte">
          <a:bevelT w="25400" h="53975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Mode </a:t>
          </a:r>
          <a:r>
            <a:rPr lang="en-US" sz="1800" kern="1200" dirty="0" err="1" smtClean="0"/>
            <a:t>évaluation</a:t>
          </a:r>
          <a:endParaRPr lang="en-US" sz="1800" kern="1200" dirty="0"/>
        </a:p>
      </dsp:txBody>
      <dsp:txXfrm>
        <a:off x="71176" y="1685051"/>
        <a:ext cx="1315703" cy="1393773"/>
      </dsp:txXfrm>
    </dsp:sp>
    <dsp:sp modelId="{9D182579-AD77-7C4A-8457-3FFDAEEB4890}">
      <dsp:nvSpPr>
        <dsp:cNvPr id="0" name=""/>
        <dsp:cNvSpPr/>
      </dsp:nvSpPr>
      <dsp:spPr>
        <a:xfrm>
          <a:off x="0" y="3226808"/>
          <a:ext cx="4046203" cy="50414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30000"/>
                <a:lumMod val="114000"/>
              </a:schemeClr>
            </a:gs>
            <a:gs pos="60000">
              <a:schemeClr val="accent1">
                <a:hueOff val="0"/>
                <a:satOff val="0"/>
                <a:lumOff val="0"/>
                <a:alphaOff val="0"/>
                <a:tint val="100000"/>
                <a:satMod val="106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</a:schemeClr>
            </a:gs>
          </a:gsLst>
          <a:lin ang="5400000" scaled="0"/>
        </a:gradFill>
        <a:ln>
          <a:noFill/>
        </a:ln>
        <a:effectLst>
          <a:outerShdw blurRad="47625" dist="38100" dir="5400000" sy="98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woPt" dir="br">
            <a:rot lat="0" lon="0" rev="8700000"/>
          </a:lightRig>
        </a:scene3d>
        <a:sp3d prstMaterial="matte">
          <a:bevelT w="25400" h="53975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Le + : </a:t>
          </a:r>
          <a:r>
            <a:rPr lang="en-US" sz="1800" kern="1200" dirty="0" smtClean="0"/>
            <a:t>Extraction </a:t>
          </a:r>
          <a:r>
            <a:rPr lang="en-US" sz="1800" kern="1200" dirty="0" smtClean="0"/>
            <a:t>fiche sous PDF</a:t>
          </a:r>
          <a:endParaRPr lang="en-US" sz="1800" kern="1200" dirty="0"/>
        </a:p>
      </dsp:txBody>
      <dsp:txXfrm>
        <a:off x="24610" y="3251418"/>
        <a:ext cx="3996983" cy="4549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D5DA0C-0D48-FC47-9C78-2ACC654F33AA}">
      <dsp:nvSpPr>
        <dsp:cNvPr id="0" name=""/>
        <dsp:cNvSpPr/>
      </dsp:nvSpPr>
      <dsp:spPr>
        <a:xfrm>
          <a:off x="96519" y="1414011"/>
          <a:ext cx="2447109" cy="18429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7625" dist="38100" dir="5400000" sy="98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woPt" dir="br">
            <a:rot lat="0" lon="0" rev="8700000"/>
          </a:lightRig>
        </a:scene3d>
        <a:sp3d prstMaterial="matte">
          <a:bevelT w="25400" h="53975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Code des questions de </a:t>
          </a:r>
          <a:r>
            <a:rPr lang="en-US" sz="2000" kern="1200" dirty="0" err="1" smtClean="0"/>
            <a:t>traduction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Réflexion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sur</a:t>
          </a:r>
          <a:r>
            <a:rPr lang="en-US" sz="2000" kern="1200" dirty="0" smtClean="0"/>
            <a:t> le mode </a:t>
          </a:r>
          <a:r>
            <a:rPr lang="en-US" sz="2000" kern="1200" dirty="0" err="1" smtClean="0"/>
            <a:t>d’évaluation</a:t>
          </a:r>
          <a:endParaRPr lang="en-US" sz="2000" kern="1200" dirty="0"/>
        </a:p>
      </dsp:txBody>
      <dsp:txXfrm>
        <a:off x="138931" y="1456423"/>
        <a:ext cx="2362285" cy="1363221"/>
      </dsp:txXfrm>
    </dsp:sp>
    <dsp:sp modelId="{6506B4BD-60B1-5042-9773-0019B971BD03}">
      <dsp:nvSpPr>
        <dsp:cNvPr id="0" name=""/>
        <dsp:cNvSpPr/>
      </dsp:nvSpPr>
      <dsp:spPr>
        <a:xfrm>
          <a:off x="1584175" y="2162042"/>
          <a:ext cx="2431109" cy="2431109"/>
        </a:xfrm>
        <a:prstGeom prst="leftCircularArrow">
          <a:avLst>
            <a:gd name="adj1" fmla="val 2490"/>
            <a:gd name="adj2" fmla="val 301706"/>
            <a:gd name="adj3" fmla="val 1630267"/>
            <a:gd name="adj4" fmla="val 8577540"/>
            <a:gd name="adj5" fmla="val 2905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atMod val="130000"/>
                <a:lumMod val="114000"/>
              </a:schemeClr>
            </a:gs>
            <a:gs pos="6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atMod val="106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</a:gsLst>
          <a:lin ang="5400000" scaled="0"/>
        </a:gradFill>
        <a:ln>
          <a:noFill/>
        </a:ln>
        <a:effectLst>
          <a:reflection blurRad="12700" stA="24000" endPos="28000" dist="50800" dir="5400000" sy="-100000" rotWithShape="0"/>
        </a:effectLst>
        <a:scene3d>
          <a:camera prst="orthographicFront">
            <a:rot lat="0" lon="0" rev="0"/>
          </a:camera>
          <a:lightRig rig="threePt" dir="t">
            <a:rot lat="0" lon="0" rev="4800000"/>
          </a:lightRig>
        </a:scene3d>
        <a:sp3d>
          <a:bevelT w="6985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9A56496-2FE6-5F45-A246-BC7326C732C3}">
      <dsp:nvSpPr>
        <dsp:cNvPr id="0" name=""/>
        <dsp:cNvSpPr/>
      </dsp:nvSpPr>
      <dsp:spPr>
        <a:xfrm>
          <a:off x="828938" y="3141857"/>
          <a:ext cx="1796564" cy="7144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30000"/>
                <a:lumMod val="114000"/>
              </a:schemeClr>
            </a:gs>
            <a:gs pos="60000">
              <a:schemeClr val="accent1">
                <a:hueOff val="0"/>
                <a:satOff val="0"/>
                <a:lumOff val="0"/>
                <a:alphaOff val="0"/>
                <a:tint val="100000"/>
                <a:satMod val="106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</a:schemeClr>
            </a:gs>
          </a:gsLst>
          <a:lin ang="5400000" scaled="0"/>
        </a:gradFill>
        <a:ln>
          <a:noFill/>
        </a:ln>
        <a:effectLst>
          <a:reflection blurRad="12700" stA="24000" endPos="28000" dist="50800" dir="5400000" sy="-100000" rotWithShape="0"/>
        </a:effectLst>
        <a:scene3d>
          <a:camera prst="orthographicFront">
            <a:rot lat="0" lon="0" rev="0"/>
          </a:camera>
          <a:lightRig rig="threePt" dir="t">
            <a:rot lat="0" lon="0" rev="4800000"/>
          </a:lightRig>
        </a:scene3d>
        <a:sp3d>
          <a:bevelT w="6985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Premiers obstacles</a:t>
          </a:r>
          <a:endParaRPr lang="en-US" sz="2300" kern="1200" dirty="0"/>
        </a:p>
      </dsp:txBody>
      <dsp:txXfrm>
        <a:off x="849863" y="3162782"/>
        <a:ext cx="1754714" cy="672584"/>
      </dsp:txXfrm>
    </dsp:sp>
    <dsp:sp modelId="{01C5E4C3-8531-2945-87AA-DBCD75F9AD96}">
      <dsp:nvSpPr>
        <dsp:cNvPr id="0" name=""/>
        <dsp:cNvSpPr/>
      </dsp:nvSpPr>
      <dsp:spPr>
        <a:xfrm>
          <a:off x="2821103" y="1572774"/>
          <a:ext cx="2654215" cy="16670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7625" dist="38100" dir="5400000" sy="98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woPt" dir="br">
            <a:rot lat="0" lon="0" rev="8700000"/>
          </a:lightRig>
        </a:scene3d>
        <a:sp3d prstMaterial="matte">
          <a:bevelT w="25400" h="53975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Subtilité</a:t>
          </a:r>
          <a:r>
            <a:rPr lang="en-US" sz="2000" kern="1200" dirty="0" smtClean="0"/>
            <a:t> de la langue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Question de </a:t>
          </a:r>
          <a:r>
            <a:rPr lang="en-US" sz="2000" kern="1200" dirty="0" err="1" smtClean="0"/>
            <a:t>l’orthographe</a:t>
          </a:r>
          <a:endParaRPr lang="en-US" sz="2000" kern="1200" dirty="0"/>
        </a:p>
      </dsp:txBody>
      <dsp:txXfrm>
        <a:off x="2859466" y="1968354"/>
        <a:ext cx="2577489" cy="1233070"/>
      </dsp:txXfrm>
    </dsp:sp>
    <dsp:sp modelId="{A084782C-101F-8740-9128-5381FAF57FDE}">
      <dsp:nvSpPr>
        <dsp:cNvPr id="0" name=""/>
        <dsp:cNvSpPr/>
      </dsp:nvSpPr>
      <dsp:spPr>
        <a:xfrm>
          <a:off x="4024720" y="415947"/>
          <a:ext cx="3020856" cy="3020856"/>
        </a:xfrm>
        <a:prstGeom prst="circularArrow">
          <a:avLst>
            <a:gd name="adj1" fmla="val 2004"/>
            <a:gd name="adj2" fmla="val 240104"/>
            <a:gd name="adj3" fmla="val 20190855"/>
            <a:gd name="adj4" fmla="val 13181980"/>
            <a:gd name="adj5" fmla="val 2338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atMod val="130000"/>
                <a:lumMod val="114000"/>
              </a:schemeClr>
            </a:gs>
            <a:gs pos="6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atMod val="106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</a:gsLst>
          <a:lin ang="5400000" scaled="0"/>
        </a:gradFill>
        <a:ln>
          <a:noFill/>
        </a:ln>
        <a:effectLst>
          <a:reflection blurRad="12700" stA="24000" endPos="28000" dist="50800" dir="5400000" sy="-100000" rotWithShape="0"/>
        </a:effectLst>
        <a:scene3d>
          <a:camera prst="orthographicFront">
            <a:rot lat="0" lon="0" rev="0"/>
          </a:camera>
          <a:lightRig rig="threePt" dir="t">
            <a:rot lat="0" lon="0" rev="4800000"/>
          </a:lightRig>
        </a:scene3d>
        <a:sp3d>
          <a:bevelT w="6985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DB6B754-2138-A44D-B801-5FD9CB492093}">
      <dsp:nvSpPr>
        <dsp:cNvPr id="0" name=""/>
        <dsp:cNvSpPr/>
      </dsp:nvSpPr>
      <dsp:spPr>
        <a:xfrm>
          <a:off x="3525195" y="1227878"/>
          <a:ext cx="1796564" cy="7144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30000"/>
                <a:lumMod val="114000"/>
              </a:schemeClr>
            </a:gs>
            <a:gs pos="60000">
              <a:schemeClr val="accent1">
                <a:hueOff val="0"/>
                <a:satOff val="0"/>
                <a:lumOff val="0"/>
                <a:alphaOff val="0"/>
                <a:tint val="100000"/>
                <a:satMod val="106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</a:schemeClr>
            </a:gs>
          </a:gsLst>
          <a:lin ang="5400000" scaled="0"/>
        </a:gradFill>
        <a:ln>
          <a:noFill/>
        </a:ln>
        <a:effectLst>
          <a:reflection blurRad="12700" stA="24000" endPos="28000" dist="50800" dir="5400000" sy="-100000" rotWithShape="0"/>
        </a:effectLst>
        <a:scene3d>
          <a:camera prst="orthographicFront">
            <a:rot lat="0" lon="0" rev="0"/>
          </a:camera>
          <a:lightRig rig="threePt" dir="t">
            <a:rot lat="0" lon="0" rev="4800000"/>
          </a:lightRig>
        </a:scene3d>
        <a:sp3d>
          <a:bevelT w="6985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Révision</a:t>
          </a:r>
          <a:r>
            <a:rPr lang="en-US" sz="2300" kern="1200" dirty="0" smtClean="0"/>
            <a:t> des </a:t>
          </a:r>
          <a:r>
            <a:rPr lang="en-US" sz="2300" kern="1200" dirty="0" err="1" smtClean="0"/>
            <a:t>objectifs</a:t>
          </a:r>
          <a:endParaRPr lang="en-US" sz="2300" kern="1200" dirty="0"/>
        </a:p>
      </dsp:txBody>
      <dsp:txXfrm>
        <a:off x="3546120" y="1248803"/>
        <a:ext cx="1754714" cy="672584"/>
      </dsp:txXfrm>
    </dsp:sp>
    <dsp:sp modelId="{507E8D82-F7DB-5848-8D64-10841B1B6763}">
      <dsp:nvSpPr>
        <dsp:cNvPr id="0" name=""/>
        <dsp:cNvSpPr/>
      </dsp:nvSpPr>
      <dsp:spPr>
        <a:xfrm>
          <a:off x="5689902" y="1691059"/>
          <a:ext cx="2841392" cy="23467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7625" dist="38100" dir="5400000" sy="98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woPt" dir="br">
            <a:rot lat="0" lon="0" rev="8700000"/>
          </a:lightRig>
        </a:scene3d>
        <a:sp3d prstMaterial="matte">
          <a:bevelT w="25400" h="53975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Focus </a:t>
          </a:r>
          <a:r>
            <a:rPr lang="en-US" sz="2000" kern="1200" dirty="0" err="1" smtClean="0"/>
            <a:t>sur</a:t>
          </a:r>
          <a:r>
            <a:rPr lang="en-US" sz="2000" kern="1200" dirty="0" smtClean="0"/>
            <a:t> </a:t>
          </a:r>
          <a:r>
            <a:rPr lang="en-US" sz="2000" kern="1200" dirty="0" smtClean="0"/>
            <a:t>les questions de </a:t>
          </a:r>
          <a:r>
            <a:rPr lang="en-US" sz="2000" kern="1200" dirty="0" err="1" smtClean="0"/>
            <a:t>traduction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Interface </a:t>
          </a:r>
          <a:r>
            <a:rPr lang="en-US" sz="2000" kern="1200" dirty="0" err="1" smtClean="0"/>
            <a:t>graphique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connectée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Implémentation</a:t>
          </a:r>
          <a:r>
            <a:rPr lang="en-US" sz="2000" kern="1200" dirty="0" smtClean="0"/>
            <a:t> de </a:t>
          </a:r>
          <a:r>
            <a:rPr lang="en-US" sz="2000" kern="1200" dirty="0" err="1" smtClean="0"/>
            <a:t>statistiques</a:t>
          </a:r>
          <a:endParaRPr lang="en-US" sz="2000" kern="1200" dirty="0"/>
        </a:p>
      </dsp:txBody>
      <dsp:txXfrm>
        <a:off x="5743908" y="1745065"/>
        <a:ext cx="2733380" cy="1735893"/>
      </dsp:txXfrm>
    </dsp:sp>
    <dsp:sp modelId="{74F3330B-02D0-8940-9A6C-80CEDCDD7487}">
      <dsp:nvSpPr>
        <dsp:cNvPr id="0" name=""/>
        <dsp:cNvSpPr/>
      </dsp:nvSpPr>
      <dsp:spPr>
        <a:xfrm>
          <a:off x="6538681" y="3868872"/>
          <a:ext cx="1796564" cy="7144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30000"/>
                <a:lumMod val="114000"/>
              </a:schemeClr>
            </a:gs>
            <a:gs pos="60000">
              <a:schemeClr val="accent1">
                <a:hueOff val="0"/>
                <a:satOff val="0"/>
                <a:lumOff val="0"/>
                <a:alphaOff val="0"/>
                <a:tint val="100000"/>
                <a:satMod val="106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</a:schemeClr>
            </a:gs>
          </a:gsLst>
          <a:lin ang="5400000" scaled="0"/>
        </a:gradFill>
        <a:ln>
          <a:noFill/>
        </a:ln>
        <a:effectLst>
          <a:reflection blurRad="12700" stA="24000" endPos="28000" dist="50800" dir="5400000" sy="-100000" rotWithShape="0"/>
        </a:effectLst>
        <a:scene3d>
          <a:camera prst="orthographicFront">
            <a:rot lat="0" lon="0" rev="0"/>
          </a:camera>
          <a:lightRig rig="threePt" dir="t">
            <a:rot lat="0" lon="0" rev="4800000"/>
          </a:lightRig>
        </a:scene3d>
        <a:sp3d>
          <a:bevelT w="6985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PRODUIT FINI !</a:t>
          </a:r>
          <a:endParaRPr lang="en-US" sz="2300" kern="1200" dirty="0"/>
        </a:p>
      </dsp:txBody>
      <dsp:txXfrm>
        <a:off x="6559606" y="3889797"/>
        <a:ext cx="1754714" cy="67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C716A-C20F-47B0-81BC-04E551FE0142}" type="datetimeFigureOut">
              <a:rPr lang="fr-FR" smtClean="0"/>
              <a:t>26/01/2016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E67C7-D73D-4BF7-ACA3-4FE5B2D8E5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0829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E67C7-D73D-4BF7-ACA3-4FE5B2D8E51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0515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183D-D5D9-4B4F-B212-ED0C6DA04BD7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9C817D-E3B2-BC4F-838C-2904821633D7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183D-D5D9-4B4F-B212-ED0C6DA04BD7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817D-E3B2-BC4F-838C-2904821633D7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183D-D5D9-4B4F-B212-ED0C6DA04BD7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817D-E3B2-BC4F-838C-2904821633D7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183D-D5D9-4B4F-B212-ED0C6DA04BD7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817D-E3B2-BC4F-838C-2904821633D7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183D-D5D9-4B4F-B212-ED0C6DA04BD7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817D-E3B2-BC4F-838C-2904821633D7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183D-D5D9-4B4F-B212-ED0C6DA04BD7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817D-E3B2-BC4F-838C-2904821633D7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183D-D5D9-4B4F-B212-ED0C6DA04BD7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817D-E3B2-BC4F-838C-2904821633D7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183D-D5D9-4B4F-B212-ED0C6DA04BD7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817D-E3B2-BC4F-838C-2904821633D7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183D-D5D9-4B4F-B212-ED0C6DA04BD7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817D-E3B2-BC4F-838C-2904821633D7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183D-D5D9-4B4F-B212-ED0C6DA04BD7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817D-E3B2-BC4F-838C-2904821633D7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183D-D5D9-4B4F-B212-ED0C6DA04BD7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817D-E3B2-BC4F-838C-2904821633D7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5618183D-D5D9-4B4F-B212-ED0C6DA04BD7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89C817D-E3B2-BC4F-838C-2904821633D7}" type="slidenum">
              <a:rPr lang="en-US" smtClean="0"/>
              <a:t>‹N°›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Techniques </a:t>
            </a:r>
            <a:r>
              <a:rPr lang="en-US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de </a:t>
            </a:r>
            <a:r>
              <a:rPr lang="en-US" dirty="0" err="1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D</a:t>
            </a:r>
            <a:r>
              <a:rPr lang="en-US" dirty="0" err="1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éveloppement</a:t>
            </a:r>
            <a:r>
              <a:rPr lang="en-US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err="1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Logiciel</a:t>
            </a:r>
            <a:endParaRPr lang="en-US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Projet</a:t>
            </a:r>
            <a:r>
              <a:rPr lang="en-US" dirty="0" smtClean="0"/>
              <a:t> </a:t>
            </a:r>
            <a:r>
              <a:rPr lang="en-US" dirty="0" smtClean="0"/>
              <a:t>ANMA, </a:t>
            </a:r>
            <a:r>
              <a:rPr lang="en-US" dirty="0" err="1" smtClean="0"/>
              <a:t>Logiciel</a:t>
            </a:r>
            <a:r>
              <a:rPr lang="en-US" dirty="0" smtClean="0"/>
              <a:t> </a:t>
            </a:r>
            <a:r>
              <a:rPr lang="en-US" dirty="0" err="1" smtClean="0"/>
              <a:t>d’Aide</a:t>
            </a:r>
            <a:r>
              <a:rPr lang="en-US" dirty="0" smtClean="0"/>
              <a:t> à la </a:t>
            </a:r>
            <a:r>
              <a:rPr lang="en-US" dirty="0" err="1" smtClean="0"/>
              <a:t>Révision</a:t>
            </a:r>
            <a:endParaRPr lang="en-US" dirty="0" smtClean="0"/>
          </a:p>
          <a:p>
            <a:r>
              <a:rPr lang="en-US" dirty="0" smtClean="0"/>
              <a:t>Anna LE CERF, Marion TORMENTO</a:t>
            </a:r>
            <a:endParaRPr lang="en-US" dirty="0"/>
          </a:p>
        </p:txBody>
      </p:sp>
      <p:pic>
        <p:nvPicPr>
          <p:cNvPr id="3074" name="Picture 2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01" y="300212"/>
            <a:ext cx="139065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98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4711" y="116748"/>
            <a:ext cx="7315200" cy="1154097"/>
          </a:xfrm>
        </p:spPr>
        <p:txBody>
          <a:bodyPr>
            <a:normAutofit/>
          </a:bodyPr>
          <a:lstStyle/>
          <a:p>
            <a:r>
              <a:rPr lang="en-US" dirty="0" err="1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Objectifs</a:t>
            </a:r>
            <a:r>
              <a:rPr lang="en-US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err="1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initiaux</a:t>
            </a:r>
            <a:endParaRPr lang="en-US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0093031"/>
              </p:ext>
            </p:extLst>
          </p:nvPr>
        </p:nvGraphicFramePr>
        <p:xfrm>
          <a:off x="137786" y="1463818"/>
          <a:ext cx="4493032" cy="47785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206033688"/>
              </p:ext>
            </p:extLst>
          </p:nvPr>
        </p:nvGraphicFramePr>
        <p:xfrm>
          <a:off x="4844400" y="2005144"/>
          <a:ext cx="4050155" cy="3731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4414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6855"/>
            <a:ext cx="7315200" cy="1154097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Évolutio</a:t>
            </a:r>
            <a:r>
              <a:rPr lang="en-US" dirty="0" err="1" smtClean="0"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n</a:t>
            </a:r>
            <a:r>
              <a:rPr lang="en-US" dirty="0" smtClean="0"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de </a:t>
            </a:r>
            <a:r>
              <a:rPr lang="en-US" dirty="0" err="1" smtClean="0"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notre</a:t>
            </a:r>
            <a:r>
              <a:rPr lang="en-US" dirty="0" smtClean="0"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projet</a:t>
            </a:r>
            <a:endParaRPr lang="en-US" dirty="0">
              <a:solidFill>
                <a:schemeClr val="accent1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1301584"/>
              </p:ext>
            </p:extLst>
          </p:nvPr>
        </p:nvGraphicFramePr>
        <p:xfrm>
          <a:off x="243187" y="1512518"/>
          <a:ext cx="8531295" cy="5034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79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190284" y="2348087"/>
            <a:ext cx="3364992" cy="621792"/>
          </a:xfrm>
        </p:spPr>
        <p:txBody>
          <a:bodyPr/>
          <a:lstStyle/>
          <a:p>
            <a:r>
              <a:rPr lang="en-US" sz="2400" dirty="0"/>
              <a:t>Code Model</a:t>
            </a:r>
          </a:p>
          <a:p>
            <a:endParaRPr lang="en-US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43318" y="3988412"/>
            <a:ext cx="3362062" cy="621792"/>
          </a:xfrm>
        </p:spPr>
        <p:txBody>
          <a:bodyPr/>
          <a:lstStyle/>
          <a:p>
            <a:r>
              <a:rPr lang="en-US" sz="2400" dirty="0"/>
              <a:t>Code View</a:t>
            </a:r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6647"/>
            <a:ext cx="7315200" cy="1154097"/>
          </a:xfrm>
        </p:spPr>
        <p:txBody>
          <a:bodyPr/>
          <a:lstStyle/>
          <a:p>
            <a:r>
              <a:rPr lang="en-US" dirty="0" err="1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Choix</a:t>
            </a:r>
            <a:r>
              <a:rPr lang="en-US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techniques</a:t>
            </a:r>
            <a:endParaRPr lang="en-US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177758" y="2579859"/>
            <a:ext cx="3566160" cy="4044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1" dirty="0" smtClean="0"/>
              <a:t>Modules </a:t>
            </a:r>
            <a:r>
              <a:rPr lang="en-US" sz="1900" b="1" dirty="0" err="1" smtClean="0"/>
              <a:t>importés</a:t>
            </a:r>
            <a:r>
              <a:rPr lang="en-US" sz="1900" b="1" dirty="0" smtClean="0"/>
              <a:t> </a:t>
            </a:r>
            <a:r>
              <a:rPr lang="en-US" sz="1900" dirty="0" smtClean="0"/>
              <a:t>: </a:t>
            </a:r>
            <a:r>
              <a:rPr lang="en-US" sz="1900" dirty="0" smtClean="0"/>
              <a:t>random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5190284" y="4347158"/>
            <a:ext cx="3566160" cy="34058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Modules </a:t>
            </a:r>
            <a:r>
              <a:rPr lang="en-US" b="1" dirty="0" err="1"/>
              <a:t>importés</a:t>
            </a:r>
            <a:r>
              <a:rPr lang="en-US" b="1" dirty="0"/>
              <a:t> </a:t>
            </a:r>
            <a:r>
              <a:rPr lang="en-US" dirty="0"/>
              <a:t>: random, </a:t>
            </a:r>
            <a:r>
              <a:rPr lang="en-US" sz="2200" dirty="0" err="1"/>
              <a:t>PyQt</a:t>
            </a:r>
            <a:r>
              <a:rPr lang="en-US" dirty="0"/>
              <a:t> (</a:t>
            </a:r>
            <a:r>
              <a:rPr lang="en-US" dirty="0" err="1"/>
              <a:t>QtGui</a:t>
            </a:r>
            <a:r>
              <a:rPr lang="en-US" dirty="0"/>
              <a:t>, </a:t>
            </a:r>
            <a:r>
              <a:rPr lang="en-US" dirty="0" err="1"/>
              <a:t>QtCore</a:t>
            </a:r>
            <a:r>
              <a:rPr lang="en-US" dirty="0"/>
              <a:t>, </a:t>
            </a:r>
            <a:r>
              <a:rPr lang="en-US" dirty="0" err="1"/>
              <a:t>QtCore.Signal</a:t>
            </a:r>
            <a:r>
              <a:rPr lang="en-US" dirty="0"/>
              <a:t>), </a:t>
            </a:r>
            <a:r>
              <a:rPr lang="en-US" dirty="0" err="1"/>
              <a:t>pyqtgraph</a:t>
            </a:r>
            <a:r>
              <a:rPr lang="en-US" dirty="0"/>
              <a:t>, </a:t>
            </a:r>
            <a:r>
              <a:rPr lang="en-US" dirty="0" err="1"/>
              <a:t>numpy</a:t>
            </a:r>
            <a:r>
              <a:rPr lang="en-US" dirty="0"/>
              <a:t>, module </a:t>
            </a:r>
            <a:r>
              <a:rPr lang="en-US" dirty="0" err="1"/>
              <a:t>os</a:t>
            </a:r>
            <a:r>
              <a:rPr lang="en-US" dirty="0"/>
              <a:t> et code </a:t>
            </a:r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4099" name="Picture 3" descr="C:\Users\mario\Documents\GitHub\ProjetTDLOG\CarteMentale_ensemble des fc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95" y="1455639"/>
            <a:ext cx="4576509" cy="515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16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9066"/>
            <a:ext cx="7315200" cy="1154097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Résultats</a:t>
            </a:r>
            <a:r>
              <a:rPr lang="en-US" dirty="0"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err="1"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obtenus</a:t>
            </a:r>
            <a:endParaRPr lang="en-US" dirty="0">
              <a:solidFill>
                <a:schemeClr val="accent1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2051" name="Picture 3" descr="C:\Users\mario\Pictures\Picasa\Captures d'écran\Capture plein écran 26012016 185114.bm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98" y="2939369"/>
            <a:ext cx="3081403" cy="1432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mario\Pictures\Picasa\Captures d'écran\Capture plein écran 26012016 185138.bmp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13" y="4916833"/>
            <a:ext cx="330517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mario\Documents\GitHub\ProjetTDLOG\stat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783" y="2691582"/>
            <a:ext cx="4565779" cy="336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mario\Documents\GitHub\ProjetTDLOG\suite des actions.jpe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97" y="1503123"/>
            <a:ext cx="8647514" cy="87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33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Démonstration</a:t>
            </a:r>
            <a:endParaRPr lang="en-US" dirty="0">
              <a:solidFill>
                <a:schemeClr val="accent1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441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9615"/>
            <a:ext cx="7315200" cy="115409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Perspectives </a:t>
            </a:r>
            <a:r>
              <a:rPr lang="en-US" dirty="0" err="1"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d’amélioration</a:t>
            </a:r>
            <a:endParaRPr lang="en-US" dirty="0">
              <a:solidFill>
                <a:schemeClr val="accent1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058633"/>
            <a:ext cx="7315200" cy="3539527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b="1" dirty="0" smtClean="0"/>
              <a:t>Sur le </a:t>
            </a:r>
            <a:r>
              <a:rPr lang="en-US" b="1" dirty="0" err="1" smtClean="0"/>
              <a:t>logiciel</a:t>
            </a:r>
            <a:r>
              <a:rPr lang="en-US" b="1" dirty="0"/>
              <a:t> </a:t>
            </a:r>
            <a:r>
              <a:rPr lang="en-US" b="1" dirty="0" err="1" smtClean="0"/>
              <a:t>créé</a:t>
            </a:r>
            <a:r>
              <a:rPr lang="en-US" b="1" dirty="0" smtClean="0"/>
              <a:t>: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Gestion</a:t>
            </a:r>
            <a:r>
              <a:rPr lang="en-US" dirty="0" smtClean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langues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d’autres</a:t>
            </a:r>
            <a:r>
              <a:rPr lang="en-US" dirty="0" smtClean="0"/>
              <a:t> alphabets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Gérer</a:t>
            </a:r>
            <a:r>
              <a:rPr lang="en-US" dirty="0" smtClean="0"/>
              <a:t> </a:t>
            </a:r>
            <a:r>
              <a:rPr lang="en-US" dirty="0" smtClean="0"/>
              <a:t>la modification/suppression des fiches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 Effort </a:t>
            </a:r>
            <a:r>
              <a:rPr lang="en-US" dirty="0" err="1" smtClean="0"/>
              <a:t>général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la </a:t>
            </a:r>
            <a:r>
              <a:rPr lang="en-US" dirty="0" err="1" smtClean="0"/>
              <a:t>gestion</a:t>
            </a:r>
            <a:r>
              <a:rPr lang="en-US" dirty="0" smtClean="0"/>
              <a:t> des </a:t>
            </a:r>
            <a:r>
              <a:rPr lang="en-US" dirty="0" err="1" smtClean="0"/>
              <a:t>erreurs</a:t>
            </a:r>
            <a:r>
              <a:rPr lang="en-US" dirty="0" smtClean="0"/>
              <a:t> </a:t>
            </a:r>
            <a:r>
              <a:rPr lang="en-US" dirty="0" err="1" smtClean="0"/>
              <a:t>utilisateur</a:t>
            </a: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smtClean="0"/>
              <a:t>De </a:t>
            </a:r>
            <a:r>
              <a:rPr lang="en-US" b="1" dirty="0" err="1" smtClean="0"/>
              <a:t>manière</a:t>
            </a:r>
            <a:r>
              <a:rPr lang="en-US" b="1" dirty="0" smtClean="0"/>
              <a:t> </a:t>
            </a:r>
            <a:r>
              <a:rPr lang="en-US" b="1" dirty="0" err="1" smtClean="0"/>
              <a:t>générale</a:t>
            </a:r>
            <a:r>
              <a:rPr lang="en-US" b="1" dirty="0" smtClean="0"/>
              <a:t> :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Aller</a:t>
            </a:r>
            <a:r>
              <a:rPr lang="en-US" dirty="0" smtClean="0"/>
              <a:t> </a:t>
            </a:r>
            <a:r>
              <a:rPr lang="en-US" dirty="0" smtClean="0"/>
              <a:t>au bout de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objectifs</a:t>
            </a:r>
            <a:r>
              <a:rPr lang="en-US" dirty="0" smtClean="0"/>
              <a:t> </a:t>
            </a:r>
            <a:r>
              <a:rPr lang="en-US" dirty="0" err="1" smtClean="0"/>
              <a:t>initiaux</a:t>
            </a:r>
            <a:r>
              <a:rPr lang="en-US" dirty="0"/>
              <a:t> </a:t>
            </a:r>
            <a:r>
              <a:rPr lang="en-US" dirty="0" smtClean="0"/>
              <a:t>(questions plus complexes, extraction PDF)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 Proposer </a:t>
            </a:r>
            <a:r>
              <a:rPr lang="en-US" dirty="0" err="1" smtClean="0"/>
              <a:t>une</a:t>
            </a:r>
            <a:r>
              <a:rPr lang="en-US" dirty="0" smtClean="0"/>
              <a:t> application </a:t>
            </a:r>
            <a:r>
              <a:rPr lang="en-US" dirty="0" err="1" smtClean="0"/>
              <a:t>téléphone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83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62015"/>
            <a:ext cx="7315200" cy="1154097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Problèmes</a:t>
            </a:r>
            <a:r>
              <a:rPr lang="en-US" dirty="0"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err="1"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rencontrés</a:t>
            </a:r>
            <a:endParaRPr lang="en-US" dirty="0">
              <a:solidFill>
                <a:schemeClr val="accent1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Prise</a:t>
            </a:r>
            <a:r>
              <a:rPr lang="en-US" dirty="0" smtClean="0"/>
              <a:t> en main </a:t>
            </a:r>
            <a:r>
              <a:rPr lang="en-US" dirty="0" err="1" smtClean="0"/>
              <a:t>laborieuse</a:t>
            </a:r>
            <a:r>
              <a:rPr lang="en-US" dirty="0" smtClean="0"/>
              <a:t> de </a:t>
            </a:r>
            <a:r>
              <a:rPr lang="en-US" dirty="0" err="1" smtClean="0"/>
              <a:t>GitHub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Temps </a:t>
            </a:r>
            <a:r>
              <a:rPr lang="en-US" dirty="0" err="1" smtClean="0"/>
              <a:t>imparti</a:t>
            </a:r>
            <a:r>
              <a:rPr lang="en-US" dirty="0" smtClean="0"/>
              <a:t> </a:t>
            </a:r>
            <a:r>
              <a:rPr lang="en-US" dirty="0" err="1" smtClean="0"/>
              <a:t>très</a:t>
            </a:r>
            <a:r>
              <a:rPr lang="en-US" dirty="0" smtClean="0"/>
              <a:t> court</a:t>
            </a:r>
            <a:endParaRPr lang="en-US" dirty="0"/>
          </a:p>
        </p:txBody>
      </p:sp>
      <p:pic>
        <p:nvPicPr>
          <p:cNvPr id="4" name="Picture 3" descr="reflechi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94" y="1855921"/>
            <a:ext cx="1965897" cy="18278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554" y="3802673"/>
            <a:ext cx="1533569" cy="181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81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Merci de votre attention</a:t>
            </a:r>
            <a:endParaRPr lang="fr-FR" dirty="0">
              <a:solidFill>
                <a:schemeClr val="accent1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fr-FR" dirty="0" smtClean="0"/>
              <a:t>Anna Le Cerf, Marion </a:t>
            </a:r>
            <a:r>
              <a:rPr lang="fr-FR" dirty="0" err="1" smtClean="0"/>
              <a:t>Tormento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175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onnalisé 3">
      <a:dk1>
        <a:srgbClr val="000000"/>
      </a:dk1>
      <a:lt1>
        <a:srgbClr val="FFFFFF"/>
      </a:lt1>
      <a:dk2>
        <a:srgbClr val="1F2123"/>
      </a:dk2>
      <a:lt2>
        <a:srgbClr val="7E97AD"/>
      </a:lt2>
      <a:accent1>
        <a:srgbClr val="7E97AD"/>
      </a:accent1>
      <a:accent2>
        <a:srgbClr val="00B0F0"/>
      </a:accent2>
      <a:accent3>
        <a:srgbClr val="7A6A60"/>
      </a:accent3>
      <a:accent4>
        <a:srgbClr val="00B0F0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274</TotalTime>
  <Words>222</Words>
  <Application>Microsoft Office PowerPoint</Application>
  <PresentationFormat>Affichage à l'écran (4:3)</PresentationFormat>
  <Paragraphs>51</Paragraphs>
  <Slides>9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Perspective</vt:lpstr>
      <vt:lpstr>Techniques de Développement Logiciel</vt:lpstr>
      <vt:lpstr>Objectifs initiaux</vt:lpstr>
      <vt:lpstr>Évolution de notre projet</vt:lpstr>
      <vt:lpstr>Choix techniques</vt:lpstr>
      <vt:lpstr>Résultats obtenus</vt:lpstr>
      <vt:lpstr>Démonstration</vt:lpstr>
      <vt:lpstr>Perspectives d’amélioration</vt:lpstr>
      <vt:lpstr>Problèmes rencontrés</vt:lpstr>
      <vt:lpstr>Merci de votre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Technique de Développement Logiciel</dc:title>
  <dc:creator>Anna Le Cerf</dc:creator>
  <cp:lastModifiedBy>marion tormento</cp:lastModifiedBy>
  <cp:revision>24</cp:revision>
  <dcterms:created xsi:type="dcterms:W3CDTF">2016-01-24T18:42:03Z</dcterms:created>
  <dcterms:modified xsi:type="dcterms:W3CDTF">2016-01-26T21:10:06Z</dcterms:modified>
</cp:coreProperties>
</file>