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6858000" cy="12192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CC"/>
    <a:srgbClr val="FF9966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9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4C756-5AC0-47A7-8B6C-3173105AEAAF}" type="datetimeFigureOut">
              <a:rPr lang="es-419" smtClean="0"/>
              <a:t>24/1/2024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6944D-5C6B-4B44-8AB0-C2C50AA9016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566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41160-6796-40CC-80D8-BEE08A019AC9}" type="datetimeFigureOut">
              <a:rPr lang="es-419" smtClean="0"/>
              <a:t>24/1/2024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622550" y="1162050"/>
            <a:ext cx="176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0B28-81EF-4033-B993-085F3D222A8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748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3E1-1FDA-4F61-8A3A-A3F037DE6F12}" type="datetimeFigureOut">
              <a:rPr lang="es-MX" smtClean="0"/>
              <a:t>24/01/2024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F64-3D34-4CCE-9633-B689DA678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355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3E1-1FDA-4F61-8A3A-A3F037DE6F12}" type="datetimeFigureOut">
              <a:rPr lang="es-MX" smtClean="0"/>
              <a:t>24/01/2024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F64-3D34-4CCE-9633-B689DA678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73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3E1-1FDA-4F61-8A3A-A3F037DE6F12}" type="datetimeFigureOut">
              <a:rPr lang="es-MX" smtClean="0"/>
              <a:t>24/01/2024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F64-3D34-4CCE-9633-B689DA678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26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3E1-1FDA-4F61-8A3A-A3F037DE6F12}" type="datetimeFigureOut">
              <a:rPr lang="es-MX" smtClean="0"/>
              <a:t>24/01/2024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F64-3D34-4CCE-9633-B689DA678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83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3E1-1FDA-4F61-8A3A-A3F037DE6F12}" type="datetimeFigureOut">
              <a:rPr lang="es-MX" smtClean="0"/>
              <a:t>24/01/2024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F64-3D34-4CCE-9633-B689DA678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10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3E1-1FDA-4F61-8A3A-A3F037DE6F12}" type="datetimeFigureOut">
              <a:rPr lang="es-MX" smtClean="0"/>
              <a:t>24/01/2024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F64-3D34-4CCE-9633-B689DA678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474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3E1-1FDA-4F61-8A3A-A3F037DE6F12}" type="datetimeFigureOut">
              <a:rPr lang="es-MX" smtClean="0"/>
              <a:t>24/01/2024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F64-3D34-4CCE-9633-B689DA678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25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3E1-1FDA-4F61-8A3A-A3F037DE6F12}" type="datetimeFigureOut">
              <a:rPr lang="es-MX" smtClean="0"/>
              <a:t>24/01/2024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F64-3D34-4CCE-9633-B689DA678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06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3E1-1FDA-4F61-8A3A-A3F037DE6F12}" type="datetimeFigureOut">
              <a:rPr lang="es-MX" smtClean="0"/>
              <a:t>24/01/2024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F64-3D34-4CCE-9633-B689DA678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34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3E1-1FDA-4F61-8A3A-A3F037DE6F12}" type="datetimeFigureOut">
              <a:rPr lang="es-MX" smtClean="0"/>
              <a:t>24/01/2024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F64-3D34-4CCE-9633-B689DA678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13E1-1FDA-4F61-8A3A-A3F037DE6F12}" type="datetimeFigureOut">
              <a:rPr lang="es-MX" smtClean="0"/>
              <a:t>24/01/2024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DF64-3D34-4CCE-9633-B689DA678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35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13E1-1FDA-4F61-8A3A-A3F037DE6F12}" type="datetimeFigureOut">
              <a:rPr lang="es-MX" smtClean="0"/>
              <a:t>24/01/2024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DF64-3D34-4CCE-9633-B689DA6786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457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E49C343-1623-4BB6-75A4-CC9E1151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4717"/>
            <a:ext cx="6858000" cy="33623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DB8B4CE-C258-47BD-331C-742DA8130375}"/>
              </a:ext>
            </a:extLst>
          </p:cNvPr>
          <p:cNvSpPr/>
          <p:nvPr/>
        </p:nvSpPr>
        <p:spPr>
          <a:xfrm>
            <a:off x="969324" y="833671"/>
            <a:ext cx="5159875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Recursos Humanos </a:t>
            </a:r>
            <a:endParaRPr lang="es-MX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432A44-A8D5-62A5-048B-CC2C87888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" y="-55756"/>
            <a:ext cx="1639072" cy="73623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FD01E8A-C934-2ACB-D7B1-0F48D908C23B}"/>
              </a:ext>
            </a:extLst>
          </p:cNvPr>
          <p:cNvSpPr txBox="1"/>
          <p:nvPr/>
        </p:nvSpPr>
        <p:spPr>
          <a:xfrm>
            <a:off x="1056077" y="1817856"/>
            <a:ext cx="4986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CALENDARIO DE PAGOS </a:t>
            </a:r>
          </a:p>
          <a:p>
            <a:pPr algn="ctr"/>
            <a:r>
              <a:rPr lang="es-MX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PRIMAVERA </a:t>
            </a:r>
            <a:r>
              <a:rPr lang="es-MX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 Cond" panose="020B0706030402020204" pitchFamily="34" charset="0"/>
              </a:rPr>
              <a:t>2024</a:t>
            </a:r>
            <a:endParaRPr lang="es-MX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 Cond" panose="020B07060304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1DE1980-E6CE-12D7-F471-052DCE0D9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80" y="2833519"/>
            <a:ext cx="5340559" cy="877900"/>
          </a:xfrm>
          <a:prstGeom prst="rect">
            <a:avLst/>
          </a:prstGeom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ABAEF46-F66B-10AC-0D80-79ECD9B28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13538"/>
              </p:ext>
            </p:extLst>
          </p:nvPr>
        </p:nvGraphicFramePr>
        <p:xfrm>
          <a:off x="370081" y="3689099"/>
          <a:ext cx="6117837" cy="734029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3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5632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QUINCENA</a:t>
                      </a:r>
                      <a:endParaRPr lang="es-MX" sz="18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FECHA</a:t>
                      </a:r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PARA FIRMAR RECIBOS</a:t>
                      </a:r>
                      <a:endParaRPr lang="es-MX" sz="18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33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2°Quincena</a:t>
                      </a:r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 Enero 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06</a:t>
                      </a:r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y 07 </a:t>
                      </a:r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 Febrero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07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1° Quincena de Febrero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 </a:t>
                      </a:r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 21 de Febrero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83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2° Quincena de Febrero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05</a:t>
                      </a:r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y 06 </a:t>
                      </a:r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 Marzo </a:t>
                      </a:r>
                      <a:endParaRPr lang="es-MX" sz="18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4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1° Quincena de Marzo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 y 22 de Marzo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58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2° Quincena de Marzo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03 y 04</a:t>
                      </a:r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 Abril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67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1° Quincena de Abril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18 y 19</a:t>
                      </a:r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 Abril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05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2° Quincena de Abril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06</a:t>
                      </a:r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 07 de Mayo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61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1° Quincena de Mayo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 y 21 de Mayo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253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2° Quincena de Mayo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05</a:t>
                      </a:r>
                      <a:r>
                        <a:rPr lang="es-MX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y 06 </a:t>
                      </a:r>
                      <a:r>
                        <a:rPr lang="es-MX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 Junio 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50831"/>
                  </a:ext>
                </a:extLst>
              </a:tr>
              <a:tr h="1151321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s-ES" sz="18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es-ES" sz="1800" b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Pago Final Profesor Asignatura 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Previa</a:t>
                      </a:r>
                      <a:r>
                        <a:rPr lang="es-ES" sz="1800" b="1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Cita </a:t>
                      </a:r>
                      <a:r>
                        <a:rPr lang="es-ES" sz="1800" b="1" u="sng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 acuerdo al proceso de programación enviado por el área de Recursos Humanos</a:t>
                      </a:r>
                      <a:endParaRPr lang="es-ES" sz="1800" b="1" u="sng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1º Quincena Junio 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 y 20</a:t>
                      </a:r>
                      <a:r>
                        <a:rPr lang="es-MX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s-MX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 Junio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9433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2° Quincena de</a:t>
                      </a:r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Junio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03</a:t>
                      </a:r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y 04 </a:t>
                      </a:r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 Julio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1° Quincena de Julio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</a:t>
                      </a:r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Julio</a:t>
                      </a:r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y 01</a:t>
                      </a:r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s-ES" sz="1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</a:t>
                      </a:r>
                      <a:r>
                        <a:rPr lang="es-ES" sz="1800" baseline="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Agosto</a:t>
                      </a:r>
                      <a:endParaRPr lang="es-MX" sz="1800" b="1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035D94F8-EF15-031C-E023-95F94EF4B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393" y="11358329"/>
            <a:ext cx="4611497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45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150</Words>
  <Application>Microsoft Office PowerPoint</Application>
  <PresentationFormat>Panorámica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Demi Cond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Herrera  Águilar</dc:creator>
  <cp:lastModifiedBy>Rocio</cp:lastModifiedBy>
  <cp:revision>31</cp:revision>
  <cp:lastPrinted>2023-12-20T17:07:19Z</cp:lastPrinted>
  <dcterms:created xsi:type="dcterms:W3CDTF">2021-08-06T17:07:05Z</dcterms:created>
  <dcterms:modified xsi:type="dcterms:W3CDTF">2024-01-24T18:50:59Z</dcterms:modified>
</cp:coreProperties>
</file>