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 id="2147483650" r:id="rId6"/>
  </p:sldMasterIdLst>
  <p:sldIdLst>
    <p:sldId id="256" r:id="rId7"/>
  </p:sldIdLst>
  <p:sldSz cx="21388388" cy="30279975"/>
  <p:notesSz cx="6858000" cy="9144000"/>
  <p:defaultTextStyle>
    <a:defPPr>
      <a:defRPr lang="en-US"/>
    </a:defPPr>
    <a:lvl1pPr marL="0" algn="l" defTabSz="2480036" rtl="0" eaLnBrk="1" latinLnBrk="0" hangingPunct="1">
      <a:defRPr sz="4882" kern="1200">
        <a:solidFill>
          <a:schemeClr val="tx1"/>
        </a:solidFill>
        <a:latin typeface="+mn-lt"/>
        <a:ea typeface="+mn-ea"/>
        <a:cs typeface="+mn-cs"/>
      </a:defRPr>
    </a:lvl1pPr>
    <a:lvl2pPr marL="1240018" algn="l" defTabSz="2480036" rtl="0" eaLnBrk="1" latinLnBrk="0" hangingPunct="1">
      <a:defRPr sz="4882" kern="1200">
        <a:solidFill>
          <a:schemeClr val="tx1"/>
        </a:solidFill>
        <a:latin typeface="+mn-lt"/>
        <a:ea typeface="+mn-ea"/>
        <a:cs typeface="+mn-cs"/>
      </a:defRPr>
    </a:lvl2pPr>
    <a:lvl3pPr marL="2480036" algn="l" defTabSz="2480036" rtl="0" eaLnBrk="1" latinLnBrk="0" hangingPunct="1">
      <a:defRPr sz="4882" kern="1200">
        <a:solidFill>
          <a:schemeClr val="tx1"/>
        </a:solidFill>
        <a:latin typeface="+mn-lt"/>
        <a:ea typeface="+mn-ea"/>
        <a:cs typeface="+mn-cs"/>
      </a:defRPr>
    </a:lvl3pPr>
    <a:lvl4pPr marL="3720054" algn="l" defTabSz="2480036" rtl="0" eaLnBrk="1" latinLnBrk="0" hangingPunct="1">
      <a:defRPr sz="4882" kern="1200">
        <a:solidFill>
          <a:schemeClr val="tx1"/>
        </a:solidFill>
        <a:latin typeface="+mn-lt"/>
        <a:ea typeface="+mn-ea"/>
        <a:cs typeface="+mn-cs"/>
      </a:defRPr>
    </a:lvl4pPr>
    <a:lvl5pPr marL="4960071" algn="l" defTabSz="2480036" rtl="0" eaLnBrk="1" latinLnBrk="0" hangingPunct="1">
      <a:defRPr sz="4882" kern="1200">
        <a:solidFill>
          <a:schemeClr val="tx1"/>
        </a:solidFill>
        <a:latin typeface="+mn-lt"/>
        <a:ea typeface="+mn-ea"/>
        <a:cs typeface="+mn-cs"/>
      </a:defRPr>
    </a:lvl5pPr>
    <a:lvl6pPr marL="6200089" algn="l" defTabSz="2480036" rtl="0" eaLnBrk="1" latinLnBrk="0" hangingPunct="1">
      <a:defRPr sz="4882" kern="1200">
        <a:solidFill>
          <a:schemeClr val="tx1"/>
        </a:solidFill>
        <a:latin typeface="+mn-lt"/>
        <a:ea typeface="+mn-ea"/>
        <a:cs typeface="+mn-cs"/>
      </a:defRPr>
    </a:lvl6pPr>
    <a:lvl7pPr marL="7440107" algn="l" defTabSz="2480036" rtl="0" eaLnBrk="1" latinLnBrk="0" hangingPunct="1">
      <a:defRPr sz="4882" kern="1200">
        <a:solidFill>
          <a:schemeClr val="tx1"/>
        </a:solidFill>
        <a:latin typeface="+mn-lt"/>
        <a:ea typeface="+mn-ea"/>
        <a:cs typeface="+mn-cs"/>
      </a:defRPr>
    </a:lvl7pPr>
    <a:lvl8pPr marL="8680125" algn="l" defTabSz="2480036" rtl="0" eaLnBrk="1" latinLnBrk="0" hangingPunct="1">
      <a:defRPr sz="4882" kern="1200">
        <a:solidFill>
          <a:schemeClr val="tx1"/>
        </a:solidFill>
        <a:latin typeface="+mn-lt"/>
        <a:ea typeface="+mn-ea"/>
        <a:cs typeface="+mn-cs"/>
      </a:defRPr>
    </a:lvl8pPr>
    <a:lvl9pPr marL="9920143" algn="l" defTabSz="2480036" rtl="0" eaLnBrk="1" latinLnBrk="0" hangingPunct="1">
      <a:defRPr sz="4882"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40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38" autoAdjust="0"/>
    <p:restoredTop sz="94645"/>
  </p:normalViewPr>
  <p:slideViewPr>
    <p:cSldViewPr snapToGrid="0" snapToObjects="1">
      <p:cViewPr>
        <p:scale>
          <a:sx n="33" d="100"/>
          <a:sy n="33" d="100"/>
        </p:scale>
        <p:origin x="2026" y="-2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tableStyles" Target="tableStyles.xml"/><Relationship Id="rId5" Type="http://schemas.openxmlformats.org/officeDocument/2006/relationships/slideMaster" Target="slideMasters/slideMaster1.xml"/><Relationship Id="rId1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ranfield University">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59199" y="5888177"/>
            <a:ext cx="19071901" cy="19086373"/>
          </a:xfrm>
          <a:prstGeom prst="rect">
            <a:avLst/>
          </a:prstGeom>
        </p:spPr>
        <p:txBody>
          <a:bodyPr anchor="ctr"/>
          <a:lstStyle>
            <a:lvl1pPr algn="ctr">
              <a:defRPr sz="6000" baseline="0">
                <a:latin typeface="Arial" charset="0"/>
                <a:ea typeface="Arial" charset="0"/>
                <a:cs typeface="Arial" charset="0"/>
              </a:defRPr>
            </a:lvl1pPr>
          </a:lstStyle>
          <a:p>
            <a:r>
              <a:rPr lang="en-GB" dirty="0"/>
              <a:t>Click to edit content.</a:t>
            </a:r>
            <a:br>
              <a:rPr lang="en-GB" dirty="0"/>
            </a:br>
            <a:r>
              <a:rPr lang="en-GB" dirty="0"/>
              <a:t>Do not exceed the size of this box to ensure all of your content is printed.</a:t>
            </a:r>
            <a:endParaRPr lang="en-US" dirty="0"/>
          </a:p>
        </p:txBody>
      </p:sp>
      <p:sp>
        <p:nvSpPr>
          <p:cNvPr id="19" name="Text Placeholder 18"/>
          <p:cNvSpPr>
            <a:spLocks noGrp="1"/>
          </p:cNvSpPr>
          <p:nvPr>
            <p:ph type="body" sz="quarter" idx="10" hasCustomPrompt="1"/>
          </p:nvPr>
        </p:nvSpPr>
        <p:spPr>
          <a:xfrm>
            <a:off x="1158875" y="25461913"/>
            <a:ext cx="12214224" cy="1341437"/>
          </a:xfrm>
          <a:prstGeom prst="rect">
            <a:avLst/>
          </a:prstGeom>
        </p:spPr>
        <p:txBody>
          <a:bodyPr/>
          <a:lstStyle>
            <a:lvl1pPr marL="0" indent="0">
              <a:buNone/>
              <a:defRPr sz="3600" baseline="0">
                <a:solidFill>
                  <a:srgbClr val="0C406D"/>
                </a:solidFill>
                <a:latin typeface="Arial" charset="0"/>
                <a:ea typeface="Arial" charset="0"/>
                <a:cs typeface="Arial" charset="0"/>
              </a:defRPr>
            </a:lvl1pPr>
            <a:lvl2pPr marL="802066" indent="0">
              <a:buNone/>
              <a:defRPr>
                <a:solidFill>
                  <a:srgbClr val="0C406D"/>
                </a:solidFill>
                <a:latin typeface="Arial" charset="0"/>
                <a:ea typeface="Arial" charset="0"/>
                <a:cs typeface="Arial" charset="0"/>
              </a:defRPr>
            </a:lvl2pPr>
            <a:lvl3pPr marL="1604132" indent="0">
              <a:buNone/>
              <a:defRPr>
                <a:solidFill>
                  <a:srgbClr val="0C406D"/>
                </a:solidFill>
                <a:latin typeface="Arial" charset="0"/>
                <a:ea typeface="Arial" charset="0"/>
                <a:cs typeface="Arial" charset="0"/>
              </a:defRPr>
            </a:lvl3pPr>
            <a:lvl4pPr marL="2406198" indent="0">
              <a:buNone/>
              <a:defRPr>
                <a:solidFill>
                  <a:srgbClr val="0C406D"/>
                </a:solidFill>
                <a:latin typeface="Arial" charset="0"/>
                <a:ea typeface="Arial" charset="0"/>
                <a:cs typeface="Arial" charset="0"/>
              </a:defRPr>
            </a:lvl4pPr>
            <a:lvl5pPr>
              <a:defRPr>
                <a:solidFill>
                  <a:srgbClr val="0C406D"/>
                </a:solidFill>
              </a:defRPr>
            </a:lvl5pPr>
          </a:lstStyle>
          <a:p>
            <a:pPr lvl="0"/>
            <a:r>
              <a:rPr lang="en-GB" dirty="0"/>
              <a:t>Author(s) Name(s): Title, First Name, Surname. Arial 36pt</a:t>
            </a:r>
            <a:endParaRPr lang="en-US" dirty="0"/>
          </a:p>
        </p:txBody>
      </p:sp>
      <p:sp>
        <p:nvSpPr>
          <p:cNvPr id="21" name="Text Placeholder 20"/>
          <p:cNvSpPr>
            <a:spLocks noGrp="1"/>
          </p:cNvSpPr>
          <p:nvPr>
            <p:ph type="body" sz="quarter" idx="11" hasCustomPrompt="1"/>
          </p:nvPr>
        </p:nvSpPr>
        <p:spPr>
          <a:xfrm>
            <a:off x="1158875" y="27290713"/>
            <a:ext cx="12214225" cy="712787"/>
          </a:xfrm>
          <a:prstGeom prst="rect">
            <a:avLst/>
          </a:prstGeom>
        </p:spPr>
        <p:txBody>
          <a:bodyPr/>
          <a:lstStyle>
            <a:lvl1pPr marL="0" indent="0">
              <a:buNone/>
              <a:defRPr sz="3600">
                <a:solidFill>
                  <a:srgbClr val="0C406D"/>
                </a:solidFill>
                <a:latin typeface="Arial" charset="0"/>
                <a:ea typeface="Arial" charset="0"/>
                <a:cs typeface="Arial" charset="0"/>
              </a:defRPr>
            </a:lvl1pPr>
            <a:lvl2pPr marL="802066" indent="0" algn="l">
              <a:buNone/>
              <a:defRPr sz="3200">
                <a:solidFill>
                  <a:srgbClr val="0C406D"/>
                </a:solidFill>
                <a:latin typeface="Arial" charset="0"/>
                <a:ea typeface="Arial" charset="0"/>
                <a:cs typeface="Arial" charset="0"/>
              </a:defRPr>
            </a:lvl2pPr>
            <a:lvl3pPr marL="1604132" indent="0" algn="l">
              <a:buNone/>
              <a:defRPr sz="3200">
                <a:solidFill>
                  <a:srgbClr val="0C406D"/>
                </a:solidFill>
                <a:latin typeface="Arial" charset="0"/>
                <a:ea typeface="Arial" charset="0"/>
                <a:cs typeface="Arial" charset="0"/>
              </a:defRPr>
            </a:lvl3pPr>
            <a:lvl4pPr marL="2406198" indent="0" algn="l">
              <a:buNone/>
              <a:defRPr sz="3200">
                <a:solidFill>
                  <a:srgbClr val="0C406D"/>
                </a:solidFill>
                <a:latin typeface="Arial" charset="0"/>
                <a:ea typeface="Arial" charset="0"/>
                <a:cs typeface="Arial" charset="0"/>
              </a:defRPr>
            </a:lvl4pPr>
            <a:lvl5pPr marL="3208264" indent="0" algn="l">
              <a:buNone/>
              <a:defRPr sz="3200">
                <a:solidFill>
                  <a:srgbClr val="0C406D"/>
                </a:solidFill>
                <a:latin typeface="Arial" charset="0"/>
                <a:ea typeface="Arial" charset="0"/>
                <a:cs typeface="Arial" charset="0"/>
              </a:defRPr>
            </a:lvl5pPr>
          </a:lstStyle>
          <a:p>
            <a:pPr lvl="0"/>
            <a:r>
              <a:rPr lang="en-GB" dirty="0"/>
              <a:t>Address and email address details. Arial 32pt</a:t>
            </a:r>
          </a:p>
        </p:txBody>
      </p:sp>
      <p:sp>
        <p:nvSpPr>
          <p:cNvPr id="23" name="Text Placeholder 22"/>
          <p:cNvSpPr>
            <a:spLocks noGrp="1"/>
          </p:cNvSpPr>
          <p:nvPr>
            <p:ph type="body" sz="quarter" idx="12" hasCustomPrompt="1"/>
          </p:nvPr>
        </p:nvSpPr>
        <p:spPr>
          <a:xfrm>
            <a:off x="14916150" y="25461913"/>
            <a:ext cx="5303838" cy="3970337"/>
          </a:xfrm>
          <a:prstGeom prst="rect">
            <a:avLst/>
          </a:prstGeom>
        </p:spPr>
        <p:txBody>
          <a:bodyPr anchor="ctr"/>
          <a:lstStyle>
            <a:lvl1pPr marL="401033" indent="0" algn="ctr">
              <a:buFont typeface="Arial" charset="0"/>
              <a:buNone/>
              <a:defRPr sz="3200">
                <a:solidFill>
                  <a:schemeClr val="bg1">
                    <a:lumMod val="65000"/>
                  </a:schemeClr>
                </a:solidFill>
                <a:latin typeface="Arial" charset="0"/>
                <a:ea typeface="Arial" charset="0"/>
                <a:cs typeface="Arial" charset="0"/>
              </a:defRPr>
            </a:lvl1pPr>
            <a:lvl2pPr marL="802066" indent="0" algn="l">
              <a:buFont typeface="Arial" charset="0"/>
              <a:buNone/>
              <a:defRPr sz="3200">
                <a:solidFill>
                  <a:schemeClr val="bg1">
                    <a:lumMod val="65000"/>
                  </a:schemeClr>
                </a:solidFill>
                <a:latin typeface="Arial" charset="0"/>
                <a:ea typeface="Arial" charset="0"/>
                <a:cs typeface="Arial" charset="0"/>
              </a:defRPr>
            </a:lvl2pPr>
          </a:lstStyle>
          <a:p>
            <a:pPr marL="802066" marR="0" lvl="0" indent="-401033" algn="l" defTabSz="1604132" rtl="0" eaLnBrk="1" fontAlgn="auto" latinLnBrk="0" hangingPunct="1">
              <a:lnSpc>
                <a:spcPct val="90000"/>
              </a:lnSpc>
              <a:spcBef>
                <a:spcPts val="877"/>
              </a:spcBef>
              <a:spcAft>
                <a:spcPts val="0"/>
              </a:spcAft>
              <a:buClrTx/>
              <a:buSzTx/>
              <a:tabLst/>
              <a:defRPr/>
            </a:pPr>
            <a:r>
              <a:rPr lang="en-US" dirty="0"/>
              <a:t>Sponsor’s details here</a:t>
            </a:r>
          </a:p>
        </p:txBody>
      </p:sp>
      <p:sp>
        <p:nvSpPr>
          <p:cNvPr id="9" name="Text Placeholder 3"/>
          <p:cNvSpPr>
            <a:spLocks noGrp="1"/>
          </p:cNvSpPr>
          <p:nvPr>
            <p:ph type="body" sz="quarter" idx="13" hasCustomPrompt="1"/>
          </p:nvPr>
        </p:nvSpPr>
        <p:spPr>
          <a:xfrm>
            <a:off x="6224588" y="1485898"/>
            <a:ext cx="13995400" cy="3228690"/>
          </a:xfrm>
          <a:prstGeom prst="rect">
            <a:avLst/>
          </a:prstGeom>
        </p:spPr>
        <p:txBody>
          <a:bodyPr anchor="ctr"/>
          <a:lstStyle>
            <a:lvl1pPr marL="0" indent="0">
              <a:buNone/>
              <a:defRPr sz="6800" b="1" baseline="0">
                <a:latin typeface="Arial" charset="0"/>
                <a:ea typeface="Arial" charset="0"/>
                <a:cs typeface="Arial" charset="0"/>
              </a:defRPr>
            </a:lvl1pPr>
          </a:lstStyle>
          <a:p>
            <a:pPr lvl="0"/>
            <a:r>
              <a:rPr lang="en-US" b="1" dirty="0">
                <a:latin typeface="Arial" charset="0"/>
                <a:ea typeface="Arial" charset="0"/>
                <a:cs typeface="Arial" charset="0"/>
              </a:rPr>
              <a:t>Title, Arial Bold 68pt</a:t>
            </a:r>
            <a:endParaRPr lang="en-US" dirty="0"/>
          </a:p>
        </p:txBody>
      </p:sp>
    </p:spTree>
    <p:extLst>
      <p:ext uri="{BB962C8B-B14F-4D97-AF65-F5344CB8AC3E}">
        <p14:creationId xmlns:p14="http://schemas.microsoft.com/office/powerpoint/2010/main" val="870960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chool of Managemen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59199" y="5888177"/>
            <a:ext cx="19071901" cy="19086373"/>
          </a:xfrm>
          <a:prstGeom prst="rect">
            <a:avLst/>
          </a:prstGeom>
        </p:spPr>
        <p:txBody>
          <a:bodyPr anchor="ctr"/>
          <a:lstStyle>
            <a:lvl1pPr algn="ctr">
              <a:defRPr sz="6000" baseline="0">
                <a:latin typeface="Arial" charset="0"/>
                <a:ea typeface="Arial" charset="0"/>
                <a:cs typeface="Arial" charset="0"/>
              </a:defRPr>
            </a:lvl1pPr>
          </a:lstStyle>
          <a:p>
            <a:r>
              <a:rPr lang="en-GB" dirty="0"/>
              <a:t>Click to edit content.</a:t>
            </a:r>
            <a:br>
              <a:rPr lang="en-GB" dirty="0"/>
            </a:br>
            <a:r>
              <a:rPr lang="en-GB" dirty="0"/>
              <a:t>Do not exceed the size of this box to ensure all of your content is printed.</a:t>
            </a:r>
            <a:endParaRPr lang="en-US" dirty="0"/>
          </a:p>
        </p:txBody>
      </p:sp>
      <p:sp>
        <p:nvSpPr>
          <p:cNvPr id="19" name="Text Placeholder 18"/>
          <p:cNvSpPr>
            <a:spLocks noGrp="1"/>
          </p:cNvSpPr>
          <p:nvPr>
            <p:ph type="body" sz="quarter" idx="10" hasCustomPrompt="1"/>
          </p:nvPr>
        </p:nvSpPr>
        <p:spPr>
          <a:xfrm>
            <a:off x="1158875" y="25461913"/>
            <a:ext cx="12214224" cy="1341437"/>
          </a:xfrm>
          <a:prstGeom prst="rect">
            <a:avLst/>
          </a:prstGeom>
        </p:spPr>
        <p:txBody>
          <a:bodyPr/>
          <a:lstStyle>
            <a:lvl1pPr marL="0" indent="0">
              <a:buNone/>
              <a:defRPr sz="3600" baseline="0">
                <a:solidFill>
                  <a:srgbClr val="0C406D"/>
                </a:solidFill>
                <a:latin typeface="Arial" charset="0"/>
                <a:ea typeface="Arial" charset="0"/>
                <a:cs typeface="Arial" charset="0"/>
              </a:defRPr>
            </a:lvl1pPr>
            <a:lvl2pPr marL="802066" indent="0">
              <a:buNone/>
              <a:defRPr>
                <a:solidFill>
                  <a:srgbClr val="0C406D"/>
                </a:solidFill>
                <a:latin typeface="Arial" charset="0"/>
                <a:ea typeface="Arial" charset="0"/>
                <a:cs typeface="Arial" charset="0"/>
              </a:defRPr>
            </a:lvl2pPr>
            <a:lvl3pPr marL="1604132" indent="0">
              <a:buNone/>
              <a:defRPr>
                <a:solidFill>
                  <a:srgbClr val="0C406D"/>
                </a:solidFill>
                <a:latin typeface="Arial" charset="0"/>
                <a:ea typeface="Arial" charset="0"/>
                <a:cs typeface="Arial" charset="0"/>
              </a:defRPr>
            </a:lvl3pPr>
            <a:lvl4pPr marL="2406198" indent="0">
              <a:buNone/>
              <a:defRPr>
                <a:solidFill>
                  <a:srgbClr val="0C406D"/>
                </a:solidFill>
                <a:latin typeface="Arial" charset="0"/>
                <a:ea typeface="Arial" charset="0"/>
                <a:cs typeface="Arial" charset="0"/>
              </a:defRPr>
            </a:lvl4pPr>
            <a:lvl5pPr>
              <a:defRPr>
                <a:solidFill>
                  <a:srgbClr val="0C406D"/>
                </a:solidFill>
              </a:defRPr>
            </a:lvl5pPr>
          </a:lstStyle>
          <a:p>
            <a:pPr lvl="0"/>
            <a:r>
              <a:rPr lang="en-GB" dirty="0"/>
              <a:t>Author(s) Name(s): Title, First Name, Surname. Arial 36pt</a:t>
            </a:r>
            <a:endParaRPr lang="en-US" dirty="0"/>
          </a:p>
        </p:txBody>
      </p:sp>
      <p:sp>
        <p:nvSpPr>
          <p:cNvPr id="21" name="Text Placeholder 20"/>
          <p:cNvSpPr>
            <a:spLocks noGrp="1"/>
          </p:cNvSpPr>
          <p:nvPr>
            <p:ph type="body" sz="quarter" idx="11" hasCustomPrompt="1"/>
          </p:nvPr>
        </p:nvSpPr>
        <p:spPr>
          <a:xfrm>
            <a:off x="1158875" y="27290713"/>
            <a:ext cx="12214225" cy="712787"/>
          </a:xfrm>
          <a:prstGeom prst="rect">
            <a:avLst/>
          </a:prstGeom>
        </p:spPr>
        <p:txBody>
          <a:bodyPr/>
          <a:lstStyle>
            <a:lvl1pPr marL="0" indent="0">
              <a:buNone/>
              <a:defRPr sz="3600">
                <a:solidFill>
                  <a:srgbClr val="0C406D"/>
                </a:solidFill>
                <a:latin typeface="Arial" charset="0"/>
                <a:ea typeface="Arial" charset="0"/>
                <a:cs typeface="Arial" charset="0"/>
              </a:defRPr>
            </a:lvl1pPr>
            <a:lvl2pPr marL="802066" indent="0" algn="l">
              <a:buNone/>
              <a:defRPr sz="3200">
                <a:solidFill>
                  <a:srgbClr val="0C406D"/>
                </a:solidFill>
                <a:latin typeface="Arial" charset="0"/>
                <a:ea typeface="Arial" charset="0"/>
                <a:cs typeface="Arial" charset="0"/>
              </a:defRPr>
            </a:lvl2pPr>
            <a:lvl3pPr marL="1604132" indent="0" algn="l">
              <a:buNone/>
              <a:defRPr sz="3200">
                <a:solidFill>
                  <a:srgbClr val="0C406D"/>
                </a:solidFill>
                <a:latin typeface="Arial" charset="0"/>
                <a:ea typeface="Arial" charset="0"/>
                <a:cs typeface="Arial" charset="0"/>
              </a:defRPr>
            </a:lvl3pPr>
            <a:lvl4pPr marL="2406198" indent="0" algn="l">
              <a:buNone/>
              <a:defRPr sz="3200">
                <a:solidFill>
                  <a:srgbClr val="0C406D"/>
                </a:solidFill>
                <a:latin typeface="Arial" charset="0"/>
                <a:ea typeface="Arial" charset="0"/>
                <a:cs typeface="Arial" charset="0"/>
              </a:defRPr>
            </a:lvl4pPr>
            <a:lvl5pPr marL="3208264" indent="0" algn="l">
              <a:buNone/>
              <a:defRPr sz="3200">
                <a:solidFill>
                  <a:srgbClr val="0C406D"/>
                </a:solidFill>
                <a:latin typeface="Arial" charset="0"/>
                <a:ea typeface="Arial" charset="0"/>
                <a:cs typeface="Arial" charset="0"/>
              </a:defRPr>
            </a:lvl5pPr>
          </a:lstStyle>
          <a:p>
            <a:pPr lvl="0"/>
            <a:r>
              <a:rPr lang="en-GB" dirty="0"/>
              <a:t>Address and email address details. Arial 32pt</a:t>
            </a:r>
          </a:p>
        </p:txBody>
      </p:sp>
      <p:sp>
        <p:nvSpPr>
          <p:cNvPr id="23" name="Text Placeholder 22"/>
          <p:cNvSpPr>
            <a:spLocks noGrp="1"/>
          </p:cNvSpPr>
          <p:nvPr>
            <p:ph type="body" sz="quarter" idx="12" hasCustomPrompt="1"/>
          </p:nvPr>
        </p:nvSpPr>
        <p:spPr>
          <a:xfrm>
            <a:off x="14916150" y="25461913"/>
            <a:ext cx="5303838" cy="3970337"/>
          </a:xfrm>
          <a:prstGeom prst="rect">
            <a:avLst/>
          </a:prstGeom>
        </p:spPr>
        <p:txBody>
          <a:bodyPr anchor="ctr"/>
          <a:lstStyle>
            <a:lvl1pPr marL="401033" indent="0" algn="ctr">
              <a:buFont typeface="Arial" charset="0"/>
              <a:buNone/>
              <a:defRPr sz="3200">
                <a:solidFill>
                  <a:schemeClr val="bg1">
                    <a:lumMod val="65000"/>
                  </a:schemeClr>
                </a:solidFill>
                <a:latin typeface="Arial" charset="0"/>
                <a:ea typeface="Arial" charset="0"/>
                <a:cs typeface="Arial" charset="0"/>
              </a:defRPr>
            </a:lvl1pPr>
            <a:lvl2pPr marL="802066" indent="0" algn="l">
              <a:buFont typeface="Arial" charset="0"/>
              <a:buNone/>
              <a:defRPr sz="3200">
                <a:solidFill>
                  <a:schemeClr val="bg1">
                    <a:lumMod val="65000"/>
                  </a:schemeClr>
                </a:solidFill>
                <a:latin typeface="Arial" charset="0"/>
                <a:ea typeface="Arial" charset="0"/>
                <a:cs typeface="Arial" charset="0"/>
              </a:defRPr>
            </a:lvl2pPr>
          </a:lstStyle>
          <a:p>
            <a:pPr marL="802066" marR="0" lvl="0" indent="-401033" algn="l" defTabSz="1604132" rtl="0" eaLnBrk="1" fontAlgn="auto" latinLnBrk="0" hangingPunct="1">
              <a:lnSpc>
                <a:spcPct val="90000"/>
              </a:lnSpc>
              <a:spcBef>
                <a:spcPts val="877"/>
              </a:spcBef>
              <a:spcAft>
                <a:spcPts val="0"/>
              </a:spcAft>
              <a:buClrTx/>
              <a:buSzTx/>
              <a:tabLst/>
              <a:defRPr/>
            </a:pPr>
            <a:r>
              <a:rPr lang="en-US" dirty="0"/>
              <a:t>Sponsor’s details here</a:t>
            </a:r>
          </a:p>
        </p:txBody>
      </p:sp>
      <p:sp>
        <p:nvSpPr>
          <p:cNvPr id="7" name="Text Placeholder 3"/>
          <p:cNvSpPr>
            <a:spLocks noGrp="1"/>
          </p:cNvSpPr>
          <p:nvPr>
            <p:ph type="body" sz="quarter" idx="13" hasCustomPrompt="1"/>
          </p:nvPr>
        </p:nvSpPr>
        <p:spPr>
          <a:xfrm>
            <a:off x="6224588" y="1485898"/>
            <a:ext cx="13995400" cy="3228690"/>
          </a:xfrm>
          <a:prstGeom prst="rect">
            <a:avLst/>
          </a:prstGeom>
        </p:spPr>
        <p:txBody>
          <a:bodyPr anchor="ctr"/>
          <a:lstStyle>
            <a:lvl1pPr marL="0" indent="0">
              <a:buNone/>
              <a:defRPr sz="6800" b="1" baseline="0">
                <a:latin typeface="Arial" charset="0"/>
                <a:ea typeface="Arial" charset="0"/>
                <a:cs typeface="Arial" charset="0"/>
              </a:defRPr>
            </a:lvl1pPr>
          </a:lstStyle>
          <a:p>
            <a:pPr lvl="0"/>
            <a:r>
              <a:rPr lang="en-US" b="1" dirty="0">
                <a:latin typeface="Arial" charset="0"/>
                <a:ea typeface="Arial" charset="0"/>
                <a:cs typeface="Arial" charset="0"/>
              </a:rPr>
              <a:t>Title, Arial Bold 68pt</a:t>
            </a:r>
            <a:endParaRPr lang="en-US" dirty="0"/>
          </a:p>
        </p:txBody>
      </p:sp>
    </p:spTree>
    <p:extLst>
      <p:ext uri="{BB962C8B-B14F-4D97-AF65-F5344CB8AC3E}">
        <p14:creationId xmlns:p14="http://schemas.microsoft.com/office/powerpoint/2010/main" val="13812873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52000" y="1080000"/>
            <a:ext cx="3960000" cy="3960000"/>
          </a:xfrm>
          <a:prstGeom prst="rect">
            <a:avLst/>
          </a:prstGeom>
        </p:spPr>
      </p:pic>
      <p:sp>
        <p:nvSpPr>
          <p:cNvPr id="11" name="Text Box 17"/>
          <p:cNvSpPr txBox="1">
            <a:spLocks noChangeArrowheads="1"/>
          </p:cNvSpPr>
          <p:nvPr userDrawn="1"/>
        </p:nvSpPr>
        <p:spPr bwMode="auto">
          <a:xfrm>
            <a:off x="1159200" y="28311907"/>
            <a:ext cx="8677730" cy="896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4959" tIns="32479" rIns="64959" bIns="32479">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5400" dirty="0">
                <a:solidFill>
                  <a:srgbClr val="0C406D"/>
                </a:solidFill>
                <a:cs typeface="Arial" panose="020B0604020202020204" pitchFamily="34" charset="0"/>
              </a:rPr>
              <a:t>www.cranfield.ac.uk</a:t>
            </a:r>
          </a:p>
        </p:txBody>
      </p:sp>
    </p:spTree>
    <p:extLst>
      <p:ext uri="{BB962C8B-B14F-4D97-AF65-F5344CB8AC3E}">
        <p14:creationId xmlns:p14="http://schemas.microsoft.com/office/powerpoint/2010/main" val="187622833"/>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1604132" rtl="0" eaLnBrk="1" latinLnBrk="0" hangingPunct="1">
        <a:lnSpc>
          <a:spcPct val="90000"/>
        </a:lnSpc>
        <a:spcBef>
          <a:spcPct val="0"/>
        </a:spcBef>
        <a:buNone/>
        <a:defRPr sz="7719" kern="1200">
          <a:solidFill>
            <a:schemeClr val="tx1"/>
          </a:solidFill>
          <a:latin typeface="+mj-lt"/>
          <a:ea typeface="+mj-ea"/>
          <a:cs typeface="+mj-cs"/>
        </a:defRPr>
      </a:lvl1pPr>
    </p:titleStyle>
    <p:bodyStyle>
      <a:lvl1pPr marL="401033" indent="-401033" algn="l" defTabSz="1604132" rtl="0" eaLnBrk="1" latinLnBrk="0" hangingPunct="1">
        <a:lnSpc>
          <a:spcPct val="90000"/>
        </a:lnSpc>
        <a:spcBef>
          <a:spcPts val="1754"/>
        </a:spcBef>
        <a:buFont typeface="Arial"/>
        <a:buChar char="•"/>
        <a:defRPr sz="4912" kern="1200">
          <a:solidFill>
            <a:schemeClr val="tx1"/>
          </a:solidFill>
          <a:latin typeface="+mn-lt"/>
          <a:ea typeface="+mn-ea"/>
          <a:cs typeface="+mn-cs"/>
        </a:defRPr>
      </a:lvl1pPr>
      <a:lvl2pPr marL="1203099" indent="-401033" algn="l" defTabSz="1604132" rtl="0" eaLnBrk="1" latinLnBrk="0" hangingPunct="1">
        <a:lnSpc>
          <a:spcPct val="90000"/>
        </a:lnSpc>
        <a:spcBef>
          <a:spcPts val="877"/>
        </a:spcBef>
        <a:buFont typeface="Arial"/>
        <a:buChar char="•"/>
        <a:defRPr sz="4210" kern="1200">
          <a:solidFill>
            <a:schemeClr val="tx1"/>
          </a:solidFill>
          <a:latin typeface="+mn-lt"/>
          <a:ea typeface="+mn-ea"/>
          <a:cs typeface="+mn-cs"/>
        </a:defRPr>
      </a:lvl2pPr>
      <a:lvl3pPr marL="2005165" indent="-401033" algn="l" defTabSz="1604132" rtl="0" eaLnBrk="1" latinLnBrk="0" hangingPunct="1">
        <a:lnSpc>
          <a:spcPct val="90000"/>
        </a:lnSpc>
        <a:spcBef>
          <a:spcPts val="877"/>
        </a:spcBef>
        <a:buFont typeface="Arial"/>
        <a:buChar char="•"/>
        <a:defRPr sz="3509" kern="1200">
          <a:solidFill>
            <a:schemeClr val="tx1"/>
          </a:solidFill>
          <a:latin typeface="+mn-lt"/>
          <a:ea typeface="+mn-ea"/>
          <a:cs typeface="+mn-cs"/>
        </a:defRPr>
      </a:lvl3pPr>
      <a:lvl4pPr marL="2807231" indent="-401033" algn="l" defTabSz="1604132" rtl="0" eaLnBrk="1" latinLnBrk="0" hangingPunct="1">
        <a:lnSpc>
          <a:spcPct val="90000"/>
        </a:lnSpc>
        <a:spcBef>
          <a:spcPts val="877"/>
        </a:spcBef>
        <a:buFont typeface="Arial"/>
        <a:buChar char="•"/>
        <a:defRPr sz="3158" kern="1200">
          <a:solidFill>
            <a:schemeClr val="tx1"/>
          </a:solidFill>
          <a:latin typeface="+mn-lt"/>
          <a:ea typeface="+mn-ea"/>
          <a:cs typeface="+mn-cs"/>
        </a:defRPr>
      </a:lvl4pPr>
      <a:lvl5pPr marL="3609297" indent="-401033" algn="l" defTabSz="1604132" rtl="0" eaLnBrk="1" latinLnBrk="0" hangingPunct="1">
        <a:lnSpc>
          <a:spcPct val="90000"/>
        </a:lnSpc>
        <a:spcBef>
          <a:spcPts val="877"/>
        </a:spcBef>
        <a:buFont typeface="Arial"/>
        <a:buChar char="•"/>
        <a:defRPr sz="3158" kern="1200">
          <a:solidFill>
            <a:schemeClr val="tx1"/>
          </a:solidFill>
          <a:latin typeface="+mn-lt"/>
          <a:ea typeface="+mn-ea"/>
          <a:cs typeface="+mn-cs"/>
        </a:defRPr>
      </a:lvl5pPr>
      <a:lvl6pPr marL="4411363" indent="-401033" algn="l" defTabSz="1604132" rtl="0" eaLnBrk="1" latinLnBrk="0" hangingPunct="1">
        <a:lnSpc>
          <a:spcPct val="90000"/>
        </a:lnSpc>
        <a:spcBef>
          <a:spcPts val="877"/>
        </a:spcBef>
        <a:buFont typeface="Arial"/>
        <a:buChar char="•"/>
        <a:defRPr sz="3158" kern="1200">
          <a:solidFill>
            <a:schemeClr val="tx1"/>
          </a:solidFill>
          <a:latin typeface="+mn-lt"/>
          <a:ea typeface="+mn-ea"/>
          <a:cs typeface="+mn-cs"/>
        </a:defRPr>
      </a:lvl6pPr>
      <a:lvl7pPr marL="5213429" indent="-401033" algn="l" defTabSz="1604132" rtl="0" eaLnBrk="1" latinLnBrk="0" hangingPunct="1">
        <a:lnSpc>
          <a:spcPct val="90000"/>
        </a:lnSpc>
        <a:spcBef>
          <a:spcPts val="877"/>
        </a:spcBef>
        <a:buFont typeface="Arial"/>
        <a:buChar char="•"/>
        <a:defRPr sz="3158" kern="1200">
          <a:solidFill>
            <a:schemeClr val="tx1"/>
          </a:solidFill>
          <a:latin typeface="+mn-lt"/>
          <a:ea typeface="+mn-ea"/>
          <a:cs typeface="+mn-cs"/>
        </a:defRPr>
      </a:lvl7pPr>
      <a:lvl8pPr marL="6015495" indent="-401033" algn="l" defTabSz="1604132" rtl="0" eaLnBrk="1" latinLnBrk="0" hangingPunct="1">
        <a:lnSpc>
          <a:spcPct val="90000"/>
        </a:lnSpc>
        <a:spcBef>
          <a:spcPts val="877"/>
        </a:spcBef>
        <a:buFont typeface="Arial"/>
        <a:buChar char="•"/>
        <a:defRPr sz="3158" kern="1200">
          <a:solidFill>
            <a:schemeClr val="tx1"/>
          </a:solidFill>
          <a:latin typeface="+mn-lt"/>
          <a:ea typeface="+mn-ea"/>
          <a:cs typeface="+mn-cs"/>
        </a:defRPr>
      </a:lvl8pPr>
      <a:lvl9pPr marL="6817561" indent="-401033" algn="l" defTabSz="1604132" rtl="0" eaLnBrk="1" latinLnBrk="0" hangingPunct="1">
        <a:lnSpc>
          <a:spcPct val="90000"/>
        </a:lnSpc>
        <a:spcBef>
          <a:spcPts val="877"/>
        </a:spcBef>
        <a:buFont typeface="Arial"/>
        <a:buChar char="•"/>
        <a:defRPr sz="3158" kern="1200">
          <a:solidFill>
            <a:schemeClr val="tx1"/>
          </a:solidFill>
          <a:latin typeface="+mn-lt"/>
          <a:ea typeface="+mn-ea"/>
          <a:cs typeface="+mn-cs"/>
        </a:defRPr>
      </a:lvl9pPr>
    </p:bodyStyle>
    <p:otherStyle>
      <a:defPPr>
        <a:defRPr lang="en-US"/>
      </a:defPPr>
      <a:lvl1pPr marL="0" algn="l" defTabSz="1604132" rtl="0" eaLnBrk="1" latinLnBrk="0" hangingPunct="1">
        <a:defRPr sz="3158" kern="1200">
          <a:solidFill>
            <a:schemeClr val="tx1"/>
          </a:solidFill>
          <a:latin typeface="+mn-lt"/>
          <a:ea typeface="+mn-ea"/>
          <a:cs typeface="+mn-cs"/>
        </a:defRPr>
      </a:lvl1pPr>
      <a:lvl2pPr marL="802066" algn="l" defTabSz="1604132" rtl="0" eaLnBrk="1" latinLnBrk="0" hangingPunct="1">
        <a:defRPr sz="3158" kern="1200">
          <a:solidFill>
            <a:schemeClr val="tx1"/>
          </a:solidFill>
          <a:latin typeface="+mn-lt"/>
          <a:ea typeface="+mn-ea"/>
          <a:cs typeface="+mn-cs"/>
        </a:defRPr>
      </a:lvl2pPr>
      <a:lvl3pPr marL="1604132" algn="l" defTabSz="1604132" rtl="0" eaLnBrk="1" latinLnBrk="0" hangingPunct="1">
        <a:defRPr sz="3158" kern="1200">
          <a:solidFill>
            <a:schemeClr val="tx1"/>
          </a:solidFill>
          <a:latin typeface="+mn-lt"/>
          <a:ea typeface="+mn-ea"/>
          <a:cs typeface="+mn-cs"/>
        </a:defRPr>
      </a:lvl3pPr>
      <a:lvl4pPr marL="2406198" algn="l" defTabSz="1604132" rtl="0" eaLnBrk="1" latinLnBrk="0" hangingPunct="1">
        <a:defRPr sz="3158" kern="1200">
          <a:solidFill>
            <a:schemeClr val="tx1"/>
          </a:solidFill>
          <a:latin typeface="+mn-lt"/>
          <a:ea typeface="+mn-ea"/>
          <a:cs typeface="+mn-cs"/>
        </a:defRPr>
      </a:lvl4pPr>
      <a:lvl5pPr marL="3208264" algn="l" defTabSz="1604132" rtl="0" eaLnBrk="1" latinLnBrk="0" hangingPunct="1">
        <a:defRPr sz="3158" kern="1200">
          <a:solidFill>
            <a:schemeClr val="tx1"/>
          </a:solidFill>
          <a:latin typeface="+mn-lt"/>
          <a:ea typeface="+mn-ea"/>
          <a:cs typeface="+mn-cs"/>
        </a:defRPr>
      </a:lvl5pPr>
      <a:lvl6pPr marL="4010330" algn="l" defTabSz="1604132" rtl="0" eaLnBrk="1" latinLnBrk="0" hangingPunct="1">
        <a:defRPr sz="3158" kern="1200">
          <a:solidFill>
            <a:schemeClr val="tx1"/>
          </a:solidFill>
          <a:latin typeface="+mn-lt"/>
          <a:ea typeface="+mn-ea"/>
          <a:cs typeface="+mn-cs"/>
        </a:defRPr>
      </a:lvl6pPr>
      <a:lvl7pPr marL="4812396" algn="l" defTabSz="1604132" rtl="0" eaLnBrk="1" latinLnBrk="0" hangingPunct="1">
        <a:defRPr sz="3158" kern="1200">
          <a:solidFill>
            <a:schemeClr val="tx1"/>
          </a:solidFill>
          <a:latin typeface="+mn-lt"/>
          <a:ea typeface="+mn-ea"/>
          <a:cs typeface="+mn-cs"/>
        </a:defRPr>
      </a:lvl7pPr>
      <a:lvl8pPr marL="5614462" algn="l" defTabSz="1604132" rtl="0" eaLnBrk="1" latinLnBrk="0" hangingPunct="1">
        <a:defRPr sz="3158" kern="1200">
          <a:solidFill>
            <a:schemeClr val="tx1"/>
          </a:solidFill>
          <a:latin typeface="+mn-lt"/>
          <a:ea typeface="+mn-ea"/>
          <a:cs typeface="+mn-cs"/>
        </a:defRPr>
      </a:lvl8pPr>
      <a:lvl9pPr marL="6416528" algn="l" defTabSz="1604132" rtl="0" eaLnBrk="1" latinLnBrk="0" hangingPunct="1">
        <a:defRPr sz="315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52000" y="1080000"/>
            <a:ext cx="3960000" cy="3960000"/>
          </a:xfrm>
          <a:prstGeom prst="rect">
            <a:avLst/>
          </a:prstGeom>
        </p:spPr>
      </p:pic>
      <p:sp>
        <p:nvSpPr>
          <p:cNvPr id="11" name="Text Box 17"/>
          <p:cNvSpPr txBox="1">
            <a:spLocks noChangeArrowheads="1"/>
          </p:cNvSpPr>
          <p:nvPr userDrawn="1"/>
        </p:nvSpPr>
        <p:spPr bwMode="auto">
          <a:xfrm>
            <a:off x="1159200" y="28311907"/>
            <a:ext cx="8677730" cy="896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4959" tIns="32479" rIns="64959" bIns="32479">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5400" dirty="0" err="1">
                <a:solidFill>
                  <a:srgbClr val="0C406D"/>
                </a:solidFill>
                <a:cs typeface="Arial" panose="020B0604020202020204" pitchFamily="34" charset="0"/>
              </a:rPr>
              <a:t>www.cranfield.ac.uk</a:t>
            </a:r>
            <a:r>
              <a:rPr lang="en-US" altLang="en-US" sz="5400" dirty="0">
                <a:solidFill>
                  <a:srgbClr val="0C406D"/>
                </a:solidFill>
                <a:cs typeface="Arial" panose="020B0604020202020204" pitchFamily="34" charset="0"/>
              </a:rPr>
              <a:t>/</a:t>
            </a:r>
            <a:r>
              <a:rPr lang="en-US" altLang="en-US" sz="5400" dirty="0" err="1">
                <a:solidFill>
                  <a:srgbClr val="0C406D"/>
                </a:solidFill>
                <a:cs typeface="Arial" panose="020B0604020202020204" pitchFamily="34" charset="0"/>
              </a:rPr>
              <a:t>som</a:t>
            </a:r>
            <a:endParaRPr lang="en-US" altLang="en-US" sz="5400" dirty="0">
              <a:solidFill>
                <a:srgbClr val="0C406D"/>
              </a:solidFill>
              <a:cs typeface="Arial" panose="020B0604020202020204" pitchFamily="34" charset="0"/>
            </a:endParaRPr>
          </a:p>
        </p:txBody>
      </p:sp>
    </p:spTree>
    <p:extLst>
      <p:ext uri="{BB962C8B-B14F-4D97-AF65-F5344CB8AC3E}">
        <p14:creationId xmlns:p14="http://schemas.microsoft.com/office/powerpoint/2010/main" val="1121159765"/>
      </p:ext>
    </p:extLst>
  </p:cSld>
  <p:clrMap bg1="lt1" tx1="dk1" bg2="lt2" tx2="dk2" accent1="accent1" accent2="accent2" accent3="accent3" accent4="accent4" accent5="accent5" accent6="accent6" hlink="hlink" folHlink="folHlink"/>
  <p:sldLayoutIdLst>
    <p:sldLayoutId id="2147483651" r:id="rId1"/>
  </p:sldLayoutIdLst>
  <p:txStyles>
    <p:titleStyle>
      <a:lvl1pPr algn="l" defTabSz="1604132" rtl="0" eaLnBrk="1" latinLnBrk="0" hangingPunct="1">
        <a:lnSpc>
          <a:spcPct val="90000"/>
        </a:lnSpc>
        <a:spcBef>
          <a:spcPct val="0"/>
        </a:spcBef>
        <a:buNone/>
        <a:defRPr sz="7719" kern="1200">
          <a:solidFill>
            <a:schemeClr val="tx1"/>
          </a:solidFill>
          <a:latin typeface="+mj-lt"/>
          <a:ea typeface="+mj-ea"/>
          <a:cs typeface="+mj-cs"/>
        </a:defRPr>
      </a:lvl1pPr>
    </p:titleStyle>
    <p:bodyStyle>
      <a:lvl1pPr marL="401033" indent="-401033" algn="l" defTabSz="1604132" rtl="0" eaLnBrk="1" latinLnBrk="0" hangingPunct="1">
        <a:lnSpc>
          <a:spcPct val="90000"/>
        </a:lnSpc>
        <a:spcBef>
          <a:spcPts val="1754"/>
        </a:spcBef>
        <a:buFont typeface="Arial"/>
        <a:buChar char="•"/>
        <a:defRPr sz="4912" kern="1200">
          <a:solidFill>
            <a:schemeClr val="tx1"/>
          </a:solidFill>
          <a:latin typeface="+mn-lt"/>
          <a:ea typeface="+mn-ea"/>
          <a:cs typeface="+mn-cs"/>
        </a:defRPr>
      </a:lvl1pPr>
      <a:lvl2pPr marL="1203099" indent="-401033" algn="l" defTabSz="1604132" rtl="0" eaLnBrk="1" latinLnBrk="0" hangingPunct="1">
        <a:lnSpc>
          <a:spcPct val="90000"/>
        </a:lnSpc>
        <a:spcBef>
          <a:spcPts val="877"/>
        </a:spcBef>
        <a:buFont typeface="Arial"/>
        <a:buChar char="•"/>
        <a:defRPr sz="4210" kern="1200">
          <a:solidFill>
            <a:schemeClr val="tx1"/>
          </a:solidFill>
          <a:latin typeface="+mn-lt"/>
          <a:ea typeface="+mn-ea"/>
          <a:cs typeface="+mn-cs"/>
        </a:defRPr>
      </a:lvl2pPr>
      <a:lvl3pPr marL="2005165" indent="-401033" algn="l" defTabSz="1604132" rtl="0" eaLnBrk="1" latinLnBrk="0" hangingPunct="1">
        <a:lnSpc>
          <a:spcPct val="90000"/>
        </a:lnSpc>
        <a:spcBef>
          <a:spcPts val="877"/>
        </a:spcBef>
        <a:buFont typeface="Arial"/>
        <a:buChar char="•"/>
        <a:defRPr sz="3509" kern="1200">
          <a:solidFill>
            <a:schemeClr val="tx1"/>
          </a:solidFill>
          <a:latin typeface="+mn-lt"/>
          <a:ea typeface="+mn-ea"/>
          <a:cs typeface="+mn-cs"/>
        </a:defRPr>
      </a:lvl3pPr>
      <a:lvl4pPr marL="2807231" indent="-401033" algn="l" defTabSz="1604132" rtl="0" eaLnBrk="1" latinLnBrk="0" hangingPunct="1">
        <a:lnSpc>
          <a:spcPct val="90000"/>
        </a:lnSpc>
        <a:spcBef>
          <a:spcPts val="877"/>
        </a:spcBef>
        <a:buFont typeface="Arial"/>
        <a:buChar char="•"/>
        <a:defRPr sz="3158" kern="1200">
          <a:solidFill>
            <a:schemeClr val="tx1"/>
          </a:solidFill>
          <a:latin typeface="+mn-lt"/>
          <a:ea typeface="+mn-ea"/>
          <a:cs typeface="+mn-cs"/>
        </a:defRPr>
      </a:lvl4pPr>
      <a:lvl5pPr marL="3609297" indent="-401033" algn="l" defTabSz="1604132" rtl="0" eaLnBrk="1" latinLnBrk="0" hangingPunct="1">
        <a:lnSpc>
          <a:spcPct val="90000"/>
        </a:lnSpc>
        <a:spcBef>
          <a:spcPts val="877"/>
        </a:spcBef>
        <a:buFont typeface="Arial"/>
        <a:buChar char="•"/>
        <a:defRPr sz="3158" kern="1200">
          <a:solidFill>
            <a:schemeClr val="tx1"/>
          </a:solidFill>
          <a:latin typeface="+mn-lt"/>
          <a:ea typeface="+mn-ea"/>
          <a:cs typeface="+mn-cs"/>
        </a:defRPr>
      </a:lvl5pPr>
      <a:lvl6pPr marL="4411363" indent="-401033" algn="l" defTabSz="1604132" rtl="0" eaLnBrk="1" latinLnBrk="0" hangingPunct="1">
        <a:lnSpc>
          <a:spcPct val="90000"/>
        </a:lnSpc>
        <a:spcBef>
          <a:spcPts val="877"/>
        </a:spcBef>
        <a:buFont typeface="Arial"/>
        <a:buChar char="•"/>
        <a:defRPr sz="3158" kern="1200">
          <a:solidFill>
            <a:schemeClr val="tx1"/>
          </a:solidFill>
          <a:latin typeface="+mn-lt"/>
          <a:ea typeface="+mn-ea"/>
          <a:cs typeface="+mn-cs"/>
        </a:defRPr>
      </a:lvl6pPr>
      <a:lvl7pPr marL="5213429" indent="-401033" algn="l" defTabSz="1604132" rtl="0" eaLnBrk="1" latinLnBrk="0" hangingPunct="1">
        <a:lnSpc>
          <a:spcPct val="90000"/>
        </a:lnSpc>
        <a:spcBef>
          <a:spcPts val="877"/>
        </a:spcBef>
        <a:buFont typeface="Arial"/>
        <a:buChar char="•"/>
        <a:defRPr sz="3158" kern="1200">
          <a:solidFill>
            <a:schemeClr val="tx1"/>
          </a:solidFill>
          <a:latin typeface="+mn-lt"/>
          <a:ea typeface="+mn-ea"/>
          <a:cs typeface="+mn-cs"/>
        </a:defRPr>
      </a:lvl7pPr>
      <a:lvl8pPr marL="6015495" indent="-401033" algn="l" defTabSz="1604132" rtl="0" eaLnBrk="1" latinLnBrk="0" hangingPunct="1">
        <a:lnSpc>
          <a:spcPct val="90000"/>
        </a:lnSpc>
        <a:spcBef>
          <a:spcPts val="877"/>
        </a:spcBef>
        <a:buFont typeface="Arial"/>
        <a:buChar char="•"/>
        <a:defRPr sz="3158" kern="1200">
          <a:solidFill>
            <a:schemeClr val="tx1"/>
          </a:solidFill>
          <a:latin typeface="+mn-lt"/>
          <a:ea typeface="+mn-ea"/>
          <a:cs typeface="+mn-cs"/>
        </a:defRPr>
      </a:lvl8pPr>
      <a:lvl9pPr marL="6817561" indent="-401033" algn="l" defTabSz="1604132" rtl="0" eaLnBrk="1" latinLnBrk="0" hangingPunct="1">
        <a:lnSpc>
          <a:spcPct val="90000"/>
        </a:lnSpc>
        <a:spcBef>
          <a:spcPts val="877"/>
        </a:spcBef>
        <a:buFont typeface="Arial"/>
        <a:buChar char="•"/>
        <a:defRPr sz="3158" kern="1200">
          <a:solidFill>
            <a:schemeClr val="tx1"/>
          </a:solidFill>
          <a:latin typeface="+mn-lt"/>
          <a:ea typeface="+mn-ea"/>
          <a:cs typeface="+mn-cs"/>
        </a:defRPr>
      </a:lvl9pPr>
    </p:bodyStyle>
    <p:otherStyle>
      <a:defPPr>
        <a:defRPr lang="en-US"/>
      </a:defPPr>
      <a:lvl1pPr marL="0" algn="l" defTabSz="1604132" rtl="0" eaLnBrk="1" latinLnBrk="0" hangingPunct="1">
        <a:defRPr sz="3158" kern="1200">
          <a:solidFill>
            <a:schemeClr val="tx1"/>
          </a:solidFill>
          <a:latin typeface="+mn-lt"/>
          <a:ea typeface="+mn-ea"/>
          <a:cs typeface="+mn-cs"/>
        </a:defRPr>
      </a:lvl1pPr>
      <a:lvl2pPr marL="802066" algn="l" defTabSz="1604132" rtl="0" eaLnBrk="1" latinLnBrk="0" hangingPunct="1">
        <a:defRPr sz="3158" kern="1200">
          <a:solidFill>
            <a:schemeClr val="tx1"/>
          </a:solidFill>
          <a:latin typeface="+mn-lt"/>
          <a:ea typeface="+mn-ea"/>
          <a:cs typeface="+mn-cs"/>
        </a:defRPr>
      </a:lvl2pPr>
      <a:lvl3pPr marL="1604132" algn="l" defTabSz="1604132" rtl="0" eaLnBrk="1" latinLnBrk="0" hangingPunct="1">
        <a:defRPr sz="3158" kern="1200">
          <a:solidFill>
            <a:schemeClr val="tx1"/>
          </a:solidFill>
          <a:latin typeface="+mn-lt"/>
          <a:ea typeface="+mn-ea"/>
          <a:cs typeface="+mn-cs"/>
        </a:defRPr>
      </a:lvl3pPr>
      <a:lvl4pPr marL="2406198" algn="l" defTabSz="1604132" rtl="0" eaLnBrk="1" latinLnBrk="0" hangingPunct="1">
        <a:defRPr sz="3158" kern="1200">
          <a:solidFill>
            <a:schemeClr val="tx1"/>
          </a:solidFill>
          <a:latin typeface="+mn-lt"/>
          <a:ea typeface="+mn-ea"/>
          <a:cs typeface="+mn-cs"/>
        </a:defRPr>
      </a:lvl4pPr>
      <a:lvl5pPr marL="3208264" algn="l" defTabSz="1604132" rtl="0" eaLnBrk="1" latinLnBrk="0" hangingPunct="1">
        <a:defRPr sz="3158" kern="1200">
          <a:solidFill>
            <a:schemeClr val="tx1"/>
          </a:solidFill>
          <a:latin typeface="+mn-lt"/>
          <a:ea typeface="+mn-ea"/>
          <a:cs typeface="+mn-cs"/>
        </a:defRPr>
      </a:lvl5pPr>
      <a:lvl6pPr marL="4010330" algn="l" defTabSz="1604132" rtl="0" eaLnBrk="1" latinLnBrk="0" hangingPunct="1">
        <a:defRPr sz="3158" kern="1200">
          <a:solidFill>
            <a:schemeClr val="tx1"/>
          </a:solidFill>
          <a:latin typeface="+mn-lt"/>
          <a:ea typeface="+mn-ea"/>
          <a:cs typeface="+mn-cs"/>
        </a:defRPr>
      </a:lvl6pPr>
      <a:lvl7pPr marL="4812396" algn="l" defTabSz="1604132" rtl="0" eaLnBrk="1" latinLnBrk="0" hangingPunct="1">
        <a:defRPr sz="3158" kern="1200">
          <a:solidFill>
            <a:schemeClr val="tx1"/>
          </a:solidFill>
          <a:latin typeface="+mn-lt"/>
          <a:ea typeface="+mn-ea"/>
          <a:cs typeface="+mn-cs"/>
        </a:defRPr>
      </a:lvl7pPr>
      <a:lvl8pPr marL="5614462" algn="l" defTabSz="1604132" rtl="0" eaLnBrk="1" latinLnBrk="0" hangingPunct="1">
        <a:defRPr sz="3158" kern="1200">
          <a:solidFill>
            <a:schemeClr val="tx1"/>
          </a:solidFill>
          <a:latin typeface="+mn-lt"/>
          <a:ea typeface="+mn-ea"/>
          <a:cs typeface="+mn-cs"/>
        </a:defRPr>
      </a:lvl8pPr>
      <a:lvl9pPr marL="6416528" algn="l" defTabSz="1604132" rtl="0" eaLnBrk="1" latinLnBrk="0" hangingPunct="1">
        <a:defRPr sz="31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6302" y="5015753"/>
            <a:ext cx="8552363" cy="4471743"/>
          </a:xfrm>
        </p:spPr>
        <p:style>
          <a:lnRef idx="1">
            <a:schemeClr val="accent6"/>
          </a:lnRef>
          <a:fillRef idx="2">
            <a:schemeClr val="accent6"/>
          </a:fillRef>
          <a:effectRef idx="1">
            <a:schemeClr val="accent6"/>
          </a:effectRef>
          <a:fontRef idx="minor">
            <a:schemeClr val="dk1"/>
          </a:fontRef>
        </p:style>
        <p:txBody>
          <a:bodyPr anchor="t"/>
          <a:lstStyle/>
          <a:p>
            <a:pPr algn="l"/>
            <a:r>
              <a:rPr lang="en-US" sz="4400" dirty="0">
                <a:solidFill>
                  <a:schemeClr val="accent1">
                    <a:lumMod val="50000"/>
                  </a:schemeClr>
                </a:solidFill>
              </a:rPr>
              <a:t>Introduction:</a:t>
            </a:r>
            <a:br>
              <a:rPr lang="en-US" dirty="0"/>
            </a:br>
            <a:r>
              <a:rPr lang="en-US" sz="2800" dirty="0"/>
              <a:t>Satellite platforms need to be constantly monitored by satellite operators and action needs to be taken in order to keep the satellites’ performance nominal. Such activities can be scheduled in advance, because of the knowledge of the orbit of the satellites and the environment they cope with. However, the conditions they face are dynamic and constantly changing and as a result additional operational procedures need to be conducted out of schedule.</a:t>
            </a:r>
            <a:endParaRPr lang="en-US" dirty="0"/>
          </a:p>
        </p:txBody>
      </p:sp>
      <p:sp>
        <p:nvSpPr>
          <p:cNvPr id="5" name="Text Placeholder 4"/>
          <p:cNvSpPr>
            <a:spLocks noGrp="1"/>
          </p:cNvSpPr>
          <p:nvPr>
            <p:ph type="body" sz="quarter" idx="11"/>
          </p:nvPr>
        </p:nvSpPr>
        <p:spPr>
          <a:xfrm>
            <a:off x="1101943" y="27183833"/>
            <a:ext cx="12214225" cy="1415101"/>
          </a:xfrm>
        </p:spPr>
        <p:txBody>
          <a:bodyPr/>
          <a:lstStyle/>
          <a:p>
            <a:r>
              <a:rPr lang="en-US" dirty="0"/>
              <a:t>m.anastasopoulos.980@cranfield.ac.uk</a:t>
            </a:r>
          </a:p>
          <a:p>
            <a:r>
              <a:rPr lang="en-US" dirty="0"/>
              <a:t>College Rd, </a:t>
            </a:r>
            <a:r>
              <a:rPr lang="en-US" dirty="0" err="1"/>
              <a:t>Wharley</a:t>
            </a:r>
            <a:r>
              <a:rPr lang="en-US" dirty="0"/>
              <a:t> End, Bedford MK43 0AL, UK</a:t>
            </a:r>
          </a:p>
          <a:p>
            <a:endParaRPr lang="en-US" dirty="0"/>
          </a:p>
        </p:txBody>
      </p:sp>
      <p:sp>
        <p:nvSpPr>
          <p:cNvPr id="6" name="Text Placeholder 5"/>
          <p:cNvSpPr>
            <a:spLocks noGrp="1"/>
          </p:cNvSpPr>
          <p:nvPr>
            <p:ph type="body" sz="quarter" idx="12"/>
          </p:nvPr>
        </p:nvSpPr>
        <p:spPr>
          <a:xfrm>
            <a:off x="13222288" y="28024547"/>
            <a:ext cx="8377633" cy="2070588"/>
          </a:xfrm>
        </p:spPr>
        <p:txBody>
          <a:bodyPr/>
          <a:lstStyle/>
          <a:p>
            <a:r>
              <a:rPr lang="en-US" sz="2800" dirty="0"/>
              <a:t>48 </a:t>
            </a:r>
            <a:r>
              <a:rPr lang="en-US" sz="2800" dirty="0" err="1"/>
              <a:t>Konstantinoupoleos</a:t>
            </a:r>
            <a:r>
              <a:rPr lang="en-US" sz="2800" dirty="0"/>
              <a:t>,</a:t>
            </a:r>
          </a:p>
          <a:p>
            <a:r>
              <a:rPr lang="en-US" sz="2800" dirty="0" err="1"/>
              <a:t>Koropi</a:t>
            </a:r>
            <a:r>
              <a:rPr lang="en-US" sz="2800" dirty="0"/>
              <a:t> 19441 Athens, Greece</a:t>
            </a:r>
          </a:p>
        </p:txBody>
      </p:sp>
      <p:sp>
        <p:nvSpPr>
          <p:cNvPr id="7" name="Text Placeholder 6"/>
          <p:cNvSpPr>
            <a:spLocks noGrp="1"/>
          </p:cNvSpPr>
          <p:nvPr>
            <p:ph type="body" sz="quarter" idx="13"/>
          </p:nvPr>
        </p:nvSpPr>
        <p:spPr/>
        <p:txBody>
          <a:bodyPr/>
          <a:lstStyle/>
          <a:p>
            <a:r>
              <a:rPr lang="en-US" sz="6000" dirty="0"/>
              <a:t>Optimization of satellite operations scheduling using an AI-based tool</a:t>
            </a:r>
          </a:p>
        </p:txBody>
      </p:sp>
      <p:sp>
        <p:nvSpPr>
          <p:cNvPr id="8" name="Text Placeholder 7">
            <a:extLst>
              <a:ext uri="{FF2B5EF4-FFF2-40B4-BE49-F238E27FC236}">
                <a16:creationId xmlns:a16="http://schemas.microsoft.com/office/drawing/2014/main" id="{48BE1EF8-6529-4B32-CD2F-E00C9AFA53AF}"/>
              </a:ext>
            </a:extLst>
          </p:cNvPr>
          <p:cNvSpPr>
            <a:spLocks noGrp="1"/>
          </p:cNvSpPr>
          <p:nvPr>
            <p:ph type="body" sz="quarter" idx="10"/>
          </p:nvPr>
        </p:nvSpPr>
        <p:spPr>
          <a:xfrm>
            <a:off x="1101942" y="25843006"/>
            <a:ext cx="13766863" cy="1341437"/>
          </a:xfrm>
        </p:spPr>
        <p:txBody>
          <a:bodyPr/>
          <a:lstStyle/>
          <a:p>
            <a:r>
              <a:rPr lang="en-US" dirty="0"/>
              <a:t>Marios Anastasopoulos, MSc Astronautics and Space Engineering</a:t>
            </a:r>
          </a:p>
          <a:p>
            <a:r>
              <a:rPr lang="en-US" dirty="0"/>
              <a:t>Supervisor: Dr. Nicola Garzaniti</a:t>
            </a:r>
            <a:endParaRPr lang="el-GR" dirty="0"/>
          </a:p>
        </p:txBody>
      </p:sp>
      <p:pic>
        <p:nvPicPr>
          <p:cNvPr id="10" name="Picture 9">
            <a:extLst>
              <a:ext uri="{FF2B5EF4-FFF2-40B4-BE49-F238E27FC236}">
                <a16:creationId xmlns:a16="http://schemas.microsoft.com/office/drawing/2014/main" id="{614AA2BA-414D-EB5D-4F55-CA4882FDC123}"/>
              </a:ext>
            </a:extLst>
          </p:cNvPr>
          <p:cNvPicPr>
            <a:picLocks noChangeAspect="1"/>
          </p:cNvPicPr>
          <p:nvPr/>
        </p:nvPicPr>
        <p:blipFill>
          <a:blip r:embed="rId2"/>
          <a:stretch>
            <a:fillRect/>
          </a:stretch>
        </p:blipFill>
        <p:spPr>
          <a:xfrm>
            <a:off x="16578049" y="25690783"/>
            <a:ext cx="2136469" cy="2888359"/>
          </a:xfrm>
          <a:prstGeom prst="rect">
            <a:avLst/>
          </a:prstGeom>
        </p:spPr>
      </p:pic>
      <p:sp>
        <p:nvSpPr>
          <p:cNvPr id="11" name="TextBox 10">
            <a:extLst>
              <a:ext uri="{FF2B5EF4-FFF2-40B4-BE49-F238E27FC236}">
                <a16:creationId xmlns:a16="http://schemas.microsoft.com/office/drawing/2014/main" id="{F8180834-86D4-BF70-67D3-979D4D72EF72}"/>
              </a:ext>
            </a:extLst>
          </p:cNvPr>
          <p:cNvSpPr txBox="1"/>
          <p:nvPr/>
        </p:nvSpPr>
        <p:spPr>
          <a:xfrm>
            <a:off x="9761489" y="4992104"/>
            <a:ext cx="10214634" cy="618630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4400" dirty="0">
                <a:solidFill>
                  <a:schemeClr val="accent1">
                    <a:lumMod val="50000"/>
                  </a:schemeClr>
                </a:solidFill>
                <a:latin typeface="Arial" panose="020B0604020202020204" pitchFamily="34" charset="0"/>
                <a:cs typeface="Arial" panose="020B0604020202020204" pitchFamily="34" charset="0"/>
              </a:rPr>
              <a:t>Aim:</a:t>
            </a:r>
          </a:p>
          <a:p>
            <a:r>
              <a:rPr lang="en-US" sz="2800" dirty="0">
                <a:latin typeface="Arial" panose="020B0604020202020204" pitchFamily="34" charset="0"/>
                <a:cs typeface="Arial" panose="020B0604020202020204" pitchFamily="34" charset="0"/>
              </a:rPr>
              <a:t>The aim of this IRP was to create a tool that will allow satellite operators to predict how specific values of the telemetry will evolve over time and warn them when they exceed a threshold, using timeseries forecasting with Recurrent Neural Network. Then the operators can take action by implementing contingency procedures to make sure that the spacecraft and its mission will not be put in danger. </a:t>
            </a:r>
          </a:p>
          <a:p>
            <a:r>
              <a:rPr lang="en-US" sz="4400" dirty="0">
                <a:solidFill>
                  <a:schemeClr val="accent1">
                    <a:lumMod val="50000"/>
                  </a:schemeClr>
                </a:solidFill>
                <a:latin typeface="Arial" panose="020B0604020202020204" pitchFamily="34" charset="0"/>
                <a:cs typeface="Arial" panose="020B0604020202020204" pitchFamily="34" charset="0"/>
              </a:rPr>
              <a:t>Development:</a:t>
            </a:r>
          </a:p>
          <a:p>
            <a:r>
              <a:rPr lang="en-US" sz="2800" dirty="0">
                <a:latin typeface="Arial" panose="020B0604020202020204" pitchFamily="34" charset="0"/>
                <a:cs typeface="Arial" panose="020B0604020202020204" pitchFamily="34" charset="0"/>
              </a:rPr>
              <a:t>The tool that was developed is based on Hellas Sat 3, a telecommunications geostationary satellite operated by Hellas Sat. They provided all the necessary data and information in order to be able to create the tool. </a:t>
            </a:r>
            <a:endParaRPr lang="el-GR" sz="28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958015D1-9C9B-C4DA-4257-4389AC866E11}"/>
              </a:ext>
            </a:extLst>
          </p:cNvPr>
          <p:cNvSpPr txBox="1"/>
          <p:nvPr/>
        </p:nvSpPr>
        <p:spPr>
          <a:xfrm>
            <a:off x="696302" y="9559153"/>
            <a:ext cx="8552363" cy="637097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4400" dirty="0">
                <a:solidFill>
                  <a:schemeClr val="accent1">
                    <a:lumMod val="50000"/>
                  </a:schemeClr>
                </a:solidFill>
                <a:latin typeface="Arial" panose="020B0604020202020204" pitchFamily="34" charset="0"/>
                <a:cs typeface="Arial" panose="020B0604020202020204" pitchFamily="34" charset="0"/>
              </a:rPr>
              <a:t>Methodology:</a:t>
            </a:r>
          </a:p>
          <a:p>
            <a:r>
              <a:rPr lang="en-US" sz="2800" dirty="0">
                <a:latin typeface="Arial" panose="020B0604020202020204" pitchFamily="34" charset="0"/>
                <a:cs typeface="Arial" panose="020B0604020202020204" pitchFamily="34" charset="0"/>
              </a:rPr>
              <a:t>Firstly, the data were pre-processed and prepared to be used as input in the models, by being split in new datasets for training, validation and testing. </a:t>
            </a:r>
          </a:p>
          <a:p>
            <a:r>
              <a:rPr lang="en-US" sz="2800" dirty="0">
                <a:latin typeface="Arial" panose="020B0604020202020204" pitchFamily="34" charset="0"/>
                <a:cs typeface="Arial" panose="020B0604020202020204" pitchFamily="34" charset="0"/>
              </a:rPr>
              <a:t>Multiple architectures were tested for each telemetry dataset and additionally hyperparameter optimization was performed on the parameters that constitute each model, in order to get the best performing architecture. In the following table there are the results just for one telemetry dataset on different possible architectures, regarding the number of layers, input window and number of units on each layer. The best model was chosen based on metrics of performance, such as validation loss and RMSE.</a:t>
            </a:r>
            <a:endParaRPr lang="el-GR" sz="4000" dirty="0">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5102EF8C-9953-4F4F-FB46-66251EB312E3}"/>
              </a:ext>
            </a:extLst>
          </p:cNvPr>
          <p:cNvPicPr>
            <a:picLocks noChangeAspect="1"/>
          </p:cNvPicPr>
          <p:nvPr/>
        </p:nvPicPr>
        <p:blipFill>
          <a:blip r:embed="rId3"/>
          <a:stretch>
            <a:fillRect/>
          </a:stretch>
        </p:blipFill>
        <p:spPr>
          <a:xfrm>
            <a:off x="959064" y="16036613"/>
            <a:ext cx="7999044" cy="7144185"/>
          </a:xfrm>
          <a:prstGeom prst="rect">
            <a:avLst/>
          </a:prstGeom>
          <a:ln>
            <a:solidFill>
              <a:schemeClr val="tx1"/>
            </a:solidFill>
          </a:ln>
        </p:spPr>
      </p:pic>
      <p:pic>
        <p:nvPicPr>
          <p:cNvPr id="16" name="Graphic 1">
            <a:extLst>
              <a:ext uri="{FF2B5EF4-FFF2-40B4-BE49-F238E27FC236}">
                <a16:creationId xmlns:a16="http://schemas.microsoft.com/office/drawing/2014/main" id="{1F99D7D7-565B-0424-9E69-DF270974FF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07586" y="11227481"/>
            <a:ext cx="8956968" cy="6104023"/>
          </a:xfrm>
          <a:prstGeom prst="rect">
            <a:avLst/>
          </a:prstGeom>
        </p:spPr>
      </p:pic>
      <p:pic>
        <p:nvPicPr>
          <p:cNvPr id="18" name="Picture 17">
            <a:extLst>
              <a:ext uri="{FF2B5EF4-FFF2-40B4-BE49-F238E27FC236}">
                <a16:creationId xmlns:a16="http://schemas.microsoft.com/office/drawing/2014/main" id="{E7E7C6E4-DA26-D311-D418-6979A84DBC63}"/>
              </a:ext>
            </a:extLst>
          </p:cNvPr>
          <p:cNvPicPr>
            <a:picLocks noChangeAspect="1"/>
          </p:cNvPicPr>
          <p:nvPr/>
        </p:nvPicPr>
        <p:blipFill>
          <a:blip r:embed="rId6"/>
          <a:stretch>
            <a:fillRect/>
          </a:stretch>
        </p:blipFill>
        <p:spPr>
          <a:xfrm>
            <a:off x="9598142" y="11600827"/>
            <a:ext cx="2054595" cy="985348"/>
          </a:xfrm>
          <a:prstGeom prst="rect">
            <a:avLst/>
          </a:prstGeom>
        </p:spPr>
      </p:pic>
      <p:sp>
        <p:nvSpPr>
          <p:cNvPr id="20" name="TextBox 19">
            <a:extLst>
              <a:ext uri="{FF2B5EF4-FFF2-40B4-BE49-F238E27FC236}">
                <a16:creationId xmlns:a16="http://schemas.microsoft.com/office/drawing/2014/main" id="{56BEBDD4-0DC3-ECA9-B897-A4B5E4D49219}"/>
              </a:ext>
            </a:extLst>
          </p:cNvPr>
          <p:cNvSpPr txBox="1"/>
          <p:nvPr/>
        </p:nvSpPr>
        <p:spPr>
          <a:xfrm>
            <a:off x="9180176" y="17544473"/>
            <a:ext cx="9088774" cy="526297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latin typeface="Arial" panose="020B0604020202020204" pitchFamily="34" charset="0"/>
                <a:cs typeface="Arial" panose="020B0604020202020204" pitchFamily="34" charset="0"/>
              </a:rPr>
              <a:t>After having chosen the optimized</a:t>
            </a:r>
          </a:p>
          <a:p>
            <a:r>
              <a:rPr lang="en-US" sz="2800" dirty="0">
                <a:latin typeface="Arial" panose="020B0604020202020204" pitchFamily="34" charset="0"/>
                <a:cs typeface="Arial" panose="020B0604020202020204" pitchFamily="34" charset="0"/>
              </a:rPr>
              <a:t>models, predictions can be made </a:t>
            </a:r>
          </a:p>
          <a:p>
            <a:r>
              <a:rPr lang="en-US" sz="2800" dirty="0">
                <a:latin typeface="Arial" panose="020B0604020202020204" pitchFamily="34" charset="0"/>
                <a:cs typeface="Arial" panose="020B0604020202020204" pitchFamily="34" charset="0"/>
              </a:rPr>
              <a:t>for a timespan of up to 3 days </a:t>
            </a:r>
          </a:p>
          <a:p>
            <a:r>
              <a:rPr lang="en-US" sz="2800" dirty="0">
                <a:latin typeface="Arial" panose="020B0604020202020204" pitchFamily="34" charset="0"/>
                <a:cs typeface="Arial" panose="020B0604020202020204" pitchFamily="34" charset="0"/>
              </a:rPr>
              <a:t>ahead. Those predictions are </a:t>
            </a:r>
          </a:p>
          <a:p>
            <a:r>
              <a:rPr lang="en-US" sz="2800" dirty="0">
                <a:latin typeface="Arial" panose="020B0604020202020204" pitchFamily="34" charset="0"/>
                <a:cs typeface="Arial" panose="020B0604020202020204" pitchFamily="34" charset="0"/>
              </a:rPr>
              <a:t>being surveyed  and if one of the</a:t>
            </a:r>
          </a:p>
          <a:p>
            <a:r>
              <a:rPr lang="en-US" sz="2800" dirty="0">
                <a:latin typeface="Arial" panose="020B0604020202020204" pitchFamily="34" charset="0"/>
                <a:cs typeface="Arial" panose="020B0604020202020204" pitchFamily="34" charset="0"/>
              </a:rPr>
              <a:t>telemetry variables exceeds a </a:t>
            </a:r>
          </a:p>
          <a:p>
            <a:r>
              <a:rPr lang="en-US" sz="2800" dirty="0">
                <a:latin typeface="Arial" panose="020B0604020202020204" pitchFamily="34" charset="0"/>
                <a:cs typeface="Arial" panose="020B0604020202020204" pitchFamily="34" charset="0"/>
              </a:rPr>
              <a:t>certain threshold, satellite operators are being notified by an automatically created ticket on their workbench. This ticket includes all critical information, such as the date of the threshold violation, the telemetry code that will surpass the limit and the contingency procedure they have to execute. </a:t>
            </a:r>
            <a:endParaRPr lang="el-GR" sz="3600" dirty="0">
              <a:latin typeface="Arial" panose="020B0604020202020204" pitchFamily="34" charset="0"/>
              <a:cs typeface="Arial" panose="020B0604020202020204" pitchFamily="34" charset="0"/>
            </a:endParaRPr>
          </a:p>
        </p:txBody>
      </p:sp>
      <p:pic>
        <p:nvPicPr>
          <p:cNvPr id="26" name="Picture 25">
            <a:extLst>
              <a:ext uri="{FF2B5EF4-FFF2-40B4-BE49-F238E27FC236}">
                <a16:creationId xmlns:a16="http://schemas.microsoft.com/office/drawing/2014/main" id="{60B72470-3DB6-3E62-B4FE-EB137B47FE3F}"/>
              </a:ext>
            </a:extLst>
          </p:cNvPr>
          <p:cNvPicPr>
            <a:picLocks noChangeAspect="1"/>
          </p:cNvPicPr>
          <p:nvPr/>
        </p:nvPicPr>
        <p:blipFill>
          <a:blip r:embed="rId7"/>
          <a:stretch>
            <a:fillRect/>
          </a:stretch>
        </p:blipFill>
        <p:spPr>
          <a:xfrm>
            <a:off x="14674221" y="17544473"/>
            <a:ext cx="3652483" cy="2530158"/>
          </a:xfrm>
          <a:prstGeom prst="rect">
            <a:avLst/>
          </a:prstGeom>
        </p:spPr>
      </p:pic>
      <p:pic>
        <p:nvPicPr>
          <p:cNvPr id="22" name="Graphic 21">
            <a:extLst>
              <a:ext uri="{FF2B5EF4-FFF2-40B4-BE49-F238E27FC236}">
                <a16:creationId xmlns:a16="http://schemas.microsoft.com/office/drawing/2014/main" id="{16898C03-71C6-D178-1EAE-49904A303FF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674221" y="15040027"/>
            <a:ext cx="6399219" cy="7767425"/>
          </a:xfrm>
          <a:prstGeom prst="rect">
            <a:avLst/>
          </a:prstGeom>
        </p:spPr>
      </p:pic>
      <p:sp>
        <p:nvSpPr>
          <p:cNvPr id="24" name="TextBox 23">
            <a:extLst>
              <a:ext uri="{FF2B5EF4-FFF2-40B4-BE49-F238E27FC236}">
                <a16:creationId xmlns:a16="http://schemas.microsoft.com/office/drawing/2014/main" id="{87D387A3-E0AE-70B6-51D8-5C6BD7D0B654}"/>
              </a:ext>
            </a:extLst>
          </p:cNvPr>
          <p:cNvSpPr txBox="1"/>
          <p:nvPr/>
        </p:nvSpPr>
        <p:spPr>
          <a:xfrm>
            <a:off x="696302" y="23229866"/>
            <a:ext cx="19865975" cy="224676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4000" dirty="0">
                <a:solidFill>
                  <a:schemeClr val="accent1">
                    <a:lumMod val="50000"/>
                  </a:schemeClr>
                </a:solidFill>
                <a:latin typeface="Arial" panose="020B0604020202020204" pitchFamily="34" charset="0"/>
                <a:cs typeface="Arial" panose="020B0604020202020204" pitchFamily="34" charset="0"/>
              </a:rPr>
              <a:t>Results: </a:t>
            </a:r>
            <a:r>
              <a:rPr lang="en-US" sz="3200" dirty="0">
                <a:latin typeface="Arial" panose="020B0604020202020204" pitchFamily="34" charset="0"/>
                <a:cs typeface="Arial" panose="020B0604020202020204" pitchFamily="34" charset="0"/>
              </a:rPr>
              <a:t>The resulting product is an end-to-end pipeline tool that includes forecasting values for specific telemetry, surveying those predictions and creating a ticket on the operator’s workbench to notify them in case of future detected threshold violation</a:t>
            </a:r>
            <a:r>
              <a:rPr lang="en-US" sz="3600" dirty="0">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Using this tool, operators can be notified about contingency cases and plan their actions accordingly with enough time margin, to assess and investigate the situation properly.</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7181390"/>
      </p:ext>
    </p:extLst>
  </p:cSld>
  <p:clrMapOvr>
    <a:masterClrMapping/>
  </p:clrMapOvr>
</p:sld>
</file>

<file path=ppt/theme/theme1.xml><?xml version="1.0" encoding="utf-8"?>
<a:theme xmlns:a="http://schemas.openxmlformats.org/drawingml/2006/main" name="Cranfield University 2016">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chool of Management 2016">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FF08C22A8088864E95FB68D408D9741B" ma:contentTypeVersion="38056" ma:contentTypeDescription="Create a new document." ma:contentTypeScope="" ma:versionID="e8dc2fe0df073d8140c4f41c2667d3bc">
  <xsd:schema xmlns:xsd="http://www.w3.org/2001/XMLSchema" xmlns:xs="http://www.w3.org/2001/XMLSchema" xmlns:p="http://schemas.microsoft.com/office/2006/metadata/properties" xmlns:ns2="5e91c50e-ace1-45b7-a3e6-97bcf1bdb737" xmlns:ns3="c7275e38-f038-4a43-b1f3-93b57e9c6788" targetNamespace="http://schemas.microsoft.com/office/2006/metadata/properties" ma:root="true" ma:fieldsID="e12cf90e53688284d89e1177d2b2cb87" ns2:_="" ns3:_="">
    <xsd:import namespace="5e91c50e-ace1-45b7-a3e6-97bcf1bdb737"/>
    <xsd:import namespace="c7275e38-f038-4a43-b1f3-93b57e9c6788"/>
    <xsd:element name="properties">
      <xsd:complexType>
        <xsd:sequence>
          <xsd:element name="documentManagement">
            <xsd:complexType>
              <xsd:all>
                <xsd:element ref="ns2:_dlc_DocId" minOccurs="0"/>
                <xsd:element ref="ns2:_dlc_DocIdUrl" minOccurs="0"/>
                <xsd:element ref="ns2:_dlc_DocIdPersistId" minOccurs="0"/>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91c50e-ace1-45b7-a3e6-97bcf1bdb737"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7275e38-f038-4a43-b1f3-93b57e9c6788" elementFormDefault="qualified">
    <xsd:import namespace="http://schemas.microsoft.com/office/2006/documentManagement/types"/>
    <xsd:import namespace="http://schemas.microsoft.com/office/infopath/2007/PartnerControls"/>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5e91c50e-ace1-45b7-a3e6-97bcf1bdb737">T535JUCYK326-989885895-10767</_dlc_DocId>
    <_dlc_DocIdUrl xmlns="5e91c50e-ace1-45b7-a3e6-97bcf1bdb737">
      <Url>https://cranfield.sharepoint.com/sites/SATMShare/_layouts/15/DocIdRedir.aspx?ID=T535JUCYK326-989885895-10767</Url>
      <Description>T535JUCYK326-989885895-10767</Description>
    </_dlc_DocIdUrl>
  </documentManagement>
</p:properties>
</file>

<file path=customXml/itemProps1.xml><?xml version="1.0" encoding="utf-8"?>
<ds:datastoreItem xmlns:ds="http://schemas.openxmlformats.org/officeDocument/2006/customXml" ds:itemID="{71B33AE2-9B00-4657-BFE3-E86F86F294F3}">
  <ds:schemaRefs>
    <ds:schemaRef ds:uri="http://schemas.microsoft.com/sharepoint/events"/>
  </ds:schemaRefs>
</ds:datastoreItem>
</file>

<file path=customXml/itemProps2.xml><?xml version="1.0" encoding="utf-8"?>
<ds:datastoreItem xmlns:ds="http://schemas.openxmlformats.org/officeDocument/2006/customXml" ds:itemID="{3B08CF1F-5392-4FC3-8184-B367864A8B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91c50e-ace1-45b7-a3e6-97bcf1bdb737"/>
    <ds:schemaRef ds:uri="c7275e38-f038-4a43-b1f3-93b57e9c67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A0ED808-A05E-4583-A94A-97B4403DAC72}">
  <ds:schemaRefs>
    <ds:schemaRef ds:uri="http://schemas.microsoft.com/sharepoint/v3/contenttype/forms"/>
  </ds:schemaRefs>
</ds:datastoreItem>
</file>

<file path=customXml/itemProps4.xml><?xml version="1.0" encoding="utf-8"?>
<ds:datastoreItem xmlns:ds="http://schemas.openxmlformats.org/officeDocument/2006/customXml" ds:itemID="{63331B94-A6D5-4A62-92CD-F1FFBFD7B0C3}">
  <ds:schemaRefs>
    <ds:schemaRef ds:uri="http://schemas.microsoft.com/office/2006/metadata/properties"/>
    <ds:schemaRef ds:uri="http://schemas.microsoft.com/office/infopath/2007/PartnerControls"/>
    <ds:schemaRef ds:uri="5e91c50e-ace1-45b7-a3e6-97bcf1bdb737"/>
  </ds:schemaRefs>
</ds:datastoreItem>
</file>

<file path=docProps/app.xml><?xml version="1.0" encoding="utf-8"?>
<Properties xmlns="http://schemas.openxmlformats.org/officeDocument/2006/extended-properties" xmlns:vt="http://schemas.openxmlformats.org/officeDocument/2006/docPropsVTypes">
  <TotalTime>894</TotalTime>
  <Words>515</Words>
  <Application>Microsoft Office PowerPoint</Application>
  <PresentationFormat>Custom</PresentationFormat>
  <Paragraphs>23</Paragraphs>
  <Slides>1</Slides>
  <Notes>0</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1</vt:i4>
      </vt:variant>
    </vt:vector>
  </HeadingPairs>
  <TitlesOfParts>
    <vt:vector size="4" baseType="lpstr">
      <vt:lpstr>Arial</vt:lpstr>
      <vt:lpstr>Cranfield University 2016</vt:lpstr>
      <vt:lpstr>School of Management 2016</vt:lpstr>
      <vt:lpstr>Introduction: Satellite platforms need to be constantly monitored by satellite operators and action needs to be taken in order to keep the satellites’ performance nominal. Such activities can be scheduled in advance, because of the knowledge of the orbit of the satellites and the environment they cope with. However, the conditions they face are dynamic and constantly changing and as a result additional operational procedures need to be conducted out of schedule.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[Student] Marios Anastasopoulos</cp:lastModifiedBy>
  <cp:revision>58</cp:revision>
  <dcterms:created xsi:type="dcterms:W3CDTF">2016-01-22T08:47:26Z</dcterms:created>
  <dcterms:modified xsi:type="dcterms:W3CDTF">2023-08-20T21:19:57Z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0x010100FF08C22A8088864E95FB68D408D9741B</vt:lpwstr>
  </property>
  <property fmtid="{D5CDD505-2E9C-101B-9397-08002B2CF9AE}" pid="3" name="_dlc_DocIdItemGuid">
    <vt:lpwstr>057a491b-5447-425a-8d61-dd49bed13c36</vt:lpwstr>
  </property>
</Properties>
</file>