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8/5/2020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6694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8/5/2020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528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8/5/2020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584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8/5/2020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2684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8/5/2020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9345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8/5/2020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5301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8/5/2020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81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8/5/2020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784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8/5/2020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269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8/5/2020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0232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8/5/2020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4201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8/5/2020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51967273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2A058CA-2D99-479A-BE71-7EA7182277EA}"/>
              </a:ext>
            </a:extLst>
          </p:cNvPr>
          <p:cNvPicPr>
            <a:picLocks noChangeAspect="1"/>
          </p:cNvPicPr>
          <p:nvPr/>
        </p:nvPicPr>
        <p:blipFill rotWithShape="1">
          <a:blip r:embed="rId2"/>
          <a:srcRect t="19996" b="7657"/>
          <a:stretch/>
        </p:blipFill>
        <p:spPr>
          <a:xfrm>
            <a:off x="-2" y="-1"/>
            <a:ext cx="12192001" cy="6858000"/>
          </a:xfrm>
          <a:prstGeom prst="rect">
            <a:avLst/>
          </a:prstGeom>
          <a:ln w="28575">
            <a:noFill/>
          </a:ln>
        </p:spPr>
      </p:pic>
      <p:grpSp>
        <p:nvGrpSpPr>
          <p:cNvPr id="11" name="Group 10">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12" name="Rectangle 11">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Rectangle 12">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5" name="Rectangle 14">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A75AA-9E15-4FC7-9C34-EAAF8B8A1C98}"/>
              </a:ext>
            </a:extLst>
          </p:cNvPr>
          <p:cNvSpPr>
            <a:spLocks noGrp="1"/>
          </p:cNvSpPr>
          <p:nvPr>
            <p:ph type="ctrTitle"/>
          </p:nvPr>
        </p:nvSpPr>
        <p:spPr>
          <a:xfrm>
            <a:off x="677119" y="810623"/>
            <a:ext cx="4429556" cy="3570162"/>
          </a:xfrm>
        </p:spPr>
        <p:txBody>
          <a:bodyPr anchor="b">
            <a:normAutofit/>
          </a:bodyPr>
          <a:lstStyle/>
          <a:p>
            <a:r>
              <a:rPr lang="en-US" sz="5400" spc="-150" dirty="0"/>
              <a:t>Internet </a:t>
            </a:r>
            <a:br>
              <a:rPr lang="en-US" sz="5400" spc="-150" dirty="0"/>
            </a:br>
            <a:r>
              <a:rPr lang="en-US" sz="5400" spc="-150" dirty="0"/>
              <a:t>and Applications</a:t>
            </a:r>
          </a:p>
        </p:txBody>
      </p:sp>
      <p:sp>
        <p:nvSpPr>
          <p:cNvPr id="3" name="Subtitle 2">
            <a:extLst>
              <a:ext uri="{FF2B5EF4-FFF2-40B4-BE49-F238E27FC236}">
                <a16:creationId xmlns:a16="http://schemas.microsoft.com/office/drawing/2014/main" id="{81CFAEBA-257E-4EFC-85A8-E1D846AB755C}"/>
              </a:ext>
            </a:extLst>
          </p:cNvPr>
          <p:cNvSpPr>
            <a:spLocks noGrp="1"/>
          </p:cNvSpPr>
          <p:nvPr>
            <p:ph type="subTitle" idx="1"/>
          </p:nvPr>
        </p:nvSpPr>
        <p:spPr>
          <a:xfrm>
            <a:off x="677119" y="4547167"/>
            <a:ext cx="4429556" cy="1288482"/>
          </a:xfrm>
        </p:spPr>
        <p:txBody>
          <a:bodyPr>
            <a:normAutofit/>
          </a:bodyPr>
          <a:lstStyle/>
          <a:p>
            <a:r>
              <a:rPr lang="en-US" dirty="0" err="1"/>
              <a:t>Mertzanidis</a:t>
            </a:r>
            <a:r>
              <a:rPr lang="en-US" dirty="0"/>
              <a:t> Marios</a:t>
            </a:r>
          </a:p>
          <a:p>
            <a:r>
              <a:rPr lang="en-US" dirty="0"/>
              <a:t>03116074</a:t>
            </a:r>
          </a:p>
        </p:txBody>
      </p:sp>
      <p:sp>
        <p:nvSpPr>
          <p:cNvPr id="17" name="Oval 1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17223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8" name="Rectangle 1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410C168-AA39-462F-8802-F3BA0E13D59B}"/>
              </a:ext>
            </a:extLst>
          </p:cNvPr>
          <p:cNvPicPr>
            <a:picLocks noChangeAspect="1"/>
          </p:cNvPicPr>
          <p:nvPr/>
        </p:nvPicPr>
        <p:blipFill rotWithShape="1">
          <a:blip r:embed="rId2"/>
          <a:srcRect r="15999" b="-1"/>
          <a:stretch/>
        </p:blipFill>
        <p:spPr>
          <a:xfrm>
            <a:off x="838200" y="233807"/>
            <a:ext cx="10468866" cy="5888737"/>
          </a:xfrm>
          <a:prstGeom prst="rect">
            <a:avLst/>
          </a:prstGeom>
          <a:ln w="28575">
            <a:solidFill>
              <a:schemeClr val="tx1"/>
            </a:solidFill>
          </a:ln>
        </p:spPr>
      </p:pic>
    </p:spTree>
    <p:extLst>
      <p:ext uri="{BB962C8B-B14F-4D97-AF65-F5344CB8AC3E}">
        <p14:creationId xmlns:p14="http://schemas.microsoft.com/office/powerpoint/2010/main" val="295008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8" name="Rectangle 1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92D97141-BF74-4D5C-AF82-CF0A83696FB6}"/>
              </a:ext>
            </a:extLst>
          </p:cNvPr>
          <p:cNvPicPr>
            <a:picLocks noChangeAspect="1"/>
          </p:cNvPicPr>
          <p:nvPr/>
        </p:nvPicPr>
        <p:blipFill rotWithShape="1">
          <a:blip r:embed="rId2"/>
          <a:srcRect r="16890" b="1"/>
          <a:stretch/>
        </p:blipFill>
        <p:spPr>
          <a:xfrm>
            <a:off x="838200" y="233807"/>
            <a:ext cx="10468866" cy="5888737"/>
          </a:xfrm>
          <a:prstGeom prst="rect">
            <a:avLst/>
          </a:prstGeom>
          <a:ln w="28575">
            <a:solidFill>
              <a:schemeClr val="tx1"/>
            </a:solidFill>
          </a:ln>
        </p:spPr>
      </p:pic>
    </p:spTree>
    <p:extLst>
      <p:ext uri="{BB962C8B-B14F-4D97-AF65-F5344CB8AC3E}">
        <p14:creationId xmlns:p14="http://schemas.microsoft.com/office/powerpoint/2010/main" val="2612580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BCD2-26A7-4793-AA36-67D1F943CDC7}"/>
              </a:ext>
            </a:extLst>
          </p:cNvPr>
          <p:cNvSpPr>
            <a:spLocks noGrp="1"/>
          </p:cNvSpPr>
          <p:nvPr>
            <p:ph type="title"/>
          </p:nvPr>
        </p:nvSpPr>
        <p:spPr/>
        <p:txBody>
          <a:bodyPr/>
          <a:lstStyle/>
          <a:p>
            <a:r>
              <a:rPr lang="el-GR" dirty="0"/>
              <a:t>Λειτουργικότητες</a:t>
            </a:r>
            <a:endParaRPr lang="en-US" dirty="0"/>
          </a:p>
        </p:txBody>
      </p:sp>
      <p:sp>
        <p:nvSpPr>
          <p:cNvPr id="3" name="Content Placeholder 2">
            <a:extLst>
              <a:ext uri="{FF2B5EF4-FFF2-40B4-BE49-F238E27FC236}">
                <a16:creationId xmlns:a16="http://schemas.microsoft.com/office/drawing/2014/main" id="{476CC702-53A8-4CE9-A138-4355D5F33120}"/>
              </a:ext>
            </a:extLst>
          </p:cNvPr>
          <p:cNvSpPr>
            <a:spLocks noGrp="1"/>
          </p:cNvSpPr>
          <p:nvPr>
            <p:ph idx="1"/>
          </p:nvPr>
        </p:nvSpPr>
        <p:spPr/>
        <p:txBody>
          <a:bodyPr/>
          <a:lstStyle/>
          <a:p>
            <a:r>
              <a:rPr lang="el-GR" dirty="0"/>
              <a:t>Η εφαρμογή μας έχει δύο βασικές λειτουργικότητες</a:t>
            </a:r>
          </a:p>
          <a:p>
            <a:pPr lvl="1"/>
            <a:r>
              <a:rPr lang="el-GR" dirty="0"/>
              <a:t>Το </a:t>
            </a:r>
            <a:r>
              <a:rPr lang="en-US" dirty="0"/>
              <a:t>Tool: </a:t>
            </a:r>
            <a:r>
              <a:rPr lang="el-GR" dirty="0"/>
              <a:t>στην οποία όταν κανείς πατάει το κουμπί </a:t>
            </a:r>
            <a:r>
              <a:rPr lang="en-US" dirty="0"/>
              <a:t>Get Data, </a:t>
            </a:r>
            <a:r>
              <a:rPr lang="el-GR" dirty="0"/>
              <a:t>του εμφανίζονται σε έναν πίνακα όλες οι αφετηρίες των στάσεων λεωφορείου στην Θεσσαλονίκη στις οποίες δεν βρέχει αυτή την στιγμή. Επίσης του εμφανίζονται όλοι οι τερματικοί σταθμοί που έχουν σαν αφετηρία την κάθε στάση του πίνακα και η ακριβής περιγραφή του καιρού για την κάθε αφετηρία. Επίσης δίνετε η δυνατότητα να ψάξει κανείς πληροφορίες για μία συγκεκριμένη στάση μέσω ενός </a:t>
            </a:r>
            <a:r>
              <a:rPr lang="en-US" dirty="0"/>
              <a:t>search bar.</a:t>
            </a:r>
          </a:p>
          <a:p>
            <a:pPr lvl="1"/>
            <a:r>
              <a:rPr lang="el-GR" dirty="0"/>
              <a:t>Το </a:t>
            </a:r>
            <a:r>
              <a:rPr lang="en-US" dirty="0"/>
              <a:t>Form: </a:t>
            </a:r>
            <a:r>
              <a:rPr lang="el-GR" dirty="0"/>
              <a:t>στο οποίο αρχικά κανείς μπορεί να διαλέξει μία στάση λεωφορείου και όταν πατήσει του κουμπί </a:t>
            </a:r>
            <a:r>
              <a:rPr lang="en-US" dirty="0"/>
              <a:t>Submit </a:t>
            </a:r>
            <a:r>
              <a:rPr lang="el-GR" dirty="0"/>
              <a:t>να του εμφανίσει σε έναν πίνακα τις προβλέψεις καιρού γι’ αυτή την στάση για τις επόμενες 48 ώρες.    </a:t>
            </a:r>
            <a:endParaRPr lang="en-US" dirty="0"/>
          </a:p>
        </p:txBody>
      </p:sp>
    </p:spTree>
    <p:extLst>
      <p:ext uri="{BB962C8B-B14F-4D97-AF65-F5344CB8AC3E}">
        <p14:creationId xmlns:p14="http://schemas.microsoft.com/office/powerpoint/2010/main" val="410238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B463-2329-42F0-894B-0641107E8D80}"/>
              </a:ext>
            </a:extLst>
          </p:cNvPr>
          <p:cNvSpPr>
            <a:spLocks noGrp="1"/>
          </p:cNvSpPr>
          <p:nvPr>
            <p:ph type="title"/>
          </p:nvPr>
        </p:nvSpPr>
        <p:spPr/>
        <p:txBody>
          <a:bodyPr/>
          <a:lstStyle/>
          <a:p>
            <a:r>
              <a:rPr lang="en-US" dirty="0"/>
              <a:t>To Tool</a:t>
            </a:r>
          </a:p>
        </p:txBody>
      </p:sp>
      <p:sp>
        <p:nvSpPr>
          <p:cNvPr id="3" name="Content Placeholder 2">
            <a:extLst>
              <a:ext uri="{FF2B5EF4-FFF2-40B4-BE49-F238E27FC236}">
                <a16:creationId xmlns:a16="http://schemas.microsoft.com/office/drawing/2014/main" id="{C4DD6836-D8C4-4921-8693-C5C718D28F03}"/>
              </a:ext>
            </a:extLst>
          </p:cNvPr>
          <p:cNvSpPr>
            <a:spLocks noGrp="1"/>
          </p:cNvSpPr>
          <p:nvPr>
            <p:ph idx="1"/>
          </p:nvPr>
        </p:nvSpPr>
        <p:spPr/>
        <p:txBody>
          <a:bodyPr>
            <a:normAutofit lnSpcReduction="10000"/>
          </a:bodyPr>
          <a:lstStyle/>
          <a:p>
            <a:r>
              <a:rPr lang="el-GR" dirty="0"/>
              <a:t>Η </a:t>
            </a:r>
            <a:r>
              <a:rPr lang="en-US" dirty="0"/>
              <a:t>“</a:t>
            </a:r>
            <a:r>
              <a:rPr lang="el-GR" dirty="0"/>
              <a:t>καρτέλα</a:t>
            </a:r>
            <a:r>
              <a:rPr lang="en-US" dirty="0"/>
              <a:t>” </a:t>
            </a:r>
            <a:r>
              <a:rPr lang="el-GR" dirty="0"/>
              <a:t>αυτή δεν αποτελεί καινούργια σελίδα. Όταν την επισκεφτούμε από το </a:t>
            </a:r>
            <a:r>
              <a:rPr lang="en-US" dirty="0"/>
              <a:t>Home page </a:t>
            </a:r>
            <a:r>
              <a:rPr lang="el-GR" dirty="0"/>
              <a:t>ο κώδικας της θα φορτωθεί ασύγχρονα με χρήση </a:t>
            </a:r>
            <a:r>
              <a:rPr lang="en-US" dirty="0"/>
              <a:t>Ajax </a:t>
            </a:r>
            <a:r>
              <a:rPr lang="el-GR" dirty="0"/>
              <a:t>σε συγκεκριμένο </a:t>
            </a:r>
            <a:r>
              <a:rPr lang="en-US" dirty="0"/>
              <a:t>&lt;div&gt; </a:t>
            </a:r>
            <a:r>
              <a:rPr lang="el-GR" dirty="0"/>
              <a:t>του </a:t>
            </a:r>
            <a:r>
              <a:rPr lang="en-US" dirty="0"/>
              <a:t>Home page. </a:t>
            </a:r>
            <a:r>
              <a:rPr lang="el-GR" dirty="0"/>
              <a:t>Το ίδιο συμβαίνει και με την </a:t>
            </a:r>
            <a:r>
              <a:rPr lang="en-US" dirty="0"/>
              <a:t>“</a:t>
            </a:r>
            <a:r>
              <a:rPr lang="el-GR" dirty="0"/>
              <a:t>καρτέλα</a:t>
            </a:r>
            <a:r>
              <a:rPr lang="en-US" dirty="0"/>
              <a:t>”</a:t>
            </a:r>
            <a:r>
              <a:rPr lang="el-GR" dirty="0"/>
              <a:t> </a:t>
            </a:r>
            <a:r>
              <a:rPr lang="en-US" dirty="0"/>
              <a:t>About Us.</a:t>
            </a:r>
          </a:p>
          <a:p>
            <a:r>
              <a:rPr lang="el-GR" dirty="0"/>
              <a:t>Όταν πατάμε το κουμπί </a:t>
            </a:r>
            <a:r>
              <a:rPr lang="en-US" dirty="0"/>
              <a:t>Get Data, o Java Script </a:t>
            </a:r>
            <a:r>
              <a:rPr lang="el-GR" dirty="0"/>
              <a:t>κώδικας χρησιμοποιεί τρία διαφορετικά </a:t>
            </a:r>
            <a:r>
              <a:rPr lang="en-US" dirty="0"/>
              <a:t>API endpoints </a:t>
            </a:r>
            <a:r>
              <a:rPr lang="el-GR" dirty="0"/>
              <a:t>για να λάβει τις στάσεις του λεωφορείου, τις διαδρομές και τον καιρό στην κάθε στάση με βάση τις γεωγραφικές του συντεταγμένες. Αυτά τα δεδομένα τα επεξεργάζεται, τα αποθηκεύει τοπικά και όταν λάβει όλη την πληροφορία που χρειάζεται παράγει τον κώδικα για έναν πίνακα που θα παρουσιάζει τα δεδομένα και αντικαθιστά το αντίστοιχο </a:t>
            </a:r>
            <a:r>
              <a:rPr lang="en-US" dirty="0"/>
              <a:t>&lt;div&gt; </a:t>
            </a:r>
            <a:r>
              <a:rPr lang="el-GR" dirty="0"/>
              <a:t>της σελίδας με τον κώδικα αυτό.</a:t>
            </a:r>
            <a:r>
              <a:rPr lang="en-US" dirty="0"/>
              <a:t> </a:t>
            </a:r>
            <a:r>
              <a:rPr lang="el-GR" dirty="0"/>
              <a:t>    </a:t>
            </a:r>
            <a:r>
              <a:rPr lang="en-US" dirty="0"/>
              <a:t> </a:t>
            </a:r>
            <a:r>
              <a:rPr lang="el-GR" dirty="0"/>
              <a:t> </a:t>
            </a:r>
            <a:endParaRPr lang="en-US" dirty="0"/>
          </a:p>
        </p:txBody>
      </p:sp>
    </p:spTree>
    <p:extLst>
      <p:ext uri="{BB962C8B-B14F-4D97-AF65-F5344CB8AC3E}">
        <p14:creationId xmlns:p14="http://schemas.microsoft.com/office/powerpoint/2010/main" val="192200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8" name="Rectangle 1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E7AACA-737A-41CD-AFEA-A4FAD2C54991}"/>
              </a:ext>
            </a:extLst>
          </p:cNvPr>
          <p:cNvPicPr>
            <a:picLocks noChangeAspect="1"/>
          </p:cNvPicPr>
          <p:nvPr/>
        </p:nvPicPr>
        <p:blipFill rotWithShape="1">
          <a:blip r:embed="rId2"/>
          <a:srcRect l="438" r="13338" b="-1"/>
          <a:stretch/>
        </p:blipFill>
        <p:spPr>
          <a:xfrm>
            <a:off x="838200" y="233807"/>
            <a:ext cx="10468866" cy="5888737"/>
          </a:xfrm>
          <a:prstGeom prst="rect">
            <a:avLst/>
          </a:prstGeom>
          <a:ln w="28575">
            <a:solidFill>
              <a:schemeClr val="tx1"/>
            </a:solidFill>
          </a:ln>
        </p:spPr>
      </p:pic>
    </p:spTree>
    <p:extLst>
      <p:ext uri="{BB962C8B-B14F-4D97-AF65-F5344CB8AC3E}">
        <p14:creationId xmlns:p14="http://schemas.microsoft.com/office/powerpoint/2010/main" val="103745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8" name="Rectangle 1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2FD51C1-EC6D-496D-A583-07B6AAAD444E}"/>
              </a:ext>
            </a:extLst>
          </p:cNvPr>
          <p:cNvPicPr>
            <a:picLocks noChangeAspect="1"/>
          </p:cNvPicPr>
          <p:nvPr/>
        </p:nvPicPr>
        <p:blipFill rotWithShape="1">
          <a:blip r:embed="rId2"/>
          <a:srcRect r="19554" b="-1"/>
          <a:stretch/>
        </p:blipFill>
        <p:spPr>
          <a:xfrm>
            <a:off x="838200" y="233807"/>
            <a:ext cx="10468866" cy="5888737"/>
          </a:xfrm>
          <a:prstGeom prst="rect">
            <a:avLst/>
          </a:prstGeom>
          <a:ln w="28575">
            <a:solidFill>
              <a:schemeClr val="tx1"/>
            </a:solidFill>
          </a:ln>
        </p:spPr>
      </p:pic>
    </p:spTree>
    <p:extLst>
      <p:ext uri="{BB962C8B-B14F-4D97-AF65-F5344CB8AC3E}">
        <p14:creationId xmlns:p14="http://schemas.microsoft.com/office/powerpoint/2010/main" val="299746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9B08-3C27-477F-92C5-6351F8C59DBC}"/>
              </a:ext>
            </a:extLst>
          </p:cNvPr>
          <p:cNvSpPr>
            <a:spLocks noGrp="1"/>
          </p:cNvSpPr>
          <p:nvPr>
            <p:ph type="title"/>
          </p:nvPr>
        </p:nvSpPr>
        <p:spPr/>
        <p:txBody>
          <a:bodyPr/>
          <a:lstStyle/>
          <a:p>
            <a:r>
              <a:rPr lang="en-US" dirty="0"/>
              <a:t>To Form</a:t>
            </a:r>
          </a:p>
        </p:txBody>
      </p:sp>
      <p:sp>
        <p:nvSpPr>
          <p:cNvPr id="3" name="Content Placeholder 2">
            <a:extLst>
              <a:ext uri="{FF2B5EF4-FFF2-40B4-BE49-F238E27FC236}">
                <a16:creationId xmlns:a16="http://schemas.microsoft.com/office/drawing/2014/main" id="{653FBF95-54EF-4B9A-A7F8-AA9A330EED92}"/>
              </a:ext>
            </a:extLst>
          </p:cNvPr>
          <p:cNvSpPr>
            <a:spLocks noGrp="1"/>
          </p:cNvSpPr>
          <p:nvPr>
            <p:ph idx="1"/>
          </p:nvPr>
        </p:nvSpPr>
        <p:spPr/>
        <p:txBody>
          <a:bodyPr/>
          <a:lstStyle/>
          <a:p>
            <a:r>
              <a:rPr lang="el-GR" dirty="0"/>
              <a:t>Η σελίδα αυτή είναι σε μορφή </a:t>
            </a:r>
            <a:r>
              <a:rPr lang="en-US" dirty="0"/>
              <a:t>JSP </a:t>
            </a:r>
            <a:r>
              <a:rPr lang="el-GR" dirty="0"/>
              <a:t>αρχείου. Αρχικά με το που μπαίνουμε σε αυτή την σελίδα καλούμε μία </a:t>
            </a:r>
            <a:r>
              <a:rPr lang="en-US" dirty="0"/>
              <a:t>Java Script </a:t>
            </a:r>
            <a:r>
              <a:rPr lang="el-GR" dirty="0"/>
              <a:t>συνάρτηση που φορτώνει από το αντίστοιχο </a:t>
            </a:r>
            <a:r>
              <a:rPr lang="en-US" dirty="0"/>
              <a:t>API </a:t>
            </a:r>
            <a:r>
              <a:rPr lang="el-GR" dirty="0"/>
              <a:t>όλες τις στάσεις λεωφορείου και παράγει ένα </a:t>
            </a:r>
            <a:r>
              <a:rPr lang="en-US" dirty="0"/>
              <a:t>form </a:t>
            </a:r>
            <a:r>
              <a:rPr lang="el-GR" dirty="0"/>
              <a:t>που περιέχει ένα </a:t>
            </a:r>
            <a:r>
              <a:rPr lang="en-US" dirty="0"/>
              <a:t>drop down list </a:t>
            </a:r>
            <a:r>
              <a:rPr lang="el-GR" dirty="0"/>
              <a:t>με τις στάσεις</a:t>
            </a:r>
            <a:r>
              <a:rPr lang="en-US" dirty="0"/>
              <a:t> </a:t>
            </a:r>
            <a:r>
              <a:rPr lang="el-GR" dirty="0"/>
              <a:t>αυτές. Όταν διαλέξει κανείς μία στάση και κάνει </a:t>
            </a:r>
            <a:r>
              <a:rPr lang="en-US" dirty="0"/>
              <a:t>submit </a:t>
            </a:r>
            <a:r>
              <a:rPr lang="el-GR" dirty="0"/>
              <a:t>η φόρμα αυτή κάνει </a:t>
            </a:r>
            <a:r>
              <a:rPr lang="en-US" dirty="0"/>
              <a:t>post </a:t>
            </a:r>
            <a:r>
              <a:rPr lang="el-GR" dirty="0"/>
              <a:t>στην σελίδα </a:t>
            </a:r>
            <a:r>
              <a:rPr lang="en-US" dirty="0" err="1"/>
              <a:t>formResults.jsp</a:t>
            </a:r>
            <a:r>
              <a:rPr lang="en-US" dirty="0"/>
              <a:t>. </a:t>
            </a:r>
            <a:r>
              <a:rPr lang="el-GR" dirty="0"/>
              <a:t>Η νέα σελίδα αυτή τραβάει τις γεωγραφικές συντεταγμένες της στάσης από το </a:t>
            </a:r>
            <a:r>
              <a:rPr lang="en-US" dirty="0"/>
              <a:t>form </a:t>
            </a:r>
            <a:r>
              <a:rPr lang="el-GR" dirty="0"/>
              <a:t>και στην συνέχεια σε </a:t>
            </a:r>
            <a:r>
              <a:rPr lang="en-US" dirty="0"/>
              <a:t>JAVA </a:t>
            </a:r>
            <a:r>
              <a:rPr lang="el-GR" dirty="0"/>
              <a:t>κώδικα κάνει ένα </a:t>
            </a:r>
            <a:r>
              <a:rPr lang="en-US" dirty="0"/>
              <a:t>http request </a:t>
            </a:r>
            <a:r>
              <a:rPr lang="el-GR" dirty="0"/>
              <a:t>στο αντίστοιχο </a:t>
            </a:r>
            <a:r>
              <a:rPr lang="en-US" dirty="0"/>
              <a:t>API </a:t>
            </a:r>
            <a:r>
              <a:rPr lang="el-GR" dirty="0"/>
              <a:t>για να λάβει τις προβλέψεις καιρού για τις επόμενες 48 ώρες. </a:t>
            </a:r>
            <a:r>
              <a:rPr lang="en-US" dirty="0"/>
              <a:t> </a:t>
            </a:r>
          </a:p>
        </p:txBody>
      </p:sp>
    </p:spTree>
    <p:extLst>
      <p:ext uri="{BB962C8B-B14F-4D97-AF65-F5344CB8AC3E}">
        <p14:creationId xmlns:p14="http://schemas.microsoft.com/office/powerpoint/2010/main" val="369314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7AE8-CB35-4F8A-886B-44CEAF62D92E}"/>
              </a:ext>
            </a:extLst>
          </p:cNvPr>
          <p:cNvSpPr>
            <a:spLocks noGrp="1"/>
          </p:cNvSpPr>
          <p:nvPr>
            <p:ph type="title"/>
          </p:nvPr>
        </p:nvSpPr>
        <p:spPr/>
        <p:txBody>
          <a:bodyPr/>
          <a:lstStyle/>
          <a:p>
            <a:r>
              <a:rPr lang="en-US" dirty="0"/>
              <a:t>To Form</a:t>
            </a:r>
          </a:p>
        </p:txBody>
      </p:sp>
      <p:sp>
        <p:nvSpPr>
          <p:cNvPr id="3" name="Content Placeholder 2">
            <a:extLst>
              <a:ext uri="{FF2B5EF4-FFF2-40B4-BE49-F238E27FC236}">
                <a16:creationId xmlns:a16="http://schemas.microsoft.com/office/drawing/2014/main" id="{C85B6AB0-2198-4BD5-AAF0-740AFEC22A3E}"/>
              </a:ext>
            </a:extLst>
          </p:cNvPr>
          <p:cNvSpPr>
            <a:spLocks noGrp="1"/>
          </p:cNvSpPr>
          <p:nvPr>
            <p:ph idx="1"/>
          </p:nvPr>
        </p:nvSpPr>
        <p:spPr/>
        <p:txBody>
          <a:bodyPr/>
          <a:lstStyle/>
          <a:p>
            <a:r>
              <a:rPr lang="el-GR" dirty="0"/>
              <a:t>Στην συνέχεια ο </a:t>
            </a:r>
            <a:r>
              <a:rPr lang="en-US" dirty="0"/>
              <a:t>JAVA </a:t>
            </a:r>
            <a:r>
              <a:rPr lang="el-GR" dirty="0"/>
              <a:t>κώδικας επεξεργάζεται τα </a:t>
            </a:r>
            <a:r>
              <a:rPr lang="en-US" dirty="0"/>
              <a:t>json </a:t>
            </a:r>
            <a:r>
              <a:rPr lang="el-GR" dirty="0"/>
              <a:t>δεδομένα που έλαβε και εμφανίζει σε έναν πίνακα τις προβλέψεις. Δίπλα σε κάθε πρόβλεψη αρχικά τοποθετείτε μία προσωρινή τιμή που υποδηλώνει την διαφορά σε ώρες που έχει η αντίστοιχη  πρόβλεψη με την τωρινή ώρα. Τέλος ένας </a:t>
            </a:r>
            <a:r>
              <a:rPr lang="en-US" dirty="0"/>
              <a:t>Java Script </a:t>
            </a:r>
            <a:r>
              <a:rPr lang="el-GR" dirty="0"/>
              <a:t>κώδικας αντικαθιστά τα νούμερα αυτά με τις πραγματικές ώρες και ημερομηνίες.    </a:t>
            </a:r>
            <a:endParaRPr lang="en-US" dirty="0"/>
          </a:p>
        </p:txBody>
      </p:sp>
    </p:spTree>
    <p:extLst>
      <p:ext uri="{BB962C8B-B14F-4D97-AF65-F5344CB8AC3E}">
        <p14:creationId xmlns:p14="http://schemas.microsoft.com/office/powerpoint/2010/main" val="83402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8" name="Rectangle 1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A750A54-D7B7-418A-AF87-FD54F5E06808}"/>
              </a:ext>
            </a:extLst>
          </p:cNvPr>
          <p:cNvPicPr>
            <a:picLocks noChangeAspect="1"/>
          </p:cNvPicPr>
          <p:nvPr/>
        </p:nvPicPr>
        <p:blipFill rotWithShape="1">
          <a:blip r:embed="rId2"/>
          <a:srcRect r="17778"/>
          <a:stretch/>
        </p:blipFill>
        <p:spPr>
          <a:xfrm>
            <a:off x="838200" y="233807"/>
            <a:ext cx="10468866" cy="5888737"/>
          </a:xfrm>
          <a:prstGeom prst="rect">
            <a:avLst/>
          </a:prstGeom>
          <a:ln w="28575">
            <a:solidFill>
              <a:schemeClr val="tx1"/>
            </a:solidFill>
          </a:ln>
        </p:spPr>
      </p:pic>
    </p:spTree>
    <p:extLst>
      <p:ext uri="{BB962C8B-B14F-4D97-AF65-F5344CB8AC3E}">
        <p14:creationId xmlns:p14="http://schemas.microsoft.com/office/powerpoint/2010/main" val="335756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8" name="Rectangle 1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4EE885-0EC9-4BF9-BE9D-92D80096C3DA}"/>
              </a:ext>
            </a:extLst>
          </p:cNvPr>
          <p:cNvPicPr>
            <a:picLocks noChangeAspect="1"/>
          </p:cNvPicPr>
          <p:nvPr/>
        </p:nvPicPr>
        <p:blipFill rotWithShape="1">
          <a:blip r:embed="rId2"/>
          <a:srcRect r="13334" b="1"/>
          <a:stretch/>
        </p:blipFill>
        <p:spPr>
          <a:xfrm>
            <a:off x="838200" y="233807"/>
            <a:ext cx="10468866" cy="5888737"/>
          </a:xfrm>
          <a:prstGeom prst="rect">
            <a:avLst/>
          </a:prstGeom>
          <a:ln w="28575">
            <a:solidFill>
              <a:schemeClr val="tx1"/>
            </a:solidFill>
          </a:ln>
        </p:spPr>
      </p:pic>
    </p:spTree>
    <p:extLst>
      <p:ext uri="{BB962C8B-B14F-4D97-AF65-F5344CB8AC3E}">
        <p14:creationId xmlns:p14="http://schemas.microsoft.com/office/powerpoint/2010/main" val="285371551"/>
      </p:ext>
    </p:extLst>
  </p:cSld>
  <p:clrMapOvr>
    <a:masterClrMapping/>
  </p:clrMapOvr>
</p:sld>
</file>

<file path=ppt/theme/theme1.xml><?xml version="1.0" encoding="utf-8"?>
<a:theme xmlns:a="http://schemas.openxmlformats.org/drawingml/2006/main" name="FunkyShapesVTI">
  <a:themeElements>
    <a:clrScheme name="AnalogousFromDarkSeedLeftStep">
      <a:dk1>
        <a:srgbClr val="000000"/>
      </a:dk1>
      <a:lt1>
        <a:srgbClr val="FFFFFF"/>
      </a:lt1>
      <a:dk2>
        <a:srgbClr val="243141"/>
      </a:dk2>
      <a:lt2>
        <a:srgbClr val="E2E8E2"/>
      </a:lt2>
      <a:accent1>
        <a:srgbClr val="D530E0"/>
      </a:accent1>
      <a:accent2>
        <a:srgbClr val="812BD1"/>
      </a:accent2>
      <a:accent3>
        <a:srgbClr val="5342E3"/>
      </a:accent3>
      <a:accent4>
        <a:srgbClr val="1E55CE"/>
      </a:accent4>
      <a:accent5>
        <a:srgbClr val="2CAEDE"/>
      </a:accent5>
      <a:accent6>
        <a:srgbClr val="1AB69F"/>
      </a:accent6>
      <a:hlink>
        <a:srgbClr val="3F87BF"/>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5</TotalTime>
  <Words>431</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Source Sans Pro</vt:lpstr>
      <vt:lpstr>FunkyShapesVTI</vt:lpstr>
      <vt:lpstr>Internet  and Applications</vt:lpstr>
      <vt:lpstr>Λειτουργικότητες</vt:lpstr>
      <vt:lpstr>To Tool</vt:lpstr>
      <vt:lpstr>PowerPoint Presentation</vt:lpstr>
      <vt:lpstr>PowerPoint Presentation</vt:lpstr>
      <vt:lpstr>To Form</vt:lpstr>
      <vt:lpstr>To Form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and Applications</dc:title>
  <dc:creator>Marios Mer</dc:creator>
  <cp:lastModifiedBy>Marios Mer</cp:lastModifiedBy>
  <cp:revision>2</cp:revision>
  <dcterms:created xsi:type="dcterms:W3CDTF">2020-08-05T11:49:01Z</dcterms:created>
  <dcterms:modified xsi:type="dcterms:W3CDTF">2020-08-05T11:54:57Z</dcterms:modified>
</cp:coreProperties>
</file>