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1A7-BAB8-4E86-95E8-8A38BD5E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87EE-9FC2-47AA-AEC7-01387416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AA5E-7E7D-48DA-9BFB-A031D80C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938E-D6CB-4C99-876F-E98F7CF0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8E7-EE99-4DFB-B6A6-4006F94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651A-361E-4CC9-8655-3EE8340D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CC2D-1C2A-4D3C-9EA6-A7BC58D6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48A6-5D32-47F0-8510-640631FF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34AB-0A89-4015-B130-CCC30333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1329-745F-47A3-B99E-241B6181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D44AC-5ADA-46C3-83EE-CBC08EEC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7BA1-ADCB-4DA0-813B-8923506C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14-D7EC-4B72-A1CF-A2B7EF68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2F0E-1118-4929-9971-AA5EA854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8931-12D6-4AEE-89FA-36735B3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C1C0-0216-4957-A258-FE87CAE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5A42-65B5-4AD1-A49C-1FAB42CB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F29B-E2C3-41CD-9E0D-EA960AC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B6E6-C364-403E-9ADF-B9B8CB6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D35-CFDD-496E-9682-11D6F73D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2AD-AB93-4BA0-AA1B-4FB38946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6339-2D65-4004-B323-8BBA557B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86B-F776-4556-8FEC-FBAFA32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603B-BCEC-46B4-AF98-E828E04C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B505-DF54-437B-A5BA-A2DAFD0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3B96-12DC-408A-A005-817FAEC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199-E7BE-4852-9B89-399E48FF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B5D78-1CE2-4FB4-B7F6-463BBF68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9E93-5A9D-4551-845B-D1E7B43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03E5-14E4-4828-818B-A7037DF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A6BC-A8A1-4331-9FE7-02A3E14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DE4-B554-45EE-9BDC-22E34EDC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55C6-2709-4042-B384-724C67DE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32CF-2CB6-4806-817F-9936A0B1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C56DE-0ECB-44DB-8161-D9AF146BE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29BA-28B3-4B96-869D-CC7F68A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8F827-B190-4011-B101-F0760B56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02C5-2315-46A5-812D-FAA3752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0E717-9B12-4888-969E-EBE36B8B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94E-66B8-434F-86E0-60CA4F8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D1AF-A8CC-40C3-A118-C40F97C0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0C3-03B2-4F02-B9FC-D777CBE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CDE29-F4F6-426B-9041-D496C12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3802-8076-4EC1-8147-7B0EF293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79B9C-77A4-4A04-93BB-1D15B980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C596-23C3-415D-9E6E-BC257661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CC1-1568-47B2-B9FD-2C83FFBF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EB65-6306-4CD0-8C97-570AF9E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1946-943C-42A4-97F3-D9796713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2BED-6038-479C-B57E-6D9B35A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59AB7-C2AA-4175-8C7F-D4E9CF61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2202-5D08-4E77-B7AE-A5D93C35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59C6-9404-45BB-A5D8-578D4846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D230-A743-4D85-848F-F330ED03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59DC-718A-480E-BB5C-5D9EF4B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D8D8-F2BB-4CB7-B095-B818D89A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7F5B-48FB-4178-AFBB-D92D1396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834EE-9348-404D-859B-B6285D0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2769F-549C-40B8-9C81-18C2B374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409C-9BA3-410D-8680-E7C725C3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7E7B-E728-4476-BD34-A8BDAB9F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BCEF-3FA7-4780-85D5-3E3D154AA8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F426-0F18-48CD-9826-F023F4E28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8087-BD09-4D46-9012-FF1999A9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lur&#10;&#10;Description automatically generated">
            <a:extLst>
              <a:ext uri="{FF2B5EF4-FFF2-40B4-BE49-F238E27FC236}">
                <a16:creationId xmlns:a16="http://schemas.microsoft.com/office/drawing/2014/main" id="{49D43D3F-E3B0-4208-9F12-9015DD97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1" y="1167188"/>
            <a:ext cx="10961558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9BDFC5-109F-4F32-8A48-2ADFD2D4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15" y="549015"/>
            <a:ext cx="5759970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schematic&#10;&#10;Description automatically generated">
            <a:extLst>
              <a:ext uri="{FF2B5EF4-FFF2-40B4-BE49-F238E27FC236}">
                <a16:creationId xmlns:a16="http://schemas.microsoft.com/office/drawing/2014/main" id="{6601ED2A-34B6-4C2A-8C7C-E054868AC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98" y="117629"/>
            <a:ext cx="6479299" cy="64792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328BC41-805D-4C0A-AC00-546AC9C5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" y="-15536"/>
            <a:ext cx="3239269" cy="64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1C37D9-FC7F-465A-BC95-B2B952A3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50" y="189350"/>
            <a:ext cx="6479299" cy="64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E83C7-75C0-456C-B7B4-0BA0DBE8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2" y="741520"/>
            <a:ext cx="3599695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8D3E58-2B42-4D39-82B1-69C34BBD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15" y="549015"/>
            <a:ext cx="5759970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37F7E6E-AC05-46F8-AF17-D4238CEA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18" y="942291"/>
            <a:ext cx="2574900" cy="482819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1473687-FCB2-4372-8A27-9911A9078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292"/>
            <a:ext cx="9013172" cy="48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Panayi, Marios (NIH/NIDA) [F]</dc:creator>
  <cp:lastModifiedBy>Panayi, Marios (NIH/NIDA) [F]</cp:lastModifiedBy>
  <cp:revision>2</cp:revision>
  <dcterms:created xsi:type="dcterms:W3CDTF">2021-01-14T13:51:03Z</dcterms:created>
  <dcterms:modified xsi:type="dcterms:W3CDTF">2021-01-14T15:41:35Z</dcterms:modified>
</cp:coreProperties>
</file>