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1DC9-9EFF-4DC6-81C4-37D10C02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A603D-0834-4EBE-8516-8A126BB3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7599-9900-4A28-980C-BD28A895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5D34-EF85-478D-B652-A1935AB0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2DEF-7491-4E55-AAD7-FE72747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07FB-8271-4223-8C16-684CA5EC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B2D25-104B-49E2-89D2-399B3FFF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53B8-3181-4373-8D9E-DC87162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4E1-5F15-4421-A58E-65105C26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1554-AEFF-4BC1-A92D-EC439C9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F6E55-9710-4610-9C08-24D24005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20906-5149-40D3-8A71-A01983E1D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D20D-AF47-4CB3-93E7-86D7E728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B850-4FD0-439A-9C15-CEE12147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BF82-02FF-4828-8C55-FEFACA2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CD0A-DCBC-4085-AFF6-B1F6B6B0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E7B1-D178-4A36-9BF4-171931DE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11E0-35B6-46BE-B819-4E984039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D89B-CDB5-4E6D-A049-208B3A86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5A6E-5994-41ED-A1E3-BB8B40C7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C78-3FF4-4C49-8853-8D3E55DC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5B04-10A4-4CC0-B252-497CCE23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8C6E-8917-4BD0-856C-499A08D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719B-3509-4A6F-A9DE-661758E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E843-807B-440A-9137-74A7C34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D08E-0942-4508-9763-D970A968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E045-2CCD-4350-9440-160207BE8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12189-7A84-4855-A1AF-1163DB3CF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ACB3-8C8F-4252-AC3E-834B87D7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1CF56-2B45-434D-BE56-CABC6B4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3B8AF-6862-4222-8966-5490184C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897-D24F-4798-A90B-9BB0BFF6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3E8F-EA32-4511-942F-BCBCC237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893F-4759-482E-86BB-D2D45C21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EDDE-BCA5-47F2-9334-945690CB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B974F-2484-46CA-A426-B1693655C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AC49E-95D2-4DE2-A54D-6AF3B9C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34919-F43C-45E1-8095-0CA089E5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AADBA-FD37-470A-9223-CE8C0A09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3A58-59B0-4727-ABEE-D1A2C8E3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F519B-5BAA-4A25-92C8-4156761D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A86F-F3B0-4890-98A5-23B57CF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A133-112A-4AC1-B8B7-BF81A54E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BD30A-8437-4F4E-9099-6B3B9515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3C845-9344-48AE-AC8B-B648C83A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7F5A9-0D77-4CEF-B551-C5FCCFCA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E947-7A91-4D93-9A8A-0CDAE7EA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FCA1-7EB2-4D54-B135-394D8930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9319-4714-4CF6-B4A1-F65A7606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5A442-3BF2-41D5-8B3C-BA22A699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D6AC-EBF9-4E1E-9C7B-D7C9EDF0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D9B1-1AC0-45D3-88E9-F279506E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4742-266F-4BF2-81B8-6D1BAF75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416C1-040E-4361-BCB6-162AF616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8FAE-47E3-4254-89F4-D4347E92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733D-1338-41B8-9AFB-60B0FFA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A34A-F350-4217-9C8F-CEB71C0F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529E-7293-49CB-8B67-0428B11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4477-030C-49D9-9E67-A93AB869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D5E9-D539-4C4D-B9BF-279C9C0E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B92C-BBBC-476F-9C43-46524B60D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7AF6-ED82-48F0-8CDF-57A683F4E362}" type="datetimeFigureOut">
              <a:rPr lang="en-US" smtClean="0"/>
              <a:t>10-Feb-21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A989-EB3C-4B2E-8972-CB92E03D6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19ED-5722-43E8-B8D7-BD3E1053B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7DA03A-7297-4AD1-AC60-F3EEF7856FDF}"/>
              </a:ext>
            </a:extLst>
          </p:cNvPr>
          <p:cNvSpPr/>
          <p:nvPr/>
        </p:nvSpPr>
        <p:spPr>
          <a:xfrm>
            <a:off x="2029935" y="154268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71EDEF-72BC-40A5-A8AD-720D7E072C0E}"/>
              </a:ext>
            </a:extLst>
          </p:cNvPr>
          <p:cNvSpPr/>
          <p:nvPr/>
        </p:nvSpPr>
        <p:spPr>
          <a:xfrm>
            <a:off x="2029935" y="200580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E1798-0497-452C-A9B6-F2C61DFA2F16}"/>
              </a:ext>
            </a:extLst>
          </p:cNvPr>
          <p:cNvSpPr/>
          <p:nvPr/>
        </p:nvSpPr>
        <p:spPr>
          <a:xfrm>
            <a:off x="997420" y="131540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3BD96-6F3B-4D99-8441-28B4F8EA1186}"/>
              </a:ext>
            </a:extLst>
          </p:cNvPr>
          <p:cNvSpPr/>
          <p:nvPr/>
        </p:nvSpPr>
        <p:spPr>
          <a:xfrm>
            <a:off x="997420" y="177141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5CA2B-2726-4558-99CC-ADC99EFE568B}"/>
              </a:ext>
            </a:extLst>
          </p:cNvPr>
          <p:cNvCxnSpPr>
            <a:cxnSpLocks/>
          </p:cNvCxnSpPr>
          <p:nvPr/>
        </p:nvCxnSpPr>
        <p:spPr>
          <a:xfrm flipV="1">
            <a:off x="1511813" y="1631459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312F21-15D9-488F-A860-96A3FE89E013}"/>
              </a:ext>
            </a:extLst>
          </p:cNvPr>
          <p:cNvCxnSpPr>
            <a:cxnSpLocks/>
          </p:cNvCxnSpPr>
          <p:nvPr/>
        </p:nvCxnSpPr>
        <p:spPr>
          <a:xfrm flipV="1">
            <a:off x="1511813" y="2087464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FB9069-45CB-4BB7-A30F-D2B8D739B3C7}"/>
              </a:ext>
            </a:extLst>
          </p:cNvPr>
          <p:cNvSpPr/>
          <p:nvPr/>
        </p:nvSpPr>
        <p:spPr>
          <a:xfrm>
            <a:off x="2029935" y="2575760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E7A4E9-982F-44A0-9BBF-562BBF3595CB}"/>
              </a:ext>
            </a:extLst>
          </p:cNvPr>
          <p:cNvSpPr/>
          <p:nvPr/>
        </p:nvSpPr>
        <p:spPr>
          <a:xfrm>
            <a:off x="2029935" y="3038878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66B127-B377-4538-A093-ABD7AF5939D6}"/>
              </a:ext>
            </a:extLst>
          </p:cNvPr>
          <p:cNvSpPr/>
          <p:nvPr/>
        </p:nvSpPr>
        <p:spPr>
          <a:xfrm>
            <a:off x="997420" y="2348483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06C9-E5C0-47A6-9C83-F746258DC2A9}"/>
              </a:ext>
            </a:extLst>
          </p:cNvPr>
          <p:cNvSpPr/>
          <p:nvPr/>
        </p:nvSpPr>
        <p:spPr>
          <a:xfrm>
            <a:off x="997420" y="2804489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709A2D-98A5-49EE-876C-957A1500770F}"/>
              </a:ext>
            </a:extLst>
          </p:cNvPr>
          <p:cNvCxnSpPr>
            <a:cxnSpLocks/>
          </p:cNvCxnSpPr>
          <p:nvPr/>
        </p:nvCxnSpPr>
        <p:spPr>
          <a:xfrm flipV="1">
            <a:off x="1511813" y="2664537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B3B897-6BAF-4305-9018-92C3276B87CA}"/>
              </a:ext>
            </a:extLst>
          </p:cNvPr>
          <p:cNvCxnSpPr>
            <a:cxnSpLocks/>
          </p:cNvCxnSpPr>
          <p:nvPr/>
        </p:nvCxnSpPr>
        <p:spPr>
          <a:xfrm flipV="1">
            <a:off x="1511813" y="3120542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5899E4-ACC4-4DD7-A051-04E5BC267078}"/>
              </a:ext>
            </a:extLst>
          </p:cNvPr>
          <p:cNvSpPr/>
          <p:nvPr/>
        </p:nvSpPr>
        <p:spPr>
          <a:xfrm>
            <a:off x="4439599" y="154268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9A824B-3F95-4BDD-92B3-A8530C37CBFA}"/>
              </a:ext>
            </a:extLst>
          </p:cNvPr>
          <p:cNvSpPr/>
          <p:nvPr/>
        </p:nvSpPr>
        <p:spPr>
          <a:xfrm>
            <a:off x="4439599" y="200580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F1B2D7-ED2A-485A-BF80-B1580A9BF583}"/>
              </a:ext>
            </a:extLst>
          </p:cNvPr>
          <p:cNvSpPr/>
          <p:nvPr/>
        </p:nvSpPr>
        <p:spPr>
          <a:xfrm>
            <a:off x="3407084" y="131540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38099-3CCF-4706-919C-332081F92AEB}"/>
              </a:ext>
            </a:extLst>
          </p:cNvPr>
          <p:cNvSpPr/>
          <p:nvPr/>
        </p:nvSpPr>
        <p:spPr>
          <a:xfrm>
            <a:off x="3407084" y="177141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34CC2F-2E97-4CE7-90B9-FC15F145E846}"/>
              </a:ext>
            </a:extLst>
          </p:cNvPr>
          <p:cNvCxnSpPr>
            <a:cxnSpLocks/>
          </p:cNvCxnSpPr>
          <p:nvPr/>
        </p:nvCxnSpPr>
        <p:spPr>
          <a:xfrm flipV="1">
            <a:off x="3921477" y="1631459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31C00-D5FD-4705-8159-0A849AB6BC3A}"/>
              </a:ext>
            </a:extLst>
          </p:cNvPr>
          <p:cNvCxnSpPr>
            <a:cxnSpLocks/>
          </p:cNvCxnSpPr>
          <p:nvPr/>
        </p:nvCxnSpPr>
        <p:spPr>
          <a:xfrm flipV="1">
            <a:off x="3921477" y="2087464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4C2FC-556F-4474-A071-FF44E6D55538}"/>
              </a:ext>
            </a:extLst>
          </p:cNvPr>
          <p:cNvSpPr/>
          <p:nvPr/>
        </p:nvSpPr>
        <p:spPr>
          <a:xfrm>
            <a:off x="3407084" y="2348483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93B7C-E050-46FF-A891-2815A2572933}"/>
              </a:ext>
            </a:extLst>
          </p:cNvPr>
          <p:cNvSpPr/>
          <p:nvPr/>
        </p:nvSpPr>
        <p:spPr>
          <a:xfrm>
            <a:off x="3407084" y="2804489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E6FE00-D2E5-4660-9CF9-885899B96659}"/>
              </a:ext>
            </a:extLst>
          </p:cNvPr>
          <p:cNvCxnSpPr>
            <a:cxnSpLocks/>
          </p:cNvCxnSpPr>
          <p:nvPr/>
        </p:nvCxnSpPr>
        <p:spPr>
          <a:xfrm>
            <a:off x="4072400" y="2671649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D6651E-FC56-494B-A755-58E5855A258F}"/>
              </a:ext>
            </a:extLst>
          </p:cNvPr>
          <p:cNvCxnSpPr>
            <a:cxnSpLocks/>
          </p:cNvCxnSpPr>
          <p:nvPr/>
        </p:nvCxnSpPr>
        <p:spPr>
          <a:xfrm>
            <a:off x="4072400" y="3127654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BF147FC-2D53-4237-BC47-9D2BE443A6DC}"/>
              </a:ext>
            </a:extLst>
          </p:cNvPr>
          <p:cNvSpPr/>
          <p:nvPr/>
        </p:nvSpPr>
        <p:spPr>
          <a:xfrm>
            <a:off x="6410517" y="1544594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254F45-E8F3-4EB1-BCE6-983771653ED5}"/>
              </a:ext>
            </a:extLst>
          </p:cNvPr>
          <p:cNvSpPr/>
          <p:nvPr/>
        </p:nvSpPr>
        <p:spPr>
          <a:xfrm>
            <a:off x="6410517" y="2007712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719C9D-EF61-433C-9800-E7FD65967544}"/>
              </a:ext>
            </a:extLst>
          </p:cNvPr>
          <p:cNvSpPr/>
          <p:nvPr/>
        </p:nvSpPr>
        <p:spPr>
          <a:xfrm>
            <a:off x="5378002" y="1317317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479C9C-2BE8-4196-8731-8F233EE7DDF3}"/>
              </a:ext>
            </a:extLst>
          </p:cNvPr>
          <p:cNvSpPr/>
          <p:nvPr/>
        </p:nvSpPr>
        <p:spPr>
          <a:xfrm>
            <a:off x="5378002" y="1773323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71EB0-E07A-410E-9AD2-F76F12634FCA}"/>
              </a:ext>
            </a:extLst>
          </p:cNvPr>
          <p:cNvCxnSpPr>
            <a:cxnSpLocks/>
          </p:cNvCxnSpPr>
          <p:nvPr/>
        </p:nvCxnSpPr>
        <p:spPr>
          <a:xfrm flipV="1">
            <a:off x="5892395" y="1633371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670390-CBC5-42CC-95B5-B2904B52A75B}"/>
              </a:ext>
            </a:extLst>
          </p:cNvPr>
          <p:cNvCxnSpPr>
            <a:cxnSpLocks/>
          </p:cNvCxnSpPr>
          <p:nvPr/>
        </p:nvCxnSpPr>
        <p:spPr>
          <a:xfrm flipV="1">
            <a:off x="5892395" y="2089376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20EDA8F-883F-40D7-AEF8-5979425E187D}"/>
              </a:ext>
            </a:extLst>
          </p:cNvPr>
          <p:cNvSpPr/>
          <p:nvPr/>
        </p:nvSpPr>
        <p:spPr>
          <a:xfrm>
            <a:off x="8603527" y="154268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F16450-2AE5-4807-BAC2-DC8C77B90928}"/>
              </a:ext>
            </a:extLst>
          </p:cNvPr>
          <p:cNvSpPr/>
          <p:nvPr/>
        </p:nvSpPr>
        <p:spPr>
          <a:xfrm>
            <a:off x="8603527" y="200580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F6530B-476C-4A0B-A388-98C3D6EDCFB9}"/>
              </a:ext>
            </a:extLst>
          </p:cNvPr>
          <p:cNvSpPr/>
          <p:nvPr/>
        </p:nvSpPr>
        <p:spPr>
          <a:xfrm>
            <a:off x="7571012" y="131540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CEABFA-2913-4B7F-917E-DAF18F035D69}"/>
              </a:ext>
            </a:extLst>
          </p:cNvPr>
          <p:cNvSpPr/>
          <p:nvPr/>
        </p:nvSpPr>
        <p:spPr>
          <a:xfrm>
            <a:off x="7571012" y="177141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C092FE-7E6E-4AF5-AC7A-D25AE4918391}"/>
              </a:ext>
            </a:extLst>
          </p:cNvPr>
          <p:cNvCxnSpPr>
            <a:cxnSpLocks/>
          </p:cNvCxnSpPr>
          <p:nvPr/>
        </p:nvCxnSpPr>
        <p:spPr>
          <a:xfrm flipV="1">
            <a:off x="8085405" y="1631459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F7E967-CB4D-40F7-9323-BBBD60531053}"/>
              </a:ext>
            </a:extLst>
          </p:cNvPr>
          <p:cNvCxnSpPr>
            <a:cxnSpLocks/>
          </p:cNvCxnSpPr>
          <p:nvPr/>
        </p:nvCxnSpPr>
        <p:spPr>
          <a:xfrm flipV="1">
            <a:off x="8085405" y="2087464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53B8A71-2630-4046-AD61-DF647F086194}"/>
              </a:ext>
            </a:extLst>
          </p:cNvPr>
          <p:cNvSpPr/>
          <p:nvPr/>
        </p:nvSpPr>
        <p:spPr>
          <a:xfrm>
            <a:off x="7576309" y="2247300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89FC48-0572-48DA-AAB7-6E8F417B58FB}"/>
              </a:ext>
            </a:extLst>
          </p:cNvPr>
          <p:cNvSpPr/>
          <p:nvPr/>
        </p:nvSpPr>
        <p:spPr>
          <a:xfrm>
            <a:off x="7576309" y="2703306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E2DF4B-DB92-45D2-82BF-5825FE8B9D4A}"/>
              </a:ext>
            </a:extLst>
          </p:cNvPr>
          <p:cNvCxnSpPr>
            <a:cxnSpLocks/>
          </p:cNvCxnSpPr>
          <p:nvPr/>
        </p:nvCxnSpPr>
        <p:spPr>
          <a:xfrm>
            <a:off x="8241625" y="2570466"/>
            <a:ext cx="290878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F7A7C1-2F53-4D62-8E73-168887462B55}"/>
              </a:ext>
            </a:extLst>
          </p:cNvPr>
          <p:cNvCxnSpPr>
            <a:cxnSpLocks/>
          </p:cNvCxnSpPr>
          <p:nvPr/>
        </p:nvCxnSpPr>
        <p:spPr>
          <a:xfrm>
            <a:off x="8241625" y="3026471"/>
            <a:ext cx="290878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3DDF48-B635-446D-A93A-82C58DF68BB9}"/>
              </a:ext>
            </a:extLst>
          </p:cNvPr>
          <p:cNvSpPr/>
          <p:nvPr/>
        </p:nvSpPr>
        <p:spPr>
          <a:xfrm>
            <a:off x="7571012" y="3209685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B5263C-2337-42B6-A385-16DBACED71DD}"/>
              </a:ext>
            </a:extLst>
          </p:cNvPr>
          <p:cNvSpPr/>
          <p:nvPr/>
        </p:nvSpPr>
        <p:spPr>
          <a:xfrm>
            <a:off x="7571012" y="3665691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4516B-0A8A-4E45-9929-9643986DB116}"/>
              </a:ext>
            </a:extLst>
          </p:cNvPr>
          <p:cNvCxnSpPr>
            <a:cxnSpLocks/>
          </p:cNvCxnSpPr>
          <p:nvPr/>
        </p:nvCxnSpPr>
        <p:spPr>
          <a:xfrm>
            <a:off x="8236328" y="3532851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31639A-2BC8-49AC-86F8-5D536F024114}"/>
              </a:ext>
            </a:extLst>
          </p:cNvPr>
          <p:cNvCxnSpPr>
            <a:cxnSpLocks/>
          </p:cNvCxnSpPr>
          <p:nvPr/>
        </p:nvCxnSpPr>
        <p:spPr>
          <a:xfrm>
            <a:off x="8236328" y="3988856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67E62B3-77F9-4818-B420-203306FC5304}"/>
              </a:ext>
            </a:extLst>
          </p:cNvPr>
          <p:cNvSpPr/>
          <p:nvPr/>
        </p:nvSpPr>
        <p:spPr>
          <a:xfrm>
            <a:off x="720555" y="190747"/>
            <a:ext cx="18530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04A284-27BA-426D-9BE8-3A4F784CCF9E}"/>
              </a:ext>
            </a:extLst>
          </p:cNvPr>
          <p:cNvSpPr/>
          <p:nvPr/>
        </p:nvSpPr>
        <p:spPr>
          <a:xfrm>
            <a:off x="2994941" y="190747"/>
            <a:ext cx="1853071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F07C92-E9FF-4734-A4ED-8C0903CA3D35}"/>
              </a:ext>
            </a:extLst>
          </p:cNvPr>
          <p:cNvSpPr/>
          <p:nvPr/>
        </p:nvSpPr>
        <p:spPr>
          <a:xfrm>
            <a:off x="5335078" y="190747"/>
            <a:ext cx="18530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BA8465-2255-4831-A390-1F6236056AC7}"/>
              </a:ext>
            </a:extLst>
          </p:cNvPr>
          <p:cNvSpPr/>
          <p:nvPr/>
        </p:nvSpPr>
        <p:spPr>
          <a:xfrm>
            <a:off x="7596647" y="190747"/>
            <a:ext cx="1508362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337EFC3-89B4-4BDA-8F6C-07BE7EA75130}"/>
              </a:ext>
            </a:extLst>
          </p:cNvPr>
          <p:cNvSpPr/>
          <p:nvPr/>
        </p:nvSpPr>
        <p:spPr>
          <a:xfrm>
            <a:off x="10753006" y="1535569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2B0CEE-BD26-45E0-9E20-803CD614EA14}"/>
              </a:ext>
            </a:extLst>
          </p:cNvPr>
          <p:cNvSpPr/>
          <p:nvPr/>
        </p:nvSpPr>
        <p:spPr>
          <a:xfrm>
            <a:off x="9720491" y="1308292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6E5A29-B535-4492-958C-D558A902555F}"/>
              </a:ext>
            </a:extLst>
          </p:cNvPr>
          <p:cNvSpPr/>
          <p:nvPr/>
        </p:nvSpPr>
        <p:spPr>
          <a:xfrm>
            <a:off x="9720491" y="1764298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9A4ECD-E715-49F9-96AF-F64BC331D986}"/>
              </a:ext>
            </a:extLst>
          </p:cNvPr>
          <p:cNvCxnSpPr>
            <a:cxnSpLocks/>
          </p:cNvCxnSpPr>
          <p:nvPr/>
        </p:nvCxnSpPr>
        <p:spPr>
          <a:xfrm flipV="1">
            <a:off x="10234884" y="1624346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9D5E03-F303-4A46-9EB0-6C952F132F70}"/>
              </a:ext>
            </a:extLst>
          </p:cNvPr>
          <p:cNvCxnSpPr>
            <a:cxnSpLocks/>
          </p:cNvCxnSpPr>
          <p:nvPr/>
        </p:nvCxnSpPr>
        <p:spPr>
          <a:xfrm flipV="1">
            <a:off x="10234884" y="2080351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10870C3-38C2-4EAE-B2D2-E5C596B28CDB}"/>
              </a:ext>
            </a:extLst>
          </p:cNvPr>
          <p:cNvSpPr/>
          <p:nvPr/>
        </p:nvSpPr>
        <p:spPr>
          <a:xfrm>
            <a:off x="10753006" y="1991574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1A03FE-C2B0-4BD3-88C2-40C58DBD2435}"/>
              </a:ext>
            </a:extLst>
          </p:cNvPr>
          <p:cNvSpPr/>
          <p:nvPr/>
        </p:nvSpPr>
        <p:spPr>
          <a:xfrm>
            <a:off x="9641570" y="190747"/>
            <a:ext cx="15083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342C45-AB0F-48AC-B03D-CB85C6EF3D40}"/>
              </a:ext>
            </a:extLst>
          </p:cNvPr>
          <p:cNvSpPr/>
          <p:nvPr/>
        </p:nvSpPr>
        <p:spPr>
          <a:xfrm>
            <a:off x="859856" y="852406"/>
            <a:ext cx="15744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Acquisition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B47062-DC4D-42E1-9902-A6880B224856}"/>
              </a:ext>
            </a:extLst>
          </p:cNvPr>
          <p:cNvSpPr/>
          <p:nvPr/>
        </p:nvSpPr>
        <p:spPr>
          <a:xfrm>
            <a:off x="2766641" y="852406"/>
            <a:ext cx="23096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Negative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6C02CB-A843-406F-BAE4-950A78166CE1}"/>
              </a:ext>
            </a:extLst>
          </p:cNvPr>
          <p:cNvSpPr/>
          <p:nvPr/>
        </p:nvSpPr>
        <p:spPr>
          <a:xfrm>
            <a:off x="5269483" y="852406"/>
            <a:ext cx="1984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Re-Acquisition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CC3D6F-3EA9-4B64-B6C8-2518160AD037}"/>
              </a:ext>
            </a:extLst>
          </p:cNvPr>
          <p:cNvSpPr/>
          <p:nvPr/>
        </p:nvSpPr>
        <p:spPr>
          <a:xfrm>
            <a:off x="7540990" y="852406"/>
            <a:ext cx="16196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DA8C40-13B5-4732-90F2-4447D108B40A}"/>
              </a:ext>
            </a:extLst>
          </p:cNvPr>
          <p:cNvSpPr/>
          <p:nvPr/>
        </p:nvSpPr>
        <p:spPr>
          <a:xfrm>
            <a:off x="9570204" y="852406"/>
            <a:ext cx="16510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Retardation</a:t>
            </a:r>
          </a:p>
        </p:txBody>
      </p:sp>
    </p:spTree>
    <p:extLst>
      <p:ext uri="{BB962C8B-B14F-4D97-AF65-F5344CB8AC3E}">
        <p14:creationId xmlns:p14="http://schemas.microsoft.com/office/powerpoint/2010/main" val="7546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7DA03A-7297-4AD1-AC60-F3EEF7856FDF}"/>
              </a:ext>
            </a:extLst>
          </p:cNvPr>
          <p:cNvSpPr/>
          <p:nvPr/>
        </p:nvSpPr>
        <p:spPr>
          <a:xfrm>
            <a:off x="1445735" y="182843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71EDEF-72BC-40A5-A8AD-720D7E072C0E}"/>
              </a:ext>
            </a:extLst>
          </p:cNvPr>
          <p:cNvSpPr/>
          <p:nvPr/>
        </p:nvSpPr>
        <p:spPr>
          <a:xfrm>
            <a:off x="1445735" y="229155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E1798-0497-452C-A9B6-F2C61DFA2F16}"/>
              </a:ext>
            </a:extLst>
          </p:cNvPr>
          <p:cNvSpPr/>
          <p:nvPr/>
        </p:nvSpPr>
        <p:spPr>
          <a:xfrm>
            <a:off x="413220" y="160115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3BD96-6F3B-4D99-8441-28B4F8EA1186}"/>
              </a:ext>
            </a:extLst>
          </p:cNvPr>
          <p:cNvSpPr/>
          <p:nvPr/>
        </p:nvSpPr>
        <p:spPr>
          <a:xfrm>
            <a:off x="413220" y="205716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5CA2B-2726-4558-99CC-ADC99EFE568B}"/>
              </a:ext>
            </a:extLst>
          </p:cNvPr>
          <p:cNvCxnSpPr>
            <a:cxnSpLocks/>
          </p:cNvCxnSpPr>
          <p:nvPr/>
        </p:nvCxnSpPr>
        <p:spPr>
          <a:xfrm flipV="1">
            <a:off x="927613" y="1917209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312F21-15D9-488F-A860-96A3FE89E013}"/>
              </a:ext>
            </a:extLst>
          </p:cNvPr>
          <p:cNvCxnSpPr>
            <a:cxnSpLocks/>
          </p:cNvCxnSpPr>
          <p:nvPr/>
        </p:nvCxnSpPr>
        <p:spPr>
          <a:xfrm flipV="1">
            <a:off x="927613" y="2373214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FB9069-45CB-4BB7-A30F-D2B8D739B3C7}"/>
              </a:ext>
            </a:extLst>
          </p:cNvPr>
          <p:cNvSpPr/>
          <p:nvPr/>
        </p:nvSpPr>
        <p:spPr>
          <a:xfrm>
            <a:off x="1445735" y="2861510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E7A4E9-982F-44A0-9BBF-562BBF3595CB}"/>
              </a:ext>
            </a:extLst>
          </p:cNvPr>
          <p:cNvSpPr/>
          <p:nvPr/>
        </p:nvSpPr>
        <p:spPr>
          <a:xfrm>
            <a:off x="1445735" y="3324628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66B127-B377-4538-A093-ABD7AF5939D6}"/>
              </a:ext>
            </a:extLst>
          </p:cNvPr>
          <p:cNvSpPr/>
          <p:nvPr/>
        </p:nvSpPr>
        <p:spPr>
          <a:xfrm>
            <a:off x="413220" y="2634233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06C9-E5C0-47A6-9C83-F746258DC2A9}"/>
              </a:ext>
            </a:extLst>
          </p:cNvPr>
          <p:cNvSpPr/>
          <p:nvPr/>
        </p:nvSpPr>
        <p:spPr>
          <a:xfrm>
            <a:off x="413220" y="3090239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709A2D-98A5-49EE-876C-957A1500770F}"/>
              </a:ext>
            </a:extLst>
          </p:cNvPr>
          <p:cNvCxnSpPr>
            <a:cxnSpLocks/>
          </p:cNvCxnSpPr>
          <p:nvPr/>
        </p:nvCxnSpPr>
        <p:spPr>
          <a:xfrm flipV="1">
            <a:off x="927613" y="2950287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B3B897-6BAF-4305-9018-92C3276B87CA}"/>
              </a:ext>
            </a:extLst>
          </p:cNvPr>
          <p:cNvCxnSpPr>
            <a:cxnSpLocks/>
          </p:cNvCxnSpPr>
          <p:nvPr/>
        </p:nvCxnSpPr>
        <p:spPr>
          <a:xfrm flipV="1">
            <a:off x="927613" y="3406292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5899E4-ACC4-4DD7-A051-04E5BC267078}"/>
              </a:ext>
            </a:extLst>
          </p:cNvPr>
          <p:cNvSpPr/>
          <p:nvPr/>
        </p:nvSpPr>
        <p:spPr>
          <a:xfrm>
            <a:off x="3639499" y="182843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9A824B-3F95-4BDD-92B3-A8530C37CBFA}"/>
              </a:ext>
            </a:extLst>
          </p:cNvPr>
          <p:cNvSpPr/>
          <p:nvPr/>
        </p:nvSpPr>
        <p:spPr>
          <a:xfrm>
            <a:off x="3639499" y="229155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F1B2D7-ED2A-485A-BF80-B1580A9BF583}"/>
              </a:ext>
            </a:extLst>
          </p:cNvPr>
          <p:cNvSpPr/>
          <p:nvPr/>
        </p:nvSpPr>
        <p:spPr>
          <a:xfrm>
            <a:off x="2606984" y="160115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38099-3CCF-4706-919C-332081F92AEB}"/>
              </a:ext>
            </a:extLst>
          </p:cNvPr>
          <p:cNvSpPr/>
          <p:nvPr/>
        </p:nvSpPr>
        <p:spPr>
          <a:xfrm>
            <a:off x="2606984" y="205716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34CC2F-2E97-4CE7-90B9-FC15F145E846}"/>
              </a:ext>
            </a:extLst>
          </p:cNvPr>
          <p:cNvCxnSpPr>
            <a:cxnSpLocks/>
          </p:cNvCxnSpPr>
          <p:nvPr/>
        </p:nvCxnSpPr>
        <p:spPr>
          <a:xfrm flipV="1">
            <a:off x="3121377" y="1917209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31C00-D5FD-4705-8159-0A849AB6BC3A}"/>
              </a:ext>
            </a:extLst>
          </p:cNvPr>
          <p:cNvCxnSpPr>
            <a:cxnSpLocks/>
          </p:cNvCxnSpPr>
          <p:nvPr/>
        </p:nvCxnSpPr>
        <p:spPr>
          <a:xfrm flipV="1">
            <a:off x="3121377" y="2373214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4C2FC-556F-4474-A071-FF44E6D55538}"/>
              </a:ext>
            </a:extLst>
          </p:cNvPr>
          <p:cNvSpPr/>
          <p:nvPr/>
        </p:nvSpPr>
        <p:spPr>
          <a:xfrm>
            <a:off x="2606984" y="2634233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93B7C-E050-46FF-A891-2815A2572933}"/>
              </a:ext>
            </a:extLst>
          </p:cNvPr>
          <p:cNvSpPr/>
          <p:nvPr/>
        </p:nvSpPr>
        <p:spPr>
          <a:xfrm>
            <a:off x="2606984" y="3090239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E6FE00-D2E5-4660-9CF9-885899B96659}"/>
              </a:ext>
            </a:extLst>
          </p:cNvPr>
          <p:cNvCxnSpPr>
            <a:cxnSpLocks/>
          </p:cNvCxnSpPr>
          <p:nvPr/>
        </p:nvCxnSpPr>
        <p:spPr>
          <a:xfrm>
            <a:off x="3272300" y="2957399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D6651E-FC56-494B-A755-58E5855A258F}"/>
              </a:ext>
            </a:extLst>
          </p:cNvPr>
          <p:cNvCxnSpPr>
            <a:cxnSpLocks/>
          </p:cNvCxnSpPr>
          <p:nvPr/>
        </p:nvCxnSpPr>
        <p:spPr>
          <a:xfrm>
            <a:off x="3272300" y="3413404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BF147FC-2D53-4237-BC47-9D2BE443A6DC}"/>
              </a:ext>
            </a:extLst>
          </p:cNvPr>
          <p:cNvSpPr/>
          <p:nvPr/>
        </p:nvSpPr>
        <p:spPr>
          <a:xfrm>
            <a:off x="5496117" y="1830344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254F45-E8F3-4EB1-BCE6-983771653ED5}"/>
              </a:ext>
            </a:extLst>
          </p:cNvPr>
          <p:cNvSpPr/>
          <p:nvPr/>
        </p:nvSpPr>
        <p:spPr>
          <a:xfrm>
            <a:off x="5496117" y="2293462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719C9D-EF61-433C-9800-E7FD65967544}"/>
              </a:ext>
            </a:extLst>
          </p:cNvPr>
          <p:cNvSpPr/>
          <p:nvPr/>
        </p:nvSpPr>
        <p:spPr>
          <a:xfrm>
            <a:off x="4463602" y="1603067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479C9C-2BE8-4196-8731-8F233EE7DDF3}"/>
              </a:ext>
            </a:extLst>
          </p:cNvPr>
          <p:cNvSpPr/>
          <p:nvPr/>
        </p:nvSpPr>
        <p:spPr>
          <a:xfrm>
            <a:off x="4463602" y="2059073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71EB0-E07A-410E-9AD2-F76F12634FCA}"/>
              </a:ext>
            </a:extLst>
          </p:cNvPr>
          <p:cNvCxnSpPr>
            <a:cxnSpLocks/>
          </p:cNvCxnSpPr>
          <p:nvPr/>
        </p:nvCxnSpPr>
        <p:spPr>
          <a:xfrm flipV="1">
            <a:off x="4977995" y="1919121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670390-CBC5-42CC-95B5-B2904B52A75B}"/>
              </a:ext>
            </a:extLst>
          </p:cNvPr>
          <p:cNvCxnSpPr>
            <a:cxnSpLocks/>
          </p:cNvCxnSpPr>
          <p:nvPr/>
        </p:nvCxnSpPr>
        <p:spPr>
          <a:xfrm flipV="1">
            <a:off x="4977995" y="2375126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20EDA8F-883F-40D7-AEF8-5979425E187D}"/>
              </a:ext>
            </a:extLst>
          </p:cNvPr>
          <p:cNvSpPr/>
          <p:nvPr/>
        </p:nvSpPr>
        <p:spPr>
          <a:xfrm>
            <a:off x="7587527" y="182843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F16450-2AE5-4807-BAC2-DC8C77B90928}"/>
              </a:ext>
            </a:extLst>
          </p:cNvPr>
          <p:cNvSpPr/>
          <p:nvPr/>
        </p:nvSpPr>
        <p:spPr>
          <a:xfrm>
            <a:off x="7587527" y="229155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F6530B-476C-4A0B-A388-98C3D6EDCFB9}"/>
              </a:ext>
            </a:extLst>
          </p:cNvPr>
          <p:cNvSpPr/>
          <p:nvPr/>
        </p:nvSpPr>
        <p:spPr>
          <a:xfrm>
            <a:off x="6555012" y="160115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CEABFA-2913-4B7F-917E-DAF18F035D69}"/>
              </a:ext>
            </a:extLst>
          </p:cNvPr>
          <p:cNvSpPr/>
          <p:nvPr/>
        </p:nvSpPr>
        <p:spPr>
          <a:xfrm>
            <a:off x="6555012" y="205716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C092FE-7E6E-4AF5-AC7A-D25AE4918391}"/>
              </a:ext>
            </a:extLst>
          </p:cNvPr>
          <p:cNvCxnSpPr>
            <a:cxnSpLocks/>
          </p:cNvCxnSpPr>
          <p:nvPr/>
        </p:nvCxnSpPr>
        <p:spPr>
          <a:xfrm flipV="1">
            <a:off x="7069405" y="1917209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F7E967-CB4D-40F7-9323-BBBD60531053}"/>
              </a:ext>
            </a:extLst>
          </p:cNvPr>
          <p:cNvCxnSpPr>
            <a:cxnSpLocks/>
          </p:cNvCxnSpPr>
          <p:nvPr/>
        </p:nvCxnSpPr>
        <p:spPr>
          <a:xfrm flipV="1">
            <a:off x="7069405" y="2373214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53B8A71-2630-4046-AD61-DF647F086194}"/>
              </a:ext>
            </a:extLst>
          </p:cNvPr>
          <p:cNvSpPr/>
          <p:nvPr/>
        </p:nvSpPr>
        <p:spPr>
          <a:xfrm>
            <a:off x="6560309" y="2533050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89FC48-0572-48DA-AAB7-6E8F417B58FB}"/>
              </a:ext>
            </a:extLst>
          </p:cNvPr>
          <p:cNvSpPr/>
          <p:nvPr/>
        </p:nvSpPr>
        <p:spPr>
          <a:xfrm>
            <a:off x="6560309" y="2989056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E2DF4B-DB92-45D2-82BF-5825FE8B9D4A}"/>
              </a:ext>
            </a:extLst>
          </p:cNvPr>
          <p:cNvCxnSpPr>
            <a:cxnSpLocks/>
          </p:cNvCxnSpPr>
          <p:nvPr/>
        </p:nvCxnSpPr>
        <p:spPr>
          <a:xfrm>
            <a:off x="7225625" y="2856216"/>
            <a:ext cx="290878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F7A7C1-2F53-4D62-8E73-168887462B55}"/>
              </a:ext>
            </a:extLst>
          </p:cNvPr>
          <p:cNvCxnSpPr>
            <a:cxnSpLocks/>
          </p:cNvCxnSpPr>
          <p:nvPr/>
        </p:nvCxnSpPr>
        <p:spPr>
          <a:xfrm>
            <a:off x="7225625" y="3312221"/>
            <a:ext cx="290878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3DDF48-B635-446D-A93A-82C58DF68BB9}"/>
              </a:ext>
            </a:extLst>
          </p:cNvPr>
          <p:cNvSpPr/>
          <p:nvPr/>
        </p:nvSpPr>
        <p:spPr>
          <a:xfrm>
            <a:off x="6555012" y="3495435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B5263C-2337-42B6-A385-16DBACED71DD}"/>
              </a:ext>
            </a:extLst>
          </p:cNvPr>
          <p:cNvSpPr/>
          <p:nvPr/>
        </p:nvSpPr>
        <p:spPr>
          <a:xfrm>
            <a:off x="6555012" y="3951441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4516B-0A8A-4E45-9929-9643986DB116}"/>
              </a:ext>
            </a:extLst>
          </p:cNvPr>
          <p:cNvCxnSpPr>
            <a:cxnSpLocks/>
          </p:cNvCxnSpPr>
          <p:nvPr/>
        </p:nvCxnSpPr>
        <p:spPr>
          <a:xfrm>
            <a:off x="7220328" y="3818601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31639A-2BC8-49AC-86F8-5D536F024114}"/>
              </a:ext>
            </a:extLst>
          </p:cNvPr>
          <p:cNvCxnSpPr>
            <a:cxnSpLocks/>
          </p:cNvCxnSpPr>
          <p:nvPr/>
        </p:nvCxnSpPr>
        <p:spPr>
          <a:xfrm>
            <a:off x="7220328" y="4274606"/>
            <a:ext cx="296175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67E62B3-77F9-4818-B420-203306FC5304}"/>
              </a:ext>
            </a:extLst>
          </p:cNvPr>
          <p:cNvSpPr/>
          <p:nvPr/>
        </p:nvSpPr>
        <p:spPr>
          <a:xfrm>
            <a:off x="136355" y="476497"/>
            <a:ext cx="18530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04A284-27BA-426D-9BE8-3A4F784CCF9E}"/>
              </a:ext>
            </a:extLst>
          </p:cNvPr>
          <p:cNvSpPr/>
          <p:nvPr/>
        </p:nvSpPr>
        <p:spPr>
          <a:xfrm>
            <a:off x="2194841" y="476497"/>
            <a:ext cx="1853071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F07C92-E9FF-4734-A4ED-8C0903CA3D35}"/>
              </a:ext>
            </a:extLst>
          </p:cNvPr>
          <p:cNvSpPr/>
          <p:nvPr/>
        </p:nvSpPr>
        <p:spPr>
          <a:xfrm>
            <a:off x="4420678" y="476497"/>
            <a:ext cx="18530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BA8465-2255-4831-A390-1F6236056AC7}"/>
              </a:ext>
            </a:extLst>
          </p:cNvPr>
          <p:cNvSpPr/>
          <p:nvPr/>
        </p:nvSpPr>
        <p:spPr>
          <a:xfrm>
            <a:off x="6580647" y="476497"/>
            <a:ext cx="1508362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337EFC3-89B4-4BDA-8F6C-07BE7EA75130}"/>
              </a:ext>
            </a:extLst>
          </p:cNvPr>
          <p:cNvSpPr/>
          <p:nvPr/>
        </p:nvSpPr>
        <p:spPr>
          <a:xfrm>
            <a:off x="11413406" y="1821319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2B0CEE-BD26-45E0-9E20-803CD614EA14}"/>
              </a:ext>
            </a:extLst>
          </p:cNvPr>
          <p:cNvSpPr/>
          <p:nvPr/>
        </p:nvSpPr>
        <p:spPr>
          <a:xfrm>
            <a:off x="10380891" y="1594042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6E5A29-B535-4492-958C-D558A902555F}"/>
              </a:ext>
            </a:extLst>
          </p:cNvPr>
          <p:cNvSpPr/>
          <p:nvPr/>
        </p:nvSpPr>
        <p:spPr>
          <a:xfrm>
            <a:off x="10380891" y="2050048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9A4ECD-E715-49F9-96AF-F64BC331D986}"/>
              </a:ext>
            </a:extLst>
          </p:cNvPr>
          <p:cNvCxnSpPr>
            <a:cxnSpLocks/>
          </p:cNvCxnSpPr>
          <p:nvPr/>
        </p:nvCxnSpPr>
        <p:spPr>
          <a:xfrm flipV="1">
            <a:off x="10895284" y="1910096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9D5E03-F303-4A46-9EB0-6C952F132F70}"/>
              </a:ext>
            </a:extLst>
          </p:cNvPr>
          <p:cNvCxnSpPr>
            <a:cxnSpLocks/>
          </p:cNvCxnSpPr>
          <p:nvPr/>
        </p:nvCxnSpPr>
        <p:spPr>
          <a:xfrm flipV="1">
            <a:off x="10895284" y="2366101"/>
            <a:ext cx="4470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10870C3-38C2-4EAE-B2D2-E5C596B28CDB}"/>
              </a:ext>
            </a:extLst>
          </p:cNvPr>
          <p:cNvSpPr/>
          <p:nvPr/>
        </p:nvSpPr>
        <p:spPr>
          <a:xfrm>
            <a:off x="11413406" y="2277324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1A03FE-C2B0-4BD3-88C2-40C58DBD2435}"/>
              </a:ext>
            </a:extLst>
          </p:cNvPr>
          <p:cNvSpPr/>
          <p:nvPr/>
        </p:nvSpPr>
        <p:spPr>
          <a:xfrm>
            <a:off x="10301970" y="476497"/>
            <a:ext cx="15083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342C45-AB0F-48AC-B03D-CB85C6EF3D40}"/>
              </a:ext>
            </a:extLst>
          </p:cNvPr>
          <p:cNvSpPr/>
          <p:nvPr/>
        </p:nvSpPr>
        <p:spPr>
          <a:xfrm>
            <a:off x="275656" y="1138156"/>
            <a:ext cx="15744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Acquisition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B47062-DC4D-42E1-9902-A6880B224856}"/>
              </a:ext>
            </a:extLst>
          </p:cNvPr>
          <p:cNvSpPr/>
          <p:nvPr/>
        </p:nvSpPr>
        <p:spPr>
          <a:xfrm>
            <a:off x="1966541" y="1138156"/>
            <a:ext cx="23096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Negative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6C02CB-A843-406F-BAE4-950A78166CE1}"/>
              </a:ext>
            </a:extLst>
          </p:cNvPr>
          <p:cNvSpPr/>
          <p:nvPr/>
        </p:nvSpPr>
        <p:spPr>
          <a:xfrm>
            <a:off x="4355083" y="1138156"/>
            <a:ext cx="1984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Re-Acquisition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CC3D6F-3EA9-4B64-B6C8-2518160AD037}"/>
              </a:ext>
            </a:extLst>
          </p:cNvPr>
          <p:cNvSpPr/>
          <p:nvPr/>
        </p:nvSpPr>
        <p:spPr>
          <a:xfrm>
            <a:off x="6524990" y="1138156"/>
            <a:ext cx="16196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DA8C40-13B5-4732-90F2-4447D108B40A}"/>
              </a:ext>
            </a:extLst>
          </p:cNvPr>
          <p:cNvSpPr/>
          <p:nvPr/>
        </p:nvSpPr>
        <p:spPr>
          <a:xfrm>
            <a:off x="10230604" y="1138156"/>
            <a:ext cx="16510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Retardation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B8D6A79-E7B8-47DD-8C99-E6AC30DB13FC}"/>
              </a:ext>
            </a:extLst>
          </p:cNvPr>
          <p:cNvSpPr/>
          <p:nvPr/>
        </p:nvSpPr>
        <p:spPr>
          <a:xfrm>
            <a:off x="1445735" y="4974077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DE87A9F-8FD5-41FB-A26D-1E198C8DD80E}"/>
              </a:ext>
            </a:extLst>
          </p:cNvPr>
          <p:cNvSpPr/>
          <p:nvPr/>
        </p:nvSpPr>
        <p:spPr>
          <a:xfrm>
            <a:off x="1445735" y="5437195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2D889C-B704-45B5-83A7-1E7BD69731EE}"/>
              </a:ext>
            </a:extLst>
          </p:cNvPr>
          <p:cNvSpPr/>
          <p:nvPr/>
        </p:nvSpPr>
        <p:spPr>
          <a:xfrm>
            <a:off x="413220" y="4746800"/>
            <a:ext cx="7043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14981F-E48E-41D1-AC3C-F2C9971CC9E2}"/>
              </a:ext>
            </a:extLst>
          </p:cNvPr>
          <p:cNvSpPr/>
          <p:nvPr/>
        </p:nvSpPr>
        <p:spPr>
          <a:xfrm>
            <a:off x="413220" y="5202806"/>
            <a:ext cx="7043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A1A02C-15A0-4235-8EBF-F321DC590DD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117600" y="5062854"/>
            <a:ext cx="257111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6C09E5-3DD1-4627-BBCF-95DFC48E64B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117600" y="5518860"/>
            <a:ext cx="257111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54E3BCB-CB12-462D-8B45-4221AB981C54}"/>
              </a:ext>
            </a:extLst>
          </p:cNvPr>
          <p:cNvSpPr/>
          <p:nvPr/>
        </p:nvSpPr>
        <p:spPr>
          <a:xfrm>
            <a:off x="1645760" y="182843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6C1FFE9-3728-439F-A43A-2A0B4F6CD085}"/>
              </a:ext>
            </a:extLst>
          </p:cNvPr>
          <p:cNvSpPr/>
          <p:nvPr/>
        </p:nvSpPr>
        <p:spPr>
          <a:xfrm>
            <a:off x="1645760" y="229155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9580BE-EE43-4F34-9FA2-E85EB35333E8}"/>
              </a:ext>
            </a:extLst>
          </p:cNvPr>
          <p:cNvSpPr/>
          <p:nvPr/>
        </p:nvSpPr>
        <p:spPr>
          <a:xfrm>
            <a:off x="1645760" y="2861510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A05E042-BB85-46E1-B695-4072D3F59362}"/>
              </a:ext>
            </a:extLst>
          </p:cNvPr>
          <p:cNvSpPr/>
          <p:nvPr/>
        </p:nvSpPr>
        <p:spPr>
          <a:xfrm>
            <a:off x="1645760" y="3324628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EFA9D67-5D90-4A57-B028-986E8047EF30}"/>
              </a:ext>
            </a:extLst>
          </p:cNvPr>
          <p:cNvSpPr/>
          <p:nvPr/>
        </p:nvSpPr>
        <p:spPr>
          <a:xfrm>
            <a:off x="3839524" y="182843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C365AA-EA68-4F0A-8E30-572A8F38A58D}"/>
              </a:ext>
            </a:extLst>
          </p:cNvPr>
          <p:cNvSpPr/>
          <p:nvPr/>
        </p:nvSpPr>
        <p:spPr>
          <a:xfrm>
            <a:off x="3839524" y="229155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75356EC-BADC-4612-A734-501920D00D82}"/>
              </a:ext>
            </a:extLst>
          </p:cNvPr>
          <p:cNvSpPr/>
          <p:nvPr/>
        </p:nvSpPr>
        <p:spPr>
          <a:xfrm>
            <a:off x="5696142" y="1830344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54E33D1-F7C5-45FA-822A-CF5486E02518}"/>
              </a:ext>
            </a:extLst>
          </p:cNvPr>
          <p:cNvSpPr/>
          <p:nvPr/>
        </p:nvSpPr>
        <p:spPr>
          <a:xfrm>
            <a:off x="5696142" y="2293462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C6D64-4B05-429F-94C3-E8D179279D0F}"/>
              </a:ext>
            </a:extLst>
          </p:cNvPr>
          <p:cNvSpPr/>
          <p:nvPr/>
        </p:nvSpPr>
        <p:spPr>
          <a:xfrm>
            <a:off x="7787552" y="1828432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BC5CDA0-EAEC-4E43-9E6A-00A6E6A6F0F1}"/>
              </a:ext>
            </a:extLst>
          </p:cNvPr>
          <p:cNvSpPr/>
          <p:nvPr/>
        </p:nvSpPr>
        <p:spPr>
          <a:xfrm>
            <a:off x="7787552" y="2291550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B62FEB-137D-4A15-8519-E16F26FCB209}"/>
              </a:ext>
            </a:extLst>
          </p:cNvPr>
          <p:cNvSpPr/>
          <p:nvPr/>
        </p:nvSpPr>
        <p:spPr>
          <a:xfrm>
            <a:off x="11613431" y="1821319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02A7442-3FC1-4D9A-B1F8-90F76E693C02}"/>
              </a:ext>
            </a:extLst>
          </p:cNvPr>
          <p:cNvSpPr/>
          <p:nvPr/>
        </p:nvSpPr>
        <p:spPr>
          <a:xfrm>
            <a:off x="11613431" y="2277324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DC82BF-F37A-4E99-B187-8153674DF225}"/>
              </a:ext>
            </a:extLst>
          </p:cNvPr>
          <p:cNvSpPr/>
          <p:nvPr/>
        </p:nvSpPr>
        <p:spPr>
          <a:xfrm>
            <a:off x="1645760" y="4974077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573BDB-79EA-4117-90A8-1A2A0A695920}"/>
              </a:ext>
            </a:extLst>
          </p:cNvPr>
          <p:cNvSpPr/>
          <p:nvPr/>
        </p:nvSpPr>
        <p:spPr>
          <a:xfrm>
            <a:off x="1645760" y="5437195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47F1F0-F41D-471E-8DBC-6D65473F4577}"/>
              </a:ext>
            </a:extLst>
          </p:cNvPr>
          <p:cNvSpPr/>
          <p:nvPr/>
        </p:nvSpPr>
        <p:spPr>
          <a:xfrm>
            <a:off x="10412100" y="2588477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21C95B-3F9E-476C-B0A8-AA25AC206653}"/>
              </a:ext>
            </a:extLst>
          </p:cNvPr>
          <p:cNvCxnSpPr>
            <a:cxnSpLocks/>
          </p:cNvCxnSpPr>
          <p:nvPr/>
        </p:nvCxnSpPr>
        <p:spPr>
          <a:xfrm>
            <a:off x="10895284" y="2911642"/>
            <a:ext cx="363266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E199FC9B-8857-4D1E-89C7-AAA6AD492700}"/>
              </a:ext>
            </a:extLst>
          </p:cNvPr>
          <p:cNvSpPr/>
          <p:nvPr/>
        </p:nvSpPr>
        <p:spPr>
          <a:xfrm>
            <a:off x="5496117" y="4974077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8B443F5-3109-4E46-AAA3-AA7D3239C116}"/>
              </a:ext>
            </a:extLst>
          </p:cNvPr>
          <p:cNvSpPr/>
          <p:nvPr/>
        </p:nvSpPr>
        <p:spPr>
          <a:xfrm>
            <a:off x="5496117" y="5437195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0BD275F-CE10-473C-82AB-351EA14D001D}"/>
              </a:ext>
            </a:extLst>
          </p:cNvPr>
          <p:cNvSpPr/>
          <p:nvPr/>
        </p:nvSpPr>
        <p:spPr>
          <a:xfrm>
            <a:off x="4463602" y="4746800"/>
            <a:ext cx="7043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2E2179-F1E0-452D-B648-CE5905C44B48}"/>
              </a:ext>
            </a:extLst>
          </p:cNvPr>
          <p:cNvSpPr/>
          <p:nvPr/>
        </p:nvSpPr>
        <p:spPr>
          <a:xfrm>
            <a:off x="4463602" y="5202806"/>
            <a:ext cx="7043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15235F5-7B33-46ED-B0D5-F9DCC60DE6FF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5167982" y="5062854"/>
            <a:ext cx="257111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E76C80B-D202-44A5-9FFB-9CEDA08B5C84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5167982" y="5518860"/>
            <a:ext cx="257111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75A76E5-D7AD-4D37-998E-4C85C6138C5F}"/>
              </a:ext>
            </a:extLst>
          </p:cNvPr>
          <p:cNvSpPr/>
          <p:nvPr/>
        </p:nvSpPr>
        <p:spPr>
          <a:xfrm>
            <a:off x="5696142" y="4974077"/>
            <a:ext cx="159798" cy="17755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D6CFB5-207D-4B02-A7F6-A9D58FF29915}"/>
              </a:ext>
            </a:extLst>
          </p:cNvPr>
          <p:cNvSpPr/>
          <p:nvPr/>
        </p:nvSpPr>
        <p:spPr>
          <a:xfrm>
            <a:off x="5696142" y="5437195"/>
            <a:ext cx="159798" cy="1775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8C23E4D-39D5-424A-BE68-CF09CFE1B4E9}"/>
              </a:ext>
            </a:extLst>
          </p:cNvPr>
          <p:cNvSpPr/>
          <p:nvPr/>
        </p:nvSpPr>
        <p:spPr>
          <a:xfrm>
            <a:off x="8354066" y="470718"/>
            <a:ext cx="15083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EBE75D-8B31-4AA5-BE1A-35A26C90AB31}"/>
              </a:ext>
            </a:extLst>
          </p:cNvPr>
          <p:cNvSpPr/>
          <p:nvPr/>
        </p:nvSpPr>
        <p:spPr>
          <a:xfrm>
            <a:off x="8822751" y="1132377"/>
            <a:ext cx="5709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90C596C-1A49-4110-A1C3-4433913127F0}"/>
              </a:ext>
            </a:extLst>
          </p:cNvPr>
          <p:cNvSpPr/>
          <p:nvPr/>
        </p:nvSpPr>
        <p:spPr>
          <a:xfrm>
            <a:off x="8295073" y="1601155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B3B92EF-D2B6-4ACE-9EEA-8D4F8A91480F}"/>
              </a:ext>
            </a:extLst>
          </p:cNvPr>
          <p:cNvSpPr/>
          <p:nvPr/>
        </p:nvSpPr>
        <p:spPr>
          <a:xfrm>
            <a:off x="8295073" y="2057161"/>
            <a:ext cx="585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CD28AD-7CFA-4217-AB7A-C372AE3DF415}"/>
              </a:ext>
            </a:extLst>
          </p:cNvPr>
          <p:cNvSpPr/>
          <p:nvPr/>
        </p:nvSpPr>
        <p:spPr>
          <a:xfrm>
            <a:off x="8300370" y="2533050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2F6A7B-C32E-45AD-A176-755036C9DE70}"/>
              </a:ext>
            </a:extLst>
          </p:cNvPr>
          <p:cNvSpPr/>
          <p:nvPr/>
        </p:nvSpPr>
        <p:spPr>
          <a:xfrm>
            <a:off x="8300370" y="2989056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23F7A17-B376-42C8-BEF3-4CD3110F860A}"/>
              </a:ext>
            </a:extLst>
          </p:cNvPr>
          <p:cNvSpPr/>
          <p:nvPr/>
        </p:nvSpPr>
        <p:spPr>
          <a:xfrm>
            <a:off x="8295073" y="3495435"/>
            <a:ext cx="8016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DX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B724F8-AAFE-47B1-A42D-9CF54635DB17}"/>
              </a:ext>
            </a:extLst>
          </p:cNvPr>
          <p:cNvSpPr/>
          <p:nvPr/>
        </p:nvSpPr>
        <p:spPr>
          <a:xfrm>
            <a:off x="8295073" y="3951441"/>
            <a:ext cx="7279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D3A4A17-984D-4928-927F-B24C62BD37F4}"/>
              </a:ext>
            </a:extLst>
          </p:cNvPr>
          <p:cNvSpPr/>
          <p:nvPr/>
        </p:nvSpPr>
        <p:spPr>
          <a:xfrm>
            <a:off x="9395005" y="2256904"/>
            <a:ext cx="7043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 vs R2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653EF987-73B2-4021-9F6F-EDB0F00FC3D1}"/>
              </a:ext>
            </a:extLst>
          </p:cNvPr>
          <p:cNvSpPr/>
          <p:nvPr/>
        </p:nvSpPr>
        <p:spPr>
          <a:xfrm>
            <a:off x="8880490" y="1821319"/>
            <a:ext cx="416590" cy="2617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8AB0D2-B85B-403A-A0C6-192D16571758}"/>
              </a:ext>
            </a:extLst>
          </p:cNvPr>
          <p:cNvCxnSpPr>
            <a:cxnSpLocks/>
          </p:cNvCxnSpPr>
          <p:nvPr/>
        </p:nvCxnSpPr>
        <p:spPr>
          <a:xfrm>
            <a:off x="275656" y="4642594"/>
            <a:ext cx="117134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C276DCA-AFAB-43EA-9A67-92348EC109C2}"/>
              </a:ext>
            </a:extLst>
          </p:cNvPr>
          <p:cNvSpPr/>
          <p:nvPr/>
        </p:nvSpPr>
        <p:spPr>
          <a:xfrm>
            <a:off x="7410792" y="6060847"/>
            <a:ext cx="14696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746917-DD22-4158-97A6-B25C98F45093}"/>
              </a:ext>
            </a:extLst>
          </p:cNvPr>
          <p:cNvCxnSpPr>
            <a:cxnSpLocks/>
          </p:cNvCxnSpPr>
          <p:nvPr/>
        </p:nvCxnSpPr>
        <p:spPr>
          <a:xfrm>
            <a:off x="281209" y="5925593"/>
            <a:ext cx="117134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F9C8D23-6F53-4319-86EC-32169078C5DE}"/>
              </a:ext>
            </a:extLst>
          </p:cNvPr>
          <p:cNvSpPr/>
          <p:nvPr/>
        </p:nvSpPr>
        <p:spPr>
          <a:xfrm>
            <a:off x="9506967" y="6035367"/>
            <a:ext cx="14696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70AD8A-9463-4988-850A-434ED52917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89625" y="5907210"/>
            <a:ext cx="447098" cy="7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75ECE4-183A-44BB-A03F-7589636521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03499" y="5916117"/>
            <a:ext cx="447098" cy="7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E056528-64FF-49EA-9FC1-1C970C60F94B}"/>
              </a:ext>
            </a:extLst>
          </p:cNvPr>
          <p:cNvSpPr/>
          <p:nvPr/>
        </p:nvSpPr>
        <p:spPr>
          <a:xfrm>
            <a:off x="379307" y="19415"/>
            <a:ext cx="13671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days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[4xPav/4xInst]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18C9CF4-2E40-4707-9F39-AAB9873E9025}"/>
              </a:ext>
            </a:extLst>
          </p:cNvPr>
          <p:cNvSpPr/>
          <p:nvPr/>
        </p:nvSpPr>
        <p:spPr>
          <a:xfrm>
            <a:off x="2767401" y="19415"/>
            <a:ext cx="7079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days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1347942-2EC7-4A26-8989-8FC8761E184E}"/>
              </a:ext>
            </a:extLst>
          </p:cNvPr>
          <p:cNvSpPr/>
          <p:nvPr/>
        </p:nvSpPr>
        <p:spPr>
          <a:xfrm>
            <a:off x="4663629" y="19415"/>
            <a:ext cx="13671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days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[2xPav/1xInst]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A047C1C-DE12-410C-8621-45BA67E37328}"/>
              </a:ext>
            </a:extLst>
          </p:cNvPr>
          <p:cNvSpPr/>
          <p:nvPr/>
        </p:nvSpPr>
        <p:spPr>
          <a:xfrm>
            <a:off x="7019966" y="19415"/>
            <a:ext cx="6297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D03884-44D7-4304-B905-55F58F582AC4}"/>
              </a:ext>
            </a:extLst>
          </p:cNvPr>
          <p:cNvSpPr/>
          <p:nvPr/>
        </p:nvSpPr>
        <p:spPr>
          <a:xfrm>
            <a:off x="8793385" y="19415"/>
            <a:ext cx="6297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29074B-9983-4E00-81A4-B3026564F46B}"/>
              </a:ext>
            </a:extLst>
          </p:cNvPr>
          <p:cNvSpPr/>
          <p:nvPr/>
        </p:nvSpPr>
        <p:spPr>
          <a:xfrm>
            <a:off x="10681501" y="19415"/>
            <a:ext cx="8746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4-6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days</a:t>
            </a:r>
          </a:p>
        </p:txBody>
      </p:sp>
    </p:spTree>
    <p:extLst>
      <p:ext uri="{BB962C8B-B14F-4D97-AF65-F5344CB8AC3E}">
        <p14:creationId xmlns:p14="http://schemas.microsoft.com/office/powerpoint/2010/main" val="121340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113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Panayi, Marios (NIH/NIDA) [F]</dc:creator>
  <cp:lastModifiedBy>Marios Panayi</cp:lastModifiedBy>
  <cp:revision>9</cp:revision>
  <dcterms:created xsi:type="dcterms:W3CDTF">2021-01-07T18:51:03Z</dcterms:created>
  <dcterms:modified xsi:type="dcterms:W3CDTF">2021-02-10T17:12:51Z</dcterms:modified>
</cp:coreProperties>
</file>