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21A7-BAB8-4E86-95E8-8A38BD5E3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687EE-9FC2-47AA-AEC7-01387416A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0AA5E-7E7D-48DA-9BFB-A031D80C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F938E-D6CB-4C99-876F-E98F7CF0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38E7-EE99-4DFB-B6A6-4006F949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1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651A-361E-4CC9-8655-3EE8340D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6CC2D-1C2A-4D3C-9EA6-A7BC58D6F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948A6-5D32-47F0-8510-640631FF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634AB-0A89-4015-B130-CCC30333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41329-745F-47A3-B99E-241B6181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9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D44AC-5ADA-46C3-83EE-CBC08EEC0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E7BA1-ADCB-4DA0-813B-8923506C2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14-D7EC-4B72-A1CF-A2B7EF68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F2F0E-1118-4929-9971-AA5EA854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88931-12D6-4AEE-89FA-36735B30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C1C0-0216-4957-A258-FE87CAE0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5A42-65B5-4AD1-A49C-1FAB42CB9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BF29B-E2C3-41CD-9E0D-EA960AC5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4B6E6-C364-403E-9ADF-B9B8CB6D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6D35-CFDD-496E-9682-11D6F73D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7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72AD-AB93-4BA0-AA1B-4FB38946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26339-2D65-4004-B323-8BBA557B7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2086B-F776-4556-8FEC-FBAFA32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A603B-BCEC-46B4-AF98-E828E04C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5B505-DF54-437B-A5BA-A2DAFD0F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3B96-12DC-408A-A005-817FAEC4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5199-E7BE-4852-9B89-399E48FF6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B5D78-1CE2-4FB4-B7F6-463BBF68D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59E93-5A9D-4551-845B-D1E7B437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F03E5-14E4-4828-818B-A7037DF2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FA6BC-A8A1-4331-9FE7-02A3E14D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0DE4-B554-45EE-9BDC-22E34EDC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55C6-2709-4042-B384-724C67DE6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932CF-2CB6-4806-817F-9936A0B1A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C56DE-0ECB-44DB-8161-D9AF146BE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229BA-28B3-4B96-869D-CC7F68AC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8F827-B190-4011-B101-F0760B56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702C5-2315-46A5-812D-FAA37521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0E717-9B12-4888-969E-EBE36B8B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5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F94E-66B8-434F-86E0-60CA4F8A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2D1AF-A8CC-40C3-A118-C40F97C0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790C3-03B2-4F02-B9FC-D777CBEC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CDE29-F4F6-426B-9041-D496C12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7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B3802-8076-4EC1-8147-7B0EF293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79B9C-77A4-4A04-93BB-1D15B980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7C596-23C3-415D-9E6E-BC257661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ECC1-1568-47B2-B9FD-2C83FFBF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EB65-6306-4CD0-8C97-570AF9E40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31946-943C-42A4-97F3-D97967132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42BED-6038-479C-B57E-6D9B35A2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59AB7-C2AA-4175-8C7F-D4E9CF61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82202-5D08-4E77-B7AE-A5D93C35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9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59C6-9404-45BB-A5D8-578D4846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AD230-A743-4D85-848F-F330ED030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D59DC-718A-480E-BB5C-5D9EF4B9E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AD8D8-F2BB-4CB7-B095-B818D89A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BCEF-3FA7-4780-85D5-3E3D154AA89D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7F5B-48FB-4178-AFBB-D92D1396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834EE-9348-404D-859B-B6285D08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4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2769F-549C-40B8-9C81-18C2B374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8409C-9BA3-410D-8680-E7C725C3A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7E7B-E728-4476-BD34-A8BDAB9FA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BCEF-3FA7-4780-85D5-3E3D154AA89D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F426-0F18-48CD-9826-F023F4E28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98087-BD09-4D46-9012-FF1999A96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3167-2E57-4CA2-B844-5DEA7DB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1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blur&#10;&#10;Description automatically generated">
            <a:extLst>
              <a:ext uri="{FF2B5EF4-FFF2-40B4-BE49-F238E27FC236}">
                <a16:creationId xmlns:a16="http://schemas.microsoft.com/office/drawing/2014/main" id="{49D43D3F-E3B0-4208-9F12-9015DD97D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21" y="1167188"/>
            <a:ext cx="10961558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9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89BDFC5-109F-4F32-8A48-2ADFD2D4D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15" y="549015"/>
            <a:ext cx="5759970" cy="575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4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diagram, schematic&#10;&#10;Description automatically generated">
            <a:extLst>
              <a:ext uri="{FF2B5EF4-FFF2-40B4-BE49-F238E27FC236}">
                <a16:creationId xmlns:a16="http://schemas.microsoft.com/office/drawing/2014/main" id="{6601ED2A-34B6-4C2A-8C7C-E054868AC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798" y="117629"/>
            <a:ext cx="6479299" cy="64792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B328BC41-805D-4C0A-AC00-546AC9C52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2" y="-15536"/>
            <a:ext cx="3239269" cy="647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4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61C37D9-FC7F-465A-BC95-B2B952A3A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350" y="189350"/>
            <a:ext cx="6479299" cy="647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7C98-05C9-47C4-B767-A88DB743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Conditioned Reinforcement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C6D74-66BA-4310-87BF-5201807F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1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3E83C7-75C0-456C-B7B4-0BA0DBE84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152" y="741520"/>
            <a:ext cx="3599695" cy="575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A8D3E58-2B42-4D39-82B1-69C34BBD5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15" y="549015"/>
            <a:ext cx="5759970" cy="57599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FF99339-8FCD-4881-9C86-A6B327B3524C}"/>
              </a:ext>
            </a:extLst>
          </p:cNvPr>
          <p:cNvSpPr/>
          <p:nvPr/>
        </p:nvSpPr>
        <p:spPr>
          <a:xfrm rot="18965594">
            <a:off x="-547229" y="1103024"/>
            <a:ext cx="467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Exclusions….</a:t>
            </a:r>
          </a:p>
        </p:txBody>
      </p:sp>
    </p:spTree>
    <p:extLst>
      <p:ext uri="{BB962C8B-B14F-4D97-AF65-F5344CB8AC3E}">
        <p14:creationId xmlns:p14="http://schemas.microsoft.com/office/powerpoint/2010/main" val="78096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6ED0D7-1DC9-4127-880D-24B260953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34" y="549015"/>
            <a:ext cx="5759970" cy="575997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F122A0F0-F796-4147-B7F9-A77B49EB5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51" y="549015"/>
            <a:ext cx="4319787" cy="575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8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237F7E6E-AC05-46F8-AF17-D4238CEA1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418" y="942291"/>
            <a:ext cx="2574900" cy="4828193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71473687-FCB2-4372-8A27-9911A9078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292"/>
            <a:ext cx="9013172" cy="482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0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Conditioned Reinforcement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Panayi, Marios (NIH/NIDA) [F]</dc:creator>
  <cp:lastModifiedBy>Marios Panayi</cp:lastModifiedBy>
  <cp:revision>5</cp:revision>
  <dcterms:created xsi:type="dcterms:W3CDTF">2021-01-14T13:51:03Z</dcterms:created>
  <dcterms:modified xsi:type="dcterms:W3CDTF">2021-01-15T15:19:40Z</dcterms:modified>
</cp:coreProperties>
</file>