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6147-5FB6-4705-86DC-38FC73561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B7D6-7286-4354-9FC6-EA395BEE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917F-3105-4C7D-9E18-88C75BA0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1394-C191-4726-8EC0-295AA680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75CA-7622-4918-B475-22529E75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776-4378-4B19-A287-0309692E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72B48-B2F7-4EF4-BCEF-C1C62C96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841F-6218-4F05-9BB7-83D6AB2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0B3F-2F29-4874-80F9-8A86865A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7E0F-8ABA-4647-8D79-180F5AC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F9937-DDFB-4C3F-9FF3-682CAEAF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1844C-EFC7-489E-9319-917E094D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7A93-6332-4506-A3A1-0F35E0F4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5F68-0CAE-458C-B423-35260F47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7410-58B3-4ED0-BDD8-BD6A304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2377-40D4-4CF4-A741-755070D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CDD0-41FC-4623-88D1-3A19D1B1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92F3-0B00-4D3D-8F96-3D43F913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C37F-47E1-42E1-9218-F313ED2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FFCA-DD2B-47CD-B638-34D61DC9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DDDB-69F3-447C-9552-DDD7B693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FCFC-AF3D-4D38-BA87-CCCE204C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1A52-DA87-441D-B816-8CB6E54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7EB7-33BF-4106-AA3C-C3A7875B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D034-900C-4F9F-B519-0E6947CD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70F3-BA99-4E48-A6F6-CDFC224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100E-6E3F-499E-8754-0DAE1993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D4E1E-E33A-4CA9-8F47-B191EE93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3C15-C9AB-4330-AB58-7F24D3B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B73C-0CCA-4235-9C27-C4FB5975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FF6FE-E565-475F-BEBD-A6C596C9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925C-7E3E-4A85-871E-B2D0B5FC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1046-216D-47FC-901E-8A2E19D0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AFACA-F016-4964-9197-D7EB78CD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585EA-F295-466A-9BD8-55BDE4455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1A71-B531-4182-9BE4-C3D3AF467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F6E5E-FD01-43E7-9E76-4E98A291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636E2-4598-4806-BA3C-AB8B77C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58B57-A482-491F-B1C6-9853A43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12B3-2C75-46B8-B756-FBA529D3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BD44C-A134-4C37-BB01-830B9D3C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C4C0B-A3A0-4968-9767-E49F1EAB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2387E-124A-405B-90B0-08B33968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20ECB-C67A-4599-8136-F8D3FBAB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944DE-6260-402D-BA38-D5743E9B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6503-8002-42F5-BCCE-FAB8C0D7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CE25-F2C9-48CC-BC49-DAB7513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7C11-46EE-4F1C-9CED-CC11BDF11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A1746-EDF6-4136-B97B-DF162B42C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0D47-F7A9-4A94-B07D-AD9A32A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0ADF-F791-4769-B3B0-E954C7E8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BCAD-7F4A-4A0B-8918-1E9ACD43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6E0B-CDB8-4A8D-AA99-8367E5FD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4A87C-CA27-4E29-91F5-6BA25C80E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48EB-A605-4514-B4D0-CE837356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485C-47DA-44FE-943F-71C7723D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4B8D-B5DD-4175-B199-1C083C8B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795F6-BDA7-4C11-A756-86F30BC8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1AC89-983C-49F3-99F0-1FAA39A5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B0FD-484D-4AA9-A99F-DB1A17F3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73EC-AA36-4AE2-9E25-63BAECD54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2481-4EA5-4701-AAE8-94FECFD22508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7905-7CB4-40B2-929A-B22F3DAEF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A445-D509-4378-A812-D2AE8CCA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E67F-38FF-49D7-8778-A94C7D58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719C2-6E2A-4E97-B109-BE2208FD0BC4}"/>
              </a:ext>
            </a:extLst>
          </p:cNvPr>
          <p:cNvSpPr/>
          <p:nvPr/>
        </p:nvSpPr>
        <p:spPr>
          <a:xfrm>
            <a:off x="2676525" y="1557337"/>
            <a:ext cx="1085850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5B89A-554D-4184-A0E3-5B364874A385}"/>
              </a:ext>
            </a:extLst>
          </p:cNvPr>
          <p:cNvSpPr/>
          <p:nvPr/>
        </p:nvSpPr>
        <p:spPr>
          <a:xfrm>
            <a:off x="2676525" y="3181349"/>
            <a:ext cx="1085850" cy="971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2C1281-FDAD-43BD-BABF-5F0BC48CE161}"/>
              </a:ext>
            </a:extLst>
          </p:cNvPr>
          <p:cNvSpPr/>
          <p:nvPr/>
        </p:nvSpPr>
        <p:spPr>
          <a:xfrm>
            <a:off x="4410075" y="1247774"/>
            <a:ext cx="657225" cy="6572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29638-2A20-43CC-9506-14F682F6AE34}"/>
              </a:ext>
            </a:extLst>
          </p:cNvPr>
          <p:cNvSpPr/>
          <p:nvPr/>
        </p:nvSpPr>
        <p:spPr>
          <a:xfrm>
            <a:off x="4410074" y="2043112"/>
            <a:ext cx="657225" cy="6572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2DFA0F-BE70-41C2-8DD0-39E4F720929A}"/>
              </a:ext>
            </a:extLst>
          </p:cNvPr>
          <p:cNvSpPr/>
          <p:nvPr/>
        </p:nvSpPr>
        <p:spPr>
          <a:xfrm>
            <a:off x="4410073" y="3009899"/>
            <a:ext cx="657225" cy="6572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FF80EA-DB62-4CF3-9C62-336E465555E5}"/>
              </a:ext>
            </a:extLst>
          </p:cNvPr>
          <p:cNvSpPr/>
          <p:nvPr/>
        </p:nvSpPr>
        <p:spPr>
          <a:xfrm>
            <a:off x="4410072" y="3805237"/>
            <a:ext cx="657225" cy="6572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54AC5D-62FB-4B17-B6E0-62F822EE690F}"/>
              </a:ext>
            </a:extLst>
          </p:cNvPr>
          <p:cNvSpPr/>
          <p:nvPr/>
        </p:nvSpPr>
        <p:spPr>
          <a:xfrm>
            <a:off x="6705600" y="1271589"/>
            <a:ext cx="1085850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D171-C60C-4E57-AEE9-FC645DB09C2B}"/>
              </a:ext>
            </a:extLst>
          </p:cNvPr>
          <p:cNvSpPr/>
          <p:nvPr/>
        </p:nvSpPr>
        <p:spPr>
          <a:xfrm>
            <a:off x="6705600" y="2895601"/>
            <a:ext cx="1085850" cy="971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9D79DC-6D86-4426-9A86-1A732E31A753}"/>
              </a:ext>
            </a:extLst>
          </p:cNvPr>
          <p:cNvSpPr/>
          <p:nvPr/>
        </p:nvSpPr>
        <p:spPr>
          <a:xfrm>
            <a:off x="8143877" y="1428751"/>
            <a:ext cx="657225" cy="6572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E586AF-41A1-49C9-BA2E-E3DD8C75C753}"/>
              </a:ext>
            </a:extLst>
          </p:cNvPr>
          <p:cNvSpPr/>
          <p:nvPr/>
        </p:nvSpPr>
        <p:spPr>
          <a:xfrm>
            <a:off x="8143876" y="3100387"/>
            <a:ext cx="657225" cy="6572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2246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Panayi</dc:creator>
  <cp:lastModifiedBy>Marios Panayi</cp:lastModifiedBy>
  <cp:revision>1</cp:revision>
  <dcterms:created xsi:type="dcterms:W3CDTF">2021-03-05T20:16:14Z</dcterms:created>
  <dcterms:modified xsi:type="dcterms:W3CDTF">2021-03-05T20:22:00Z</dcterms:modified>
</cp:coreProperties>
</file>