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1DC9-9EFF-4DC6-81C4-37D10C026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A603D-0834-4EBE-8516-8A126BB38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7599-9900-4A28-980C-BD28A895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5D34-EF85-478D-B652-A1935AB0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2DEF-7491-4E55-AAD7-FE727478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5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07FB-8271-4223-8C16-684CA5EC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B2D25-104B-49E2-89D2-399B3FFF5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53B8-3181-4373-8D9E-DC87162C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B4E1-5F15-4421-A58E-65105C26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1554-AEFF-4BC1-A92D-EC439C9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6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F6E55-9710-4610-9C08-24D240050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20906-5149-40D3-8A71-A01983E1D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DD20D-AF47-4CB3-93E7-86D7E728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B850-4FD0-439A-9C15-CEE12147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BF82-02FF-4828-8C55-FEFACA20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9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CD0A-DCBC-4085-AFF6-B1F6B6B0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E7B1-D178-4A36-9BF4-171931DE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11E0-35B6-46BE-B819-4E984039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D89B-CDB5-4E6D-A049-208B3A86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5A6E-5994-41ED-A1E3-BB8B40C7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BC78-3FF4-4C49-8853-8D3E55DC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5B04-10A4-4CC0-B252-497CCE23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8C6E-8917-4BD0-856C-499A08D9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A719B-3509-4A6F-A9DE-661758E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E843-807B-440A-9137-74A7C34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5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D08E-0942-4508-9763-D970A968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E045-2CCD-4350-9440-160207BE8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12189-7A84-4855-A1AF-1163DB3CF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4ACB3-8C8F-4252-AC3E-834B87D7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1CF56-2B45-434D-BE56-CABC6B49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3B8AF-6862-4222-8966-5490184C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C897-D24F-4798-A90B-9BB0BFF6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3E8F-EA32-4511-942F-BCBCC237A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8893F-4759-482E-86BB-D2D45C21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EEDDE-BCA5-47F2-9334-945690CB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B974F-2484-46CA-A426-B1693655C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AC49E-95D2-4DE2-A54D-6AF3B9C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34919-F43C-45E1-8095-0CA089E5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AADBA-FD37-470A-9223-CE8C0A09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3A58-59B0-4727-ABEE-D1A2C8E3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F519B-5BAA-4A25-92C8-4156761D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0A86F-F3B0-4890-98A5-23B57CF9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CA133-112A-4AC1-B8B7-BF81A54E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6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BD30A-8437-4F4E-9099-6B3B9515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3C845-9344-48AE-AC8B-B648C83A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7F5A9-0D77-4CEF-B551-C5FCCFCA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E947-7A91-4D93-9A8A-0CDAE7EA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0FCA1-7EB2-4D54-B135-394D8930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9319-4714-4CF6-B4A1-F65A76069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5A442-3BF2-41D5-8B3C-BA22A699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AD6AC-EBF9-4E1E-9C7B-D7C9EDF0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5D9B1-1AC0-45D3-88E9-F279506E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4742-266F-4BF2-81B8-6D1BAF75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416C1-040E-4361-BCB6-162AF6163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8FAE-47E3-4254-89F4-D4347E925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733D-1338-41B8-9AFB-60B0FFAD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4A34A-F350-4217-9C8F-CEB71C0F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B529E-7293-49CB-8B67-0428B112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5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64477-030C-49D9-9E67-A93AB869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D5E9-D539-4C4D-B9BF-279C9C0E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B92C-BBBC-476F-9C43-46524B60D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7AF6-ED82-48F0-8CDF-57A683F4E362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8A989-EB3C-4B2E-8972-CB92E03D6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B19ED-5722-43E8-B8D7-BD3E1053B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9A339-E35D-48CC-874C-AA9BD6552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159D5984-D33D-4C32-92D0-92EB6D971121}"/>
              </a:ext>
            </a:extLst>
          </p:cNvPr>
          <p:cNvGrpSpPr/>
          <p:nvPr/>
        </p:nvGrpSpPr>
        <p:grpSpPr>
          <a:xfrm>
            <a:off x="720555" y="190747"/>
            <a:ext cx="10500742" cy="4121275"/>
            <a:chOff x="720555" y="190747"/>
            <a:chExt cx="10500742" cy="41212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07DA03A-7297-4AD1-AC60-F3EEF7856FDF}"/>
                </a:ext>
              </a:extLst>
            </p:cNvPr>
            <p:cNvSpPr/>
            <p:nvPr/>
          </p:nvSpPr>
          <p:spPr>
            <a:xfrm>
              <a:off x="2029935" y="1542682"/>
              <a:ext cx="159798" cy="177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71EDEF-72BC-40A5-A8AD-720D7E072C0E}"/>
                </a:ext>
              </a:extLst>
            </p:cNvPr>
            <p:cNvSpPr/>
            <p:nvPr/>
          </p:nvSpPr>
          <p:spPr>
            <a:xfrm>
              <a:off x="2029935" y="2005800"/>
              <a:ext cx="159798" cy="1775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E1798-0497-452C-A9B6-F2C61DFA2F16}"/>
                </a:ext>
              </a:extLst>
            </p:cNvPr>
            <p:cNvSpPr/>
            <p:nvPr/>
          </p:nvSpPr>
          <p:spPr>
            <a:xfrm>
              <a:off x="997420" y="1315405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93BD96-6F3B-4D99-8441-28B4F8EA1186}"/>
                </a:ext>
              </a:extLst>
            </p:cNvPr>
            <p:cNvSpPr/>
            <p:nvPr/>
          </p:nvSpPr>
          <p:spPr>
            <a:xfrm>
              <a:off x="997420" y="1771411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D5CA2B-2726-4558-99CC-ADC99EFE5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13" y="1631459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D312F21-15D9-488F-A860-96A3FE89E0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13" y="2087464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DFB9069-45CB-4BB7-A30F-D2B8D739B3C7}"/>
                </a:ext>
              </a:extLst>
            </p:cNvPr>
            <p:cNvSpPr/>
            <p:nvPr/>
          </p:nvSpPr>
          <p:spPr>
            <a:xfrm>
              <a:off x="2029935" y="2575760"/>
              <a:ext cx="159798" cy="177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E7A4E9-982F-44A0-9BBF-562BBF3595CB}"/>
                </a:ext>
              </a:extLst>
            </p:cNvPr>
            <p:cNvSpPr/>
            <p:nvPr/>
          </p:nvSpPr>
          <p:spPr>
            <a:xfrm>
              <a:off x="2029935" y="3038878"/>
              <a:ext cx="159798" cy="1775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66B127-B377-4538-A093-ABD7AF5939D6}"/>
                </a:ext>
              </a:extLst>
            </p:cNvPr>
            <p:cNvSpPr/>
            <p:nvPr/>
          </p:nvSpPr>
          <p:spPr>
            <a:xfrm>
              <a:off x="997420" y="2348483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EA06C9-E5C0-47A6-9C83-F746258DC2A9}"/>
                </a:ext>
              </a:extLst>
            </p:cNvPr>
            <p:cNvSpPr/>
            <p:nvPr/>
          </p:nvSpPr>
          <p:spPr>
            <a:xfrm>
              <a:off x="997420" y="2804489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F709A2D-98A5-49EE-876C-957A15007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13" y="2664537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B3B897-6BAF-4305-9018-92C3276B8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813" y="3120542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5899E4-ACC4-4DD7-A051-04E5BC267078}"/>
                </a:ext>
              </a:extLst>
            </p:cNvPr>
            <p:cNvSpPr/>
            <p:nvPr/>
          </p:nvSpPr>
          <p:spPr>
            <a:xfrm>
              <a:off x="4439599" y="1542682"/>
              <a:ext cx="159798" cy="177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39A824B-3F95-4BDD-92B3-A8530C37CBFA}"/>
                </a:ext>
              </a:extLst>
            </p:cNvPr>
            <p:cNvSpPr/>
            <p:nvPr/>
          </p:nvSpPr>
          <p:spPr>
            <a:xfrm>
              <a:off x="4439599" y="2005800"/>
              <a:ext cx="159798" cy="1775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F1B2D7-ED2A-485A-BF80-B1580A9BF583}"/>
                </a:ext>
              </a:extLst>
            </p:cNvPr>
            <p:cNvSpPr/>
            <p:nvPr/>
          </p:nvSpPr>
          <p:spPr>
            <a:xfrm>
              <a:off x="3407084" y="1315405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7238099-3CCF-4706-919C-332081F92AEB}"/>
                </a:ext>
              </a:extLst>
            </p:cNvPr>
            <p:cNvSpPr/>
            <p:nvPr/>
          </p:nvSpPr>
          <p:spPr>
            <a:xfrm>
              <a:off x="3407084" y="1771411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634CC2F-2E97-4CE7-90B9-FC15F145E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477" y="1631459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C431C00-D5FD-4705-8159-0A849AB6B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1477" y="2087464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14C2FC-556F-4474-A071-FF44E6D55538}"/>
                </a:ext>
              </a:extLst>
            </p:cNvPr>
            <p:cNvSpPr/>
            <p:nvPr/>
          </p:nvSpPr>
          <p:spPr>
            <a:xfrm>
              <a:off x="3407084" y="2348483"/>
              <a:ext cx="801693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793B7C-E050-46FF-A891-2815A2572933}"/>
                </a:ext>
              </a:extLst>
            </p:cNvPr>
            <p:cNvSpPr/>
            <p:nvPr/>
          </p:nvSpPr>
          <p:spPr>
            <a:xfrm>
              <a:off x="3407084" y="2804489"/>
              <a:ext cx="7279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FE6FE00-D2E5-4660-9CF9-885899B96659}"/>
                </a:ext>
              </a:extLst>
            </p:cNvPr>
            <p:cNvCxnSpPr>
              <a:cxnSpLocks/>
            </p:cNvCxnSpPr>
            <p:nvPr/>
          </p:nvCxnSpPr>
          <p:spPr>
            <a:xfrm>
              <a:off x="4072400" y="2671649"/>
              <a:ext cx="296175" cy="0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DD6651E-FC56-494B-A755-58E5855A258F}"/>
                </a:ext>
              </a:extLst>
            </p:cNvPr>
            <p:cNvCxnSpPr>
              <a:cxnSpLocks/>
            </p:cNvCxnSpPr>
            <p:nvPr/>
          </p:nvCxnSpPr>
          <p:spPr>
            <a:xfrm>
              <a:off x="4072400" y="3127654"/>
              <a:ext cx="296175" cy="0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BF147FC-2D53-4237-BC47-9D2BE443A6DC}"/>
                </a:ext>
              </a:extLst>
            </p:cNvPr>
            <p:cNvSpPr/>
            <p:nvPr/>
          </p:nvSpPr>
          <p:spPr>
            <a:xfrm>
              <a:off x="6410517" y="1544594"/>
              <a:ext cx="159798" cy="177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D254F45-E8F3-4EB1-BCE6-983771653ED5}"/>
                </a:ext>
              </a:extLst>
            </p:cNvPr>
            <p:cNvSpPr/>
            <p:nvPr/>
          </p:nvSpPr>
          <p:spPr>
            <a:xfrm>
              <a:off x="6410517" y="2007712"/>
              <a:ext cx="159798" cy="1775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719C9D-EF61-433C-9800-E7FD65967544}"/>
                </a:ext>
              </a:extLst>
            </p:cNvPr>
            <p:cNvSpPr/>
            <p:nvPr/>
          </p:nvSpPr>
          <p:spPr>
            <a:xfrm>
              <a:off x="5378002" y="1317317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479C9C-2BE8-4196-8731-8F233EE7DDF3}"/>
                </a:ext>
              </a:extLst>
            </p:cNvPr>
            <p:cNvSpPr/>
            <p:nvPr/>
          </p:nvSpPr>
          <p:spPr>
            <a:xfrm>
              <a:off x="5378002" y="1773323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1D71EB0-E07A-410E-9AD2-F76F12634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395" y="1633371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670390-CBC5-42CC-95B5-B2904B52A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395" y="2089376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0EDA8F-883F-40D7-AEF8-5979425E187D}"/>
                </a:ext>
              </a:extLst>
            </p:cNvPr>
            <p:cNvSpPr/>
            <p:nvPr/>
          </p:nvSpPr>
          <p:spPr>
            <a:xfrm>
              <a:off x="8603527" y="1542682"/>
              <a:ext cx="159798" cy="177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F16450-2AE5-4807-BAC2-DC8C77B90928}"/>
                </a:ext>
              </a:extLst>
            </p:cNvPr>
            <p:cNvSpPr/>
            <p:nvPr/>
          </p:nvSpPr>
          <p:spPr>
            <a:xfrm>
              <a:off x="8603527" y="2005800"/>
              <a:ext cx="159798" cy="17755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4F6530B-476C-4A0B-A388-98C3D6EDCFB9}"/>
                </a:ext>
              </a:extLst>
            </p:cNvPr>
            <p:cNvSpPr/>
            <p:nvPr/>
          </p:nvSpPr>
          <p:spPr>
            <a:xfrm>
              <a:off x="7571012" y="1315405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CCEABFA-2913-4B7F-917E-DAF18F035D69}"/>
                </a:ext>
              </a:extLst>
            </p:cNvPr>
            <p:cNvSpPr/>
            <p:nvPr/>
          </p:nvSpPr>
          <p:spPr>
            <a:xfrm>
              <a:off x="7571012" y="1771411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en-US" sz="3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6C092FE-7E6E-4AF5-AC7A-D25AE4918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405" y="1631459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CF7E967-CB4D-40F7-9323-BBBD60531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5405" y="2087464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53B8A71-2630-4046-AD61-DF647F086194}"/>
                </a:ext>
              </a:extLst>
            </p:cNvPr>
            <p:cNvSpPr/>
            <p:nvPr/>
          </p:nvSpPr>
          <p:spPr>
            <a:xfrm>
              <a:off x="7576309" y="2247300"/>
              <a:ext cx="801693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89FC48-0572-48DA-AAB7-6E8F417B58FB}"/>
                </a:ext>
              </a:extLst>
            </p:cNvPr>
            <p:cNvSpPr/>
            <p:nvPr/>
          </p:nvSpPr>
          <p:spPr>
            <a:xfrm>
              <a:off x="7576309" y="2703306"/>
              <a:ext cx="7279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5E2DF4B-DB92-45D2-82BF-5825FE8B9D4A}"/>
                </a:ext>
              </a:extLst>
            </p:cNvPr>
            <p:cNvCxnSpPr>
              <a:cxnSpLocks/>
            </p:cNvCxnSpPr>
            <p:nvPr/>
          </p:nvCxnSpPr>
          <p:spPr>
            <a:xfrm>
              <a:off x="8241625" y="2570466"/>
              <a:ext cx="290878" cy="0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BF7A7C1-2F53-4D62-8E73-168887462B55}"/>
                </a:ext>
              </a:extLst>
            </p:cNvPr>
            <p:cNvCxnSpPr>
              <a:cxnSpLocks/>
            </p:cNvCxnSpPr>
            <p:nvPr/>
          </p:nvCxnSpPr>
          <p:spPr>
            <a:xfrm>
              <a:off x="8241625" y="3026471"/>
              <a:ext cx="290878" cy="0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C3DDF48-B635-446D-A93A-82C58DF68BB9}"/>
                </a:ext>
              </a:extLst>
            </p:cNvPr>
            <p:cNvSpPr/>
            <p:nvPr/>
          </p:nvSpPr>
          <p:spPr>
            <a:xfrm>
              <a:off x="7571012" y="3209685"/>
              <a:ext cx="801693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DX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B5263C-2337-42B6-A385-16DBACED71DD}"/>
                </a:ext>
              </a:extLst>
            </p:cNvPr>
            <p:cNvSpPr/>
            <p:nvPr/>
          </p:nvSpPr>
          <p:spPr>
            <a:xfrm>
              <a:off x="7571012" y="3665691"/>
              <a:ext cx="72796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DY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7A4516B-0A8A-4E45-9929-9643986DB116}"/>
                </a:ext>
              </a:extLst>
            </p:cNvPr>
            <p:cNvCxnSpPr>
              <a:cxnSpLocks/>
            </p:cNvCxnSpPr>
            <p:nvPr/>
          </p:nvCxnSpPr>
          <p:spPr>
            <a:xfrm>
              <a:off x="8236328" y="3532851"/>
              <a:ext cx="296175" cy="0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031639A-2BC8-49AC-86F8-5D536F024114}"/>
                </a:ext>
              </a:extLst>
            </p:cNvPr>
            <p:cNvCxnSpPr>
              <a:cxnSpLocks/>
            </p:cNvCxnSpPr>
            <p:nvPr/>
          </p:nvCxnSpPr>
          <p:spPr>
            <a:xfrm>
              <a:off x="8236328" y="3988856"/>
              <a:ext cx="296175" cy="0"/>
            </a:xfrm>
            <a:prstGeom prst="straightConnector1">
              <a:avLst/>
            </a:prstGeom>
            <a:ln w="127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7E62B3-77F9-4818-B420-203306FC5304}"/>
                </a:ext>
              </a:extLst>
            </p:cNvPr>
            <p:cNvSpPr/>
            <p:nvPr/>
          </p:nvSpPr>
          <p:spPr>
            <a:xfrm>
              <a:off x="720555" y="190747"/>
              <a:ext cx="185307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Stage 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104A284-27BA-426D-9BE8-3A4F784CCF9E}"/>
                </a:ext>
              </a:extLst>
            </p:cNvPr>
            <p:cNvSpPr/>
            <p:nvPr/>
          </p:nvSpPr>
          <p:spPr>
            <a:xfrm>
              <a:off x="2994941" y="190747"/>
              <a:ext cx="1853071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Stage 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1F07C92-E9FF-4734-A4ED-8C0903CA3D35}"/>
                </a:ext>
              </a:extLst>
            </p:cNvPr>
            <p:cNvSpPr/>
            <p:nvPr/>
          </p:nvSpPr>
          <p:spPr>
            <a:xfrm>
              <a:off x="5335078" y="190747"/>
              <a:ext cx="185307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Stage 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BA8465-2255-4831-A390-1F6236056AC7}"/>
                </a:ext>
              </a:extLst>
            </p:cNvPr>
            <p:cNvSpPr/>
            <p:nvPr/>
          </p:nvSpPr>
          <p:spPr>
            <a:xfrm>
              <a:off x="7596647" y="190747"/>
              <a:ext cx="1508362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 1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337EFC3-89B4-4BDA-8F6C-07BE7EA75130}"/>
                </a:ext>
              </a:extLst>
            </p:cNvPr>
            <p:cNvSpPr/>
            <p:nvPr/>
          </p:nvSpPr>
          <p:spPr>
            <a:xfrm>
              <a:off x="10753006" y="1535569"/>
              <a:ext cx="159798" cy="177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32B0CEE-BD26-45E0-9E20-803CD614EA14}"/>
                </a:ext>
              </a:extLst>
            </p:cNvPr>
            <p:cNvSpPr/>
            <p:nvPr/>
          </p:nvSpPr>
          <p:spPr>
            <a:xfrm>
              <a:off x="9720491" y="1308292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66E5A29-B535-4492-958C-D558A902555F}"/>
                </a:ext>
              </a:extLst>
            </p:cNvPr>
            <p:cNvSpPr/>
            <p:nvPr/>
          </p:nvSpPr>
          <p:spPr>
            <a:xfrm>
              <a:off x="9720491" y="1764298"/>
              <a:ext cx="58541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36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59A4ECD-E715-49F9-96AF-F64BC331D9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4884" y="1624346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99D5E03-F303-4A46-9EB0-6C952F132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4884" y="2080351"/>
              <a:ext cx="447098" cy="7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10870C3-38C2-4EAE-B2D2-E5C596B28CDB}"/>
                </a:ext>
              </a:extLst>
            </p:cNvPr>
            <p:cNvSpPr/>
            <p:nvPr/>
          </p:nvSpPr>
          <p:spPr>
            <a:xfrm>
              <a:off x="10753006" y="1991574"/>
              <a:ext cx="159798" cy="177554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71A03FE-C2B0-4BD3-88C2-40C58DBD2435}"/>
                </a:ext>
              </a:extLst>
            </p:cNvPr>
            <p:cNvSpPr/>
            <p:nvPr/>
          </p:nvSpPr>
          <p:spPr>
            <a:xfrm>
              <a:off x="9641570" y="190747"/>
              <a:ext cx="1508362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 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1342C45-AB0F-48AC-B03D-CB85C6EF3D40}"/>
                </a:ext>
              </a:extLst>
            </p:cNvPr>
            <p:cNvSpPr/>
            <p:nvPr/>
          </p:nvSpPr>
          <p:spPr>
            <a:xfrm>
              <a:off x="859856" y="852406"/>
              <a:ext cx="157447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Acquisition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B47062-DC4D-42E1-9902-A6880B224856}"/>
                </a:ext>
              </a:extLst>
            </p:cNvPr>
            <p:cNvSpPr/>
            <p:nvPr/>
          </p:nvSpPr>
          <p:spPr>
            <a:xfrm>
              <a:off x="2766641" y="852406"/>
              <a:ext cx="2309671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Feature Negative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96C02CB-A843-406F-BAE4-950A78166CE1}"/>
                </a:ext>
              </a:extLst>
            </p:cNvPr>
            <p:cNvSpPr/>
            <p:nvPr/>
          </p:nvSpPr>
          <p:spPr>
            <a:xfrm>
              <a:off x="5269483" y="852406"/>
              <a:ext cx="198426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Re-Acquisition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BCC3D6F-3EA9-4B64-B6C8-2518160AD037}"/>
                </a:ext>
              </a:extLst>
            </p:cNvPr>
            <p:cNvSpPr/>
            <p:nvPr/>
          </p:nvSpPr>
          <p:spPr>
            <a:xfrm>
              <a:off x="7540990" y="852406"/>
              <a:ext cx="161967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Summation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6DA8C40-13B5-4732-90F2-4447D108B40A}"/>
                </a:ext>
              </a:extLst>
            </p:cNvPr>
            <p:cNvSpPr/>
            <p:nvPr/>
          </p:nvSpPr>
          <p:spPr>
            <a:xfrm>
              <a:off x="9570204" y="852406"/>
              <a:ext cx="165109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Retardation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62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Panayi, Marios (NIH/NIDA) [F]</dc:creator>
  <cp:lastModifiedBy>Panayi, Marios (NIH/NIDA) [F]</cp:lastModifiedBy>
  <cp:revision>4</cp:revision>
  <dcterms:created xsi:type="dcterms:W3CDTF">2021-01-07T18:51:03Z</dcterms:created>
  <dcterms:modified xsi:type="dcterms:W3CDTF">2021-01-07T19:38:49Z</dcterms:modified>
</cp:coreProperties>
</file>