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15197-D056-4B66-B15A-5FC5EA42C0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51ADAD-12A6-4C21-9BD3-1A52D4F4E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D6B3B-02DD-4DBA-B52F-36B31E13A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02C1-D703-4BA9-93C5-C3D1DB6F927B}" type="datetimeFigureOut">
              <a:rPr lang="en-AU" smtClean="0"/>
              <a:t>26/11/2017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20B92-7A52-4624-A4A0-A3E9A2326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1B9F4-4AA5-4796-97D9-311772748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90F3-C8EB-4628-B35B-A786C87FB1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6876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C8035-A6D4-49F3-86DA-C14AA157F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B34144-7000-4515-B3B2-DED199D47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94BE9-5463-4CD4-9964-B0CB74144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02C1-D703-4BA9-93C5-C3D1DB6F927B}" type="datetimeFigureOut">
              <a:rPr lang="en-AU" smtClean="0"/>
              <a:t>26/11/2017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57A59-8325-41E8-9F6C-CA789986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C6263-E36C-43ED-96F1-9966B32E5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90F3-C8EB-4628-B35B-A786C87FB1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407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7CDE97-DB8E-4543-9377-5A65FE8914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0780AD-DB81-45A7-955C-609CCA4F6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937B3-05E9-49DE-9D94-58E9F84A8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02C1-D703-4BA9-93C5-C3D1DB6F927B}" type="datetimeFigureOut">
              <a:rPr lang="en-AU" smtClean="0"/>
              <a:t>26/11/2017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4D919-C24E-4161-B234-A9471C864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39CB8-97FC-4318-A0AA-74383D27F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90F3-C8EB-4628-B35B-A786C87FB1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5152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6EC64-6DCD-4039-846A-AF9B30373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6BA31-6A4D-488F-AC07-73AD7A3E4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BA85B-2DF0-441B-A019-D77335A3B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02C1-D703-4BA9-93C5-C3D1DB6F927B}" type="datetimeFigureOut">
              <a:rPr lang="en-AU" smtClean="0"/>
              <a:t>26/11/2017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B7973-AA91-4788-9068-D880BCA7D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25048-889C-49AA-9A18-EF80A1DE8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90F3-C8EB-4628-B35B-A786C87FB1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3635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DA1F9-5A30-4A7F-A510-B9BDA33E8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80546-0538-4D4B-9578-F4B0D3971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9319E-A968-4896-AF14-4608AAEFD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02C1-D703-4BA9-93C5-C3D1DB6F927B}" type="datetimeFigureOut">
              <a:rPr lang="en-AU" smtClean="0"/>
              <a:t>26/11/2017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806B-E9E8-4E99-BF9B-61F64E09B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4B9D4-623D-482E-97C1-515BEAF00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90F3-C8EB-4628-B35B-A786C87FB1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7532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2EC2D-5923-4DC6-B9FB-4D5B62AA1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8B8D5-D7E0-4D2A-8381-81F6647A1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09E51-DEA8-40F2-A465-B056FC89C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3FF15-BD14-4EA0-ACAF-586ECBAB3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02C1-D703-4BA9-93C5-C3D1DB6F927B}" type="datetimeFigureOut">
              <a:rPr lang="en-AU" smtClean="0"/>
              <a:t>26/11/2017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72E18-1279-4162-943E-DE8EE9959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4F1C8-A8DC-4BAA-964A-128A91AA3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90F3-C8EB-4628-B35B-A786C87FB1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1202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967BA-1F36-4F5F-A790-199C01940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1DD7D-D5C7-4662-BEEA-29A19677A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7B8436-538D-430A-8847-07F28A558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DF8B00-0373-434A-A54D-FA7A198BF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413AF5-BEBF-400B-95A6-F8884352B4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A74FAD-D399-4183-AA67-0C9BB7A5F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02C1-D703-4BA9-93C5-C3D1DB6F927B}" type="datetimeFigureOut">
              <a:rPr lang="en-AU" smtClean="0"/>
              <a:t>26/11/2017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6DCE82-2A2E-460B-8D5F-B4E111574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C7AFB5-7B49-46DC-BC8F-23C6A7CD8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90F3-C8EB-4628-B35B-A786C87FB1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6086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B2653-772B-40A6-8682-B2B753050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EEE5F9-1AE7-40CF-8A80-3D852644F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02C1-D703-4BA9-93C5-C3D1DB6F927B}" type="datetimeFigureOut">
              <a:rPr lang="en-AU" smtClean="0"/>
              <a:t>26/11/2017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CF399D-5B84-4C45-AF5E-61B9D4B84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18F9B0-D41D-44AF-86E0-BCAD4E399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90F3-C8EB-4628-B35B-A786C87FB1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4698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D6A89B-84F6-427A-A168-5F2EB97A8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02C1-D703-4BA9-93C5-C3D1DB6F927B}" type="datetimeFigureOut">
              <a:rPr lang="en-AU" smtClean="0"/>
              <a:t>26/11/2017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C4BB14-3784-4532-AA44-89DF41516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858C75-2852-4D37-9BA1-5B8A6108D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90F3-C8EB-4628-B35B-A786C87FB1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817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19FBE-A369-42A2-9C6D-CC72DFEEA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F35FB-89D2-43A6-A33F-8CF9FA637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5D9A67-6CC8-4CD5-9C58-B03E680C0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C96E5-6D45-4E31-869E-CFB65E52A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02C1-D703-4BA9-93C5-C3D1DB6F927B}" type="datetimeFigureOut">
              <a:rPr lang="en-AU" smtClean="0"/>
              <a:t>26/11/2017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904DC-9D02-484F-81DC-2AB290F41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3419D-B5E4-453B-8538-2A73BE526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90F3-C8EB-4628-B35B-A786C87FB1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959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94B07-0850-4838-99A0-D63B8EA98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207892-6286-43A6-B9B2-DDF59BEA5B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BE233-36DB-4C82-A070-05540EE38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FCD9E-C0FD-4A44-AB92-A8F473D26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02C1-D703-4BA9-93C5-C3D1DB6F927B}" type="datetimeFigureOut">
              <a:rPr lang="en-AU" smtClean="0"/>
              <a:t>26/11/2017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4E68E1-6319-4056-8DE9-7E92CAA58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D38C1-CEBA-4CD4-8322-1E91E06BC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90F3-C8EB-4628-B35B-A786C87FB1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2765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D471FA-3525-4D56-B2DB-58F1CBBCB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23116-3815-455D-B838-605BADDEA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86646-7C56-49CE-B808-8F61B52343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902C1-D703-4BA9-93C5-C3D1DB6F927B}" type="datetimeFigureOut">
              <a:rPr lang="en-AU" smtClean="0"/>
              <a:t>26/11/2017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6803D-4FE7-42AD-872A-87205CD327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E12BD-5A08-4EC2-9DB5-EA4A3531AD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190F3-C8EB-4628-B35B-A786C87FB1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5673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1B461E9-0EDD-4938-A5A0-06987E599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283" y="-1"/>
            <a:ext cx="4333655" cy="3249003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FC7D681-0EA7-4FFB-A5A3-CD2A615E7C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746" y="-2"/>
            <a:ext cx="4333655" cy="3249003"/>
          </a:xfrm>
          <a:prstGeom prst="rect">
            <a:avLst/>
          </a:prstGeom>
        </p:spPr>
      </p:pic>
      <p:pic>
        <p:nvPicPr>
          <p:cNvPr id="9" name="Picture 8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3AC33630-F2B6-46A7-92D0-D46AC7833A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284" y="3429001"/>
            <a:ext cx="4333655" cy="3249003"/>
          </a:xfrm>
          <a:prstGeom prst="rect">
            <a:avLst/>
          </a:prstGeom>
        </p:spPr>
      </p:pic>
      <p:pic>
        <p:nvPicPr>
          <p:cNvPr id="11" name="Picture 10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ACC1A2F4-AD49-4BFB-B2FE-04A42171DE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746" y="3429001"/>
            <a:ext cx="4333655" cy="324900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DE0A641-4771-416B-92B0-7D930C84C9A8}"/>
              </a:ext>
            </a:extLst>
          </p:cNvPr>
          <p:cNvSpPr/>
          <p:nvPr/>
        </p:nvSpPr>
        <p:spPr>
          <a:xfrm>
            <a:off x="805635" y="1162834"/>
            <a:ext cx="969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102F36-B3EF-408E-9E60-886A20E9CED8}"/>
              </a:ext>
            </a:extLst>
          </p:cNvPr>
          <p:cNvSpPr/>
          <p:nvPr/>
        </p:nvSpPr>
        <p:spPr>
          <a:xfrm>
            <a:off x="721092" y="4454674"/>
            <a:ext cx="11384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E6250BE-122D-45B7-9E20-FA64192BAAB0}"/>
              </a:ext>
            </a:extLst>
          </p:cNvPr>
          <p:cNvCxnSpPr/>
          <p:nvPr/>
        </p:nvCxnSpPr>
        <p:spPr>
          <a:xfrm>
            <a:off x="6613938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C30A76-8D9E-40BD-B4AF-1E6F47EA00E3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B44DA58-4A8C-4D25-B27D-CE646EB67956}"/>
              </a:ext>
            </a:extLst>
          </p:cNvPr>
          <p:cNvSpPr/>
          <p:nvPr/>
        </p:nvSpPr>
        <p:spPr>
          <a:xfrm>
            <a:off x="686576" y="-43085"/>
            <a:ext cx="1593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H3_GLRA48.3h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64E8B3-1F6B-4A80-967F-279D21E07C32}"/>
              </a:ext>
            </a:extLst>
          </p:cNvPr>
          <p:cNvSpPr/>
          <p:nvPr/>
        </p:nvSpPr>
        <p:spPr>
          <a:xfrm>
            <a:off x="10690485" y="143089"/>
            <a:ext cx="1524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H4_GLRA48.3i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BAC4B0-EED4-41EA-9E9B-F84730C7E90D}"/>
              </a:ext>
            </a:extLst>
          </p:cNvPr>
          <p:cNvSpPr/>
          <p:nvPr/>
        </p:nvSpPr>
        <p:spPr>
          <a:xfrm>
            <a:off x="686576" y="3427492"/>
            <a:ext cx="1544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F0_GLRA55.2a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12A571-61A8-4CFB-9BA1-610BF7068A2C}"/>
              </a:ext>
            </a:extLst>
          </p:cNvPr>
          <p:cNvSpPr/>
          <p:nvPr/>
        </p:nvSpPr>
        <p:spPr>
          <a:xfrm>
            <a:off x="10656002" y="3429000"/>
            <a:ext cx="1535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L3_GLRA47.3a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2E0F0E-7579-4341-8F0D-0B16A5A92005}"/>
              </a:ext>
            </a:extLst>
          </p:cNvPr>
          <p:cNvSpPr txBox="1"/>
          <p:nvPr/>
        </p:nvSpPr>
        <p:spPr>
          <a:xfrm>
            <a:off x="120085" y="5138152"/>
            <a:ext cx="21717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Summary</a:t>
            </a:r>
            <a:r>
              <a:rPr lang="en-US" sz="1200" dirty="0"/>
              <a:t>: Most check the magazine quite quickly after making an LP.</a:t>
            </a:r>
          </a:p>
          <a:p>
            <a:r>
              <a:rPr lang="en-US" sz="1200" dirty="0"/>
              <a:t>KO mice just do these LP-&gt;Mag checks more frequently.</a:t>
            </a:r>
          </a:p>
          <a:p>
            <a:r>
              <a:rPr lang="en-US" sz="1200" dirty="0"/>
              <a:t>Most mice stay in the magazine for quite a few seconds to consume reward in the recessed magazines.</a:t>
            </a:r>
          </a:p>
        </p:txBody>
      </p:sp>
    </p:spTree>
    <p:extLst>
      <p:ext uri="{BB962C8B-B14F-4D97-AF65-F5344CB8AC3E}">
        <p14:creationId xmlns:p14="http://schemas.microsoft.com/office/powerpoint/2010/main" val="1794542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C3E18BD-6C4F-4C24-B9F1-28783C046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088" y="94945"/>
            <a:ext cx="4447101" cy="3334055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669BFC0-F869-4FD4-9B88-745C8A4746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949" y="152400"/>
            <a:ext cx="4447101" cy="3334055"/>
          </a:xfrm>
          <a:prstGeom prst="rect">
            <a:avLst/>
          </a:prstGeom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521DC89-D427-41A6-9C3E-B6117DFED2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088" y="3466489"/>
            <a:ext cx="4447101" cy="3334055"/>
          </a:xfrm>
          <a:prstGeom prst="rect">
            <a:avLst/>
          </a:prstGeom>
        </p:spPr>
      </p:pic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D091C24-1A22-4DC8-9A4E-5AAFDBC151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949" y="3523944"/>
            <a:ext cx="4447101" cy="333405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5990CF4-C830-4807-B86B-5F634D3DAFC1}"/>
              </a:ext>
            </a:extLst>
          </p:cNvPr>
          <p:cNvSpPr/>
          <p:nvPr/>
        </p:nvSpPr>
        <p:spPr>
          <a:xfrm>
            <a:off x="805635" y="1162834"/>
            <a:ext cx="969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6011F8-33FA-4275-BB2A-0591A7EA57EF}"/>
              </a:ext>
            </a:extLst>
          </p:cNvPr>
          <p:cNvSpPr/>
          <p:nvPr/>
        </p:nvSpPr>
        <p:spPr>
          <a:xfrm>
            <a:off x="721092" y="4454674"/>
            <a:ext cx="11384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2EA663-467B-4E88-8FE5-55A84D981D0E}"/>
              </a:ext>
            </a:extLst>
          </p:cNvPr>
          <p:cNvCxnSpPr/>
          <p:nvPr/>
        </p:nvCxnSpPr>
        <p:spPr>
          <a:xfrm>
            <a:off x="6613938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A068D7-048E-439D-969D-E51F1DAF8B7B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D27D891-A675-4758-B53D-E8543F0F0A1C}"/>
              </a:ext>
            </a:extLst>
          </p:cNvPr>
          <p:cNvSpPr/>
          <p:nvPr/>
        </p:nvSpPr>
        <p:spPr>
          <a:xfrm>
            <a:off x="628042" y="-41577"/>
            <a:ext cx="1593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H3_GLRA48.3h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6C1DA1-86B0-437F-9BCA-8E56099934E1}"/>
              </a:ext>
            </a:extLst>
          </p:cNvPr>
          <p:cNvSpPr/>
          <p:nvPr/>
        </p:nvSpPr>
        <p:spPr>
          <a:xfrm>
            <a:off x="10690485" y="143089"/>
            <a:ext cx="1524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H4_GLRA48.3i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AD113D-7F7E-4156-B241-92DD45F7DA8F}"/>
              </a:ext>
            </a:extLst>
          </p:cNvPr>
          <p:cNvSpPr/>
          <p:nvPr/>
        </p:nvSpPr>
        <p:spPr>
          <a:xfrm>
            <a:off x="628042" y="3429000"/>
            <a:ext cx="1544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F0_GLRA55.2a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B69607-5733-493A-92D9-5A56A3461DEF}"/>
              </a:ext>
            </a:extLst>
          </p:cNvPr>
          <p:cNvSpPr/>
          <p:nvPr/>
        </p:nvSpPr>
        <p:spPr>
          <a:xfrm>
            <a:off x="10656002" y="3429000"/>
            <a:ext cx="1535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L3_GLRA47.3a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EF11E3-C4EA-4D8E-AB38-88F094062E2B}"/>
              </a:ext>
            </a:extLst>
          </p:cNvPr>
          <p:cNvSpPr txBox="1"/>
          <p:nvPr/>
        </p:nvSpPr>
        <p:spPr>
          <a:xfrm>
            <a:off x="72056" y="2598003"/>
            <a:ext cx="27056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Frequency Histograms</a:t>
            </a:r>
            <a:br>
              <a:rPr lang="en-US" sz="1200" dirty="0"/>
            </a:br>
            <a:r>
              <a:rPr lang="en-US" sz="1200" dirty="0"/>
              <a:t>Y-axis = count/frequency</a:t>
            </a:r>
          </a:p>
          <a:p>
            <a:r>
              <a:rPr lang="en-US" sz="1200" dirty="0"/>
              <a:t>IRI = inter-response-interval</a:t>
            </a:r>
          </a:p>
          <a:p>
            <a:r>
              <a:rPr lang="en-US" sz="1200" dirty="0"/>
              <a:t>1st response = following reward delivery</a:t>
            </a:r>
            <a:endParaRPr lang="en-AU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CCD2CF-8BCC-4427-9467-7FA6E63BFCA1}"/>
              </a:ext>
            </a:extLst>
          </p:cNvPr>
          <p:cNvSpPr txBox="1"/>
          <p:nvPr/>
        </p:nvSpPr>
        <p:spPr>
          <a:xfrm>
            <a:off x="171980" y="5463336"/>
            <a:ext cx="19643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Summary</a:t>
            </a:r>
            <a:r>
              <a:rPr lang="en-US" sz="1200" dirty="0"/>
              <a:t>: Most mice made a response within 1s of a reward being delivered. This was almost always a magazine check and not an extra LP.</a:t>
            </a:r>
          </a:p>
        </p:txBody>
      </p:sp>
    </p:spTree>
    <p:extLst>
      <p:ext uri="{BB962C8B-B14F-4D97-AF65-F5344CB8AC3E}">
        <p14:creationId xmlns:p14="http://schemas.microsoft.com/office/powerpoint/2010/main" val="1365874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5A7B16A-EFFB-4F83-8C8C-4064B72F7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208" y="96686"/>
            <a:ext cx="4444779" cy="3332314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2DB68E3-0501-43F7-8C7B-0E707DAAA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239" y="7443"/>
            <a:ext cx="4444779" cy="3332314"/>
          </a:xfrm>
          <a:prstGeom prst="rect">
            <a:avLst/>
          </a:prstGeom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C8638B4-928C-44CD-A048-8DF55601FE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208" y="3518243"/>
            <a:ext cx="4444779" cy="3332314"/>
          </a:xfrm>
          <a:prstGeom prst="rect">
            <a:avLst/>
          </a:prstGeom>
        </p:spPr>
      </p:pic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36C4B6C-A1E8-43DA-952A-B763887A18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239" y="3429000"/>
            <a:ext cx="4444779" cy="333231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D541457-C7A3-498A-8E0C-D17071C75A23}"/>
              </a:ext>
            </a:extLst>
          </p:cNvPr>
          <p:cNvSpPr/>
          <p:nvPr/>
        </p:nvSpPr>
        <p:spPr>
          <a:xfrm>
            <a:off x="805635" y="1162834"/>
            <a:ext cx="969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082D0A-0796-4F95-84DB-C19F4D18C524}"/>
              </a:ext>
            </a:extLst>
          </p:cNvPr>
          <p:cNvSpPr/>
          <p:nvPr/>
        </p:nvSpPr>
        <p:spPr>
          <a:xfrm>
            <a:off x="721092" y="4454674"/>
            <a:ext cx="11384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4AA121-544B-4429-A5A2-62FAA588B017}"/>
              </a:ext>
            </a:extLst>
          </p:cNvPr>
          <p:cNvCxnSpPr/>
          <p:nvPr/>
        </p:nvCxnSpPr>
        <p:spPr>
          <a:xfrm>
            <a:off x="6613938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1C0D38-383F-4BEA-B6E9-53A5A8A129A8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46DC5E4-451B-45EB-8792-22D21A9889C0}"/>
              </a:ext>
            </a:extLst>
          </p:cNvPr>
          <p:cNvSpPr/>
          <p:nvPr/>
        </p:nvSpPr>
        <p:spPr>
          <a:xfrm>
            <a:off x="498148" y="-41577"/>
            <a:ext cx="1593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H3_GLRA48.3h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F0E67D-C014-4AE4-9D21-5DD15A0369E1}"/>
              </a:ext>
            </a:extLst>
          </p:cNvPr>
          <p:cNvSpPr/>
          <p:nvPr/>
        </p:nvSpPr>
        <p:spPr>
          <a:xfrm>
            <a:off x="10667224" y="7443"/>
            <a:ext cx="1524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H4_GLRA48.3i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904592-671E-4B33-84F0-567C94C234D4}"/>
              </a:ext>
            </a:extLst>
          </p:cNvPr>
          <p:cNvSpPr/>
          <p:nvPr/>
        </p:nvSpPr>
        <p:spPr>
          <a:xfrm>
            <a:off x="498148" y="3429000"/>
            <a:ext cx="1544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F0_GLRA55.2a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249F9A-AA64-4D96-8534-25C1CD8E71D8}"/>
              </a:ext>
            </a:extLst>
          </p:cNvPr>
          <p:cNvSpPr/>
          <p:nvPr/>
        </p:nvSpPr>
        <p:spPr>
          <a:xfrm>
            <a:off x="10656002" y="3429000"/>
            <a:ext cx="1535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L3_GLRA47.3a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CCDA2B-25E4-4F3D-9D06-93EC8E3ED97B}"/>
              </a:ext>
            </a:extLst>
          </p:cNvPr>
          <p:cNvSpPr txBox="1"/>
          <p:nvPr/>
        </p:nvSpPr>
        <p:spPr>
          <a:xfrm>
            <a:off x="195095" y="609833"/>
            <a:ext cx="1918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Response chain data</a:t>
            </a:r>
            <a:br>
              <a:rPr lang="en-US" sz="1200" dirty="0"/>
            </a:br>
            <a:r>
              <a:rPr lang="en-US" sz="1200" dirty="0"/>
              <a:t>IRI = inter-response-interval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BE7D0B-A0B0-4B1A-B9C0-4892F04AD335}"/>
              </a:ext>
            </a:extLst>
          </p:cNvPr>
          <p:cNvSpPr txBox="1"/>
          <p:nvPr/>
        </p:nvSpPr>
        <p:spPr>
          <a:xfrm>
            <a:off x="171980" y="5463336"/>
            <a:ext cx="19643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Summary</a:t>
            </a:r>
            <a:r>
              <a:rPr lang="en-US" sz="1200" dirty="0"/>
              <a:t>: Most mice did not press the lever for long bouts. Checking of the magazine immediately after lever pressing was most common, and quite rapid i.e. within 0.5-1.5s</a:t>
            </a:r>
          </a:p>
        </p:txBody>
      </p:sp>
    </p:spTree>
    <p:extLst>
      <p:ext uri="{BB962C8B-B14F-4D97-AF65-F5344CB8AC3E}">
        <p14:creationId xmlns:p14="http://schemas.microsoft.com/office/powerpoint/2010/main" val="2163229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Marios Panayi</dc:creator>
  <cp:lastModifiedBy>Marios Panayi</cp:lastModifiedBy>
  <cp:revision>2</cp:revision>
  <dcterms:created xsi:type="dcterms:W3CDTF">2017-11-26T22:54:25Z</dcterms:created>
  <dcterms:modified xsi:type="dcterms:W3CDTF">2017-11-26T23:11:20Z</dcterms:modified>
</cp:coreProperties>
</file>