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150" d="100"/>
          <a:sy n="150" d="100"/>
        </p:scale>
        <p:origin x="-4358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6EF2-8435-43BE-A4F8-E2CFC254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D711C-C1AF-439F-B985-1ECFA9E3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70D7-802E-4E17-B75F-31813EE1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5501-46FB-49A3-ADA0-203BB31C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EE4A-2EDB-4938-9FE4-87BA62CA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C301-1FFF-4F25-80F2-3FDAB22F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6D236-7691-4B46-92E4-74DF41C8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8FA6-AE30-4907-A09D-20E77021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09DA-A0DA-43B6-8274-58586790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12EE-4DDC-466A-B8FA-A592840D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D9C14-A074-42BE-989F-D471D09C6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C1A0-FCB3-4504-9636-EDE4AB75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B286-0C3C-459B-9C71-A38FC7B7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7B4F-5F67-460A-9E8B-8EF8EC5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560C-78FA-4F0B-AC1E-A166A89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97D1-8BC9-422E-B2EF-75E3A6E2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0CB7-22A3-4FF2-A8CC-C678A347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BA5D-A0B9-45C8-A550-AFE8E26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58A-C940-4116-82C2-0A857ED4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E680-C27E-45BC-8194-296E6FCB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9054-E958-4156-BBD0-728862EB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78BF-52FF-48AD-A97D-2F2C2C31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F5B-6ECA-4487-B641-31F24B93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BC73-9192-4CD5-A59D-5F5B7455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4BA8-A041-44A5-AD08-50AFF3B6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7330-7C8A-454E-B4B4-191036AE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7C5C-B143-4DB9-A2B3-912A0391D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B4E6-A1F3-496B-9F08-48940432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9C72B-5E62-4C23-A0DE-FFA6B5B6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5E58-AD79-44B1-BCFD-6350D4A5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8936-337F-46CC-888A-0FC8E761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E60A-9584-4314-99E2-072447A6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DB6D-ADF5-4FFE-8D9F-90826A67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9371-D922-4722-B918-6DA8AD64E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17257-419A-4DDB-AC2C-104C21CEE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5FA8E-D4D9-47BB-98CF-C87AA2EA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E7CDB-02D3-401E-9C65-B7691FF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B403-14E3-4CDC-BC7D-521FC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F510C-7B6F-4E89-8989-41FAC26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420-4912-4DDB-9047-35885BC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4D47-4ABF-46FA-9D21-820B0CB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D2D4-A5D0-46BE-8765-C648A792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E929E-D1BE-43F6-8C45-F29BB53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B16CC-0B4A-4F0E-9765-FFE005AB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26E3C-85AD-4E32-B767-F3917C1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93459-CC92-4690-A5F0-95738F03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E2E6-8300-4F7C-8FA5-943553CF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59E8-D4F1-458F-AA81-2CE3CF87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98A64-A1C8-4F93-BDDE-6E003BD27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EE8B5-2FA4-497D-A5AA-D64F661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DDB5-2BE6-445B-A34C-C395605E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6BAC-5265-4A5E-A218-D55D43C0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C2E-1DB2-4DB6-AC97-828675B4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B17B1-B765-4FF5-A63B-1EA14911F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C677-BDEF-4C2F-933E-1BAE7666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1E67-6142-4EBF-BDAB-7544129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B840-0A47-442D-B127-32F55330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E7BF-2829-47D8-B3E3-E33D11E2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5406-BE88-446C-9BD1-E9AAA1E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4A46-5BCD-4F8E-9017-0D7BA7DF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16BA-4872-44F8-88F1-255E6955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AA01-A6BF-457E-999A-4C7E533AC0F4}" type="datetimeFigureOut">
              <a:rPr lang="en-US" smtClean="0"/>
              <a:t>18-Mar-21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9133-F3E8-4AB3-AFCA-9E6FA6212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347C-D616-4B16-9910-244B03A0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EE9161-2279-4961-913A-6E27021F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20021"/>
              </p:ext>
            </p:extLst>
          </p:nvPr>
        </p:nvGraphicFramePr>
        <p:xfrm>
          <a:off x="311162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1388759346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2592151523"/>
                    </a:ext>
                  </a:extLst>
                </a:gridCol>
                <a:gridCol w="426987">
                  <a:extLst>
                    <a:ext uri="{9D8B030D-6E8A-4147-A177-3AD203B41FA5}">
                      <a16:colId xmlns:a16="http://schemas.microsoft.com/office/drawing/2014/main" val="4151013967"/>
                    </a:ext>
                  </a:extLst>
                </a:gridCol>
                <a:gridCol w="327817">
                  <a:extLst>
                    <a:ext uri="{9D8B030D-6E8A-4147-A177-3AD203B41FA5}">
                      <a16:colId xmlns:a16="http://schemas.microsoft.com/office/drawing/2014/main" val="417082814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4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9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8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30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7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27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1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5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DABC4-3FE9-41F3-9884-D12A48F6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4444"/>
              </p:ext>
            </p:extLst>
          </p:nvPr>
        </p:nvGraphicFramePr>
        <p:xfrm>
          <a:off x="2224628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499644685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2195225427"/>
                    </a:ext>
                  </a:extLst>
                </a:gridCol>
                <a:gridCol w="510997">
                  <a:extLst>
                    <a:ext uri="{9D8B030D-6E8A-4147-A177-3AD203B41FA5}">
                      <a16:colId xmlns:a16="http://schemas.microsoft.com/office/drawing/2014/main" val="754622710"/>
                    </a:ext>
                  </a:extLst>
                </a:gridCol>
                <a:gridCol w="243807">
                  <a:extLst>
                    <a:ext uri="{9D8B030D-6E8A-4147-A177-3AD203B41FA5}">
                      <a16:colId xmlns:a16="http://schemas.microsoft.com/office/drawing/2014/main" val="368923678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43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48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95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78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35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72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48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580E3D-D14E-48B1-9364-75BCAA301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18373"/>
              </p:ext>
            </p:extLst>
          </p:nvPr>
        </p:nvGraphicFramePr>
        <p:xfrm>
          <a:off x="4138094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4024625697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907011971"/>
                    </a:ext>
                  </a:extLst>
                </a:gridCol>
                <a:gridCol w="461842">
                  <a:extLst>
                    <a:ext uri="{9D8B030D-6E8A-4147-A177-3AD203B41FA5}">
                      <a16:colId xmlns:a16="http://schemas.microsoft.com/office/drawing/2014/main" val="1125722285"/>
                    </a:ext>
                  </a:extLst>
                </a:gridCol>
                <a:gridCol w="292962">
                  <a:extLst>
                    <a:ext uri="{9D8B030D-6E8A-4147-A177-3AD203B41FA5}">
                      <a16:colId xmlns:a16="http://schemas.microsoft.com/office/drawing/2014/main" val="9541464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80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80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12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37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88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3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40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349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95BECD-C9BC-488C-B34E-921DDA956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36839"/>
              </p:ext>
            </p:extLst>
          </p:nvPr>
        </p:nvGraphicFramePr>
        <p:xfrm>
          <a:off x="7501580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40662645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393405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6546139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070017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58899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5701234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8798556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4193752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404462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2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37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31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96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87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83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219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02A3D3-8713-4C9E-A216-ADE041D60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89011"/>
              </p:ext>
            </p:extLst>
          </p:nvPr>
        </p:nvGraphicFramePr>
        <p:xfrm>
          <a:off x="2540038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4636796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6205989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171767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28913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124420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28860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445747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13381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390035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95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15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42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06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31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3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7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123CF8-AC0F-40A3-A048-4D2078CD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41542"/>
              </p:ext>
            </p:extLst>
          </p:nvPr>
        </p:nvGraphicFramePr>
        <p:xfrm>
          <a:off x="59267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60338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901292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77368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16095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7576729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216214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889473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389858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150377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44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268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66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84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69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65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47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1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426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6CC4E2-0057-481F-88BC-A60C69EF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0804"/>
              </p:ext>
            </p:extLst>
          </p:nvPr>
        </p:nvGraphicFramePr>
        <p:xfrm>
          <a:off x="5020809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38856236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924193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426649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021850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510368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310652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247121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9418888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29373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36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52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50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5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61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32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47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628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8618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32F3630-28AE-4592-9509-046DD6A30289}"/>
              </a:ext>
            </a:extLst>
          </p:cNvPr>
          <p:cNvSpPr/>
          <p:nvPr/>
        </p:nvSpPr>
        <p:spPr>
          <a:xfrm>
            <a:off x="7967363" y="3278853"/>
            <a:ext cx="13817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85000-8D35-4EA9-BD93-D3BC8D64D4B1}"/>
              </a:ext>
            </a:extLst>
          </p:cNvPr>
          <p:cNvSpPr/>
          <p:nvPr/>
        </p:nvSpPr>
        <p:spPr>
          <a:xfrm>
            <a:off x="2979731" y="3278853"/>
            <a:ext cx="11629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975CE-7AA4-4417-ACF2-ACC0BB220DF5}"/>
              </a:ext>
            </a:extLst>
          </p:cNvPr>
          <p:cNvSpPr/>
          <p:nvPr/>
        </p:nvSpPr>
        <p:spPr>
          <a:xfrm>
            <a:off x="515160" y="3278853"/>
            <a:ext cx="12681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DD24F-C7F1-4540-9081-E907E65A6095}"/>
              </a:ext>
            </a:extLst>
          </p:cNvPr>
          <p:cNvSpPr/>
          <p:nvPr/>
        </p:nvSpPr>
        <p:spPr>
          <a:xfrm>
            <a:off x="5493076" y="3278853"/>
            <a:ext cx="16778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 State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97166-8113-4B6F-9916-27A79F482595}"/>
              </a:ext>
            </a:extLst>
          </p:cNvPr>
          <p:cNvSpPr/>
          <p:nvPr/>
        </p:nvSpPr>
        <p:spPr>
          <a:xfrm rot="16200000">
            <a:off x="-175127" y="4132362"/>
            <a:ext cx="6479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C7EFA-4064-484D-B58D-1229937D12F4}"/>
              </a:ext>
            </a:extLst>
          </p:cNvPr>
          <p:cNvSpPr/>
          <p:nvPr/>
        </p:nvSpPr>
        <p:spPr>
          <a:xfrm>
            <a:off x="980141" y="4985870"/>
            <a:ext cx="8824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A8C263-698B-4F5F-9B6F-198EFF144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73312"/>
              </p:ext>
            </p:extLst>
          </p:nvPr>
        </p:nvGraphicFramePr>
        <p:xfrm>
          <a:off x="6366740" y="673761"/>
          <a:ext cx="2023498" cy="1905000"/>
        </p:xfrm>
        <a:graphic>
          <a:graphicData uri="http://schemas.openxmlformats.org/drawingml/2006/table">
            <a:tbl>
              <a:tblPr/>
              <a:tblGrid>
                <a:gridCol w="794992">
                  <a:extLst>
                    <a:ext uri="{9D8B030D-6E8A-4147-A177-3AD203B41FA5}">
                      <a16:colId xmlns:a16="http://schemas.microsoft.com/office/drawing/2014/main" val="401930711"/>
                    </a:ext>
                  </a:extLst>
                </a:gridCol>
                <a:gridCol w="660041">
                  <a:extLst>
                    <a:ext uri="{9D8B030D-6E8A-4147-A177-3AD203B41FA5}">
                      <a16:colId xmlns:a16="http://schemas.microsoft.com/office/drawing/2014/main" val="3074980435"/>
                    </a:ext>
                  </a:extLst>
                </a:gridCol>
                <a:gridCol w="568465">
                  <a:extLst>
                    <a:ext uri="{9D8B030D-6E8A-4147-A177-3AD203B41FA5}">
                      <a16:colId xmlns:a16="http://schemas.microsoft.com/office/drawing/2014/main" val="2295513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7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5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9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3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5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1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34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0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01D3BA4-4486-4988-9EA1-9FA72233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49372"/>
              </p:ext>
            </p:extLst>
          </p:nvPr>
        </p:nvGraphicFramePr>
        <p:xfrm>
          <a:off x="8866924" y="673761"/>
          <a:ext cx="2023498" cy="1906905"/>
        </p:xfrm>
        <a:graphic>
          <a:graphicData uri="http://schemas.openxmlformats.org/drawingml/2006/table">
            <a:tbl>
              <a:tblPr/>
              <a:tblGrid>
                <a:gridCol w="870531">
                  <a:extLst>
                    <a:ext uri="{9D8B030D-6E8A-4147-A177-3AD203B41FA5}">
                      <a16:colId xmlns:a16="http://schemas.microsoft.com/office/drawing/2014/main" val="401930711"/>
                    </a:ext>
                  </a:extLst>
                </a:gridCol>
                <a:gridCol w="547673">
                  <a:extLst>
                    <a:ext uri="{9D8B030D-6E8A-4147-A177-3AD203B41FA5}">
                      <a16:colId xmlns:a16="http://schemas.microsoft.com/office/drawing/2014/main" val="3074980435"/>
                    </a:ext>
                  </a:extLst>
                </a:gridCol>
                <a:gridCol w="605294">
                  <a:extLst>
                    <a:ext uri="{9D8B030D-6E8A-4147-A177-3AD203B41FA5}">
                      <a16:colId xmlns:a16="http://schemas.microsoft.com/office/drawing/2014/main" val="2295513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7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5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9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3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5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1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34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27507E-B7CA-4186-9EBD-156F458C0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90556"/>
              </p:ext>
            </p:extLst>
          </p:nvPr>
        </p:nvGraphicFramePr>
        <p:xfrm>
          <a:off x="541020" y="65992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503937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40728952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9299010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5362159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007340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184656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739584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2334778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1263772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3642462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15273559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454443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705792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1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14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13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92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979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369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90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64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9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50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25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394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694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2C9DD-D390-4A75-BFC5-27619245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82840"/>
              </p:ext>
            </p:extLst>
          </p:nvPr>
        </p:nvGraphicFramePr>
        <p:xfrm>
          <a:off x="4305300" y="360886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824769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1199976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197934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367153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63894427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6536830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4259605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45604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5452561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3695208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041543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90090305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711744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50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679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990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24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23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69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1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78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92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6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06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839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E12434-16BB-45A5-8BE7-BDF44CCAD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7770"/>
              </p:ext>
            </p:extLst>
          </p:nvPr>
        </p:nvGraphicFramePr>
        <p:xfrm>
          <a:off x="4305300" y="65992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228938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98593757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5560557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905485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49090355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7416463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3902237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3592238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5030632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2858947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43998814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791764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29852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925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521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93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42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78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35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32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35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15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00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52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50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12CA7C-15AE-4EF7-8225-F14BF13EB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2877"/>
              </p:ext>
            </p:extLst>
          </p:nvPr>
        </p:nvGraphicFramePr>
        <p:xfrm>
          <a:off x="541020" y="350218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8961738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7568195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87566347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4314403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4772304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0993588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81901851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9135408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58757455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5418906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7805660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87237095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5859090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40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86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83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06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71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09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63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75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49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88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43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55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885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4EC908-314D-4EE4-9C36-C89748FA2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41498"/>
              </p:ext>
            </p:extLst>
          </p:nvPr>
        </p:nvGraphicFramePr>
        <p:xfrm>
          <a:off x="8069580" y="65992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95167708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3171149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080563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4331511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753749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316287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0666245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60956492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1950735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0070933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997032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58302567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275062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25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40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6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9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34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30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61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67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053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90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9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517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86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A549A8-9521-4320-868C-A6B79BAE4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01395"/>
              </p:ext>
            </p:extLst>
          </p:nvPr>
        </p:nvGraphicFramePr>
        <p:xfrm>
          <a:off x="8069580" y="360886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87085846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760945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1047454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2866384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39068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9519429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9023895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80634866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8787145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4655684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51894522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8423864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412144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76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19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03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49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75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91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88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22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79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12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03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86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45AD07C-FD6E-4E92-88A5-BADB4D6FA44D}"/>
              </a:ext>
            </a:extLst>
          </p:cNvPr>
          <p:cNvSpPr/>
          <p:nvPr/>
        </p:nvSpPr>
        <p:spPr>
          <a:xfrm>
            <a:off x="2032600" y="398314"/>
            <a:ext cx="59824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BB5FC4-55B1-4B35-B33B-4DCB11E165FA}"/>
              </a:ext>
            </a:extLst>
          </p:cNvPr>
          <p:cNvSpPr/>
          <p:nvPr/>
        </p:nvSpPr>
        <p:spPr>
          <a:xfrm>
            <a:off x="5782454" y="398314"/>
            <a:ext cx="62709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4460A-68D2-47F9-8204-A25EABD2BDBF}"/>
              </a:ext>
            </a:extLst>
          </p:cNvPr>
          <p:cNvSpPr/>
          <p:nvPr/>
        </p:nvSpPr>
        <p:spPr>
          <a:xfrm>
            <a:off x="9525093" y="398314"/>
            <a:ext cx="67037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Reversal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2BCD8-A4E1-4C4C-A348-45BBC059C799}"/>
              </a:ext>
            </a:extLst>
          </p:cNvPr>
          <p:cNvSpPr/>
          <p:nvPr/>
        </p:nvSpPr>
        <p:spPr>
          <a:xfrm>
            <a:off x="2055043" y="3286294"/>
            <a:ext cx="5533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722FD-7D2A-4DCC-B586-F306B406C818}"/>
              </a:ext>
            </a:extLst>
          </p:cNvPr>
          <p:cNvSpPr/>
          <p:nvPr/>
        </p:nvSpPr>
        <p:spPr>
          <a:xfrm>
            <a:off x="5784057" y="3286294"/>
            <a:ext cx="6238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E68EE-DF3F-400A-B31F-89222E84CC7E}"/>
              </a:ext>
            </a:extLst>
          </p:cNvPr>
          <p:cNvSpPr/>
          <p:nvPr/>
        </p:nvSpPr>
        <p:spPr>
          <a:xfrm>
            <a:off x="9301478" y="3286294"/>
            <a:ext cx="111761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x Reward</a:t>
            </a:r>
          </a:p>
        </p:txBody>
      </p:sp>
    </p:spTree>
    <p:extLst>
      <p:ext uri="{BB962C8B-B14F-4D97-AF65-F5344CB8AC3E}">
        <p14:creationId xmlns:p14="http://schemas.microsoft.com/office/powerpoint/2010/main" val="33915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9BB46F-82BC-4ED3-8BBB-CFF2BB42F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80906"/>
              </p:ext>
            </p:extLst>
          </p:nvPr>
        </p:nvGraphicFramePr>
        <p:xfrm>
          <a:off x="1254544" y="1100481"/>
          <a:ext cx="1455033" cy="1714500"/>
        </p:xfrm>
        <a:graphic>
          <a:graphicData uri="http://schemas.openxmlformats.org/drawingml/2006/table">
            <a:tbl>
              <a:tblPr/>
              <a:tblGrid>
                <a:gridCol w="794992">
                  <a:extLst>
                    <a:ext uri="{9D8B030D-6E8A-4147-A177-3AD203B41FA5}">
                      <a16:colId xmlns:a16="http://schemas.microsoft.com/office/drawing/2014/main" val="401930711"/>
                    </a:ext>
                  </a:extLst>
                </a:gridCol>
                <a:gridCol w="660041">
                  <a:extLst>
                    <a:ext uri="{9D8B030D-6E8A-4147-A177-3AD203B41FA5}">
                      <a16:colId xmlns:a16="http://schemas.microsoft.com/office/drawing/2014/main" val="30749804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5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9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3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5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1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34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0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13DA3C-E16E-4D83-A440-C65E8A0E2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47206"/>
              </p:ext>
            </p:extLst>
          </p:nvPr>
        </p:nvGraphicFramePr>
        <p:xfrm>
          <a:off x="3807460" y="1169511"/>
          <a:ext cx="2138363" cy="2143125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9540842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400502805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69472295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 selectivity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154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8813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85416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54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8736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6777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12583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028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5336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1925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015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4C2915-796E-415F-82E9-811B69FF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08642"/>
              </p:ext>
            </p:extLst>
          </p:nvPr>
        </p:nvGraphicFramePr>
        <p:xfrm>
          <a:off x="6708140" y="979011"/>
          <a:ext cx="1837431" cy="2335530"/>
        </p:xfrm>
        <a:graphic>
          <a:graphicData uri="http://schemas.openxmlformats.org/drawingml/2006/table">
            <a:tbl>
              <a:tblPr/>
              <a:tblGrid>
                <a:gridCol w="554037">
                  <a:extLst>
                    <a:ext uri="{9D8B030D-6E8A-4147-A177-3AD203B41FA5}">
                      <a16:colId xmlns:a16="http://schemas.microsoft.com/office/drawing/2014/main" val="1015323114"/>
                    </a:ext>
                  </a:extLst>
                </a:gridCol>
                <a:gridCol w="723206">
                  <a:extLst>
                    <a:ext uri="{9D8B030D-6E8A-4147-A177-3AD203B41FA5}">
                      <a16:colId xmlns:a16="http://schemas.microsoft.com/office/drawing/2014/main" val="2284919107"/>
                    </a:ext>
                  </a:extLst>
                </a:gridCol>
                <a:gridCol w="560188">
                  <a:extLst>
                    <a:ext uri="{9D8B030D-6E8A-4147-A177-3AD203B41FA5}">
                      <a16:colId xmlns:a16="http://schemas.microsoft.com/office/drawing/2014/main" val="11472584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 selectivity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769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14560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9342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371757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553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750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464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25137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3426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624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509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2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1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1696</Words>
  <Application>Microsoft Office PowerPoint</Application>
  <PresentationFormat>Widescreen</PresentationFormat>
  <Paragraphs>1551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Marios Panayi</dc:creator>
  <cp:lastModifiedBy>Marios Panayi</cp:lastModifiedBy>
  <cp:revision>12</cp:revision>
  <dcterms:created xsi:type="dcterms:W3CDTF">2021-03-09T03:42:33Z</dcterms:created>
  <dcterms:modified xsi:type="dcterms:W3CDTF">2021-03-18T14:01:06Z</dcterms:modified>
</cp:coreProperties>
</file>