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CD"/>
    <a:srgbClr val="FECECE"/>
    <a:srgbClr val="CBFFDF"/>
    <a:srgbClr val="F7C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2" autoAdjust="0"/>
    <p:restoredTop sz="97440" autoAdjust="0"/>
  </p:normalViewPr>
  <p:slideViewPr>
    <p:cSldViewPr snapToGrid="0">
      <p:cViewPr varScale="1">
        <p:scale>
          <a:sx n="155" d="100"/>
          <a:sy n="155" d="100"/>
        </p:scale>
        <p:origin x="15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6EF2-8435-43BE-A4F8-E2CFC2549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D711C-C1AF-439F-B985-1ECFA9E3E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A70D7-802E-4E17-B75F-31813EE1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AA01-A6BF-457E-999A-4C7E533AC0F4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F5501-46FB-49A3-ADA0-203BB31C4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7EE4A-2EDB-4938-9FE4-87BA62CA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9BA1-ACAE-4FBF-831B-EEC301DC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24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C301-1FFF-4F25-80F2-3FDAB22F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6D236-7691-4B46-92E4-74DF41C80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E8FA6-AE30-4907-A09D-20E770219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AA01-A6BF-457E-999A-4C7E533AC0F4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209DA-A0DA-43B6-8274-58586790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612EE-4DDC-466A-B8FA-A592840D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9BA1-ACAE-4FBF-831B-EEC301DC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3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9D9C14-A074-42BE-989F-D471D09C6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3C1A0-FCB3-4504-9636-EDE4AB753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5B286-0C3C-459B-9C71-A38FC7B70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AA01-A6BF-457E-999A-4C7E533AC0F4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D7B4F-5F67-460A-9E8B-8EF8EC5E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3560C-78FA-4F0B-AC1E-A166A891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9BA1-ACAE-4FBF-831B-EEC301DC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8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97D1-8BC9-422E-B2EF-75E3A6E20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D0CB7-22A3-4FF2-A8CC-C678A3470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2BA5D-A0B9-45C8-A550-AFE8E26D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AA01-A6BF-457E-999A-4C7E533AC0F4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8D58A-C940-4116-82C2-0A857ED4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BE680-C27E-45BC-8194-296E6FCB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9BA1-ACAE-4FBF-831B-EEC301DC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9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49054-E958-4156-BBD0-728862EB4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578BF-52FF-48AD-A97D-2F2C2C31C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6DF5B-6ECA-4487-B641-31F24B932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AA01-A6BF-457E-999A-4C7E533AC0F4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0BC73-9192-4CD5-A59D-5F5B7455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34BA8-A041-44A5-AD08-50AFF3B6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9BA1-ACAE-4FBF-831B-EEC301DC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7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57330-7C8A-454E-B4B4-191036AE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7C5C-B143-4DB9-A2B3-912A0391D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4B4E6-A1F3-496B-9F08-489404322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9C72B-5E62-4C23-A0DE-FFA6B5B6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AA01-A6BF-457E-999A-4C7E533AC0F4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25E58-AD79-44B1-BCFD-6350D4A5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A8936-337F-46CC-888A-0FC8E7613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9BA1-ACAE-4FBF-831B-EEC301DC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3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3E60A-9584-4314-99E2-072447A61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CDB6D-ADF5-4FFE-8D9F-90826A677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89371-D922-4722-B918-6DA8AD64E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17257-419A-4DDB-AC2C-104C21CEE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35FA8E-D4D9-47BB-98CF-C87AA2EA6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6E7CDB-02D3-401E-9C65-B7691FF33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AA01-A6BF-457E-999A-4C7E533AC0F4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1AB403-14E3-4CDC-BC7D-521FC1F60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F510C-7B6F-4E89-8989-41FAC26E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9BA1-ACAE-4FBF-831B-EEC301DC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7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C420-4912-4DDB-9047-35885BCC7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4D47-4ABF-46FA-9D21-820B0CBF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AA01-A6BF-457E-999A-4C7E533AC0F4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BD2D4-A5D0-46BE-8765-C648A792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E929E-D1BE-43F6-8C45-F29BB5300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9BA1-ACAE-4FBF-831B-EEC301DC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1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5B16CC-0B4A-4F0E-9765-FFE005AB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AA01-A6BF-457E-999A-4C7E533AC0F4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826E3C-85AD-4E32-B767-F3917C16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93459-CC92-4690-A5F0-95738F03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9BA1-ACAE-4FBF-831B-EEC301DC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71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BE2E6-8300-4F7C-8FA5-943553CF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559E8-D4F1-458F-AA81-2CE3CF872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98A64-A1C8-4F93-BDDE-6E003BD27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EE8B5-2FA4-497D-A5AA-D64F6618E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AA01-A6BF-457E-999A-4C7E533AC0F4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FDDB5-2BE6-445B-A34C-C395605EB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D6BAC-5265-4A5E-A218-D55D43C00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9BA1-ACAE-4FBF-831B-EEC301DC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1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93C2E-1DB2-4DB6-AC97-828675B47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FB17B1-B765-4FF5-A63B-1EA14911F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2C677-BDEF-4C2F-933E-1BAE7666D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31E67-6142-4EBF-BDAB-7544129A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AA01-A6BF-457E-999A-4C7E533AC0F4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0B840-0A47-442D-B127-32F553305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FE7BF-2829-47D8-B3E3-E33D11E21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9BA1-ACAE-4FBF-831B-EEC301DC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2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45406-BE88-446C-9BD1-E9AAA1E3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F4A46-5BCD-4F8E-9017-0D7BA7DFE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316BA-4872-44F8-88F1-255E6955D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5AA01-A6BF-457E-999A-4C7E533AC0F4}" type="datetimeFigureOut">
              <a:rPr lang="en-US" smtClean="0"/>
              <a:t>24-Mar-21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09133-F3E8-4AB3-AFCA-9E6FA6212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4347C-D616-4B16-9910-244B03A08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A9BA1-ACAE-4FBF-831B-EEC301DC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2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0EE9161-2279-4961-913A-6E27021FB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520021"/>
              </p:ext>
            </p:extLst>
          </p:nvPr>
        </p:nvGraphicFramePr>
        <p:xfrm>
          <a:off x="311162" y="802786"/>
          <a:ext cx="1422400" cy="1524000"/>
        </p:xfrm>
        <a:graphic>
          <a:graphicData uri="http://schemas.openxmlformats.org/drawingml/2006/table">
            <a:tbl>
              <a:tblPr/>
              <a:tblGrid>
                <a:gridCol w="333798">
                  <a:extLst>
                    <a:ext uri="{9D8B030D-6E8A-4147-A177-3AD203B41FA5}">
                      <a16:colId xmlns:a16="http://schemas.microsoft.com/office/drawing/2014/main" val="1388759346"/>
                    </a:ext>
                  </a:extLst>
                </a:gridCol>
                <a:gridCol w="333798">
                  <a:extLst>
                    <a:ext uri="{9D8B030D-6E8A-4147-A177-3AD203B41FA5}">
                      <a16:colId xmlns:a16="http://schemas.microsoft.com/office/drawing/2014/main" val="2592151523"/>
                    </a:ext>
                  </a:extLst>
                </a:gridCol>
                <a:gridCol w="426987">
                  <a:extLst>
                    <a:ext uri="{9D8B030D-6E8A-4147-A177-3AD203B41FA5}">
                      <a16:colId xmlns:a16="http://schemas.microsoft.com/office/drawing/2014/main" val="4151013967"/>
                    </a:ext>
                  </a:extLst>
                </a:gridCol>
                <a:gridCol w="327817">
                  <a:extLst>
                    <a:ext uri="{9D8B030D-6E8A-4147-A177-3AD203B41FA5}">
                      <a16:colId xmlns:a16="http://schemas.microsoft.com/office/drawing/2014/main" val="4170828145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Acquisition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6347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1990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1885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NoGo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1301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NoGo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773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6275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6185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NoGo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8351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9DABC4-3FE9-41F3-9884-D12A48F62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984444"/>
              </p:ext>
            </p:extLst>
          </p:nvPr>
        </p:nvGraphicFramePr>
        <p:xfrm>
          <a:off x="2224628" y="802786"/>
          <a:ext cx="1422400" cy="1524000"/>
        </p:xfrm>
        <a:graphic>
          <a:graphicData uri="http://schemas.openxmlformats.org/drawingml/2006/table">
            <a:tbl>
              <a:tblPr/>
              <a:tblGrid>
                <a:gridCol w="333798">
                  <a:extLst>
                    <a:ext uri="{9D8B030D-6E8A-4147-A177-3AD203B41FA5}">
                      <a16:colId xmlns:a16="http://schemas.microsoft.com/office/drawing/2014/main" val="499644685"/>
                    </a:ext>
                  </a:extLst>
                </a:gridCol>
                <a:gridCol w="333798">
                  <a:extLst>
                    <a:ext uri="{9D8B030D-6E8A-4147-A177-3AD203B41FA5}">
                      <a16:colId xmlns:a16="http://schemas.microsoft.com/office/drawing/2014/main" val="2195225427"/>
                    </a:ext>
                  </a:extLst>
                </a:gridCol>
                <a:gridCol w="510997">
                  <a:extLst>
                    <a:ext uri="{9D8B030D-6E8A-4147-A177-3AD203B41FA5}">
                      <a16:colId xmlns:a16="http://schemas.microsoft.com/office/drawing/2014/main" val="754622710"/>
                    </a:ext>
                  </a:extLst>
                </a:gridCol>
                <a:gridCol w="243807">
                  <a:extLst>
                    <a:ext uri="{9D8B030D-6E8A-4147-A177-3AD203B41FA5}">
                      <a16:colId xmlns:a16="http://schemas.microsoft.com/office/drawing/2014/main" val="3689236787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Reversal 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2431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4489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621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NoGo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955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NoGo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8786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3564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NoGo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4725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60485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D580E3D-D14E-48B1-9364-75BCAA301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518373"/>
              </p:ext>
            </p:extLst>
          </p:nvPr>
        </p:nvGraphicFramePr>
        <p:xfrm>
          <a:off x="4138094" y="802786"/>
          <a:ext cx="1422400" cy="1524000"/>
        </p:xfrm>
        <a:graphic>
          <a:graphicData uri="http://schemas.openxmlformats.org/drawingml/2006/table">
            <a:tbl>
              <a:tblPr/>
              <a:tblGrid>
                <a:gridCol w="333798">
                  <a:extLst>
                    <a:ext uri="{9D8B030D-6E8A-4147-A177-3AD203B41FA5}">
                      <a16:colId xmlns:a16="http://schemas.microsoft.com/office/drawing/2014/main" val="4024625697"/>
                    </a:ext>
                  </a:extLst>
                </a:gridCol>
                <a:gridCol w="333798">
                  <a:extLst>
                    <a:ext uri="{9D8B030D-6E8A-4147-A177-3AD203B41FA5}">
                      <a16:colId xmlns:a16="http://schemas.microsoft.com/office/drawing/2014/main" val="907011971"/>
                    </a:ext>
                  </a:extLst>
                </a:gridCol>
                <a:gridCol w="461842">
                  <a:extLst>
                    <a:ext uri="{9D8B030D-6E8A-4147-A177-3AD203B41FA5}">
                      <a16:colId xmlns:a16="http://schemas.microsoft.com/office/drawing/2014/main" val="1125722285"/>
                    </a:ext>
                  </a:extLst>
                </a:gridCol>
                <a:gridCol w="292962">
                  <a:extLst>
                    <a:ext uri="{9D8B030D-6E8A-4147-A177-3AD203B41FA5}">
                      <a16:colId xmlns:a16="http://schemas.microsoft.com/office/drawing/2014/main" val="95414646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Reversal 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5801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5800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NoGo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0122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737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7889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NoGo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131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8409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NoGo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3494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795BECD-C9BC-488C-B34E-921DDA956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536839"/>
              </p:ext>
            </p:extLst>
          </p:nvPr>
        </p:nvGraphicFramePr>
        <p:xfrm>
          <a:off x="7501580" y="3429000"/>
          <a:ext cx="2514600" cy="1714500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val="406626455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53934056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26546139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20700175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29588996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857012349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28798556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34193752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14044622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78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94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6625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6373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831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5964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3871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4833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82196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D02A3D3-8713-4C9E-A216-ADE041D60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089011"/>
              </p:ext>
            </p:extLst>
          </p:nvPr>
        </p:nvGraphicFramePr>
        <p:xfrm>
          <a:off x="2540038" y="3429000"/>
          <a:ext cx="2514600" cy="1714500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val="14636796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86205989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91717670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6289136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21244201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29288608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64457478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2133813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43900359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7952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9152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7421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6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5065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5312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939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5750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9462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1123CF8-AC0F-40A3-A048-4D2078CD1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041542"/>
              </p:ext>
            </p:extLst>
          </p:nvPr>
        </p:nvGraphicFramePr>
        <p:xfrm>
          <a:off x="59267" y="3429000"/>
          <a:ext cx="2514600" cy="1714500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val="20603385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29901292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4773687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1160951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57576729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82162146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68894736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73898588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7150377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9447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268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1666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5845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9693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8653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7471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3917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142676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F6CC4E2-0057-481F-88BC-A60C69EFE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00804"/>
              </p:ext>
            </p:extLst>
          </p:nvPr>
        </p:nvGraphicFramePr>
        <p:xfrm>
          <a:off x="5020809" y="3429000"/>
          <a:ext cx="2514600" cy="1714500"/>
        </p:xfrm>
        <a:graphic>
          <a:graphicData uri="http://schemas.openxmlformats.org/drawingml/2006/table">
            <a:tbl>
              <a:tblPr/>
              <a:tblGrid>
                <a:gridCol w="279400">
                  <a:extLst>
                    <a:ext uri="{9D8B030D-6E8A-4147-A177-3AD203B41FA5}">
                      <a16:colId xmlns:a16="http://schemas.microsoft.com/office/drawing/2014/main" val="388562366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39241934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64266498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80218506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65103683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53106529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12471211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79418888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5293736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6367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8524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2502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3855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610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0329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747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6280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086185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32F3630-28AE-4592-9509-046DD6A30289}"/>
              </a:ext>
            </a:extLst>
          </p:cNvPr>
          <p:cNvSpPr/>
          <p:nvPr/>
        </p:nvSpPr>
        <p:spPr>
          <a:xfrm>
            <a:off x="7967363" y="3278853"/>
            <a:ext cx="138178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Outcome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coding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385000-8D35-4EA9-BD93-D3BC8D64D4B1}"/>
              </a:ext>
            </a:extLst>
          </p:cNvPr>
          <p:cNvSpPr/>
          <p:nvPr/>
        </p:nvSpPr>
        <p:spPr>
          <a:xfrm>
            <a:off x="2979731" y="3278853"/>
            <a:ext cx="116294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coding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8975CE-7AA4-4417-ACF2-ACC0BB220DF5}"/>
              </a:ext>
            </a:extLst>
          </p:cNvPr>
          <p:cNvSpPr/>
          <p:nvPr/>
        </p:nvSpPr>
        <p:spPr>
          <a:xfrm>
            <a:off x="515160" y="3278853"/>
            <a:ext cx="126816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coding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1DD24F-C7F1-4540-9081-E907E65A6095}"/>
              </a:ext>
            </a:extLst>
          </p:cNvPr>
          <p:cNvSpPr/>
          <p:nvPr/>
        </p:nvSpPr>
        <p:spPr>
          <a:xfrm>
            <a:off x="5493076" y="3278853"/>
            <a:ext cx="167783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Specific State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coding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097166-8113-4B6F-9916-27A79F482595}"/>
              </a:ext>
            </a:extLst>
          </p:cNvPr>
          <p:cNvSpPr/>
          <p:nvPr/>
        </p:nvSpPr>
        <p:spPr>
          <a:xfrm rot="16200000">
            <a:off x="-175127" y="4132362"/>
            <a:ext cx="64793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Actual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AC7EFA-4064-484D-B58D-1229937D12F4}"/>
              </a:ext>
            </a:extLst>
          </p:cNvPr>
          <p:cNvSpPr/>
          <p:nvPr/>
        </p:nvSpPr>
        <p:spPr>
          <a:xfrm>
            <a:off x="980141" y="4985870"/>
            <a:ext cx="88248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Predicted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A8C263-698B-4F5F-9B6F-198EFF144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473312"/>
              </p:ext>
            </p:extLst>
          </p:nvPr>
        </p:nvGraphicFramePr>
        <p:xfrm>
          <a:off x="6366740" y="673761"/>
          <a:ext cx="2023498" cy="1905000"/>
        </p:xfrm>
        <a:graphic>
          <a:graphicData uri="http://schemas.openxmlformats.org/drawingml/2006/table">
            <a:tbl>
              <a:tblPr/>
              <a:tblGrid>
                <a:gridCol w="794992">
                  <a:extLst>
                    <a:ext uri="{9D8B030D-6E8A-4147-A177-3AD203B41FA5}">
                      <a16:colId xmlns:a16="http://schemas.microsoft.com/office/drawing/2014/main" val="401930711"/>
                    </a:ext>
                  </a:extLst>
                </a:gridCol>
                <a:gridCol w="660041">
                  <a:extLst>
                    <a:ext uri="{9D8B030D-6E8A-4147-A177-3AD203B41FA5}">
                      <a16:colId xmlns:a16="http://schemas.microsoft.com/office/drawing/2014/main" val="3074980435"/>
                    </a:ext>
                  </a:extLst>
                </a:gridCol>
                <a:gridCol w="568465">
                  <a:extLst>
                    <a:ext uri="{9D8B030D-6E8A-4147-A177-3AD203B41FA5}">
                      <a16:colId xmlns:a16="http://schemas.microsoft.com/office/drawing/2014/main" val="22955130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Reversal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5772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Acquisition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066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0506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7961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3321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451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9178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024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4342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7409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101D3BA4-4486-4988-9EA1-9FA72233E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949372"/>
              </p:ext>
            </p:extLst>
          </p:nvPr>
        </p:nvGraphicFramePr>
        <p:xfrm>
          <a:off x="8866924" y="673761"/>
          <a:ext cx="2023498" cy="1906905"/>
        </p:xfrm>
        <a:graphic>
          <a:graphicData uri="http://schemas.openxmlformats.org/drawingml/2006/table">
            <a:tbl>
              <a:tblPr/>
              <a:tblGrid>
                <a:gridCol w="870531">
                  <a:extLst>
                    <a:ext uri="{9D8B030D-6E8A-4147-A177-3AD203B41FA5}">
                      <a16:colId xmlns:a16="http://schemas.microsoft.com/office/drawing/2014/main" val="401930711"/>
                    </a:ext>
                  </a:extLst>
                </a:gridCol>
                <a:gridCol w="547673">
                  <a:extLst>
                    <a:ext uri="{9D8B030D-6E8A-4147-A177-3AD203B41FA5}">
                      <a16:colId xmlns:a16="http://schemas.microsoft.com/office/drawing/2014/main" val="3074980435"/>
                    </a:ext>
                  </a:extLst>
                </a:gridCol>
                <a:gridCol w="605294">
                  <a:extLst>
                    <a:ext uri="{9D8B030D-6E8A-4147-A177-3AD203B41FA5}">
                      <a16:colId xmlns:a16="http://schemas.microsoft.com/office/drawing/2014/main" val="22955130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Reversal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5772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Acquisition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066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0506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7961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3321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451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9178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024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4342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74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2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27507E-B7CA-4186-9EBD-156F458C0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490556"/>
              </p:ext>
            </p:extLst>
          </p:nvPr>
        </p:nvGraphicFramePr>
        <p:xfrm>
          <a:off x="541020" y="659924"/>
          <a:ext cx="3581400" cy="24765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505039377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407289527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929901097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5362159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400073401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29184656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37395840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92334778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312637729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736424629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15273559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34544433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27057928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919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3141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7133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7922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9790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3691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5905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2642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3392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5503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2251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3948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76945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32C9DD-D390-4A75-BFC5-27619245B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682840"/>
              </p:ext>
            </p:extLst>
          </p:nvPr>
        </p:nvGraphicFramePr>
        <p:xfrm>
          <a:off x="4305300" y="3608864"/>
          <a:ext cx="3581400" cy="24765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3824769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11999760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31979349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7367153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63894427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65368303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84259605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54560409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85452561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336952087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60415430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900903053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71174449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4508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6795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990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247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4231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1698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7172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210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378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8924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364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6066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18395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3E12434-16BB-45A5-8BE7-BDF44CCAD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17770"/>
              </p:ext>
            </p:extLst>
          </p:nvPr>
        </p:nvGraphicFramePr>
        <p:xfrm>
          <a:off x="4305300" y="659924"/>
          <a:ext cx="3581400" cy="24765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72289382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985937579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25560557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99054853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490903559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47416463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53902237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33592238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550306323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62858947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43998814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37917640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2298523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9255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5219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1930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3426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378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9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4358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321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6357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4151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000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4523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8500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F12CA7C-15AE-4EF7-8225-F14BF13EB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92877"/>
              </p:ext>
            </p:extLst>
          </p:nvPr>
        </p:nvGraphicFramePr>
        <p:xfrm>
          <a:off x="541020" y="3502184"/>
          <a:ext cx="3581400" cy="24765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896173809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756819509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87566347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44314403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847723047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099358837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81901851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91354080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587574558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45418906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378056608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87237095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58590904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8407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861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0833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9060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7716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9090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635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75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2496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788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436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4558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78851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34EC908-314D-4EE4-9C36-C89748FA2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941498"/>
              </p:ext>
            </p:extLst>
          </p:nvPr>
        </p:nvGraphicFramePr>
        <p:xfrm>
          <a:off x="8069580" y="659924"/>
          <a:ext cx="3581400" cy="24765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195167708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331711498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808056397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404331511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975374997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2316287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60666245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60956492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1950735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30070933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39970322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583025679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275062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256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0404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969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0942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6343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306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2618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3679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0531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9071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98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5178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28637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3A549A8-9521-4320-868C-A6B79BAE4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401395"/>
              </p:ext>
            </p:extLst>
          </p:nvPr>
        </p:nvGraphicFramePr>
        <p:xfrm>
          <a:off x="8069580" y="3608864"/>
          <a:ext cx="3581400" cy="24765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870858467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8760945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41047454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22866384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739068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95194290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9023895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80634866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787871459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646556849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518945229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584238648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24121449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1768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6199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4034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7492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075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2912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6885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90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7226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0797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5127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103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0860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45AD07C-FD6E-4E92-88A5-BADB4D6FA44D}"/>
              </a:ext>
            </a:extLst>
          </p:cNvPr>
          <p:cNvSpPr/>
          <p:nvPr/>
        </p:nvSpPr>
        <p:spPr>
          <a:xfrm>
            <a:off x="2032600" y="398314"/>
            <a:ext cx="59824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Unique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BB5FC4-55B1-4B35-B33B-4DCB11E165FA}"/>
              </a:ext>
            </a:extLst>
          </p:cNvPr>
          <p:cNvSpPr/>
          <p:nvPr/>
        </p:nvSpPr>
        <p:spPr>
          <a:xfrm>
            <a:off x="5782454" y="398314"/>
            <a:ext cx="62709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F4460A-68D2-47F9-8204-A25EABD2BDBF}"/>
              </a:ext>
            </a:extLst>
          </p:cNvPr>
          <p:cNvSpPr/>
          <p:nvPr/>
        </p:nvSpPr>
        <p:spPr>
          <a:xfrm>
            <a:off x="9525093" y="398314"/>
            <a:ext cx="670376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Reversal</a:t>
            </a:r>
            <a:endParaRPr lang="en-US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02BCD8-A4E1-4C4C-A348-45BBC059C799}"/>
              </a:ext>
            </a:extLst>
          </p:cNvPr>
          <p:cNvSpPr/>
          <p:nvPr/>
        </p:nvSpPr>
        <p:spPr>
          <a:xfrm>
            <a:off x="2055043" y="3286294"/>
            <a:ext cx="553358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F722FD-7D2A-4DCC-B586-F306B406C818}"/>
              </a:ext>
            </a:extLst>
          </p:cNvPr>
          <p:cNvSpPr/>
          <p:nvPr/>
        </p:nvSpPr>
        <p:spPr>
          <a:xfrm>
            <a:off x="5784057" y="3286294"/>
            <a:ext cx="623890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Reward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EE68EE-DF3F-400A-B31F-89222E84CC7E}"/>
              </a:ext>
            </a:extLst>
          </p:cNvPr>
          <p:cNvSpPr/>
          <p:nvPr/>
        </p:nvSpPr>
        <p:spPr>
          <a:xfrm>
            <a:off x="9301478" y="3286294"/>
            <a:ext cx="111761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 x Reward</a:t>
            </a:r>
          </a:p>
        </p:txBody>
      </p:sp>
    </p:spTree>
    <p:extLst>
      <p:ext uri="{BB962C8B-B14F-4D97-AF65-F5344CB8AC3E}">
        <p14:creationId xmlns:p14="http://schemas.microsoft.com/office/powerpoint/2010/main" val="3391569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9BB46F-82BC-4ED3-8BBB-CFF2BB42F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380906"/>
              </p:ext>
            </p:extLst>
          </p:nvPr>
        </p:nvGraphicFramePr>
        <p:xfrm>
          <a:off x="1254544" y="1100481"/>
          <a:ext cx="1455033" cy="1714500"/>
        </p:xfrm>
        <a:graphic>
          <a:graphicData uri="http://schemas.openxmlformats.org/drawingml/2006/table">
            <a:tbl>
              <a:tblPr/>
              <a:tblGrid>
                <a:gridCol w="794992">
                  <a:extLst>
                    <a:ext uri="{9D8B030D-6E8A-4147-A177-3AD203B41FA5}">
                      <a16:colId xmlns:a16="http://schemas.microsoft.com/office/drawing/2014/main" val="401930711"/>
                    </a:ext>
                  </a:extLst>
                </a:gridCol>
                <a:gridCol w="660041">
                  <a:extLst>
                    <a:ext uri="{9D8B030D-6E8A-4147-A177-3AD203B41FA5}">
                      <a16:colId xmlns:a16="http://schemas.microsoft.com/office/drawing/2014/main" val="307498043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Acquisition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Reversal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066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0506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7961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YA-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YA+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3321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YB+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YB-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451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9178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024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4342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740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413DA3C-E16E-4D83-A440-C65E8A0E2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047206"/>
              </p:ext>
            </p:extLst>
          </p:nvPr>
        </p:nvGraphicFramePr>
        <p:xfrm>
          <a:off x="3807460" y="1169511"/>
          <a:ext cx="2138363" cy="2143125"/>
        </p:xfrm>
        <a:graphic>
          <a:graphicData uri="http://schemas.openxmlformats.org/drawingml/2006/table">
            <a:tbl>
              <a:tblPr/>
              <a:tblGrid>
                <a:gridCol w="892175">
                  <a:extLst>
                    <a:ext uri="{9D8B030D-6E8A-4147-A177-3AD203B41FA5}">
                      <a16:colId xmlns:a16="http://schemas.microsoft.com/office/drawing/2014/main" val="9540842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400502805"/>
                    </a:ext>
                  </a:extLst>
                </a:gridCol>
                <a:gridCol w="544513">
                  <a:extLst>
                    <a:ext uri="{9D8B030D-6E8A-4147-A177-3AD203B41FA5}">
                      <a16:colId xmlns:a16="http://schemas.microsoft.com/office/drawing/2014/main" val="694722954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Cue selectivity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Acquisition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Reversal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51543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Reversal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203764"/>
                          </a:solidFill>
                          <a:effectLst/>
                          <a:latin typeface="Arial" panose="020B0604020202020204" pitchFamily="34" charset="0"/>
                        </a:rPr>
                        <a:t>C+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203764"/>
                          </a:solidFill>
                          <a:effectLst/>
                          <a:latin typeface="Arial" panose="020B0604020202020204" pitchFamily="34" charset="0"/>
                        </a:rPr>
                        <a:t>D+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78813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D-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C-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85416"/>
                  </a:ext>
                </a:extLst>
              </a:tr>
              <a:tr h="1905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203764"/>
                          </a:solidFill>
                          <a:effectLst/>
                          <a:latin typeface="Arial" panose="020B0604020202020204" pitchFamily="34" charset="0"/>
                        </a:rPr>
                        <a:t>XA+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203764"/>
                          </a:solidFill>
                          <a:effectLst/>
                          <a:latin typeface="Arial" panose="020B0604020202020204" pitchFamily="34" charset="0"/>
                        </a:rPr>
                        <a:t>XB+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09548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XB-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XA-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78736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375623"/>
                          </a:solidFill>
                          <a:effectLst/>
                          <a:latin typeface="Arial" panose="020B0604020202020204" pitchFamily="34" charset="0"/>
                        </a:rPr>
                        <a:t>YA-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375623"/>
                          </a:solidFill>
                          <a:effectLst/>
                          <a:latin typeface="Arial" panose="020B0604020202020204" pitchFamily="34" charset="0"/>
                        </a:rPr>
                        <a:t>YB-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667775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806000"/>
                          </a:solidFill>
                          <a:effectLst/>
                          <a:latin typeface="Arial" panose="020B0604020202020204" pitchFamily="34" charset="0"/>
                        </a:rPr>
                        <a:t>YB+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806000"/>
                          </a:solidFill>
                          <a:effectLst/>
                          <a:latin typeface="Arial" panose="020B0604020202020204" pitchFamily="34" charset="0"/>
                        </a:rPr>
                        <a:t>YA+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12583"/>
                  </a:ext>
                </a:extLst>
              </a:tr>
              <a:tr h="1905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203764"/>
                          </a:solidFill>
                          <a:effectLst/>
                          <a:latin typeface="Arial" panose="020B0604020202020204" pitchFamily="34" charset="0"/>
                        </a:rPr>
                        <a:t>XA+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203764"/>
                          </a:solidFill>
                          <a:effectLst/>
                          <a:latin typeface="Arial" panose="020B0604020202020204" pitchFamily="34" charset="0"/>
                        </a:rPr>
                        <a:t>XB+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30285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203764"/>
                          </a:solidFill>
                          <a:effectLst/>
                          <a:latin typeface="Arial" panose="020B0604020202020204" pitchFamily="34" charset="0"/>
                        </a:rPr>
                        <a:t>YB+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203764"/>
                          </a:solidFill>
                          <a:effectLst/>
                          <a:latin typeface="Arial" panose="020B0604020202020204" pitchFamily="34" charset="0"/>
                        </a:rPr>
                        <a:t>YA+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85336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XB-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XA-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21925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YA-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YB-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30154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4C2915-796E-415F-82E9-811B69FFF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408642"/>
              </p:ext>
            </p:extLst>
          </p:nvPr>
        </p:nvGraphicFramePr>
        <p:xfrm>
          <a:off x="6708140" y="979011"/>
          <a:ext cx="1837431" cy="2335530"/>
        </p:xfrm>
        <a:graphic>
          <a:graphicData uri="http://schemas.openxmlformats.org/drawingml/2006/table">
            <a:tbl>
              <a:tblPr/>
              <a:tblGrid>
                <a:gridCol w="554037">
                  <a:extLst>
                    <a:ext uri="{9D8B030D-6E8A-4147-A177-3AD203B41FA5}">
                      <a16:colId xmlns:a16="http://schemas.microsoft.com/office/drawing/2014/main" val="1015323114"/>
                    </a:ext>
                  </a:extLst>
                </a:gridCol>
                <a:gridCol w="723206">
                  <a:extLst>
                    <a:ext uri="{9D8B030D-6E8A-4147-A177-3AD203B41FA5}">
                      <a16:colId xmlns:a16="http://schemas.microsoft.com/office/drawing/2014/main" val="2284919107"/>
                    </a:ext>
                  </a:extLst>
                </a:gridCol>
                <a:gridCol w="560188">
                  <a:extLst>
                    <a:ext uri="{9D8B030D-6E8A-4147-A177-3AD203B41FA5}">
                      <a16:colId xmlns:a16="http://schemas.microsoft.com/office/drawing/2014/main" val="114725845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Cue selectivity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77695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Acquisition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Reversal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145603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Reversal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203764"/>
                          </a:solidFill>
                          <a:effectLst/>
                          <a:latin typeface="Arial" panose="020B0604020202020204" pitchFamily="34" charset="0"/>
                        </a:rPr>
                        <a:t>C+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203764"/>
                          </a:solidFill>
                          <a:effectLst/>
                          <a:latin typeface="Arial" panose="020B0604020202020204" pitchFamily="34" charset="0"/>
                        </a:rPr>
                        <a:t>D+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59342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D-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C-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371757"/>
                  </a:ext>
                </a:extLst>
              </a:tr>
              <a:tr h="1905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203764"/>
                          </a:solidFill>
                          <a:effectLst/>
                          <a:latin typeface="Arial" panose="020B0604020202020204" pitchFamily="34" charset="0"/>
                        </a:rPr>
                        <a:t>XA+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203764"/>
                          </a:solidFill>
                          <a:effectLst/>
                          <a:latin typeface="Arial" panose="020B0604020202020204" pitchFamily="34" charset="0"/>
                        </a:rPr>
                        <a:t>XB+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04553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XB-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XA-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375035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375623"/>
                          </a:solidFill>
                          <a:effectLst/>
                          <a:latin typeface="Arial" panose="020B0604020202020204" pitchFamily="34" charset="0"/>
                        </a:rPr>
                        <a:t>YA-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375623"/>
                          </a:solidFill>
                          <a:effectLst/>
                          <a:latin typeface="Arial" panose="020B0604020202020204" pitchFamily="34" charset="0"/>
                        </a:rPr>
                        <a:t>YB-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24645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806000"/>
                          </a:solidFill>
                          <a:effectLst/>
                          <a:latin typeface="Arial" panose="020B0604020202020204" pitchFamily="34" charset="0"/>
                        </a:rPr>
                        <a:t>YB+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806000"/>
                          </a:solidFill>
                          <a:effectLst/>
                          <a:latin typeface="Arial" panose="020B0604020202020204" pitchFamily="34" charset="0"/>
                        </a:rPr>
                        <a:t>YA+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925137"/>
                  </a:ext>
                </a:extLst>
              </a:tr>
              <a:tr h="1905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203764"/>
                          </a:solidFill>
                          <a:effectLst/>
                          <a:latin typeface="Arial" panose="020B0604020202020204" pitchFamily="34" charset="0"/>
                        </a:rPr>
                        <a:t>XA+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203764"/>
                          </a:solidFill>
                          <a:effectLst/>
                          <a:latin typeface="Arial" panose="020B0604020202020204" pitchFamily="34" charset="0"/>
                        </a:rPr>
                        <a:t>XB+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34268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203764"/>
                          </a:solidFill>
                          <a:effectLst/>
                          <a:latin typeface="Arial" panose="020B0604020202020204" pitchFamily="34" charset="0"/>
                        </a:rPr>
                        <a:t>YB+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203764"/>
                          </a:solidFill>
                          <a:effectLst/>
                          <a:latin typeface="Arial" panose="020B0604020202020204" pitchFamily="34" charset="0"/>
                        </a:rPr>
                        <a:t>YA+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66242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XB-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XA-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55090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YA-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YB-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524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412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Rectangle 282">
            <a:extLst>
              <a:ext uri="{FF2B5EF4-FFF2-40B4-BE49-F238E27FC236}">
                <a16:creationId xmlns:a16="http://schemas.microsoft.com/office/drawing/2014/main" id="{06BDE85F-76F1-4065-9399-94512DE265C3}"/>
              </a:ext>
            </a:extLst>
          </p:cNvPr>
          <p:cNvSpPr/>
          <p:nvPr/>
        </p:nvSpPr>
        <p:spPr>
          <a:xfrm>
            <a:off x="9087907" y="729049"/>
            <a:ext cx="1284452" cy="2489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95FC98A1-830B-4BE7-A5CD-21A26C55BA1B}"/>
              </a:ext>
            </a:extLst>
          </p:cNvPr>
          <p:cNvSpPr/>
          <p:nvPr/>
        </p:nvSpPr>
        <p:spPr>
          <a:xfrm>
            <a:off x="3591687" y="3471193"/>
            <a:ext cx="2665167" cy="2489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25A80A5D-D242-49BD-8D79-C58E13FD2F82}"/>
              </a:ext>
            </a:extLst>
          </p:cNvPr>
          <p:cNvSpPr/>
          <p:nvPr/>
        </p:nvSpPr>
        <p:spPr>
          <a:xfrm>
            <a:off x="916303" y="3471193"/>
            <a:ext cx="2665167" cy="24898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Flowchart: Process 220">
            <a:extLst>
              <a:ext uri="{FF2B5EF4-FFF2-40B4-BE49-F238E27FC236}">
                <a16:creationId xmlns:a16="http://schemas.microsoft.com/office/drawing/2014/main" id="{A4560ED8-86A6-48BF-8CBB-5A478C4CA75F}"/>
              </a:ext>
            </a:extLst>
          </p:cNvPr>
          <p:cNvSpPr/>
          <p:nvPr/>
        </p:nvSpPr>
        <p:spPr>
          <a:xfrm rot="17854509" flipH="1">
            <a:off x="4200738" y="3485132"/>
            <a:ext cx="80652" cy="978947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Flowchart: Process 221">
            <a:extLst>
              <a:ext uri="{FF2B5EF4-FFF2-40B4-BE49-F238E27FC236}">
                <a16:creationId xmlns:a16="http://schemas.microsoft.com/office/drawing/2014/main" id="{E48EFC1C-6C10-4182-97D4-9E6A8BEFF642}"/>
              </a:ext>
            </a:extLst>
          </p:cNvPr>
          <p:cNvSpPr/>
          <p:nvPr/>
        </p:nvSpPr>
        <p:spPr>
          <a:xfrm rot="3745491">
            <a:off x="2879961" y="3485132"/>
            <a:ext cx="80652" cy="978947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DB10FDE7-E0D5-41BE-9708-1EAE22FE3B0B}"/>
              </a:ext>
            </a:extLst>
          </p:cNvPr>
          <p:cNvSpPr/>
          <p:nvPr/>
        </p:nvSpPr>
        <p:spPr>
          <a:xfrm>
            <a:off x="3218555" y="3526589"/>
            <a:ext cx="693952" cy="5168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224" name="Flowchart: Process 223">
            <a:extLst>
              <a:ext uri="{FF2B5EF4-FFF2-40B4-BE49-F238E27FC236}">
                <a16:creationId xmlns:a16="http://schemas.microsoft.com/office/drawing/2014/main" id="{6B2E73A2-9A9D-4633-9330-3EBF5AC901DE}"/>
              </a:ext>
            </a:extLst>
          </p:cNvPr>
          <p:cNvSpPr/>
          <p:nvPr/>
        </p:nvSpPr>
        <p:spPr>
          <a:xfrm rot="3324638">
            <a:off x="1815954" y="4053428"/>
            <a:ext cx="80652" cy="978947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49C5D9EA-5D5E-4293-8E04-BB68D587A1C3}"/>
              </a:ext>
            </a:extLst>
          </p:cNvPr>
          <p:cNvGrpSpPr/>
          <p:nvPr/>
        </p:nvGrpSpPr>
        <p:grpSpPr>
          <a:xfrm>
            <a:off x="1244429" y="5341949"/>
            <a:ext cx="508617" cy="434717"/>
            <a:chOff x="4206389" y="460807"/>
            <a:chExt cx="508617" cy="434717"/>
          </a:xfrm>
        </p:grpSpPr>
        <p:sp>
          <p:nvSpPr>
            <p:cNvPr id="226" name="Rectangle: Rounded Corners 225">
              <a:extLst>
                <a:ext uri="{FF2B5EF4-FFF2-40B4-BE49-F238E27FC236}">
                  <a16:creationId xmlns:a16="http://schemas.microsoft.com/office/drawing/2014/main" id="{B7415BF6-A879-4581-87B1-8E7F3EA503F2}"/>
                </a:ext>
              </a:extLst>
            </p:cNvPr>
            <p:cNvSpPr/>
            <p:nvPr/>
          </p:nvSpPr>
          <p:spPr>
            <a:xfrm>
              <a:off x="4206389" y="460807"/>
              <a:ext cx="508617" cy="43471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C473A610-9BD1-4C2A-9CC6-6B7936968A1C}"/>
                </a:ext>
              </a:extLst>
            </p:cNvPr>
            <p:cNvGrpSpPr/>
            <p:nvPr/>
          </p:nvGrpSpPr>
          <p:grpSpPr>
            <a:xfrm>
              <a:off x="4251806" y="479251"/>
              <a:ext cx="417782" cy="397828"/>
              <a:chOff x="4231118" y="430427"/>
              <a:chExt cx="549339" cy="523102"/>
            </a:xfrm>
          </p:grpSpPr>
          <p:pic>
            <p:nvPicPr>
              <p:cNvPr id="228" name="Graphic 227" descr="Water with solid fill">
                <a:extLst>
                  <a:ext uri="{FF2B5EF4-FFF2-40B4-BE49-F238E27FC236}">
                    <a16:creationId xmlns:a16="http://schemas.microsoft.com/office/drawing/2014/main" id="{EAF61781-CC0A-4470-A948-72FD3A7A81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31118" y="430427"/>
                <a:ext cx="453081" cy="453081"/>
              </a:xfrm>
              <a:prstGeom prst="rect">
                <a:avLst/>
              </a:prstGeom>
            </p:spPr>
          </p:pic>
          <p:pic>
            <p:nvPicPr>
              <p:cNvPr id="229" name="Graphic 228" descr="Water with solid fill">
                <a:extLst>
                  <a:ext uri="{FF2B5EF4-FFF2-40B4-BE49-F238E27FC236}">
                    <a16:creationId xmlns:a16="http://schemas.microsoft.com/office/drawing/2014/main" id="{AA29304F-5594-4269-BA02-170F5C2ADD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327376" y="500448"/>
                <a:ext cx="453081" cy="453081"/>
              </a:xfrm>
              <a:prstGeom prst="rect">
                <a:avLst/>
              </a:prstGeom>
            </p:spPr>
          </p:pic>
        </p:grpSp>
      </p:grpSp>
      <p:sp>
        <p:nvSpPr>
          <p:cNvPr id="230" name="Flowchart: Process 229">
            <a:extLst>
              <a:ext uri="{FF2B5EF4-FFF2-40B4-BE49-F238E27FC236}">
                <a16:creationId xmlns:a16="http://schemas.microsoft.com/office/drawing/2014/main" id="{A4B0B940-794B-42FB-B3DB-4065A6518CCE}"/>
              </a:ext>
            </a:extLst>
          </p:cNvPr>
          <p:cNvSpPr/>
          <p:nvPr/>
        </p:nvSpPr>
        <p:spPr>
          <a:xfrm>
            <a:off x="1458411" y="5188170"/>
            <a:ext cx="80652" cy="153778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32148B6B-1B4E-4A59-AF5C-DA04CB7DDA43}"/>
              </a:ext>
            </a:extLst>
          </p:cNvPr>
          <p:cNvSpPr/>
          <p:nvPr/>
        </p:nvSpPr>
        <p:spPr>
          <a:xfrm>
            <a:off x="1244429" y="4753455"/>
            <a:ext cx="508617" cy="4347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32" name="Flowchart: Process 231">
            <a:extLst>
              <a:ext uri="{FF2B5EF4-FFF2-40B4-BE49-F238E27FC236}">
                <a16:creationId xmlns:a16="http://schemas.microsoft.com/office/drawing/2014/main" id="{E35C8EF4-358B-4484-8636-CDC9DB14F85C}"/>
              </a:ext>
            </a:extLst>
          </p:cNvPr>
          <p:cNvSpPr/>
          <p:nvPr/>
        </p:nvSpPr>
        <p:spPr>
          <a:xfrm rot="18275362" flipH="1">
            <a:off x="2851212" y="4039217"/>
            <a:ext cx="80652" cy="978947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Flowchart: Process 232">
            <a:extLst>
              <a:ext uri="{FF2B5EF4-FFF2-40B4-BE49-F238E27FC236}">
                <a16:creationId xmlns:a16="http://schemas.microsoft.com/office/drawing/2014/main" id="{E378158D-A3B5-40F2-BC09-16D77A7E8E41}"/>
              </a:ext>
            </a:extLst>
          </p:cNvPr>
          <p:cNvSpPr/>
          <p:nvPr/>
        </p:nvSpPr>
        <p:spPr>
          <a:xfrm rot="19892884" flipH="1">
            <a:off x="2497122" y="4298942"/>
            <a:ext cx="80652" cy="559149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B024F1DA-7ED5-44F8-BAFC-36E83E90E36F}"/>
              </a:ext>
            </a:extLst>
          </p:cNvPr>
          <p:cNvGrpSpPr/>
          <p:nvPr/>
        </p:nvGrpSpPr>
        <p:grpSpPr>
          <a:xfrm>
            <a:off x="1819642" y="5341949"/>
            <a:ext cx="508617" cy="434717"/>
            <a:chOff x="4169785" y="1259274"/>
            <a:chExt cx="508617" cy="434717"/>
          </a:xfrm>
        </p:grpSpPr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591A0927-790B-45B2-9642-0D207BBB4BF9}"/>
                </a:ext>
              </a:extLst>
            </p:cNvPr>
            <p:cNvSpPr/>
            <p:nvPr/>
          </p:nvSpPr>
          <p:spPr>
            <a:xfrm>
              <a:off x="4169785" y="1259274"/>
              <a:ext cx="508617" cy="43471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36" name="Graphic 235" descr="No sign outline">
              <a:extLst>
                <a:ext uri="{FF2B5EF4-FFF2-40B4-BE49-F238E27FC236}">
                  <a16:creationId xmlns:a16="http://schemas.microsoft.com/office/drawing/2014/main" id="{DF454FA1-864F-4F2D-A46C-4D288D3B3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89705" y="1342244"/>
              <a:ext cx="268776" cy="268776"/>
            </a:xfrm>
            <a:prstGeom prst="rect">
              <a:avLst/>
            </a:prstGeom>
          </p:spPr>
        </p:pic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AB59826D-76B9-4878-B15D-782564783AD8}"/>
              </a:ext>
            </a:extLst>
          </p:cNvPr>
          <p:cNvGrpSpPr/>
          <p:nvPr/>
        </p:nvGrpSpPr>
        <p:grpSpPr>
          <a:xfrm>
            <a:off x="2394855" y="5341949"/>
            <a:ext cx="508617" cy="434717"/>
            <a:chOff x="4206389" y="460807"/>
            <a:chExt cx="508617" cy="434717"/>
          </a:xfrm>
        </p:grpSpPr>
        <p:sp>
          <p:nvSpPr>
            <p:cNvPr id="238" name="Rectangle: Rounded Corners 237">
              <a:extLst>
                <a:ext uri="{FF2B5EF4-FFF2-40B4-BE49-F238E27FC236}">
                  <a16:creationId xmlns:a16="http://schemas.microsoft.com/office/drawing/2014/main" id="{FA70B1A3-A3C0-4B8A-8C27-EB3B3F466104}"/>
                </a:ext>
              </a:extLst>
            </p:cNvPr>
            <p:cNvSpPr/>
            <p:nvPr/>
          </p:nvSpPr>
          <p:spPr>
            <a:xfrm>
              <a:off x="4206389" y="460807"/>
              <a:ext cx="508617" cy="43471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2D80C515-BD23-4C52-A092-8ADAA825587A}"/>
                </a:ext>
              </a:extLst>
            </p:cNvPr>
            <p:cNvGrpSpPr/>
            <p:nvPr/>
          </p:nvGrpSpPr>
          <p:grpSpPr>
            <a:xfrm>
              <a:off x="4251806" y="479251"/>
              <a:ext cx="417782" cy="397828"/>
              <a:chOff x="4231118" y="430427"/>
              <a:chExt cx="549339" cy="523102"/>
            </a:xfrm>
          </p:grpSpPr>
          <p:pic>
            <p:nvPicPr>
              <p:cNvPr id="240" name="Graphic 239" descr="Water with solid fill">
                <a:extLst>
                  <a:ext uri="{FF2B5EF4-FFF2-40B4-BE49-F238E27FC236}">
                    <a16:creationId xmlns:a16="http://schemas.microsoft.com/office/drawing/2014/main" id="{059F91F3-A546-4901-AF51-2E8BDDBA71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31118" y="430427"/>
                <a:ext cx="453081" cy="453081"/>
              </a:xfrm>
              <a:prstGeom prst="rect">
                <a:avLst/>
              </a:prstGeom>
            </p:spPr>
          </p:pic>
          <p:pic>
            <p:nvPicPr>
              <p:cNvPr id="241" name="Graphic 240" descr="Water with solid fill">
                <a:extLst>
                  <a:ext uri="{FF2B5EF4-FFF2-40B4-BE49-F238E27FC236}">
                    <a16:creationId xmlns:a16="http://schemas.microsoft.com/office/drawing/2014/main" id="{A1995740-CDAF-4DCB-A3E9-6B3EBFD173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327376" y="500448"/>
                <a:ext cx="453081" cy="453081"/>
              </a:xfrm>
              <a:prstGeom prst="rect">
                <a:avLst/>
              </a:prstGeom>
            </p:spPr>
          </p:pic>
        </p:grp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7B4B5A15-0FB7-4B01-A184-92BC0172CF28}"/>
              </a:ext>
            </a:extLst>
          </p:cNvPr>
          <p:cNvGrpSpPr/>
          <p:nvPr/>
        </p:nvGrpSpPr>
        <p:grpSpPr>
          <a:xfrm>
            <a:off x="2964247" y="5341949"/>
            <a:ext cx="508617" cy="434717"/>
            <a:chOff x="4169785" y="1259274"/>
            <a:chExt cx="508617" cy="434717"/>
          </a:xfrm>
        </p:grpSpPr>
        <p:sp>
          <p:nvSpPr>
            <p:cNvPr id="243" name="Rectangle: Rounded Corners 242">
              <a:extLst>
                <a:ext uri="{FF2B5EF4-FFF2-40B4-BE49-F238E27FC236}">
                  <a16:creationId xmlns:a16="http://schemas.microsoft.com/office/drawing/2014/main" id="{0400A06F-E753-415F-96EA-C3959292941C}"/>
                </a:ext>
              </a:extLst>
            </p:cNvPr>
            <p:cNvSpPr/>
            <p:nvPr/>
          </p:nvSpPr>
          <p:spPr>
            <a:xfrm>
              <a:off x="4169785" y="1259274"/>
              <a:ext cx="508617" cy="43471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44" name="Graphic 243" descr="No sign outline">
              <a:extLst>
                <a:ext uri="{FF2B5EF4-FFF2-40B4-BE49-F238E27FC236}">
                  <a16:creationId xmlns:a16="http://schemas.microsoft.com/office/drawing/2014/main" id="{567591F7-F56F-4B2F-989C-F55DD82D6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89705" y="1342244"/>
              <a:ext cx="268776" cy="268776"/>
            </a:xfrm>
            <a:prstGeom prst="rect">
              <a:avLst/>
            </a:prstGeom>
          </p:spPr>
        </p:pic>
      </p:grpSp>
      <p:sp>
        <p:nvSpPr>
          <p:cNvPr id="245" name="Flowchart: Process 244">
            <a:extLst>
              <a:ext uri="{FF2B5EF4-FFF2-40B4-BE49-F238E27FC236}">
                <a16:creationId xmlns:a16="http://schemas.microsoft.com/office/drawing/2014/main" id="{2E817921-C3A8-4EAE-93A1-0A06A488B7A2}"/>
              </a:ext>
            </a:extLst>
          </p:cNvPr>
          <p:cNvSpPr/>
          <p:nvPr/>
        </p:nvSpPr>
        <p:spPr>
          <a:xfrm>
            <a:off x="2033624" y="5188170"/>
            <a:ext cx="80652" cy="153778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Flowchart: Process 245">
            <a:extLst>
              <a:ext uri="{FF2B5EF4-FFF2-40B4-BE49-F238E27FC236}">
                <a16:creationId xmlns:a16="http://schemas.microsoft.com/office/drawing/2014/main" id="{2CB538A8-5F2F-4976-9568-9964A1104926}"/>
              </a:ext>
            </a:extLst>
          </p:cNvPr>
          <p:cNvSpPr/>
          <p:nvPr/>
        </p:nvSpPr>
        <p:spPr>
          <a:xfrm>
            <a:off x="2608837" y="5188170"/>
            <a:ext cx="80652" cy="153778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Flowchart: Process 246">
            <a:extLst>
              <a:ext uri="{FF2B5EF4-FFF2-40B4-BE49-F238E27FC236}">
                <a16:creationId xmlns:a16="http://schemas.microsoft.com/office/drawing/2014/main" id="{C33C8D51-62EE-4614-814D-D15170C66252}"/>
              </a:ext>
            </a:extLst>
          </p:cNvPr>
          <p:cNvSpPr/>
          <p:nvPr/>
        </p:nvSpPr>
        <p:spPr>
          <a:xfrm rot="1707116">
            <a:off x="2180641" y="4280497"/>
            <a:ext cx="80652" cy="559149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: Rounded Corners 247">
            <a:extLst>
              <a:ext uri="{FF2B5EF4-FFF2-40B4-BE49-F238E27FC236}">
                <a16:creationId xmlns:a16="http://schemas.microsoft.com/office/drawing/2014/main" id="{AFE9BA73-CD06-49B5-989E-05ACD247BD3E}"/>
              </a:ext>
            </a:extLst>
          </p:cNvPr>
          <p:cNvSpPr/>
          <p:nvPr/>
        </p:nvSpPr>
        <p:spPr>
          <a:xfrm>
            <a:off x="1819642" y="4753455"/>
            <a:ext cx="508617" cy="4347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9" name="Rectangle: Rounded Corners 248">
            <a:extLst>
              <a:ext uri="{FF2B5EF4-FFF2-40B4-BE49-F238E27FC236}">
                <a16:creationId xmlns:a16="http://schemas.microsoft.com/office/drawing/2014/main" id="{7819255C-A524-4E31-BEEF-A072DB97D381}"/>
              </a:ext>
            </a:extLst>
          </p:cNvPr>
          <p:cNvSpPr/>
          <p:nvPr/>
        </p:nvSpPr>
        <p:spPr>
          <a:xfrm>
            <a:off x="2394855" y="4753454"/>
            <a:ext cx="508617" cy="4347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F78E9F6C-B3A9-44E9-BDA0-457F91DA4B95}"/>
              </a:ext>
            </a:extLst>
          </p:cNvPr>
          <p:cNvSpPr/>
          <p:nvPr/>
        </p:nvSpPr>
        <p:spPr>
          <a:xfrm>
            <a:off x="2970068" y="4753453"/>
            <a:ext cx="508617" cy="4347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51" name="Flowchart: Process 250">
            <a:extLst>
              <a:ext uri="{FF2B5EF4-FFF2-40B4-BE49-F238E27FC236}">
                <a16:creationId xmlns:a16="http://schemas.microsoft.com/office/drawing/2014/main" id="{C569963B-5EAF-4E02-B147-5E46CDB28AAB}"/>
              </a:ext>
            </a:extLst>
          </p:cNvPr>
          <p:cNvSpPr/>
          <p:nvPr/>
        </p:nvSpPr>
        <p:spPr>
          <a:xfrm>
            <a:off x="3184050" y="5188170"/>
            <a:ext cx="80652" cy="153778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: Rounded Corners 251">
            <a:extLst>
              <a:ext uri="{FF2B5EF4-FFF2-40B4-BE49-F238E27FC236}">
                <a16:creationId xmlns:a16="http://schemas.microsoft.com/office/drawing/2014/main" id="{5A0B27DA-0C6F-4038-8373-D46242F07465}"/>
              </a:ext>
            </a:extLst>
          </p:cNvPr>
          <p:cNvSpPr/>
          <p:nvPr/>
        </p:nvSpPr>
        <p:spPr>
          <a:xfrm>
            <a:off x="2114276" y="3921656"/>
            <a:ext cx="508617" cy="4347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53" name="Flowchart: Process 252">
            <a:extLst>
              <a:ext uri="{FF2B5EF4-FFF2-40B4-BE49-F238E27FC236}">
                <a16:creationId xmlns:a16="http://schemas.microsoft.com/office/drawing/2014/main" id="{905A69DD-20EF-40F7-9FBA-FBE03A6FA17B}"/>
              </a:ext>
            </a:extLst>
          </p:cNvPr>
          <p:cNvSpPr/>
          <p:nvPr/>
        </p:nvSpPr>
        <p:spPr>
          <a:xfrm rot="18275362" flipH="1">
            <a:off x="5276198" y="4039217"/>
            <a:ext cx="80652" cy="978947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Flowchart: Process 253">
            <a:extLst>
              <a:ext uri="{FF2B5EF4-FFF2-40B4-BE49-F238E27FC236}">
                <a16:creationId xmlns:a16="http://schemas.microsoft.com/office/drawing/2014/main" id="{CC5E6F67-D228-4DBB-A3AC-D329FED2463F}"/>
              </a:ext>
            </a:extLst>
          </p:cNvPr>
          <p:cNvSpPr/>
          <p:nvPr/>
        </p:nvSpPr>
        <p:spPr>
          <a:xfrm rot="3324638">
            <a:off x="4240940" y="4053428"/>
            <a:ext cx="80652" cy="978947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Flowchart: Process 254">
            <a:extLst>
              <a:ext uri="{FF2B5EF4-FFF2-40B4-BE49-F238E27FC236}">
                <a16:creationId xmlns:a16="http://schemas.microsoft.com/office/drawing/2014/main" id="{2ABD11B4-E4DF-4718-A44B-2FE923D7D891}"/>
              </a:ext>
            </a:extLst>
          </p:cNvPr>
          <p:cNvSpPr/>
          <p:nvPr/>
        </p:nvSpPr>
        <p:spPr>
          <a:xfrm rot="19892884" flipH="1">
            <a:off x="4922108" y="4298942"/>
            <a:ext cx="80652" cy="559149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Flowchart: Process 255">
            <a:extLst>
              <a:ext uri="{FF2B5EF4-FFF2-40B4-BE49-F238E27FC236}">
                <a16:creationId xmlns:a16="http://schemas.microsoft.com/office/drawing/2014/main" id="{9EEDEBFF-D0D0-40F2-A4DE-33A129A4026E}"/>
              </a:ext>
            </a:extLst>
          </p:cNvPr>
          <p:cNvSpPr/>
          <p:nvPr/>
        </p:nvSpPr>
        <p:spPr>
          <a:xfrm>
            <a:off x="3883397" y="5188170"/>
            <a:ext cx="80652" cy="153778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Flowchart: Process 256">
            <a:extLst>
              <a:ext uri="{FF2B5EF4-FFF2-40B4-BE49-F238E27FC236}">
                <a16:creationId xmlns:a16="http://schemas.microsoft.com/office/drawing/2014/main" id="{315EFF7A-BA1C-476A-9F35-0EED6D09764F}"/>
              </a:ext>
            </a:extLst>
          </p:cNvPr>
          <p:cNvSpPr/>
          <p:nvPr/>
        </p:nvSpPr>
        <p:spPr>
          <a:xfrm>
            <a:off x="4458610" y="5188170"/>
            <a:ext cx="80652" cy="153778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Flowchart: Process 257">
            <a:extLst>
              <a:ext uri="{FF2B5EF4-FFF2-40B4-BE49-F238E27FC236}">
                <a16:creationId xmlns:a16="http://schemas.microsoft.com/office/drawing/2014/main" id="{ECD31542-21C8-4474-A038-A55A6EF535E4}"/>
              </a:ext>
            </a:extLst>
          </p:cNvPr>
          <p:cNvSpPr/>
          <p:nvPr/>
        </p:nvSpPr>
        <p:spPr>
          <a:xfrm>
            <a:off x="5033823" y="5188170"/>
            <a:ext cx="80652" cy="153778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Flowchart: Process 258">
            <a:extLst>
              <a:ext uri="{FF2B5EF4-FFF2-40B4-BE49-F238E27FC236}">
                <a16:creationId xmlns:a16="http://schemas.microsoft.com/office/drawing/2014/main" id="{46B6C540-8089-48C2-87F3-E09C0A6D3ADD}"/>
              </a:ext>
            </a:extLst>
          </p:cNvPr>
          <p:cNvSpPr/>
          <p:nvPr/>
        </p:nvSpPr>
        <p:spPr>
          <a:xfrm rot="1707116">
            <a:off x="4605627" y="4280497"/>
            <a:ext cx="80652" cy="559149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: Rounded Corners 259">
            <a:extLst>
              <a:ext uri="{FF2B5EF4-FFF2-40B4-BE49-F238E27FC236}">
                <a16:creationId xmlns:a16="http://schemas.microsoft.com/office/drawing/2014/main" id="{8A192AAC-0B2C-4FF0-9330-24778606B846}"/>
              </a:ext>
            </a:extLst>
          </p:cNvPr>
          <p:cNvSpPr/>
          <p:nvPr/>
        </p:nvSpPr>
        <p:spPr>
          <a:xfrm>
            <a:off x="3669415" y="4753455"/>
            <a:ext cx="508617" cy="434717"/>
          </a:xfrm>
          <a:prstGeom prst="roundRect">
            <a:avLst/>
          </a:prstGeom>
          <a:solidFill>
            <a:srgbClr val="F7CD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1" name="Rectangle: Rounded Corners 260">
            <a:extLst>
              <a:ext uri="{FF2B5EF4-FFF2-40B4-BE49-F238E27FC236}">
                <a16:creationId xmlns:a16="http://schemas.microsoft.com/office/drawing/2014/main" id="{07D26A93-C22D-4AF4-BDCC-8A11A78A0419}"/>
              </a:ext>
            </a:extLst>
          </p:cNvPr>
          <p:cNvSpPr/>
          <p:nvPr/>
        </p:nvSpPr>
        <p:spPr>
          <a:xfrm>
            <a:off x="4244628" y="4753455"/>
            <a:ext cx="508617" cy="434717"/>
          </a:xfrm>
          <a:prstGeom prst="roundRect">
            <a:avLst/>
          </a:prstGeom>
          <a:solidFill>
            <a:srgbClr val="CBFFD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62" name="Rectangle: Rounded Corners 261">
            <a:extLst>
              <a:ext uri="{FF2B5EF4-FFF2-40B4-BE49-F238E27FC236}">
                <a16:creationId xmlns:a16="http://schemas.microsoft.com/office/drawing/2014/main" id="{5C552AED-48C7-4DC5-B835-CB1EA5E52553}"/>
              </a:ext>
            </a:extLst>
          </p:cNvPr>
          <p:cNvSpPr/>
          <p:nvPr/>
        </p:nvSpPr>
        <p:spPr>
          <a:xfrm>
            <a:off x="4819841" y="4753454"/>
            <a:ext cx="508617" cy="434717"/>
          </a:xfrm>
          <a:prstGeom prst="roundRect">
            <a:avLst/>
          </a:prstGeom>
          <a:solidFill>
            <a:srgbClr val="FECECE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63" name="Rectangle: Rounded Corners 262">
            <a:extLst>
              <a:ext uri="{FF2B5EF4-FFF2-40B4-BE49-F238E27FC236}">
                <a16:creationId xmlns:a16="http://schemas.microsoft.com/office/drawing/2014/main" id="{12772557-5010-4F0F-9DC6-81C598ECB3F8}"/>
              </a:ext>
            </a:extLst>
          </p:cNvPr>
          <p:cNvSpPr/>
          <p:nvPr/>
        </p:nvSpPr>
        <p:spPr>
          <a:xfrm>
            <a:off x="5395054" y="4753453"/>
            <a:ext cx="508617" cy="43471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64" name="Flowchart: Process 263">
            <a:extLst>
              <a:ext uri="{FF2B5EF4-FFF2-40B4-BE49-F238E27FC236}">
                <a16:creationId xmlns:a16="http://schemas.microsoft.com/office/drawing/2014/main" id="{E0D41661-A28A-49B9-8FF3-B52A7EDB8B02}"/>
              </a:ext>
            </a:extLst>
          </p:cNvPr>
          <p:cNvSpPr/>
          <p:nvPr/>
        </p:nvSpPr>
        <p:spPr>
          <a:xfrm>
            <a:off x="5609036" y="5188170"/>
            <a:ext cx="80652" cy="153778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: Rounded Corners 264">
            <a:extLst>
              <a:ext uri="{FF2B5EF4-FFF2-40B4-BE49-F238E27FC236}">
                <a16:creationId xmlns:a16="http://schemas.microsoft.com/office/drawing/2014/main" id="{B0699FBC-4076-42A5-B420-C96F4D24D9F5}"/>
              </a:ext>
            </a:extLst>
          </p:cNvPr>
          <p:cNvSpPr/>
          <p:nvPr/>
        </p:nvSpPr>
        <p:spPr>
          <a:xfrm>
            <a:off x="4539262" y="3921656"/>
            <a:ext cx="508617" cy="4347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AEC347E0-FEF8-49D2-A497-D82B7E5DB2A4}"/>
              </a:ext>
            </a:extLst>
          </p:cNvPr>
          <p:cNvGrpSpPr/>
          <p:nvPr/>
        </p:nvGrpSpPr>
        <p:grpSpPr>
          <a:xfrm>
            <a:off x="3668605" y="5348082"/>
            <a:ext cx="2227850" cy="440986"/>
            <a:chOff x="2885345" y="2981418"/>
            <a:chExt cx="2227850" cy="440986"/>
          </a:xfrm>
        </p:grpSpPr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33AF56B6-42A0-48F6-BE7F-73C6F9051D43}"/>
                </a:ext>
              </a:extLst>
            </p:cNvPr>
            <p:cNvGrpSpPr/>
            <p:nvPr/>
          </p:nvGrpSpPr>
          <p:grpSpPr>
            <a:xfrm>
              <a:off x="2885345" y="2981418"/>
              <a:ext cx="508617" cy="434717"/>
              <a:chOff x="4169785" y="1259274"/>
              <a:chExt cx="508617" cy="434717"/>
            </a:xfrm>
          </p:grpSpPr>
          <p:sp>
            <p:nvSpPr>
              <p:cNvPr id="281" name="Rectangle: Rounded Corners 280">
                <a:extLst>
                  <a:ext uri="{FF2B5EF4-FFF2-40B4-BE49-F238E27FC236}">
                    <a16:creationId xmlns:a16="http://schemas.microsoft.com/office/drawing/2014/main" id="{2B2029BE-9E29-478C-AC7E-CB9273E24ED8}"/>
                  </a:ext>
                </a:extLst>
              </p:cNvPr>
              <p:cNvSpPr/>
              <p:nvPr/>
            </p:nvSpPr>
            <p:spPr>
              <a:xfrm>
                <a:off x="4169785" y="1259274"/>
                <a:ext cx="508617" cy="43471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82" name="Graphic 281" descr="No sign outline">
                <a:extLst>
                  <a:ext uri="{FF2B5EF4-FFF2-40B4-BE49-F238E27FC236}">
                    <a16:creationId xmlns:a16="http://schemas.microsoft.com/office/drawing/2014/main" id="{292DE1E6-DFF0-4C3B-A3B5-B805CAE5B5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289705" y="1342244"/>
                <a:ext cx="268776" cy="268776"/>
              </a:xfrm>
              <a:prstGeom prst="rect">
                <a:avLst/>
              </a:prstGeom>
            </p:spPr>
          </p:pic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AF20B9DA-D110-4620-92AC-22A0E8FBCA61}"/>
                </a:ext>
              </a:extLst>
            </p:cNvPr>
            <p:cNvGrpSpPr/>
            <p:nvPr/>
          </p:nvGrpSpPr>
          <p:grpSpPr>
            <a:xfrm>
              <a:off x="3460558" y="2981418"/>
              <a:ext cx="508617" cy="434717"/>
              <a:chOff x="4206389" y="460807"/>
              <a:chExt cx="508617" cy="434717"/>
            </a:xfrm>
          </p:grpSpPr>
          <p:sp>
            <p:nvSpPr>
              <p:cNvPr id="277" name="Rectangle: Rounded Corners 276">
                <a:extLst>
                  <a:ext uri="{FF2B5EF4-FFF2-40B4-BE49-F238E27FC236}">
                    <a16:creationId xmlns:a16="http://schemas.microsoft.com/office/drawing/2014/main" id="{D37DC2E8-67AC-40A3-8979-27755D747CBB}"/>
                  </a:ext>
                </a:extLst>
              </p:cNvPr>
              <p:cNvSpPr/>
              <p:nvPr/>
            </p:nvSpPr>
            <p:spPr>
              <a:xfrm>
                <a:off x="4206389" y="460807"/>
                <a:ext cx="508617" cy="43471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78" name="Group 277">
                <a:extLst>
                  <a:ext uri="{FF2B5EF4-FFF2-40B4-BE49-F238E27FC236}">
                    <a16:creationId xmlns:a16="http://schemas.microsoft.com/office/drawing/2014/main" id="{FC4A027A-730D-41EF-BF8C-20181F2218AA}"/>
                  </a:ext>
                </a:extLst>
              </p:cNvPr>
              <p:cNvGrpSpPr/>
              <p:nvPr/>
            </p:nvGrpSpPr>
            <p:grpSpPr>
              <a:xfrm>
                <a:off x="4251806" y="479251"/>
                <a:ext cx="417782" cy="397828"/>
                <a:chOff x="4231118" y="430427"/>
                <a:chExt cx="549339" cy="523102"/>
              </a:xfrm>
            </p:grpSpPr>
            <p:pic>
              <p:nvPicPr>
                <p:cNvPr id="279" name="Graphic 278" descr="Water with solid fill">
                  <a:extLst>
                    <a:ext uri="{FF2B5EF4-FFF2-40B4-BE49-F238E27FC236}">
                      <a16:creationId xmlns:a16="http://schemas.microsoft.com/office/drawing/2014/main" id="{9D3871F2-9ED7-4066-AAC9-F245F952A5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31118" y="430427"/>
                  <a:ext cx="453081" cy="453081"/>
                </a:xfrm>
                <a:prstGeom prst="rect">
                  <a:avLst/>
                </a:prstGeom>
              </p:spPr>
            </p:pic>
            <p:pic>
              <p:nvPicPr>
                <p:cNvPr id="280" name="Graphic 279" descr="Water with solid fill">
                  <a:extLst>
                    <a:ext uri="{FF2B5EF4-FFF2-40B4-BE49-F238E27FC236}">
                      <a16:creationId xmlns:a16="http://schemas.microsoft.com/office/drawing/2014/main" id="{D6221651-5AC2-4194-AA05-32D283F1BF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7376" y="500448"/>
                  <a:ext cx="453081" cy="45308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9AB5A298-5061-4F5F-AA06-BF5CF0F95D1C}"/>
                </a:ext>
              </a:extLst>
            </p:cNvPr>
            <p:cNvGrpSpPr/>
            <p:nvPr/>
          </p:nvGrpSpPr>
          <p:grpSpPr>
            <a:xfrm>
              <a:off x="4029950" y="2981418"/>
              <a:ext cx="508617" cy="434717"/>
              <a:chOff x="4169785" y="1259274"/>
              <a:chExt cx="508617" cy="434717"/>
            </a:xfrm>
          </p:grpSpPr>
          <p:sp>
            <p:nvSpPr>
              <p:cNvPr id="275" name="Rectangle: Rounded Corners 274">
                <a:extLst>
                  <a:ext uri="{FF2B5EF4-FFF2-40B4-BE49-F238E27FC236}">
                    <a16:creationId xmlns:a16="http://schemas.microsoft.com/office/drawing/2014/main" id="{0E85AE16-6513-4252-8F3F-5C2D85C36498}"/>
                  </a:ext>
                </a:extLst>
              </p:cNvPr>
              <p:cNvSpPr/>
              <p:nvPr/>
            </p:nvSpPr>
            <p:spPr>
              <a:xfrm>
                <a:off x="4169785" y="1259274"/>
                <a:ext cx="508617" cy="43471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76" name="Graphic 275" descr="No sign outline">
                <a:extLst>
                  <a:ext uri="{FF2B5EF4-FFF2-40B4-BE49-F238E27FC236}">
                    <a16:creationId xmlns:a16="http://schemas.microsoft.com/office/drawing/2014/main" id="{D7494631-DC28-4C21-82B4-7D198BE12E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289705" y="1342244"/>
                <a:ext cx="268776" cy="268776"/>
              </a:xfrm>
              <a:prstGeom prst="rect">
                <a:avLst/>
              </a:prstGeom>
            </p:spPr>
          </p:pic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6CCEDC77-140C-4923-B754-61E1A4ADC87B}"/>
                </a:ext>
              </a:extLst>
            </p:cNvPr>
            <p:cNvGrpSpPr/>
            <p:nvPr/>
          </p:nvGrpSpPr>
          <p:grpSpPr>
            <a:xfrm>
              <a:off x="4604578" y="2987687"/>
              <a:ext cx="508617" cy="434717"/>
              <a:chOff x="4206389" y="460807"/>
              <a:chExt cx="508617" cy="434717"/>
            </a:xfrm>
          </p:grpSpPr>
          <p:sp>
            <p:nvSpPr>
              <p:cNvPr id="271" name="Rectangle: Rounded Corners 270">
                <a:extLst>
                  <a:ext uri="{FF2B5EF4-FFF2-40B4-BE49-F238E27FC236}">
                    <a16:creationId xmlns:a16="http://schemas.microsoft.com/office/drawing/2014/main" id="{B80269E6-67BB-424C-AD52-341CA0B5C164}"/>
                  </a:ext>
                </a:extLst>
              </p:cNvPr>
              <p:cNvSpPr/>
              <p:nvPr/>
            </p:nvSpPr>
            <p:spPr>
              <a:xfrm>
                <a:off x="4206389" y="460807"/>
                <a:ext cx="508617" cy="43471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F075C208-A82A-4A08-919F-2B0E6DB1ACEF}"/>
                  </a:ext>
                </a:extLst>
              </p:cNvPr>
              <p:cNvGrpSpPr/>
              <p:nvPr/>
            </p:nvGrpSpPr>
            <p:grpSpPr>
              <a:xfrm>
                <a:off x="4251806" y="479251"/>
                <a:ext cx="417782" cy="397828"/>
                <a:chOff x="4231118" y="430427"/>
                <a:chExt cx="549339" cy="523102"/>
              </a:xfrm>
            </p:grpSpPr>
            <p:pic>
              <p:nvPicPr>
                <p:cNvPr id="273" name="Graphic 272" descr="Water with solid fill">
                  <a:extLst>
                    <a:ext uri="{FF2B5EF4-FFF2-40B4-BE49-F238E27FC236}">
                      <a16:creationId xmlns:a16="http://schemas.microsoft.com/office/drawing/2014/main" id="{4E1F8857-168B-4659-ACEF-155D164A20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31118" y="430427"/>
                  <a:ext cx="453081" cy="453081"/>
                </a:xfrm>
                <a:prstGeom prst="rect">
                  <a:avLst/>
                </a:prstGeom>
              </p:spPr>
            </p:pic>
            <p:pic>
              <p:nvPicPr>
                <p:cNvPr id="274" name="Graphic 273" descr="Water with solid fill">
                  <a:extLst>
                    <a:ext uri="{FF2B5EF4-FFF2-40B4-BE49-F238E27FC236}">
                      <a16:creationId xmlns:a16="http://schemas.microsoft.com/office/drawing/2014/main" id="{FE404137-287E-45BD-B04A-ECB77C6EFD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7376" y="500448"/>
                  <a:ext cx="453081" cy="453081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84" name="Rectangle 283">
            <a:extLst>
              <a:ext uri="{FF2B5EF4-FFF2-40B4-BE49-F238E27FC236}">
                <a16:creationId xmlns:a16="http://schemas.microsoft.com/office/drawing/2014/main" id="{2B050F0B-20C4-4148-BFAD-9A312C579A9F}"/>
              </a:ext>
            </a:extLst>
          </p:cNvPr>
          <p:cNvSpPr/>
          <p:nvPr/>
        </p:nvSpPr>
        <p:spPr>
          <a:xfrm>
            <a:off x="7629196" y="729049"/>
            <a:ext cx="1448493" cy="24898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Flowchart: Process 285">
            <a:extLst>
              <a:ext uri="{FF2B5EF4-FFF2-40B4-BE49-F238E27FC236}">
                <a16:creationId xmlns:a16="http://schemas.microsoft.com/office/drawing/2014/main" id="{A84D6A46-958A-4488-B7D2-5A9F7A59B723}"/>
              </a:ext>
            </a:extLst>
          </p:cNvPr>
          <p:cNvSpPr/>
          <p:nvPr/>
        </p:nvSpPr>
        <p:spPr>
          <a:xfrm rot="3018009">
            <a:off x="8593684" y="847023"/>
            <a:ext cx="80652" cy="640080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Flowchart: Process 296">
            <a:extLst>
              <a:ext uri="{FF2B5EF4-FFF2-40B4-BE49-F238E27FC236}">
                <a16:creationId xmlns:a16="http://schemas.microsoft.com/office/drawing/2014/main" id="{753CADD9-CB15-4931-864E-1C168D8AD106}"/>
              </a:ext>
            </a:extLst>
          </p:cNvPr>
          <p:cNvSpPr/>
          <p:nvPr/>
        </p:nvSpPr>
        <p:spPr>
          <a:xfrm rot="19892884" flipH="1">
            <a:off x="8514916" y="1676677"/>
            <a:ext cx="80652" cy="559149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FBD7828F-DD3C-4F9A-9050-57D24313AC0B}"/>
              </a:ext>
            </a:extLst>
          </p:cNvPr>
          <p:cNvGrpSpPr/>
          <p:nvPr/>
        </p:nvGrpSpPr>
        <p:grpSpPr>
          <a:xfrm>
            <a:off x="7833412" y="2723228"/>
            <a:ext cx="508617" cy="434717"/>
            <a:chOff x="4206389" y="460807"/>
            <a:chExt cx="508617" cy="434717"/>
          </a:xfrm>
        </p:grpSpPr>
        <p:sp>
          <p:nvSpPr>
            <p:cNvPr id="348" name="Rectangle: Rounded Corners 347">
              <a:extLst>
                <a:ext uri="{FF2B5EF4-FFF2-40B4-BE49-F238E27FC236}">
                  <a16:creationId xmlns:a16="http://schemas.microsoft.com/office/drawing/2014/main" id="{74ECF96B-38C2-44E0-96E7-A2B894592467}"/>
                </a:ext>
              </a:extLst>
            </p:cNvPr>
            <p:cNvSpPr/>
            <p:nvPr/>
          </p:nvSpPr>
          <p:spPr>
            <a:xfrm>
              <a:off x="4206389" y="460807"/>
              <a:ext cx="508617" cy="43471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68990AE3-5222-49BC-A41B-4B055BA96FC3}"/>
                </a:ext>
              </a:extLst>
            </p:cNvPr>
            <p:cNvGrpSpPr/>
            <p:nvPr/>
          </p:nvGrpSpPr>
          <p:grpSpPr>
            <a:xfrm>
              <a:off x="4251806" y="479251"/>
              <a:ext cx="417782" cy="397828"/>
              <a:chOff x="4231118" y="430427"/>
              <a:chExt cx="549339" cy="523102"/>
            </a:xfrm>
          </p:grpSpPr>
          <p:pic>
            <p:nvPicPr>
              <p:cNvPr id="350" name="Graphic 349" descr="Water with solid fill">
                <a:extLst>
                  <a:ext uri="{FF2B5EF4-FFF2-40B4-BE49-F238E27FC236}">
                    <a16:creationId xmlns:a16="http://schemas.microsoft.com/office/drawing/2014/main" id="{B9C60A8C-9F02-442F-9DDC-5ECB185ED4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31118" y="430427"/>
                <a:ext cx="453081" cy="453081"/>
              </a:xfrm>
              <a:prstGeom prst="rect">
                <a:avLst/>
              </a:prstGeom>
            </p:spPr>
          </p:pic>
          <p:pic>
            <p:nvPicPr>
              <p:cNvPr id="351" name="Graphic 350" descr="Water with solid fill">
                <a:extLst>
                  <a:ext uri="{FF2B5EF4-FFF2-40B4-BE49-F238E27FC236}">
                    <a16:creationId xmlns:a16="http://schemas.microsoft.com/office/drawing/2014/main" id="{B70C6992-2E5D-435D-A80F-5813503AC3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327376" y="500448"/>
                <a:ext cx="453081" cy="453081"/>
              </a:xfrm>
              <a:prstGeom prst="rect">
                <a:avLst/>
              </a:prstGeom>
            </p:spPr>
          </p:pic>
        </p:grpSp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93E65444-A3E8-4A7E-A18F-EEA1D0626012}"/>
              </a:ext>
            </a:extLst>
          </p:cNvPr>
          <p:cNvGrpSpPr/>
          <p:nvPr/>
        </p:nvGrpSpPr>
        <p:grpSpPr>
          <a:xfrm>
            <a:off x="8408625" y="2723228"/>
            <a:ext cx="508617" cy="434717"/>
            <a:chOff x="4169785" y="1259274"/>
            <a:chExt cx="508617" cy="434717"/>
          </a:xfrm>
        </p:grpSpPr>
        <p:sp>
          <p:nvSpPr>
            <p:cNvPr id="353" name="Rectangle: Rounded Corners 352">
              <a:extLst>
                <a:ext uri="{FF2B5EF4-FFF2-40B4-BE49-F238E27FC236}">
                  <a16:creationId xmlns:a16="http://schemas.microsoft.com/office/drawing/2014/main" id="{2B5B55BA-6798-4516-81BC-8B9A1E896A7A}"/>
                </a:ext>
              </a:extLst>
            </p:cNvPr>
            <p:cNvSpPr/>
            <p:nvPr/>
          </p:nvSpPr>
          <p:spPr>
            <a:xfrm>
              <a:off x="4169785" y="1259274"/>
              <a:ext cx="508617" cy="43471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4" name="Graphic 353" descr="No sign outline">
              <a:extLst>
                <a:ext uri="{FF2B5EF4-FFF2-40B4-BE49-F238E27FC236}">
                  <a16:creationId xmlns:a16="http://schemas.microsoft.com/office/drawing/2014/main" id="{73CB6812-4F5E-47E4-89CD-AD1E65EB5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89705" y="1342244"/>
              <a:ext cx="268776" cy="268776"/>
            </a:xfrm>
            <a:prstGeom prst="rect">
              <a:avLst/>
            </a:prstGeom>
          </p:spPr>
        </p:pic>
      </p:grpSp>
      <p:sp>
        <p:nvSpPr>
          <p:cNvPr id="309" name="Flowchart: Process 308">
            <a:extLst>
              <a:ext uri="{FF2B5EF4-FFF2-40B4-BE49-F238E27FC236}">
                <a16:creationId xmlns:a16="http://schemas.microsoft.com/office/drawing/2014/main" id="{7652D769-F05A-4AD6-90EB-ECD4A42B681C}"/>
              </a:ext>
            </a:extLst>
          </p:cNvPr>
          <p:cNvSpPr/>
          <p:nvPr/>
        </p:nvSpPr>
        <p:spPr>
          <a:xfrm>
            <a:off x="8051418" y="2565905"/>
            <a:ext cx="80652" cy="153778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Flowchart: Process 309">
            <a:extLst>
              <a:ext uri="{FF2B5EF4-FFF2-40B4-BE49-F238E27FC236}">
                <a16:creationId xmlns:a16="http://schemas.microsoft.com/office/drawing/2014/main" id="{F3A9194C-A52C-41E1-B3F7-6B5C5E01E764}"/>
              </a:ext>
            </a:extLst>
          </p:cNvPr>
          <p:cNvSpPr/>
          <p:nvPr/>
        </p:nvSpPr>
        <p:spPr>
          <a:xfrm>
            <a:off x="8626631" y="2565905"/>
            <a:ext cx="80652" cy="153778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Flowchart: Process 310">
            <a:extLst>
              <a:ext uri="{FF2B5EF4-FFF2-40B4-BE49-F238E27FC236}">
                <a16:creationId xmlns:a16="http://schemas.microsoft.com/office/drawing/2014/main" id="{4AF4F44C-DC5C-4BC9-A5A6-758DD8A59797}"/>
              </a:ext>
            </a:extLst>
          </p:cNvPr>
          <p:cNvSpPr/>
          <p:nvPr/>
        </p:nvSpPr>
        <p:spPr>
          <a:xfrm rot="1707116">
            <a:off x="8198435" y="1658232"/>
            <a:ext cx="80652" cy="559149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: Rounded Corners 311">
            <a:extLst>
              <a:ext uri="{FF2B5EF4-FFF2-40B4-BE49-F238E27FC236}">
                <a16:creationId xmlns:a16="http://schemas.microsoft.com/office/drawing/2014/main" id="{BAED89E2-94CD-4753-9B56-9DCBD5122408}"/>
              </a:ext>
            </a:extLst>
          </p:cNvPr>
          <p:cNvSpPr/>
          <p:nvPr/>
        </p:nvSpPr>
        <p:spPr>
          <a:xfrm>
            <a:off x="7837436" y="2131190"/>
            <a:ext cx="508617" cy="4347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13" name="Rectangle: Rounded Corners 312">
            <a:extLst>
              <a:ext uri="{FF2B5EF4-FFF2-40B4-BE49-F238E27FC236}">
                <a16:creationId xmlns:a16="http://schemas.microsoft.com/office/drawing/2014/main" id="{EF4A17CC-7F4E-4F1D-9499-823E533B545D}"/>
              </a:ext>
            </a:extLst>
          </p:cNvPr>
          <p:cNvSpPr/>
          <p:nvPr/>
        </p:nvSpPr>
        <p:spPr>
          <a:xfrm>
            <a:off x="8412649" y="2131189"/>
            <a:ext cx="508617" cy="4347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16" name="Rectangle: Rounded Corners 315">
            <a:extLst>
              <a:ext uri="{FF2B5EF4-FFF2-40B4-BE49-F238E27FC236}">
                <a16:creationId xmlns:a16="http://schemas.microsoft.com/office/drawing/2014/main" id="{B2A4CE8A-51F1-4DEB-8790-B5770395C85B}"/>
              </a:ext>
            </a:extLst>
          </p:cNvPr>
          <p:cNvSpPr/>
          <p:nvPr/>
        </p:nvSpPr>
        <p:spPr>
          <a:xfrm>
            <a:off x="8132070" y="1299391"/>
            <a:ext cx="508617" cy="4347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65" name="Flowchart: Process 364">
            <a:extLst>
              <a:ext uri="{FF2B5EF4-FFF2-40B4-BE49-F238E27FC236}">
                <a16:creationId xmlns:a16="http://schemas.microsoft.com/office/drawing/2014/main" id="{A8229716-A71F-4947-9CB5-95F2692EB621}"/>
              </a:ext>
            </a:extLst>
          </p:cNvPr>
          <p:cNvSpPr/>
          <p:nvPr/>
        </p:nvSpPr>
        <p:spPr>
          <a:xfrm rot="18581991" flipH="1">
            <a:off x="9486647" y="857899"/>
            <a:ext cx="80652" cy="640080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: Rounded Corners 286">
            <a:extLst>
              <a:ext uri="{FF2B5EF4-FFF2-40B4-BE49-F238E27FC236}">
                <a16:creationId xmlns:a16="http://schemas.microsoft.com/office/drawing/2014/main" id="{60308A38-9453-4277-AA50-CA995174D736}"/>
              </a:ext>
            </a:extLst>
          </p:cNvPr>
          <p:cNvSpPr/>
          <p:nvPr/>
        </p:nvSpPr>
        <p:spPr>
          <a:xfrm>
            <a:off x="8714774" y="784445"/>
            <a:ext cx="693952" cy="5168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95F8F174-C661-4A14-B069-8EB430B12743}"/>
              </a:ext>
            </a:extLst>
          </p:cNvPr>
          <p:cNvGrpSpPr/>
          <p:nvPr/>
        </p:nvGrpSpPr>
        <p:grpSpPr>
          <a:xfrm>
            <a:off x="9185013" y="2717115"/>
            <a:ext cx="508617" cy="434717"/>
            <a:chOff x="4169785" y="1259274"/>
            <a:chExt cx="508617" cy="434717"/>
          </a:xfrm>
        </p:grpSpPr>
        <p:sp>
          <p:nvSpPr>
            <p:cNvPr id="356" name="Rectangle: Rounded Corners 355">
              <a:extLst>
                <a:ext uri="{FF2B5EF4-FFF2-40B4-BE49-F238E27FC236}">
                  <a16:creationId xmlns:a16="http://schemas.microsoft.com/office/drawing/2014/main" id="{53FB976D-8739-47E4-BA40-A19DD577E108}"/>
                </a:ext>
              </a:extLst>
            </p:cNvPr>
            <p:cNvSpPr/>
            <p:nvPr/>
          </p:nvSpPr>
          <p:spPr>
            <a:xfrm>
              <a:off x="4169785" y="1259274"/>
              <a:ext cx="508617" cy="43471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7" name="Graphic 356" descr="No sign outline">
              <a:extLst>
                <a:ext uri="{FF2B5EF4-FFF2-40B4-BE49-F238E27FC236}">
                  <a16:creationId xmlns:a16="http://schemas.microsoft.com/office/drawing/2014/main" id="{0634B664-9B72-49F1-B7FF-04159F919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89705" y="1342244"/>
              <a:ext cx="268776" cy="268776"/>
            </a:xfrm>
            <a:prstGeom prst="rect">
              <a:avLst/>
            </a:prstGeom>
          </p:spPr>
        </p:pic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D6ED754-3FE5-453C-B8E8-DBA3E14150D4}"/>
              </a:ext>
            </a:extLst>
          </p:cNvPr>
          <p:cNvGrpSpPr/>
          <p:nvPr/>
        </p:nvGrpSpPr>
        <p:grpSpPr>
          <a:xfrm>
            <a:off x="9760226" y="2717115"/>
            <a:ext cx="508617" cy="434717"/>
            <a:chOff x="4206389" y="460807"/>
            <a:chExt cx="508617" cy="434717"/>
          </a:xfrm>
        </p:grpSpPr>
        <p:sp>
          <p:nvSpPr>
            <p:cNvPr id="359" name="Rectangle: Rounded Corners 358">
              <a:extLst>
                <a:ext uri="{FF2B5EF4-FFF2-40B4-BE49-F238E27FC236}">
                  <a16:creationId xmlns:a16="http://schemas.microsoft.com/office/drawing/2014/main" id="{CC1DED7D-64E3-452C-94A0-C5B75CCFB60E}"/>
                </a:ext>
              </a:extLst>
            </p:cNvPr>
            <p:cNvSpPr/>
            <p:nvPr/>
          </p:nvSpPr>
          <p:spPr>
            <a:xfrm>
              <a:off x="4206389" y="460807"/>
              <a:ext cx="508617" cy="43471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BA680051-7EDA-4894-8E0A-49E8187E1B4D}"/>
                </a:ext>
              </a:extLst>
            </p:cNvPr>
            <p:cNvGrpSpPr/>
            <p:nvPr/>
          </p:nvGrpSpPr>
          <p:grpSpPr>
            <a:xfrm>
              <a:off x="4251806" y="479251"/>
              <a:ext cx="417782" cy="397828"/>
              <a:chOff x="4231118" y="430427"/>
              <a:chExt cx="549339" cy="523102"/>
            </a:xfrm>
          </p:grpSpPr>
          <p:pic>
            <p:nvPicPr>
              <p:cNvPr id="361" name="Graphic 360" descr="Water with solid fill">
                <a:extLst>
                  <a:ext uri="{FF2B5EF4-FFF2-40B4-BE49-F238E27FC236}">
                    <a16:creationId xmlns:a16="http://schemas.microsoft.com/office/drawing/2014/main" id="{23748718-AC5F-43BA-B659-447F863DE4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31118" y="430427"/>
                <a:ext cx="453081" cy="453081"/>
              </a:xfrm>
              <a:prstGeom prst="rect">
                <a:avLst/>
              </a:prstGeom>
            </p:spPr>
          </p:pic>
          <p:pic>
            <p:nvPicPr>
              <p:cNvPr id="362" name="Graphic 361" descr="Water with solid fill">
                <a:extLst>
                  <a:ext uri="{FF2B5EF4-FFF2-40B4-BE49-F238E27FC236}">
                    <a16:creationId xmlns:a16="http://schemas.microsoft.com/office/drawing/2014/main" id="{652DCD30-5296-4731-9301-DE2A2F0711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327376" y="500448"/>
                <a:ext cx="453081" cy="453081"/>
              </a:xfrm>
              <a:prstGeom prst="rect">
                <a:avLst/>
              </a:prstGeom>
            </p:spPr>
          </p:pic>
        </p:grpSp>
      </p:grpSp>
      <p:sp>
        <p:nvSpPr>
          <p:cNvPr id="319" name="Flowchart: Process 318">
            <a:extLst>
              <a:ext uri="{FF2B5EF4-FFF2-40B4-BE49-F238E27FC236}">
                <a16:creationId xmlns:a16="http://schemas.microsoft.com/office/drawing/2014/main" id="{344B7558-25A2-4023-A401-2FA9C50AAF0A}"/>
              </a:ext>
            </a:extLst>
          </p:cNvPr>
          <p:cNvSpPr/>
          <p:nvPr/>
        </p:nvSpPr>
        <p:spPr>
          <a:xfrm rot="19892884" flipH="1">
            <a:off x="9859998" y="1662883"/>
            <a:ext cx="80652" cy="559149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Flowchart: Process 320">
            <a:extLst>
              <a:ext uri="{FF2B5EF4-FFF2-40B4-BE49-F238E27FC236}">
                <a16:creationId xmlns:a16="http://schemas.microsoft.com/office/drawing/2014/main" id="{5B1AE37E-A262-4669-89AF-DC06D01A2673}"/>
              </a:ext>
            </a:extLst>
          </p:cNvPr>
          <p:cNvSpPr/>
          <p:nvPr/>
        </p:nvSpPr>
        <p:spPr>
          <a:xfrm>
            <a:off x="9396500" y="2552111"/>
            <a:ext cx="80652" cy="153778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Flowchart: Process 321">
            <a:extLst>
              <a:ext uri="{FF2B5EF4-FFF2-40B4-BE49-F238E27FC236}">
                <a16:creationId xmlns:a16="http://schemas.microsoft.com/office/drawing/2014/main" id="{5119FC62-9347-4B94-8207-9A5B3CDC4375}"/>
              </a:ext>
            </a:extLst>
          </p:cNvPr>
          <p:cNvSpPr/>
          <p:nvPr/>
        </p:nvSpPr>
        <p:spPr>
          <a:xfrm>
            <a:off x="9971713" y="2552111"/>
            <a:ext cx="80652" cy="153778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Flowchart: Process 322">
            <a:extLst>
              <a:ext uri="{FF2B5EF4-FFF2-40B4-BE49-F238E27FC236}">
                <a16:creationId xmlns:a16="http://schemas.microsoft.com/office/drawing/2014/main" id="{FD4D05EE-13DE-4E31-8A0B-AC82D17517E6}"/>
              </a:ext>
            </a:extLst>
          </p:cNvPr>
          <p:cNvSpPr/>
          <p:nvPr/>
        </p:nvSpPr>
        <p:spPr>
          <a:xfrm rot="1707116">
            <a:off x="9543517" y="1644438"/>
            <a:ext cx="80652" cy="559149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: Rounded Corners 324">
            <a:extLst>
              <a:ext uri="{FF2B5EF4-FFF2-40B4-BE49-F238E27FC236}">
                <a16:creationId xmlns:a16="http://schemas.microsoft.com/office/drawing/2014/main" id="{ED18074E-8FB0-452A-AC8C-B57A9B40698C}"/>
              </a:ext>
            </a:extLst>
          </p:cNvPr>
          <p:cNvSpPr/>
          <p:nvPr/>
        </p:nvSpPr>
        <p:spPr>
          <a:xfrm>
            <a:off x="9182518" y="2117396"/>
            <a:ext cx="508617" cy="4347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26" name="Rectangle: Rounded Corners 325">
            <a:extLst>
              <a:ext uri="{FF2B5EF4-FFF2-40B4-BE49-F238E27FC236}">
                <a16:creationId xmlns:a16="http://schemas.microsoft.com/office/drawing/2014/main" id="{4C190A20-6D9D-4A92-9242-FD49EF94DF61}"/>
              </a:ext>
            </a:extLst>
          </p:cNvPr>
          <p:cNvSpPr/>
          <p:nvPr/>
        </p:nvSpPr>
        <p:spPr>
          <a:xfrm>
            <a:off x="9757731" y="2117395"/>
            <a:ext cx="508617" cy="4347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29" name="Rectangle: Rounded Corners 328">
            <a:extLst>
              <a:ext uri="{FF2B5EF4-FFF2-40B4-BE49-F238E27FC236}">
                <a16:creationId xmlns:a16="http://schemas.microsoft.com/office/drawing/2014/main" id="{1E258EC3-2685-40F7-A1D0-7393EDE633C2}"/>
              </a:ext>
            </a:extLst>
          </p:cNvPr>
          <p:cNvSpPr/>
          <p:nvPr/>
        </p:nvSpPr>
        <p:spPr>
          <a:xfrm>
            <a:off x="9477152" y="1285597"/>
            <a:ext cx="508617" cy="4347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2ED1BBC1-A4F7-46AD-B7CA-C4E9F57E4D87}"/>
              </a:ext>
            </a:extLst>
          </p:cNvPr>
          <p:cNvSpPr/>
          <p:nvPr/>
        </p:nvSpPr>
        <p:spPr>
          <a:xfrm>
            <a:off x="9089447" y="3471193"/>
            <a:ext cx="1284452" cy="2489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15ABD8B-95C6-4987-823A-2A78AB1472EA}"/>
              </a:ext>
            </a:extLst>
          </p:cNvPr>
          <p:cNvSpPr/>
          <p:nvPr/>
        </p:nvSpPr>
        <p:spPr>
          <a:xfrm>
            <a:off x="7630736" y="3471193"/>
            <a:ext cx="1448493" cy="24898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lowchart: Process 173">
            <a:extLst>
              <a:ext uri="{FF2B5EF4-FFF2-40B4-BE49-F238E27FC236}">
                <a16:creationId xmlns:a16="http://schemas.microsoft.com/office/drawing/2014/main" id="{3841A519-AF88-4054-83B2-19E7362E915A}"/>
              </a:ext>
            </a:extLst>
          </p:cNvPr>
          <p:cNvSpPr/>
          <p:nvPr/>
        </p:nvSpPr>
        <p:spPr>
          <a:xfrm rot="3018009">
            <a:off x="8595224" y="3589167"/>
            <a:ext cx="80652" cy="640080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E60E3193-CEF3-4835-BBD8-AF4DD3328D63}"/>
              </a:ext>
            </a:extLst>
          </p:cNvPr>
          <p:cNvGrpSpPr/>
          <p:nvPr/>
        </p:nvGrpSpPr>
        <p:grpSpPr>
          <a:xfrm>
            <a:off x="7834952" y="4041535"/>
            <a:ext cx="1087854" cy="1858554"/>
            <a:chOff x="7311837" y="1179512"/>
            <a:chExt cx="1087854" cy="1858554"/>
          </a:xfrm>
        </p:grpSpPr>
        <p:sp>
          <p:nvSpPr>
            <p:cNvPr id="176" name="Flowchart: Process 175">
              <a:extLst>
                <a:ext uri="{FF2B5EF4-FFF2-40B4-BE49-F238E27FC236}">
                  <a16:creationId xmlns:a16="http://schemas.microsoft.com/office/drawing/2014/main" id="{EEB7EE26-29F2-4BDA-81BE-287AF990B54D}"/>
                </a:ext>
              </a:extLst>
            </p:cNvPr>
            <p:cNvSpPr/>
            <p:nvPr/>
          </p:nvSpPr>
          <p:spPr>
            <a:xfrm rot="19892884" flipH="1">
              <a:off x="7993341" y="1556798"/>
              <a:ext cx="80652" cy="559149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9AB23AD5-7B0A-4138-8E33-AD61D696F0CF}"/>
                </a:ext>
              </a:extLst>
            </p:cNvPr>
            <p:cNvGrpSpPr/>
            <p:nvPr/>
          </p:nvGrpSpPr>
          <p:grpSpPr>
            <a:xfrm>
              <a:off x="7311837" y="2603349"/>
              <a:ext cx="508617" cy="434717"/>
              <a:chOff x="4206389" y="460807"/>
              <a:chExt cx="508617" cy="434717"/>
            </a:xfrm>
          </p:grpSpPr>
          <p:sp>
            <p:nvSpPr>
              <p:cNvPr id="187" name="Rectangle: Rounded Corners 186">
                <a:extLst>
                  <a:ext uri="{FF2B5EF4-FFF2-40B4-BE49-F238E27FC236}">
                    <a16:creationId xmlns:a16="http://schemas.microsoft.com/office/drawing/2014/main" id="{74C0A30B-F34A-4C3A-B957-A2F9F2FFD2FA}"/>
                  </a:ext>
                </a:extLst>
              </p:cNvPr>
              <p:cNvSpPr/>
              <p:nvPr/>
            </p:nvSpPr>
            <p:spPr>
              <a:xfrm>
                <a:off x="4206389" y="460807"/>
                <a:ext cx="508617" cy="43471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BF663ADD-B6B4-4329-8705-5C876EBFB828}"/>
                  </a:ext>
                </a:extLst>
              </p:cNvPr>
              <p:cNvGrpSpPr/>
              <p:nvPr/>
            </p:nvGrpSpPr>
            <p:grpSpPr>
              <a:xfrm>
                <a:off x="4251806" y="479251"/>
                <a:ext cx="417782" cy="397828"/>
                <a:chOff x="4231118" y="430427"/>
                <a:chExt cx="549339" cy="523102"/>
              </a:xfrm>
            </p:grpSpPr>
            <p:pic>
              <p:nvPicPr>
                <p:cNvPr id="189" name="Graphic 188" descr="Water with solid fill">
                  <a:extLst>
                    <a:ext uri="{FF2B5EF4-FFF2-40B4-BE49-F238E27FC236}">
                      <a16:creationId xmlns:a16="http://schemas.microsoft.com/office/drawing/2014/main" id="{D2278D40-061F-40DA-A093-A312897485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31118" y="430427"/>
                  <a:ext cx="453081" cy="453081"/>
                </a:xfrm>
                <a:prstGeom prst="rect">
                  <a:avLst/>
                </a:prstGeom>
              </p:spPr>
            </p:pic>
            <p:pic>
              <p:nvPicPr>
                <p:cNvPr id="190" name="Graphic 189" descr="Water with solid fill">
                  <a:extLst>
                    <a:ext uri="{FF2B5EF4-FFF2-40B4-BE49-F238E27FC236}">
                      <a16:creationId xmlns:a16="http://schemas.microsoft.com/office/drawing/2014/main" id="{47585158-8229-4B90-8C6D-D5FEF736A3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7376" y="500448"/>
                  <a:ext cx="453081" cy="45308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E5C65114-2297-4B2C-9F6A-07A3B87E0EC9}"/>
                </a:ext>
              </a:extLst>
            </p:cNvPr>
            <p:cNvGrpSpPr/>
            <p:nvPr/>
          </p:nvGrpSpPr>
          <p:grpSpPr>
            <a:xfrm>
              <a:off x="7887050" y="2603349"/>
              <a:ext cx="508617" cy="434717"/>
              <a:chOff x="4169785" y="1259274"/>
              <a:chExt cx="508617" cy="434717"/>
            </a:xfrm>
          </p:grpSpPr>
          <p:sp>
            <p:nvSpPr>
              <p:cNvPr id="185" name="Rectangle: Rounded Corners 184">
                <a:extLst>
                  <a:ext uri="{FF2B5EF4-FFF2-40B4-BE49-F238E27FC236}">
                    <a16:creationId xmlns:a16="http://schemas.microsoft.com/office/drawing/2014/main" id="{6D769A71-A535-45F7-950E-DC656932476E}"/>
                  </a:ext>
                </a:extLst>
              </p:cNvPr>
              <p:cNvSpPr/>
              <p:nvPr/>
            </p:nvSpPr>
            <p:spPr>
              <a:xfrm>
                <a:off x="4169785" y="1259274"/>
                <a:ext cx="508617" cy="43471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86" name="Graphic 185" descr="No sign outline">
                <a:extLst>
                  <a:ext uri="{FF2B5EF4-FFF2-40B4-BE49-F238E27FC236}">
                    <a16:creationId xmlns:a16="http://schemas.microsoft.com/office/drawing/2014/main" id="{7EA7499C-D84A-4D6D-B2EB-A5FE5444D9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289705" y="1342244"/>
                <a:ext cx="268776" cy="268776"/>
              </a:xfrm>
              <a:prstGeom prst="rect">
                <a:avLst/>
              </a:prstGeom>
            </p:spPr>
          </p:pic>
        </p:grpSp>
        <p:sp>
          <p:nvSpPr>
            <p:cNvPr id="179" name="Flowchart: Process 178">
              <a:extLst>
                <a:ext uri="{FF2B5EF4-FFF2-40B4-BE49-F238E27FC236}">
                  <a16:creationId xmlns:a16="http://schemas.microsoft.com/office/drawing/2014/main" id="{DBFC615F-D223-4B0C-8C87-5EC3F3B40651}"/>
                </a:ext>
              </a:extLst>
            </p:cNvPr>
            <p:cNvSpPr/>
            <p:nvPr/>
          </p:nvSpPr>
          <p:spPr>
            <a:xfrm>
              <a:off x="7529843" y="2446026"/>
              <a:ext cx="80652" cy="153778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Flowchart: Process 179">
              <a:extLst>
                <a:ext uri="{FF2B5EF4-FFF2-40B4-BE49-F238E27FC236}">
                  <a16:creationId xmlns:a16="http://schemas.microsoft.com/office/drawing/2014/main" id="{ADF4890E-F2C5-483F-867D-653547143DE1}"/>
                </a:ext>
              </a:extLst>
            </p:cNvPr>
            <p:cNvSpPr/>
            <p:nvPr/>
          </p:nvSpPr>
          <p:spPr>
            <a:xfrm>
              <a:off x="8105056" y="2446026"/>
              <a:ext cx="80652" cy="153778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Flowchart: Process 180">
              <a:extLst>
                <a:ext uri="{FF2B5EF4-FFF2-40B4-BE49-F238E27FC236}">
                  <a16:creationId xmlns:a16="http://schemas.microsoft.com/office/drawing/2014/main" id="{A10D23A6-E051-42CB-8192-4CE1A21E9939}"/>
                </a:ext>
              </a:extLst>
            </p:cNvPr>
            <p:cNvSpPr/>
            <p:nvPr/>
          </p:nvSpPr>
          <p:spPr>
            <a:xfrm rot="1707116">
              <a:off x="7676860" y="1538353"/>
              <a:ext cx="80652" cy="559149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AF3BDBC5-9BBE-421C-B223-DE6B9D823B9B}"/>
                </a:ext>
              </a:extLst>
            </p:cNvPr>
            <p:cNvSpPr/>
            <p:nvPr/>
          </p:nvSpPr>
          <p:spPr>
            <a:xfrm>
              <a:off x="7315861" y="2011311"/>
              <a:ext cx="508617" cy="43471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A/C</a:t>
              </a:r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6F8A99CE-B732-46DF-95B6-252C430CEEA5}"/>
                </a:ext>
              </a:extLst>
            </p:cNvPr>
            <p:cNvSpPr/>
            <p:nvPr/>
          </p:nvSpPr>
          <p:spPr>
            <a:xfrm>
              <a:off x="7891074" y="2011310"/>
              <a:ext cx="508617" cy="43471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B/D</a:t>
              </a:r>
            </a:p>
          </p:txBody>
        </p:sp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FF221BAE-FA13-485C-B4C6-EA4D1AB7A7BC}"/>
                </a:ext>
              </a:extLst>
            </p:cNvPr>
            <p:cNvSpPr/>
            <p:nvPr/>
          </p:nvSpPr>
          <p:spPr>
            <a:xfrm>
              <a:off x="7610495" y="1179512"/>
              <a:ext cx="508617" cy="4347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</p:grpSp>
      <p:sp>
        <p:nvSpPr>
          <p:cNvPr id="191" name="Flowchart: Process 190">
            <a:extLst>
              <a:ext uri="{FF2B5EF4-FFF2-40B4-BE49-F238E27FC236}">
                <a16:creationId xmlns:a16="http://schemas.microsoft.com/office/drawing/2014/main" id="{260CE4D3-FCD9-475D-AC37-A0CF5B8851D2}"/>
              </a:ext>
            </a:extLst>
          </p:cNvPr>
          <p:cNvSpPr/>
          <p:nvPr/>
        </p:nvSpPr>
        <p:spPr>
          <a:xfrm rot="18581991" flipH="1">
            <a:off x="9488187" y="3600043"/>
            <a:ext cx="80652" cy="640080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170D680D-7A1D-4AE4-8B30-0C623864BBF0}"/>
              </a:ext>
            </a:extLst>
          </p:cNvPr>
          <p:cNvSpPr/>
          <p:nvPr/>
        </p:nvSpPr>
        <p:spPr>
          <a:xfrm>
            <a:off x="8716314" y="3526589"/>
            <a:ext cx="693952" cy="5168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7C11EEEF-9EF4-473E-B4A7-D7C498140A04}"/>
              </a:ext>
            </a:extLst>
          </p:cNvPr>
          <p:cNvGrpSpPr/>
          <p:nvPr/>
        </p:nvGrpSpPr>
        <p:grpSpPr>
          <a:xfrm>
            <a:off x="9184058" y="4027741"/>
            <a:ext cx="1086325" cy="1866235"/>
            <a:chOff x="9740847" y="1179512"/>
            <a:chExt cx="1086325" cy="1866235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CD9FEA04-9D86-4F7D-A6EA-FDD7A39A9EA9}"/>
                </a:ext>
              </a:extLst>
            </p:cNvPr>
            <p:cNvGrpSpPr/>
            <p:nvPr/>
          </p:nvGrpSpPr>
          <p:grpSpPr>
            <a:xfrm>
              <a:off x="9743342" y="2611030"/>
              <a:ext cx="508617" cy="434717"/>
              <a:chOff x="4169785" y="1259274"/>
              <a:chExt cx="508617" cy="434717"/>
            </a:xfrm>
          </p:grpSpPr>
          <p:sp>
            <p:nvSpPr>
              <p:cNvPr id="207" name="Rectangle: Rounded Corners 206">
                <a:extLst>
                  <a:ext uri="{FF2B5EF4-FFF2-40B4-BE49-F238E27FC236}">
                    <a16:creationId xmlns:a16="http://schemas.microsoft.com/office/drawing/2014/main" id="{6EE559BE-738E-449A-9E0D-5B535FAB617F}"/>
                  </a:ext>
                </a:extLst>
              </p:cNvPr>
              <p:cNvSpPr/>
              <p:nvPr/>
            </p:nvSpPr>
            <p:spPr>
              <a:xfrm>
                <a:off x="4169785" y="1259274"/>
                <a:ext cx="508617" cy="43471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8" name="Graphic 207" descr="No sign outline">
                <a:extLst>
                  <a:ext uri="{FF2B5EF4-FFF2-40B4-BE49-F238E27FC236}">
                    <a16:creationId xmlns:a16="http://schemas.microsoft.com/office/drawing/2014/main" id="{2BA0C08E-4AC2-4EB4-A319-F6C763C4E1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289705" y="1342244"/>
                <a:ext cx="268776" cy="268776"/>
              </a:xfrm>
              <a:prstGeom prst="rect">
                <a:avLst/>
              </a:prstGeom>
            </p:spPr>
          </p:pic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21970CF9-C341-4EC9-8977-5EE9FCACE880}"/>
                </a:ext>
              </a:extLst>
            </p:cNvPr>
            <p:cNvGrpSpPr/>
            <p:nvPr/>
          </p:nvGrpSpPr>
          <p:grpSpPr>
            <a:xfrm>
              <a:off x="10318555" y="2611030"/>
              <a:ext cx="508617" cy="434717"/>
              <a:chOff x="4206389" y="460807"/>
              <a:chExt cx="508617" cy="434717"/>
            </a:xfrm>
          </p:grpSpPr>
          <p:sp>
            <p:nvSpPr>
              <p:cNvPr id="203" name="Rectangle: Rounded Corners 202">
                <a:extLst>
                  <a:ext uri="{FF2B5EF4-FFF2-40B4-BE49-F238E27FC236}">
                    <a16:creationId xmlns:a16="http://schemas.microsoft.com/office/drawing/2014/main" id="{DD34B087-2DC0-4FC6-B525-4DE7BDEAB3EE}"/>
                  </a:ext>
                </a:extLst>
              </p:cNvPr>
              <p:cNvSpPr/>
              <p:nvPr/>
            </p:nvSpPr>
            <p:spPr>
              <a:xfrm>
                <a:off x="4206389" y="460807"/>
                <a:ext cx="508617" cy="43471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F6487F82-6C4F-409F-ACC8-A9280A0892DA}"/>
                  </a:ext>
                </a:extLst>
              </p:cNvPr>
              <p:cNvGrpSpPr/>
              <p:nvPr/>
            </p:nvGrpSpPr>
            <p:grpSpPr>
              <a:xfrm>
                <a:off x="4251806" y="479251"/>
                <a:ext cx="417782" cy="397828"/>
                <a:chOff x="4231118" y="430427"/>
                <a:chExt cx="549339" cy="523102"/>
              </a:xfrm>
            </p:grpSpPr>
            <p:pic>
              <p:nvPicPr>
                <p:cNvPr id="205" name="Graphic 204" descr="Water with solid fill">
                  <a:extLst>
                    <a:ext uri="{FF2B5EF4-FFF2-40B4-BE49-F238E27FC236}">
                      <a16:creationId xmlns:a16="http://schemas.microsoft.com/office/drawing/2014/main" id="{702909C5-AD08-4B2C-A6B6-D20B630187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31118" y="430427"/>
                  <a:ext cx="453081" cy="453081"/>
                </a:xfrm>
                <a:prstGeom prst="rect">
                  <a:avLst/>
                </a:prstGeom>
              </p:spPr>
            </p:pic>
            <p:pic>
              <p:nvPicPr>
                <p:cNvPr id="206" name="Graphic 205" descr="Water with solid fill">
                  <a:extLst>
                    <a:ext uri="{FF2B5EF4-FFF2-40B4-BE49-F238E27FC236}">
                      <a16:creationId xmlns:a16="http://schemas.microsoft.com/office/drawing/2014/main" id="{72FEF499-FA85-4472-B63B-B7B2693FAA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7376" y="500448"/>
                  <a:ext cx="453081" cy="453081"/>
                </a:xfrm>
                <a:prstGeom prst="rect">
                  <a:avLst/>
                </a:prstGeom>
              </p:spPr>
            </p:pic>
          </p:grpSp>
        </p:grpSp>
        <p:sp>
          <p:nvSpPr>
            <p:cNvPr id="196" name="Flowchart: Process 195">
              <a:extLst>
                <a:ext uri="{FF2B5EF4-FFF2-40B4-BE49-F238E27FC236}">
                  <a16:creationId xmlns:a16="http://schemas.microsoft.com/office/drawing/2014/main" id="{A99731D5-1515-42DB-B8E7-7883BBDCDFE3}"/>
                </a:ext>
              </a:extLst>
            </p:cNvPr>
            <p:cNvSpPr/>
            <p:nvPr/>
          </p:nvSpPr>
          <p:spPr>
            <a:xfrm rot="19892884" flipH="1">
              <a:off x="10418327" y="1556798"/>
              <a:ext cx="80652" cy="559149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Flowchart: Process 196">
              <a:extLst>
                <a:ext uri="{FF2B5EF4-FFF2-40B4-BE49-F238E27FC236}">
                  <a16:creationId xmlns:a16="http://schemas.microsoft.com/office/drawing/2014/main" id="{D214866E-5963-446E-9451-227AA061DBAF}"/>
                </a:ext>
              </a:extLst>
            </p:cNvPr>
            <p:cNvSpPr/>
            <p:nvPr/>
          </p:nvSpPr>
          <p:spPr>
            <a:xfrm>
              <a:off x="9954829" y="2446026"/>
              <a:ext cx="80652" cy="153778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Flowchart: Process 197">
              <a:extLst>
                <a:ext uri="{FF2B5EF4-FFF2-40B4-BE49-F238E27FC236}">
                  <a16:creationId xmlns:a16="http://schemas.microsoft.com/office/drawing/2014/main" id="{5BDDBB4A-6B03-402D-B7AF-7FA12A21E412}"/>
                </a:ext>
              </a:extLst>
            </p:cNvPr>
            <p:cNvSpPr/>
            <p:nvPr/>
          </p:nvSpPr>
          <p:spPr>
            <a:xfrm>
              <a:off x="10530042" y="2446026"/>
              <a:ext cx="80652" cy="153778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Flowchart: Process 198">
              <a:extLst>
                <a:ext uri="{FF2B5EF4-FFF2-40B4-BE49-F238E27FC236}">
                  <a16:creationId xmlns:a16="http://schemas.microsoft.com/office/drawing/2014/main" id="{D2BED86A-1A4B-4A43-B5C4-F7C6D55A48A3}"/>
                </a:ext>
              </a:extLst>
            </p:cNvPr>
            <p:cNvSpPr/>
            <p:nvPr/>
          </p:nvSpPr>
          <p:spPr>
            <a:xfrm rot="1707116">
              <a:off x="10101846" y="1538353"/>
              <a:ext cx="80652" cy="559149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71F3B7AC-EC16-4B86-BA6F-EB9AD9152A94}"/>
                </a:ext>
              </a:extLst>
            </p:cNvPr>
            <p:cNvSpPr/>
            <p:nvPr/>
          </p:nvSpPr>
          <p:spPr>
            <a:xfrm>
              <a:off x="9740847" y="2011311"/>
              <a:ext cx="508617" cy="434717"/>
            </a:xfrm>
            <a:prstGeom prst="roundRect">
              <a:avLst/>
            </a:prstGeom>
            <a:solidFill>
              <a:srgbClr val="CBFFD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A/C</a:t>
              </a:r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FB655125-3FAD-4D3E-9DD8-297BE6DCBF6C}"/>
                </a:ext>
              </a:extLst>
            </p:cNvPr>
            <p:cNvSpPr/>
            <p:nvPr/>
          </p:nvSpPr>
          <p:spPr>
            <a:xfrm>
              <a:off x="10316060" y="2011310"/>
              <a:ext cx="508617" cy="434717"/>
            </a:xfrm>
            <a:prstGeom prst="roundRect">
              <a:avLst/>
            </a:prstGeom>
            <a:solidFill>
              <a:srgbClr val="FECECE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B/D</a:t>
              </a:r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2775999E-F917-4B56-8019-134698DE11CA}"/>
                </a:ext>
              </a:extLst>
            </p:cNvPr>
            <p:cNvSpPr/>
            <p:nvPr/>
          </p:nvSpPr>
          <p:spPr>
            <a:xfrm>
              <a:off x="10035481" y="1179512"/>
              <a:ext cx="508617" cy="4347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</p:grpSp>
      <p:sp>
        <p:nvSpPr>
          <p:cNvPr id="209" name="Rectangle 208">
            <a:extLst>
              <a:ext uri="{FF2B5EF4-FFF2-40B4-BE49-F238E27FC236}">
                <a16:creationId xmlns:a16="http://schemas.microsoft.com/office/drawing/2014/main" id="{E144489E-6FFF-4FAB-9FF9-9CC8BCEF1E1E}"/>
              </a:ext>
            </a:extLst>
          </p:cNvPr>
          <p:cNvSpPr/>
          <p:nvPr/>
        </p:nvSpPr>
        <p:spPr>
          <a:xfrm>
            <a:off x="3591687" y="6148518"/>
            <a:ext cx="2665167" cy="2489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B2C7BBC3-6076-47E4-8DA6-86C42042270B}"/>
              </a:ext>
            </a:extLst>
          </p:cNvPr>
          <p:cNvSpPr/>
          <p:nvPr/>
        </p:nvSpPr>
        <p:spPr>
          <a:xfrm>
            <a:off x="916303" y="6148518"/>
            <a:ext cx="2665167" cy="24898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lowchart: Process 210">
            <a:extLst>
              <a:ext uri="{FF2B5EF4-FFF2-40B4-BE49-F238E27FC236}">
                <a16:creationId xmlns:a16="http://schemas.microsoft.com/office/drawing/2014/main" id="{01099DD2-BCB4-4D85-A9F1-4BDFE30A08A1}"/>
              </a:ext>
            </a:extLst>
          </p:cNvPr>
          <p:cNvSpPr/>
          <p:nvPr/>
        </p:nvSpPr>
        <p:spPr>
          <a:xfrm rot="17854509" flipH="1">
            <a:off x="4200738" y="6162457"/>
            <a:ext cx="80652" cy="978947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Flowchart: Process 211">
            <a:extLst>
              <a:ext uri="{FF2B5EF4-FFF2-40B4-BE49-F238E27FC236}">
                <a16:creationId xmlns:a16="http://schemas.microsoft.com/office/drawing/2014/main" id="{F9BD450F-C1FC-44D5-87AD-79DB7074E923}"/>
              </a:ext>
            </a:extLst>
          </p:cNvPr>
          <p:cNvSpPr/>
          <p:nvPr/>
        </p:nvSpPr>
        <p:spPr>
          <a:xfrm rot="3745491">
            <a:off x="2879961" y="6162457"/>
            <a:ext cx="80652" cy="978947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9E506507-7894-483C-AC3A-F36E8A9451DD}"/>
              </a:ext>
            </a:extLst>
          </p:cNvPr>
          <p:cNvSpPr/>
          <p:nvPr/>
        </p:nvSpPr>
        <p:spPr>
          <a:xfrm>
            <a:off x="3218555" y="6203914"/>
            <a:ext cx="693952" cy="5168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214" name="Flowchart: Process 213">
            <a:extLst>
              <a:ext uri="{FF2B5EF4-FFF2-40B4-BE49-F238E27FC236}">
                <a16:creationId xmlns:a16="http://schemas.microsoft.com/office/drawing/2014/main" id="{ECB3ED79-6FB4-491F-9884-CCF0E5AB7D86}"/>
              </a:ext>
            </a:extLst>
          </p:cNvPr>
          <p:cNvSpPr/>
          <p:nvPr/>
        </p:nvSpPr>
        <p:spPr>
          <a:xfrm rot="3324638">
            <a:off x="1815954" y="6730753"/>
            <a:ext cx="80652" cy="978947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0000F6C2-BECA-40C9-9DCD-0EE0900E674C}"/>
              </a:ext>
            </a:extLst>
          </p:cNvPr>
          <p:cNvGrpSpPr/>
          <p:nvPr/>
        </p:nvGrpSpPr>
        <p:grpSpPr>
          <a:xfrm>
            <a:off x="1244429" y="8019274"/>
            <a:ext cx="508617" cy="434717"/>
            <a:chOff x="4206389" y="460807"/>
            <a:chExt cx="508617" cy="434717"/>
          </a:xfrm>
        </p:grpSpPr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3AB1E781-8E91-4363-AC36-2A19B87A3E65}"/>
                </a:ext>
              </a:extLst>
            </p:cNvPr>
            <p:cNvSpPr/>
            <p:nvPr/>
          </p:nvSpPr>
          <p:spPr>
            <a:xfrm>
              <a:off x="4206389" y="460807"/>
              <a:ext cx="508617" cy="43471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C66D82A5-65F9-45D5-8EA4-DDC170988232}"/>
                </a:ext>
              </a:extLst>
            </p:cNvPr>
            <p:cNvGrpSpPr/>
            <p:nvPr/>
          </p:nvGrpSpPr>
          <p:grpSpPr>
            <a:xfrm>
              <a:off x="4251806" y="479251"/>
              <a:ext cx="417782" cy="397828"/>
              <a:chOff x="4231118" y="430427"/>
              <a:chExt cx="549339" cy="523102"/>
            </a:xfrm>
          </p:grpSpPr>
          <p:pic>
            <p:nvPicPr>
              <p:cNvPr id="288" name="Graphic 287" descr="Water with solid fill">
                <a:extLst>
                  <a:ext uri="{FF2B5EF4-FFF2-40B4-BE49-F238E27FC236}">
                    <a16:creationId xmlns:a16="http://schemas.microsoft.com/office/drawing/2014/main" id="{B88BF627-94AF-46C6-BDDF-CD06C8D0A9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31118" y="430427"/>
                <a:ext cx="453081" cy="453081"/>
              </a:xfrm>
              <a:prstGeom prst="rect">
                <a:avLst/>
              </a:prstGeom>
            </p:spPr>
          </p:pic>
          <p:pic>
            <p:nvPicPr>
              <p:cNvPr id="289" name="Graphic 288" descr="Water with solid fill">
                <a:extLst>
                  <a:ext uri="{FF2B5EF4-FFF2-40B4-BE49-F238E27FC236}">
                    <a16:creationId xmlns:a16="http://schemas.microsoft.com/office/drawing/2014/main" id="{54F55FDA-3E17-4415-957E-32155BBA36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327376" y="500448"/>
                <a:ext cx="453081" cy="453081"/>
              </a:xfrm>
              <a:prstGeom prst="rect">
                <a:avLst/>
              </a:prstGeom>
            </p:spPr>
          </p:pic>
        </p:grpSp>
      </p:grpSp>
      <p:sp>
        <p:nvSpPr>
          <p:cNvPr id="290" name="Flowchart: Process 289">
            <a:extLst>
              <a:ext uri="{FF2B5EF4-FFF2-40B4-BE49-F238E27FC236}">
                <a16:creationId xmlns:a16="http://schemas.microsoft.com/office/drawing/2014/main" id="{D8EC5AD2-E7C5-4546-AFD7-C301901240A9}"/>
              </a:ext>
            </a:extLst>
          </p:cNvPr>
          <p:cNvSpPr/>
          <p:nvPr/>
        </p:nvSpPr>
        <p:spPr>
          <a:xfrm>
            <a:off x="1458411" y="7865495"/>
            <a:ext cx="80652" cy="153778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: Rounded Corners 290">
            <a:extLst>
              <a:ext uri="{FF2B5EF4-FFF2-40B4-BE49-F238E27FC236}">
                <a16:creationId xmlns:a16="http://schemas.microsoft.com/office/drawing/2014/main" id="{45663FB9-88AF-4A74-B8DA-1473E23A97DF}"/>
              </a:ext>
            </a:extLst>
          </p:cNvPr>
          <p:cNvSpPr/>
          <p:nvPr/>
        </p:nvSpPr>
        <p:spPr>
          <a:xfrm>
            <a:off x="1244429" y="7430780"/>
            <a:ext cx="508617" cy="4347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92" name="Flowchart: Process 291">
            <a:extLst>
              <a:ext uri="{FF2B5EF4-FFF2-40B4-BE49-F238E27FC236}">
                <a16:creationId xmlns:a16="http://schemas.microsoft.com/office/drawing/2014/main" id="{11F93A50-CB9F-4092-89E3-58A2E603F26A}"/>
              </a:ext>
            </a:extLst>
          </p:cNvPr>
          <p:cNvSpPr/>
          <p:nvPr/>
        </p:nvSpPr>
        <p:spPr>
          <a:xfrm rot="18275362" flipH="1">
            <a:off x="2851212" y="6716542"/>
            <a:ext cx="80652" cy="978947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Flowchart: Process 292">
            <a:extLst>
              <a:ext uri="{FF2B5EF4-FFF2-40B4-BE49-F238E27FC236}">
                <a16:creationId xmlns:a16="http://schemas.microsoft.com/office/drawing/2014/main" id="{43CD587F-F734-479A-8F29-E044E3414E08}"/>
              </a:ext>
            </a:extLst>
          </p:cNvPr>
          <p:cNvSpPr/>
          <p:nvPr/>
        </p:nvSpPr>
        <p:spPr>
          <a:xfrm rot="19892884" flipH="1">
            <a:off x="2497122" y="6976267"/>
            <a:ext cx="80652" cy="559149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85506E02-EEDC-4BA3-A386-C08797832869}"/>
              </a:ext>
            </a:extLst>
          </p:cNvPr>
          <p:cNvGrpSpPr/>
          <p:nvPr/>
        </p:nvGrpSpPr>
        <p:grpSpPr>
          <a:xfrm>
            <a:off x="1819642" y="8019274"/>
            <a:ext cx="508617" cy="434717"/>
            <a:chOff x="4169785" y="1259274"/>
            <a:chExt cx="508617" cy="434717"/>
          </a:xfrm>
        </p:grpSpPr>
        <p:sp>
          <p:nvSpPr>
            <p:cNvPr id="295" name="Rectangle: Rounded Corners 294">
              <a:extLst>
                <a:ext uri="{FF2B5EF4-FFF2-40B4-BE49-F238E27FC236}">
                  <a16:creationId xmlns:a16="http://schemas.microsoft.com/office/drawing/2014/main" id="{52962770-8240-469C-9087-89E15311257A}"/>
                </a:ext>
              </a:extLst>
            </p:cNvPr>
            <p:cNvSpPr/>
            <p:nvPr/>
          </p:nvSpPr>
          <p:spPr>
            <a:xfrm>
              <a:off x="4169785" y="1259274"/>
              <a:ext cx="508617" cy="43471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6" name="Graphic 295" descr="No sign outline">
              <a:extLst>
                <a:ext uri="{FF2B5EF4-FFF2-40B4-BE49-F238E27FC236}">
                  <a16:creationId xmlns:a16="http://schemas.microsoft.com/office/drawing/2014/main" id="{947FFF36-23DA-4A56-B5D8-0B39700F9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89705" y="1342244"/>
              <a:ext cx="268776" cy="268776"/>
            </a:xfrm>
            <a:prstGeom prst="rect">
              <a:avLst/>
            </a:prstGeom>
          </p:spPr>
        </p:pic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B57BED27-C54A-4A9C-B2CB-C13BC58C9541}"/>
              </a:ext>
            </a:extLst>
          </p:cNvPr>
          <p:cNvGrpSpPr/>
          <p:nvPr/>
        </p:nvGrpSpPr>
        <p:grpSpPr>
          <a:xfrm>
            <a:off x="2394855" y="8019274"/>
            <a:ext cx="508617" cy="434717"/>
            <a:chOff x="4206389" y="460807"/>
            <a:chExt cx="508617" cy="434717"/>
          </a:xfrm>
        </p:grpSpPr>
        <p:sp>
          <p:nvSpPr>
            <p:cNvPr id="299" name="Rectangle: Rounded Corners 298">
              <a:extLst>
                <a:ext uri="{FF2B5EF4-FFF2-40B4-BE49-F238E27FC236}">
                  <a16:creationId xmlns:a16="http://schemas.microsoft.com/office/drawing/2014/main" id="{8A29BD0E-47EC-4414-8FA9-79D29D4A57DC}"/>
                </a:ext>
              </a:extLst>
            </p:cNvPr>
            <p:cNvSpPr/>
            <p:nvPr/>
          </p:nvSpPr>
          <p:spPr>
            <a:xfrm>
              <a:off x="4206389" y="460807"/>
              <a:ext cx="508617" cy="43471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8C9C092E-1EB9-4EDD-BEB6-2D098F29D3C9}"/>
                </a:ext>
              </a:extLst>
            </p:cNvPr>
            <p:cNvGrpSpPr/>
            <p:nvPr/>
          </p:nvGrpSpPr>
          <p:grpSpPr>
            <a:xfrm>
              <a:off x="4251806" y="479251"/>
              <a:ext cx="417782" cy="397828"/>
              <a:chOff x="4231118" y="430427"/>
              <a:chExt cx="549339" cy="523102"/>
            </a:xfrm>
          </p:grpSpPr>
          <p:pic>
            <p:nvPicPr>
              <p:cNvPr id="301" name="Graphic 300" descr="Water with solid fill">
                <a:extLst>
                  <a:ext uri="{FF2B5EF4-FFF2-40B4-BE49-F238E27FC236}">
                    <a16:creationId xmlns:a16="http://schemas.microsoft.com/office/drawing/2014/main" id="{757D3AB8-5EC9-41F7-AA6F-F3059519FF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31118" y="430427"/>
                <a:ext cx="453081" cy="453081"/>
              </a:xfrm>
              <a:prstGeom prst="rect">
                <a:avLst/>
              </a:prstGeom>
            </p:spPr>
          </p:pic>
          <p:pic>
            <p:nvPicPr>
              <p:cNvPr id="302" name="Graphic 301" descr="Water with solid fill">
                <a:extLst>
                  <a:ext uri="{FF2B5EF4-FFF2-40B4-BE49-F238E27FC236}">
                    <a16:creationId xmlns:a16="http://schemas.microsoft.com/office/drawing/2014/main" id="{87E6F65C-D307-4046-9455-A9DBFE5A41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327376" y="500448"/>
                <a:ext cx="453081" cy="453081"/>
              </a:xfrm>
              <a:prstGeom prst="rect">
                <a:avLst/>
              </a:prstGeom>
            </p:spPr>
          </p:pic>
        </p:grp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65BF0C07-8775-40C0-B21F-96777AB9A237}"/>
              </a:ext>
            </a:extLst>
          </p:cNvPr>
          <p:cNvGrpSpPr/>
          <p:nvPr/>
        </p:nvGrpSpPr>
        <p:grpSpPr>
          <a:xfrm>
            <a:off x="2964247" y="8019274"/>
            <a:ext cx="508617" cy="434717"/>
            <a:chOff x="4169785" y="1259274"/>
            <a:chExt cx="508617" cy="434717"/>
          </a:xfrm>
        </p:grpSpPr>
        <p:sp>
          <p:nvSpPr>
            <p:cNvPr id="304" name="Rectangle: Rounded Corners 303">
              <a:extLst>
                <a:ext uri="{FF2B5EF4-FFF2-40B4-BE49-F238E27FC236}">
                  <a16:creationId xmlns:a16="http://schemas.microsoft.com/office/drawing/2014/main" id="{7F566EC9-7F38-48E9-9385-C8540C5F60E3}"/>
                </a:ext>
              </a:extLst>
            </p:cNvPr>
            <p:cNvSpPr/>
            <p:nvPr/>
          </p:nvSpPr>
          <p:spPr>
            <a:xfrm>
              <a:off x="4169785" y="1259274"/>
              <a:ext cx="508617" cy="43471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05" name="Graphic 304" descr="No sign outline">
              <a:extLst>
                <a:ext uri="{FF2B5EF4-FFF2-40B4-BE49-F238E27FC236}">
                  <a16:creationId xmlns:a16="http://schemas.microsoft.com/office/drawing/2014/main" id="{EEFE32D1-4B48-445E-8E23-A0FEF24A5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89705" y="1342244"/>
              <a:ext cx="268776" cy="268776"/>
            </a:xfrm>
            <a:prstGeom prst="rect">
              <a:avLst/>
            </a:prstGeom>
          </p:spPr>
        </p:pic>
      </p:grpSp>
      <p:sp>
        <p:nvSpPr>
          <p:cNvPr id="306" name="Flowchart: Process 305">
            <a:extLst>
              <a:ext uri="{FF2B5EF4-FFF2-40B4-BE49-F238E27FC236}">
                <a16:creationId xmlns:a16="http://schemas.microsoft.com/office/drawing/2014/main" id="{07D5AAD7-08A1-4B48-A5DD-B56C2BA5165B}"/>
              </a:ext>
            </a:extLst>
          </p:cNvPr>
          <p:cNvSpPr/>
          <p:nvPr/>
        </p:nvSpPr>
        <p:spPr>
          <a:xfrm>
            <a:off x="2033624" y="7865495"/>
            <a:ext cx="80652" cy="153778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Flowchart: Process 306">
            <a:extLst>
              <a:ext uri="{FF2B5EF4-FFF2-40B4-BE49-F238E27FC236}">
                <a16:creationId xmlns:a16="http://schemas.microsoft.com/office/drawing/2014/main" id="{BCC50635-4D26-48BC-90EC-BA69D4F4A320}"/>
              </a:ext>
            </a:extLst>
          </p:cNvPr>
          <p:cNvSpPr/>
          <p:nvPr/>
        </p:nvSpPr>
        <p:spPr>
          <a:xfrm>
            <a:off x="2608837" y="7865495"/>
            <a:ext cx="80652" cy="153778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Flowchart: Process 307">
            <a:extLst>
              <a:ext uri="{FF2B5EF4-FFF2-40B4-BE49-F238E27FC236}">
                <a16:creationId xmlns:a16="http://schemas.microsoft.com/office/drawing/2014/main" id="{B984F375-3863-46BD-A1C7-7807C91E56C5}"/>
              </a:ext>
            </a:extLst>
          </p:cNvPr>
          <p:cNvSpPr/>
          <p:nvPr/>
        </p:nvSpPr>
        <p:spPr>
          <a:xfrm rot="1707116">
            <a:off x="2180641" y="6957822"/>
            <a:ext cx="80652" cy="559149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: Rounded Corners 313">
            <a:extLst>
              <a:ext uri="{FF2B5EF4-FFF2-40B4-BE49-F238E27FC236}">
                <a16:creationId xmlns:a16="http://schemas.microsoft.com/office/drawing/2014/main" id="{86989F96-41DA-4854-AD09-4C049E2072D0}"/>
              </a:ext>
            </a:extLst>
          </p:cNvPr>
          <p:cNvSpPr/>
          <p:nvPr/>
        </p:nvSpPr>
        <p:spPr>
          <a:xfrm>
            <a:off x="1819642" y="7430780"/>
            <a:ext cx="508617" cy="4347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15" name="Rectangle: Rounded Corners 314">
            <a:extLst>
              <a:ext uri="{FF2B5EF4-FFF2-40B4-BE49-F238E27FC236}">
                <a16:creationId xmlns:a16="http://schemas.microsoft.com/office/drawing/2014/main" id="{97B191A4-0002-46F6-BB0B-F04C7566E901}"/>
              </a:ext>
            </a:extLst>
          </p:cNvPr>
          <p:cNvSpPr/>
          <p:nvPr/>
        </p:nvSpPr>
        <p:spPr>
          <a:xfrm>
            <a:off x="2394855" y="7430779"/>
            <a:ext cx="508617" cy="4347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17" name="Rectangle: Rounded Corners 316">
            <a:extLst>
              <a:ext uri="{FF2B5EF4-FFF2-40B4-BE49-F238E27FC236}">
                <a16:creationId xmlns:a16="http://schemas.microsoft.com/office/drawing/2014/main" id="{186169C3-4C22-4B33-B859-9CC1E3A460CB}"/>
              </a:ext>
            </a:extLst>
          </p:cNvPr>
          <p:cNvSpPr/>
          <p:nvPr/>
        </p:nvSpPr>
        <p:spPr>
          <a:xfrm>
            <a:off x="2970068" y="7430778"/>
            <a:ext cx="508617" cy="4347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18" name="Flowchart: Process 317">
            <a:extLst>
              <a:ext uri="{FF2B5EF4-FFF2-40B4-BE49-F238E27FC236}">
                <a16:creationId xmlns:a16="http://schemas.microsoft.com/office/drawing/2014/main" id="{51FBD9EF-1B41-4FD0-BEA5-6099E2AE3A8D}"/>
              </a:ext>
            </a:extLst>
          </p:cNvPr>
          <p:cNvSpPr/>
          <p:nvPr/>
        </p:nvSpPr>
        <p:spPr>
          <a:xfrm>
            <a:off x="3184050" y="7865495"/>
            <a:ext cx="80652" cy="153778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: Rounded Corners 319">
            <a:extLst>
              <a:ext uri="{FF2B5EF4-FFF2-40B4-BE49-F238E27FC236}">
                <a16:creationId xmlns:a16="http://schemas.microsoft.com/office/drawing/2014/main" id="{A614E517-0DB7-4B59-BF46-04719AB02A3E}"/>
              </a:ext>
            </a:extLst>
          </p:cNvPr>
          <p:cNvSpPr/>
          <p:nvPr/>
        </p:nvSpPr>
        <p:spPr>
          <a:xfrm>
            <a:off x="2114276" y="6598981"/>
            <a:ext cx="508617" cy="4347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24" name="Flowchart: Process 323">
            <a:extLst>
              <a:ext uri="{FF2B5EF4-FFF2-40B4-BE49-F238E27FC236}">
                <a16:creationId xmlns:a16="http://schemas.microsoft.com/office/drawing/2014/main" id="{47A7CA3C-E694-4F09-83FA-A0D5A33865AA}"/>
              </a:ext>
            </a:extLst>
          </p:cNvPr>
          <p:cNvSpPr/>
          <p:nvPr/>
        </p:nvSpPr>
        <p:spPr>
          <a:xfrm rot="18275362" flipH="1">
            <a:off x="5276198" y="6716542"/>
            <a:ext cx="80652" cy="978947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Flowchart: Process 326">
            <a:extLst>
              <a:ext uri="{FF2B5EF4-FFF2-40B4-BE49-F238E27FC236}">
                <a16:creationId xmlns:a16="http://schemas.microsoft.com/office/drawing/2014/main" id="{6705B970-2D1B-4ACB-B563-62508C0633AE}"/>
              </a:ext>
            </a:extLst>
          </p:cNvPr>
          <p:cNvSpPr/>
          <p:nvPr/>
        </p:nvSpPr>
        <p:spPr>
          <a:xfrm rot="3324638">
            <a:off x="4240940" y="6730753"/>
            <a:ext cx="80652" cy="978947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Flowchart: Process 327">
            <a:extLst>
              <a:ext uri="{FF2B5EF4-FFF2-40B4-BE49-F238E27FC236}">
                <a16:creationId xmlns:a16="http://schemas.microsoft.com/office/drawing/2014/main" id="{63E705E4-A02E-451A-85AB-AE4526987331}"/>
              </a:ext>
            </a:extLst>
          </p:cNvPr>
          <p:cNvSpPr/>
          <p:nvPr/>
        </p:nvSpPr>
        <p:spPr>
          <a:xfrm rot="19892884" flipH="1">
            <a:off x="4922108" y="6976267"/>
            <a:ext cx="80652" cy="559149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Flowchart: Process 329">
            <a:extLst>
              <a:ext uri="{FF2B5EF4-FFF2-40B4-BE49-F238E27FC236}">
                <a16:creationId xmlns:a16="http://schemas.microsoft.com/office/drawing/2014/main" id="{7999CDB3-A6AE-4D6F-8E9A-C827E64AA87A}"/>
              </a:ext>
            </a:extLst>
          </p:cNvPr>
          <p:cNvSpPr/>
          <p:nvPr/>
        </p:nvSpPr>
        <p:spPr>
          <a:xfrm>
            <a:off x="3883397" y="7865495"/>
            <a:ext cx="80652" cy="153778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Flowchart: Process 330">
            <a:extLst>
              <a:ext uri="{FF2B5EF4-FFF2-40B4-BE49-F238E27FC236}">
                <a16:creationId xmlns:a16="http://schemas.microsoft.com/office/drawing/2014/main" id="{58AA9C84-46D8-4248-ADD3-02FE6D50D286}"/>
              </a:ext>
            </a:extLst>
          </p:cNvPr>
          <p:cNvSpPr/>
          <p:nvPr/>
        </p:nvSpPr>
        <p:spPr>
          <a:xfrm>
            <a:off x="4458610" y="7865495"/>
            <a:ext cx="80652" cy="153778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Flowchart: Process 331">
            <a:extLst>
              <a:ext uri="{FF2B5EF4-FFF2-40B4-BE49-F238E27FC236}">
                <a16:creationId xmlns:a16="http://schemas.microsoft.com/office/drawing/2014/main" id="{1A31175E-AD2D-4CCB-BC69-8993A61A88CB}"/>
              </a:ext>
            </a:extLst>
          </p:cNvPr>
          <p:cNvSpPr/>
          <p:nvPr/>
        </p:nvSpPr>
        <p:spPr>
          <a:xfrm>
            <a:off x="5033823" y="7865495"/>
            <a:ext cx="80652" cy="153778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Flowchart: Process 332">
            <a:extLst>
              <a:ext uri="{FF2B5EF4-FFF2-40B4-BE49-F238E27FC236}">
                <a16:creationId xmlns:a16="http://schemas.microsoft.com/office/drawing/2014/main" id="{1768BEA3-2A79-4986-AF82-582DF36D9A5F}"/>
              </a:ext>
            </a:extLst>
          </p:cNvPr>
          <p:cNvSpPr/>
          <p:nvPr/>
        </p:nvSpPr>
        <p:spPr>
          <a:xfrm rot="1707116">
            <a:off x="4605627" y="6957822"/>
            <a:ext cx="80652" cy="559149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: Rounded Corners 333">
            <a:extLst>
              <a:ext uri="{FF2B5EF4-FFF2-40B4-BE49-F238E27FC236}">
                <a16:creationId xmlns:a16="http://schemas.microsoft.com/office/drawing/2014/main" id="{0E678131-74DB-4A73-AB89-496CBE7FE3B4}"/>
              </a:ext>
            </a:extLst>
          </p:cNvPr>
          <p:cNvSpPr/>
          <p:nvPr/>
        </p:nvSpPr>
        <p:spPr>
          <a:xfrm>
            <a:off x="3669415" y="7430780"/>
            <a:ext cx="508617" cy="43471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35" name="Rectangle: Rounded Corners 334">
            <a:extLst>
              <a:ext uri="{FF2B5EF4-FFF2-40B4-BE49-F238E27FC236}">
                <a16:creationId xmlns:a16="http://schemas.microsoft.com/office/drawing/2014/main" id="{47B4015F-A1BD-469B-9227-7ABA8EE3A238}"/>
              </a:ext>
            </a:extLst>
          </p:cNvPr>
          <p:cNvSpPr/>
          <p:nvPr/>
        </p:nvSpPr>
        <p:spPr>
          <a:xfrm>
            <a:off x="4244628" y="7430780"/>
            <a:ext cx="508617" cy="4347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36" name="Rectangle: Rounded Corners 335">
            <a:extLst>
              <a:ext uri="{FF2B5EF4-FFF2-40B4-BE49-F238E27FC236}">
                <a16:creationId xmlns:a16="http://schemas.microsoft.com/office/drawing/2014/main" id="{48785EAF-F923-4ED9-8AD8-A057F9FE946D}"/>
              </a:ext>
            </a:extLst>
          </p:cNvPr>
          <p:cNvSpPr/>
          <p:nvPr/>
        </p:nvSpPr>
        <p:spPr>
          <a:xfrm>
            <a:off x="4819841" y="7430779"/>
            <a:ext cx="508617" cy="43471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37" name="Rectangle: Rounded Corners 336">
            <a:extLst>
              <a:ext uri="{FF2B5EF4-FFF2-40B4-BE49-F238E27FC236}">
                <a16:creationId xmlns:a16="http://schemas.microsoft.com/office/drawing/2014/main" id="{589DAF3B-6EEC-4E1F-AADB-C528D201F5D2}"/>
              </a:ext>
            </a:extLst>
          </p:cNvPr>
          <p:cNvSpPr/>
          <p:nvPr/>
        </p:nvSpPr>
        <p:spPr>
          <a:xfrm>
            <a:off x="5395054" y="7430778"/>
            <a:ext cx="508617" cy="4347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38" name="Flowchart: Process 337">
            <a:extLst>
              <a:ext uri="{FF2B5EF4-FFF2-40B4-BE49-F238E27FC236}">
                <a16:creationId xmlns:a16="http://schemas.microsoft.com/office/drawing/2014/main" id="{9127328B-0AA1-4FB7-9C11-03B34508B3E1}"/>
              </a:ext>
            </a:extLst>
          </p:cNvPr>
          <p:cNvSpPr/>
          <p:nvPr/>
        </p:nvSpPr>
        <p:spPr>
          <a:xfrm>
            <a:off x="5609036" y="7865495"/>
            <a:ext cx="80652" cy="153778"/>
          </a:xfrm>
          <a:prstGeom prst="flowChartProcess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: Rounded Corners 338">
            <a:extLst>
              <a:ext uri="{FF2B5EF4-FFF2-40B4-BE49-F238E27FC236}">
                <a16:creationId xmlns:a16="http://schemas.microsoft.com/office/drawing/2014/main" id="{2A6AFC62-39DA-4000-96A5-6314D59F61D2}"/>
              </a:ext>
            </a:extLst>
          </p:cNvPr>
          <p:cNvSpPr/>
          <p:nvPr/>
        </p:nvSpPr>
        <p:spPr>
          <a:xfrm>
            <a:off x="4539262" y="6598981"/>
            <a:ext cx="508617" cy="4347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D65AE3F6-27FD-40A4-A5BD-1FC5AFF8E4BF}"/>
              </a:ext>
            </a:extLst>
          </p:cNvPr>
          <p:cNvGrpSpPr/>
          <p:nvPr/>
        </p:nvGrpSpPr>
        <p:grpSpPr>
          <a:xfrm>
            <a:off x="3668605" y="8025407"/>
            <a:ext cx="2227850" cy="440986"/>
            <a:chOff x="2885345" y="2981418"/>
            <a:chExt cx="2227850" cy="440986"/>
          </a:xfrm>
        </p:grpSpPr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C46F1185-C76D-4234-B836-A9913C74D1D3}"/>
                </a:ext>
              </a:extLst>
            </p:cNvPr>
            <p:cNvGrpSpPr/>
            <p:nvPr/>
          </p:nvGrpSpPr>
          <p:grpSpPr>
            <a:xfrm>
              <a:off x="2885345" y="2981418"/>
              <a:ext cx="508617" cy="434717"/>
              <a:chOff x="4169785" y="1259274"/>
              <a:chExt cx="508617" cy="434717"/>
            </a:xfrm>
          </p:grpSpPr>
          <p:sp>
            <p:nvSpPr>
              <p:cNvPr id="374" name="Rectangle: Rounded Corners 373">
                <a:extLst>
                  <a:ext uri="{FF2B5EF4-FFF2-40B4-BE49-F238E27FC236}">
                    <a16:creationId xmlns:a16="http://schemas.microsoft.com/office/drawing/2014/main" id="{7323F98B-D13F-4DC1-87F0-04003A484081}"/>
                  </a:ext>
                </a:extLst>
              </p:cNvPr>
              <p:cNvSpPr/>
              <p:nvPr/>
            </p:nvSpPr>
            <p:spPr>
              <a:xfrm>
                <a:off x="4169785" y="1259274"/>
                <a:ext cx="508617" cy="43471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75" name="Graphic 374" descr="No sign outline">
                <a:extLst>
                  <a:ext uri="{FF2B5EF4-FFF2-40B4-BE49-F238E27FC236}">
                    <a16:creationId xmlns:a16="http://schemas.microsoft.com/office/drawing/2014/main" id="{31357FDC-8095-4BCD-84B9-809A966DE3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289705" y="1342244"/>
                <a:ext cx="268776" cy="268776"/>
              </a:xfrm>
              <a:prstGeom prst="rect">
                <a:avLst/>
              </a:prstGeom>
            </p:spPr>
          </p:pic>
        </p:grp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10606366-C249-419D-AFA5-DC51B0687891}"/>
                </a:ext>
              </a:extLst>
            </p:cNvPr>
            <p:cNvGrpSpPr/>
            <p:nvPr/>
          </p:nvGrpSpPr>
          <p:grpSpPr>
            <a:xfrm>
              <a:off x="3460558" y="2981418"/>
              <a:ext cx="508617" cy="434717"/>
              <a:chOff x="4206389" y="460807"/>
              <a:chExt cx="508617" cy="434717"/>
            </a:xfrm>
          </p:grpSpPr>
          <p:sp>
            <p:nvSpPr>
              <p:cNvPr id="370" name="Rectangle: Rounded Corners 369">
                <a:extLst>
                  <a:ext uri="{FF2B5EF4-FFF2-40B4-BE49-F238E27FC236}">
                    <a16:creationId xmlns:a16="http://schemas.microsoft.com/office/drawing/2014/main" id="{5192A29A-E86F-4FB2-B183-F4C249400698}"/>
                  </a:ext>
                </a:extLst>
              </p:cNvPr>
              <p:cNvSpPr/>
              <p:nvPr/>
            </p:nvSpPr>
            <p:spPr>
              <a:xfrm>
                <a:off x="4206389" y="460807"/>
                <a:ext cx="508617" cy="43471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A3B8DF84-302D-43F0-8167-8560F971901F}"/>
                  </a:ext>
                </a:extLst>
              </p:cNvPr>
              <p:cNvGrpSpPr/>
              <p:nvPr/>
            </p:nvGrpSpPr>
            <p:grpSpPr>
              <a:xfrm>
                <a:off x="4251806" y="479251"/>
                <a:ext cx="417782" cy="397828"/>
                <a:chOff x="4231118" y="430427"/>
                <a:chExt cx="549339" cy="523102"/>
              </a:xfrm>
            </p:grpSpPr>
            <p:pic>
              <p:nvPicPr>
                <p:cNvPr id="372" name="Graphic 371" descr="Water with solid fill">
                  <a:extLst>
                    <a:ext uri="{FF2B5EF4-FFF2-40B4-BE49-F238E27FC236}">
                      <a16:creationId xmlns:a16="http://schemas.microsoft.com/office/drawing/2014/main" id="{C8784F0B-6B4F-4CD5-90E8-0B94EB18EA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31118" y="430427"/>
                  <a:ext cx="453081" cy="453081"/>
                </a:xfrm>
                <a:prstGeom prst="rect">
                  <a:avLst/>
                </a:prstGeom>
              </p:spPr>
            </p:pic>
            <p:pic>
              <p:nvPicPr>
                <p:cNvPr id="373" name="Graphic 372" descr="Water with solid fill">
                  <a:extLst>
                    <a:ext uri="{FF2B5EF4-FFF2-40B4-BE49-F238E27FC236}">
                      <a16:creationId xmlns:a16="http://schemas.microsoft.com/office/drawing/2014/main" id="{30838232-B85C-40D6-ABFB-7EC40C53D0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7376" y="500448"/>
                  <a:ext cx="453081" cy="45308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4E8AB459-F3CA-42FC-A549-F8B66B378A5D}"/>
                </a:ext>
              </a:extLst>
            </p:cNvPr>
            <p:cNvGrpSpPr/>
            <p:nvPr/>
          </p:nvGrpSpPr>
          <p:grpSpPr>
            <a:xfrm>
              <a:off x="4029950" y="2981418"/>
              <a:ext cx="508617" cy="434717"/>
              <a:chOff x="4169785" y="1259274"/>
              <a:chExt cx="508617" cy="434717"/>
            </a:xfrm>
          </p:grpSpPr>
          <p:sp>
            <p:nvSpPr>
              <p:cNvPr id="368" name="Rectangle: Rounded Corners 367">
                <a:extLst>
                  <a:ext uri="{FF2B5EF4-FFF2-40B4-BE49-F238E27FC236}">
                    <a16:creationId xmlns:a16="http://schemas.microsoft.com/office/drawing/2014/main" id="{C1F0370F-C2CF-4419-A3EB-8C2818A3E5CF}"/>
                  </a:ext>
                </a:extLst>
              </p:cNvPr>
              <p:cNvSpPr/>
              <p:nvPr/>
            </p:nvSpPr>
            <p:spPr>
              <a:xfrm>
                <a:off x="4169785" y="1259274"/>
                <a:ext cx="508617" cy="43471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69" name="Graphic 368" descr="No sign outline">
                <a:extLst>
                  <a:ext uri="{FF2B5EF4-FFF2-40B4-BE49-F238E27FC236}">
                    <a16:creationId xmlns:a16="http://schemas.microsoft.com/office/drawing/2014/main" id="{D7BFB5F3-6535-4B07-915D-4FF4CA2DA5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289705" y="1342244"/>
                <a:ext cx="268776" cy="268776"/>
              </a:xfrm>
              <a:prstGeom prst="rect">
                <a:avLst/>
              </a:prstGeom>
            </p:spPr>
          </p:pic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1D892E0D-B691-442C-8116-0B4D1F4C60D7}"/>
                </a:ext>
              </a:extLst>
            </p:cNvPr>
            <p:cNvGrpSpPr/>
            <p:nvPr/>
          </p:nvGrpSpPr>
          <p:grpSpPr>
            <a:xfrm>
              <a:off x="4604578" y="2987687"/>
              <a:ext cx="508617" cy="434717"/>
              <a:chOff x="4206389" y="460807"/>
              <a:chExt cx="508617" cy="434717"/>
            </a:xfrm>
          </p:grpSpPr>
          <p:sp>
            <p:nvSpPr>
              <p:cNvPr id="345" name="Rectangle: Rounded Corners 344">
                <a:extLst>
                  <a:ext uri="{FF2B5EF4-FFF2-40B4-BE49-F238E27FC236}">
                    <a16:creationId xmlns:a16="http://schemas.microsoft.com/office/drawing/2014/main" id="{20F20CE3-F742-46C3-AB26-22A6C9F92A24}"/>
                  </a:ext>
                </a:extLst>
              </p:cNvPr>
              <p:cNvSpPr/>
              <p:nvPr/>
            </p:nvSpPr>
            <p:spPr>
              <a:xfrm>
                <a:off x="4206389" y="460807"/>
                <a:ext cx="508617" cy="43471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44BF7C31-D532-4CE7-8D15-83EAD02E8744}"/>
                  </a:ext>
                </a:extLst>
              </p:cNvPr>
              <p:cNvGrpSpPr/>
              <p:nvPr/>
            </p:nvGrpSpPr>
            <p:grpSpPr>
              <a:xfrm>
                <a:off x="4251806" y="479251"/>
                <a:ext cx="417782" cy="397828"/>
                <a:chOff x="4231118" y="430427"/>
                <a:chExt cx="549339" cy="523102"/>
              </a:xfrm>
            </p:grpSpPr>
            <p:pic>
              <p:nvPicPr>
                <p:cNvPr id="366" name="Graphic 365" descr="Water with solid fill">
                  <a:extLst>
                    <a:ext uri="{FF2B5EF4-FFF2-40B4-BE49-F238E27FC236}">
                      <a16:creationId xmlns:a16="http://schemas.microsoft.com/office/drawing/2014/main" id="{2FE8C60B-B97B-4E98-9FF8-0F57EE77BA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31118" y="430427"/>
                  <a:ext cx="453081" cy="453081"/>
                </a:xfrm>
                <a:prstGeom prst="rect">
                  <a:avLst/>
                </a:prstGeom>
              </p:spPr>
            </p:pic>
            <p:pic>
              <p:nvPicPr>
                <p:cNvPr id="367" name="Graphic 366" descr="Water with solid fill">
                  <a:extLst>
                    <a:ext uri="{FF2B5EF4-FFF2-40B4-BE49-F238E27FC236}">
                      <a16:creationId xmlns:a16="http://schemas.microsoft.com/office/drawing/2014/main" id="{F79E288D-9A1E-40D1-9BCE-676BA2E1AF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7376" y="500448"/>
                  <a:ext cx="453081" cy="453081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76" name="Rectangle 375">
            <a:extLst>
              <a:ext uri="{FF2B5EF4-FFF2-40B4-BE49-F238E27FC236}">
                <a16:creationId xmlns:a16="http://schemas.microsoft.com/office/drawing/2014/main" id="{D5D37428-683F-4BF5-93B8-483FCF7D87D3}"/>
              </a:ext>
            </a:extLst>
          </p:cNvPr>
          <p:cNvSpPr/>
          <p:nvPr/>
        </p:nvSpPr>
        <p:spPr>
          <a:xfrm>
            <a:off x="9326544" y="6148518"/>
            <a:ext cx="2665167" cy="2489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B82068F9-B8F2-49B1-A158-EDBA64709A44}"/>
              </a:ext>
            </a:extLst>
          </p:cNvPr>
          <p:cNvSpPr/>
          <p:nvPr/>
        </p:nvSpPr>
        <p:spPr>
          <a:xfrm>
            <a:off x="6651160" y="6148518"/>
            <a:ext cx="2665167" cy="24898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Flowchart: Process 377">
            <a:extLst>
              <a:ext uri="{FF2B5EF4-FFF2-40B4-BE49-F238E27FC236}">
                <a16:creationId xmlns:a16="http://schemas.microsoft.com/office/drawing/2014/main" id="{248C9ECC-B558-4F28-81D7-691A3F15BF40}"/>
              </a:ext>
            </a:extLst>
          </p:cNvPr>
          <p:cNvSpPr/>
          <p:nvPr/>
        </p:nvSpPr>
        <p:spPr>
          <a:xfrm rot="17854509" flipH="1">
            <a:off x="9935595" y="6162457"/>
            <a:ext cx="80652" cy="978947"/>
          </a:xfrm>
          <a:prstGeom prst="flowChartProcess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Flowchart: Process 378">
            <a:extLst>
              <a:ext uri="{FF2B5EF4-FFF2-40B4-BE49-F238E27FC236}">
                <a16:creationId xmlns:a16="http://schemas.microsoft.com/office/drawing/2014/main" id="{FCE54729-B7ED-41D7-8B6D-D752B1A86EE7}"/>
              </a:ext>
            </a:extLst>
          </p:cNvPr>
          <p:cNvSpPr/>
          <p:nvPr/>
        </p:nvSpPr>
        <p:spPr>
          <a:xfrm rot="3745491">
            <a:off x="8614818" y="6162457"/>
            <a:ext cx="80652" cy="9789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: Rounded Corners 379">
            <a:extLst>
              <a:ext uri="{FF2B5EF4-FFF2-40B4-BE49-F238E27FC236}">
                <a16:creationId xmlns:a16="http://schemas.microsoft.com/office/drawing/2014/main" id="{F7DBEE8F-3FA7-4732-BAB8-FFEBBCAA3BFC}"/>
              </a:ext>
            </a:extLst>
          </p:cNvPr>
          <p:cNvSpPr/>
          <p:nvPr/>
        </p:nvSpPr>
        <p:spPr>
          <a:xfrm>
            <a:off x="8953412" y="6203914"/>
            <a:ext cx="693952" cy="5168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381" name="Flowchart: Process 380">
            <a:extLst>
              <a:ext uri="{FF2B5EF4-FFF2-40B4-BE49-F238E27FC236}">
                <a16:creationId xmlns:a16="http://schemas.microsoft.com/office/drawing/2014/main" id="{FEDF7F23-7200-4048-8537-021959C8A75B}"/>
              </a:ext>
            </a:extLst>
          </p:cNvPr>
          <p:cNvSpPr/>
          <p:nvPr/>
        </p:nvSpPr>
        <p:spPr>
          <a:xfrm rot="3324638">
            <a:off x="7550811" y="6730753"/>
            <a:ext cx="80652" cy="978947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9490DE7F-2501-4C5E-B929-8553B1F81377}"/>
              </a:ext>
            </a:extLst>
          </p:cNvPr>
          <p:cNvGrpSpPr/>
          <p:nvPr/>
        </p:nvGrpSpPr>
        <p:grpSpPr>
          <a:xfrm>
            <a:off x="6979286" y="8019274"/>
            <a:ext cx="508617" cy="434717"/>
            <a:chOff x="4206389" y="460807"/>
            <a:chExt cx="508617" cy="434717"/>
          </a:xfrm>
        </p:grpSpPr>
        <p:sp>
          <p:nvSpPr>
            <p:cNvPr id="383" name="Rectangle: Rounded Corners 382">
              <a:extLst>
                <a:ext uri="{FF2B5EF4-FFF2-40B4-BE49-F238E27FC236}">
                  <a16:creationId xmlns:a16="http://schemas.microsoft.com/office/drawing/2014/main" id="{67F5D7CA-3326-49CE-B210-FEE9AFA5100C}"/>
                </a:ext>
              </a:extLst>
            </p:cNvPr>
            <p:cNvSpPr/>
            <p:nvPr/>
          </p:nvSpPr>
          <p:spPr>
            <a:xfrm>
              <a:off x="4206389" y="460807"/>
              <a:ext cx="508617" cy="43471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id="{06398A48-1274-4099-B4FB-81B3F8163993}"/>
                </a:ext>
              </a:extLst>
            </p:cNvPr>
            <p:cNvGrpSpPr/>
            <p:nvPr/>
          </p:nvGrpSpPr>
          <p:grpSpPr>
            <a:xfrm>
              <a:off x="4251806" y="479251"/>
              <a:ext cx="417782" cy="397828"/>
              <a:chOff x="4231118" y="430427"/>
              <a:chExt cx="549339" cy="523102"/>
            </a:xfrm>
          </p:grpSpPr>
          <p:pic>
            <p:nvPicPr>
              <p:cNvPr id="385" name="Graphic 384" descr="Water with solid fill">
                <a:extLst>
                  <a:ext uri="{FF2B5EF4-FFF2-40B4-BE49-F238E27FC236}">
                    <a16:creationId xmlns:a16="http://schemas.microsoft.com/office/drawing/2014/main" id="{60D00A7E-9580-4D77-B4DD-9E17D26794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31118" y="430427"/>
                <a:ext cx="453081" cy="453081"/>
              </a:xfrm>
              <a:prstGeom prst="rect">
                <a:avLst/>
              </a:prstGeom>
            </p:spPr>
          </p:pic>
          <p:pic>
            <p:nvPicPr>
              <p:cNvPr id="386" name="Graphic 385" descr="Water with solid fill">
                <a:extLst>
                  <a:ext uri="{FF2B5EF4-FFF2-40B4-BE49-F238E27FC236}">
                    <a16:creationId xmlns:a16="http://schemas.microsoft.com/office/drawing/2014/main" id="{736CED48-2208-4A6B-ABE4-C9B9D0C2E1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327376" y="500448"/>
                <a:ext cx="453081" cy="453081"/>
              </a:xfrm>
              <a:prstGeom prst="rect">
                <a:avLst/>
              </a:prstGeom>
            </p:spPr>
          </p:pic>
        </p:grpSp>
      </p:grpSp>
      <p:sp>
        <p:nvSpPr>
          <p:cNvPr id="387" name="Flowchart: Process 386">
            <a:extLst>
              <a:ext uri="{FF2B5EF4-FFF2-40B4-BE49-F238E27FC236}">
                <a16:creationId xmlns:a16="http://schemas.microsoft.com/office/drawing/2014/main" id="{B91E4E27-9C74-42EA-8E59-B35FE391F71D}"/>
              </a:ext>
            </a:extLst>
          </p:cNvPr>
          <p:cNvSpPr/>
          <p:nvPr/>
        </p:nvSpPr>
        <p:spPr>
          <a:xfrm>
            <a:off x="7193268" y="7865495"/>
            <a:ext cx="80652" cy="153778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: Rounded Corners 387">
            <a:extLst>
              <a:ext uri="{FF2B5EF4-FFF2-40B4-BE49-F238E27FC236}">
                <a16:creationId xmlns:a16="http://schemas.microsoft.com/office/drawing/2014/main" id="{D6FC74A4-F30C-4E4C-B4B3-D157E7C2D47B}"/>
              </a:ext>
            </a:extLst>
          </p:cNvPr>
          <p:cNvSpPr/>
          <p:nvPr/>
        </p:nvSpPr>
        <p:spPr>
          <a:xfrm>
            <a:off x="6979286" y="7430780"/>
            <a:ext cx="508617" cy="43471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89" name="Flowchart: Process 388">
            <a:extLst>
              <a:ext uri="{FF2B5EF4-FFF2-40B4-BE49-F238E27FC236}">
                <a16:creationId xmlns:a16="http://schemas.microsoft.com/office/drawing/2014/main" id="{E05BAA02-2CF7-4194-89B8-304F615C3C71}"/>
              </a:ext>
            </a:extLst>
          </p:cNvPr>
          <p:cNvSpPr/>
          <p:nvPr/>
        </p:nvSpPr>
        <p:spPr>
          <a:xfrm rot="18275362" flipH="1">
            <a:off x="8586069" y="6716542"/>
            <a:ext cx="80652" cy="978947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Flowchart: Process 389">
            <a:extLst>
              <a:ext uri="{FF2B5EF4-FFF2-40B4-BE49-F238E27FC236}">
                <a16:creationId xmlns:a16="http://schemas.microsoft.com/office/drawing/2014/main" id="{C13CF817-3BCA-4F26-B162-7904D4C9D711}"/>
              </a:ext>
            </a:extLst>
          </p:cNvPr>
          <p:cNvSpPr/>
          <p:nvPr/>
        </p:nvSpPr>
        <p:spPr>
          <a:xfrm rot="19892884" flipH="1">
            <a:off x="8231979" y="6976267"/>
            <a:ext cx="80652" cy="559149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7B87C96A-F3F4-4861-8A18-FE54D70ACAFF}"/>
              </a:ext>
            </a:extLst>
          </p:cNvPr>
          <p:cNvGrpSpPr/>
          <p:nvPr/>
        </p:nvGrpSpPr>
        <p:grpSpPr>
          <a:xfrm>
            <a:off x="7554499" y="8019274"/>
            <a:ext cx="508617" cy="434717"/>
            <a:chOff x="4169785" y="1259274"/>
            <a:chExt cx="508617" cy="434717"/>
          </a:xfrm>
        </p:grpSpPr>
        <p:sp>
          <p:nvSpPr>
            <p:cNvPr id="392" name="Rectangle: Rounded Corners 391">
              <a:extLst>
                <a:ext uri="{FF2B5EF4-FFF2-40B4-BE49-F238E27FC236}">
                  <a16:creationId xmlns:a16="http://schemas.microsoft.com/office/drawing/2014/main" id="{7391B500-954F-4880-8398-1A17C9AFE9B4}"/>
                </a:ext>
              </a:extLst>
            </p:cNvPr>
            <p:cNvSpPr/>
            <p:nvPr/>
          </p:nvSpPr>
          <p:spPr>
            <a:xfrm>
              <a:off x="4169785" y="1259274"/>
              <a:ext cx="508617" cy="43471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93" name="Graphic 392" descr="No sign outline">
              <a:extLst>
                <a:ext uri="{FF2B5EF4-FFF2-40B4-BE49-F238E27FC236}">
                  <a16:creationId xmlns:a16="http://schemas.microsoft.com/office/drawing/2014/main" id="{F3252C8F-75CF-4027-8462-5A56A94B3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89705" y="1342244"/>
              <a:ext cx="268776" cy="268776"/>
            </a:xfrm>
            <a:prstGeom prst="rect">
              <a:avLst/>
            </a:prstGeom>
          </p:spPr>
        </p:pic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DAA087A3-8B0F-4251-AEEA-3CE2B5CB9493}"/>
              </a:ext>
            </a:extLst>
          </p:cNvPr>
          <p:cNvGrpSpPr/>
          <p:nvPr/>
        </p:nvGrpSpPr>
        <p:grpSpPr>
          <a:xfrm>
            <a:off x="8129712" y="8019274"/>
            <a:ext cx="508617" cy="434717"/>
            <a:chOff x="4206389" y="460807"/>
            <a:chExt cx="508617" cy="434717"/>
          </a:xfrm>
        </p:grpSpPr>
        <p:sp>
          <p:nvSpPr>
            <p:cNvPr id="395" name="Rectangle: Rounded Corners 394">
              <a:extLst>
                <a:ext uri="{FF2B5EF4-FFF2-40B4-BE49-F238E27FC236}">
                  <a16:creationId xmlns:a16="http://schemas.microsoft.com/office/drawing/2014/main" id="{447D65AB-1300-4B71-BDFE-17FDAB4CCF5F}"/>
                </a:ext>
              </a:extLst>
            </p:cNvPr>
            <p:cNvSpPr/>
            <p:nvPr/>
          </p:nvSpPr>
          <p:spPr>
            <a:xfrm>
              <a:off x="4206389" y="460807"/>
              <a:ext cx="508617" cy="43471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6" name="Group 395">
              <a:extLst>
                <a:ext uri="{FF2B5EF4-FFF2-40B4-BE49-F238E27FC236}">
                  <a16:creationId xmlns:a16="http://schemas.microsoft.com/office/drawing/2014/main" id="{9333FCF3-689E-4686-BB16-4C87ABBC9F7E}"/>
                </a:ext>
              </a:extLst>
            </p:cNvPr>
            <p:cNvGrpSpPr/>
            <p:nvPr/>
          </p:nvGrpSpPr>
          <p:grpSpPr>
            <a:xfrm>
              <a:off x="4251806" y="479251"/>
              <a:ext cx="417782" cy="397828"/>
              <a:chOff x="4231118" y="430427"/>
              <a:chExt cx="549339" cy="523102"/>
            </a:xfrm>
          </p:grpSpPr>
          <p:pic>
            <p:nvPicPr>
              <p:cNvPr id="397" name="Graphic 396" descr="Water with solid fill">
                <a:extLst>
                  <a:ext uri="{FF2B5EF4-FFF2-40B4-BE49-F238E27FC236}">
                    <a16:creationId xmlns:a16="http://schemas.microsoft.com/office/drawing/2014/main" id="{51134E8F-0660-4027-95DB-6C07303C22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31118" y="430427"/>
                <a:ext cx="453081" cy="453081"/>
              </a:xfrm>
              <a:prstGeom prst="rect">
                <a:avLst/>
              </a:prstGeom>
            </p:spPr>
          </p:pic>
          <p:pic>
            <p:nvPicPr>
              <p:cNvPr id="398" name="Graphic 397" descr="Water with solid fill">
                <a:extLst>
                  <a:ext uri="{FF2B5EF4-FFF2-40B4-BE49-F238E27FC236}">
                    <a16:creationId xmlns:a16="http://schemas.microsoft.com/office/drawing/2014/main" id="{E394D9DA-FA09-4511-9233-1E0EC43DD0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327376" y="500448"/>
                <a:ext cx="453081" cy="453081"/>
              </a:xfrm>
              <a:prstGeom prst="rect">
                <a:avLst/>
              </a:prstGeom>
            </p:spPr>
          </p:pic>
        </p:grpSp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D5F245DA-6003-4D72-A412-3865DE8F22CE}"/>
              </a:ext>
            </a:extLst>
          </p:cNvPr>
          <p:cNvGrpSpPr/>
          <p:nvPr/>
        </p:nvGrpSpPr>
        <p:grpSpPr>
          <a:xfrm>
            <a:off x="8699104" y="8019274"/>
            <a:ext cx="508617" cy="434717"/>
            <a:chOff x="4169785" y="1259274"/>
            <a:chExt cx="508617" cy="434717"/>
          </a:xfrm>
        </p:grpSpPr>
        <p:sp>
          <p:nvSpPr>
            <p:cNvPr id="400" name="Rectangle: Rounded Corners 399">
              <a:extLst>
                <a:ext uri="{FF2B5EF4-FFF2-40B4-BE49-F238E27FC236}">
                  <a16:creationId xmlns:a16="http://schemas.microsoft.com/office/drawing/2014/main" id="{3A5A6E12-01E2-47B1-8A7B-213449B3FF1E}"/>
                </a:ext>
              </a:extLst>
            </p:cNvPr>
            <p:cNvSpPr/>
            <p:nvPr/>
          </p:nvSpPr>
          <p:spPr>
            <a:xfrm>
              <a:off x="4169785" y="1259274"/>
              <a:ext cx="508617" cy="43471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01" name="Graphic 400" descr="No sign outline">
              <a:extLst>
                <a:ext uri="{FF2B5EF4-FFF2-40B4-BE49-F238E27FC236}">
                  <a16:creationId xmlns:a16="http://schemas.microsoft.com/office/drawing/2014/main" id="{CAC31F8F-6BA3-4ABB-8A0F-B9DC5FDE8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89705" y="1342244"/>
              <a:ext cx="268776" cy="268776"/>
            </a:xfrm>
            <a:prstGeom prst="rect">
              <a:avLst/>
            </a:prstGeom>
          </p:spPr>
        </p:pic>
      </p:grpSp>
      <p:sp>
        <p:nvSpPr>
          <p:cNvPr id="402" name="Flowchart: Process 401">
            <a:extLst>
              <a:ext uri="{FF2B5EF4-FFF2-40B4-BE49-F238E27FC236}">
                <a16:creationId xmlns:a16="http://schemas.microsoft.com/office/drawing/2014/main" id="{CD2F159F-D450-40B2-A6CA-BA157AAD6F45}"/>
              </a:ext>
            </a:extLst>
          </p:cNvPr>
          <p:cNvSpPr/>
          <p:nvPr/>
        </p:nvSpPr>
        <p:spPr>
          <a:xfrm>
            <a:off x="7768481" y="7865495"/>
            <a:ext cx="80652" cy="153778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Flowchart: Process 402">
            <a:extLst>
              <a:ext uri="{FF2B5EF4-FFF2-40B4-BE49-F238E27FC236}">
                <a16:creationId xmlns:a16="http://schemas.microsoft.com/office/drawing/2014/main" id="{6624B8DA-1EBB-4FAC-9A30-C4CF1325248F}"/>
              </a:ext>
            </a:extLst>
          </p:cNvPr>
          <p:cNvSpPr/>
          <p:nvPr/>
        </p:nvSpPr>
        <p:spPr>
          <a:xfrm>
            <a:off x="8343694" y="7865495"/>
            <a:ext cx="80652" cy="153778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Flowchart: Process 403">
            <a:extLst>
              <a:ext uri="{FF2B5EF4-FFF2-40B4-BE49-F238E27FC236}">
                <a16:creationId xmlns:a16="http://schemas.microsoft.com/office/drawing/2014/main" id="{C195582F-CCAA-4A9D-8EBD-9300ABB2DF96}"/>
              </a:ext>
            </a:extLst>
          </p:cNvPr>
          <p:cNvSpPr/>
          <p:nvPr/>
        </p:nvSpPr>
        <p:spPr>
          <a:xfrm rot="1707116">
            <a:off x="7915498" y="6957822"/>
            <a:ext cx="80652" cy="559149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Rectangle: Rounded Corners 404">
            <a:extLst>
              <a:ext uri="{FF2B5EF4-FFF2-40B4-BE49-F238E27FC236}">
                <a16:creationId xmlns:a16="http://schemas.microsoft.com/office/drawing/2014/main" id="{BCFC079A-125C-47FE-97D2-C7746555015D}"/>
              </a:ext>
            </a:extLst>
          </p:cNvPr>
          <p:cNvSpPr/>
          <p:nvPr/>
        </p:nvSpPr>
        <p:spPr>
          <a:xfrm>
            <a:off x="7554499" y="7430780"/>
            <a:ext cx="508617" cy="43471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06" name="Rectangle: Rounded Corners 405">
            <a:extLst>
              <a:ext uri="{FF2B5EF4-FFF2-40B4-BE49-F238E27FC236}">
                <a16:creationId xmlns:a16="http://schemas.microsoft.com/office/drawing/2014/main" id="{A3520250-19B3-4DB0-B01F-5B49B81E7419}"/>
              </a:ext>
            </a:extLst>
          </p:cNvPr>
          <p:cNvSpPr/>
          <p:nvPr/>
        </p:nvSpPr>
        <p:spPr>
          <a:xfrm>
            <a:off x="8129712" y="7430779"/>
            <a:ext cx="508617" cy="43471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07" name="Rectangle: Rounded Corners 406">
            <a:extLst>
              <a:ext uri="{FF2B5EF4-FFF2-40B4-BE49-F238E27FC236}">
                <a16:creationId xmlns:a16="http://schemas.microsoft.com/office/drawing/2014/main" id="{3E6C17B1-D0BA-47FD-A4BF-1CFD1B0BDB2B}"/>
              </a:ext>
            </a:extLst>
          </p:cNvPr>
          <p:cNvSpPr/>
          <p:nvPr/>
        </p:nvSpPr>
        <p:spPr>
          <a:xfrm>
            <a:off x="8704925" y="7430778"/>
            <a:ext cx="508617" cy="43471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08" name="Flowchart: Process 407">
            <a:extLst>
              <a:ext uri="{FF2B5EF4-FFF2-40B4-BE49-F238E27FC236}">
                <a16:creationId xmlns:a16="http://schemas.microsoft.com/office/drawing/2014/main" id="{B8FB6FE2-0425-4D0E-B69D-C76CAA67152C}"/>
              </a:ext>
            </a:extLst>
          </p:cNvPr>
          <p:cNvSpPr/>
          <p:nvPr/>
        </p:nvSpPr>
        <p:spPr>
          <a:xfrm>
            <a:off x="8918907" y="7865495"/>
            <a:ext cx="80652" cy="153778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ctangle: Rounded Corners 408">
            <a:extLst>
              <a:ext uri="{FF2B5EF4-FFF2-40B4-BE49-F238E27FC236}">
                <a16:creationId xmlns:a16="http://schemas.microsoft.com/office/drawing/2014/main" id="{C734E2DE-89A1-48FA-ACEA-E38B1DC2996C}"/>
              </a:ext>
            </a:extLst>
          </p:cNvPr>
          <p:cNvSpPr/>
          <p:nvPr/>
        </p:nvSpPr>
        <p:spPr>
          <a:xfrm>
            <a:off x="7849133" y="6598981"/>
            <a:ext cx="508617" cy="4347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410" name="Flowchart: Process 409">
            <a:extLst>
              <a:ext uri="{FF2B5EF4-FFF2-40B4-BE49-F238E27FC236}">
                <a16:creationId xmlns:a16="http://schemas.microsoft.com/office/drawing/2014/main" id="{2B2172AC-26B4-4AB9-80A3-154FD38F26FB}"/>
              </a:ext>
            </a:extLst>
          </p:cNvPr>
          <p:cNvSpPr/>
          <p:nvPr/>
        </p:nvSpPr>
        <p:spPr>
          <a:xfrm rot="18275362" flipH="1">
            <a:off x="11011055" y="6716542"/>
            <a:ext cx="80652" cy="978947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Flowchart: Process 410">
            <a:extLst>
              <a:ext uri="{FF2B5EF4-FFF2-40B4-BE49-F238E27FC236}">
                <a16:creationId xmlns:a16="http://schemas.microsoft.com/office/drawing/2014/main" id="{919A1FDE-C0FD-4975-BE6D-40D843B5C5EC}"/>
              </a:ext>
            </a:extLst>
          </p:cNvPr>
          <p:cNvSpPr/>
          <p:nvPr/>
        </p:nvSpPr>
        <p:spPr>
          <a:xfrm rot="3324638">
            <a:off x="9975797" y="6730753"/>
            <a:ext cx="80652" cy="978947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Flowchart: Process 411">
            <a:extLst>
              <a:ext uri="{FF2B5EF4-FFF2-40B4-BE49-F238E27FC236}">
                <a16:creationId xmlns:a16="http://schemas.microsoft.com/office/drawing/2014/main" id="{33DCA614-CD09-451F-8916-D2546EEBA7EA}"/>
              </a:ext>
            </a:extLst>
          </p:cNvPr>
          <p:cNvSpPr/>
          <p:nvPr/>
        </p:nvSpPr>
        <p:spPr>
          <a:xfrm rot="19892884" flipH="1">
            <a:off x="10656965" y="6976267"/>
            <a:ext cx="80652" cy="559149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Flowchart: Process 412">
            <a:extLst>
              <a:ext uri="{FF2B5EF4-FFF2-40B4-BE49-F238E27FC236}">
                <a16:creationId xmlns:a16="http://schemas.microsoft.com/office/drawing/2014/main" id="{5C477BE7-48B7-4AB7-9B6F-83BA2E2C0607}"/>
              </a:ext>
            </a:extLst>
          </p:cNvPr>
          <p:cNvSpPr/>
          <p:nvPr/>
        </p:nvSpPr>
        <p:spPr>
          <a:xfrm>
            <a:off x="9618254" y="7865495"/>
            <a:ext cx="80652" cy="153778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Flowchart: Process 413">
            <a:extLst>
              <a:ext uri="{FF2B5EF4-FFF2-40B4-BE49-F238E27FC236}">
                <a16:creationId xmlns:a16="http://schemas.microsoft.com/office/drawing/2014/main" id="{204A9AC2-601C-4C64-99D3-B8F5E2E51C43}"/>
              </a:ext>
            </a:extLst>
          </p:cNvPr>
          <p:cNvSpPr/>
          <p:nvPr/>
        </p:nvSpPr>
        <p:spPr>
          <a:xfrm>
            <a:off x="10193467" y="7865495"/>
            <a:ext cx="80652" cy="153778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Flowchart: Process 414">
            <a:extLst>
              <a:ext uri="{FF2B5EF4-FFF2-40B4-BE49-F238E27FC236}">
                <a16:creationId xmlns:a16="http://schemas.microsoft.com/office/drawing/2014/main" id="{55531081-A2A0-4C10-AAD5-29EAC7B0B275}"/>
              </a:ext>
            </a:extLst>
          </p:cNvPr>
          <p:cNvSpPr/>
          <p:nvPr/>
        </p:nvSpPr>
        <p:spPr>
          <a:xfrm>
            <a:off x="10768680" y="7865495"/>
            <a:ext cx="80652" cy="153778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Flowchart: Process 415">
            <a:extLst>
              <a:ext uri="{FF2B5EF4-FFF2-40B4-BE49-F238E27FC236}">
                <a16:creationId xmlns:a16="http://schemas.microsoft.com/office/drawing/2014/main" id="{0D59B283-3D3A-44D3-A0E5-64FB1E55952B}"/>
              </a:ext>
            </a:extLst>
          </p:cNvPr>
          <p:cNvSpPr/>
          <p:nvPr/>
        </p:nvSpPr>
        <p:spPr>
          <a:xfrm rot="1707116">
            <a:off x="10340484" y="6957822"/>
            <a:ext cx="80652" cy="559149"/>
          </a:xfrm>
          <a:prstGeom prst="flowChartProcess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: Rounded Corners 416">
            <a:extLst>
              <a:ext uri="{FF2B5EF4-FFF2-40B4-BE49-F238E27FC236}">
                <a16:creationId xmlns:a16="http://schemas.microsoft.com/office/drawing/2014/main" id="{BF21D96A-3E18-4AFB-8DF4-3D546BB69D13}"/>
              </a:ext>
            </a:extLst>
          </p:cNvPr>
          <p:cNvSpPr/>
          <p:nvPr/>
        </p:nvSpPr>
        <p:spPr>
          <a:xfrm>
            <a:off x="9404272" y="7430780"/>
            <a:ext cx="508617" cy="43471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18" name="Rectangle: Rounded Corners 417">
            <a:extLst>
              <a:ext uri="{FF2B5EF4-FFF2-40B4-BE49-F238E27FC236}">
                <a16:creationId xmlns:a16="http://schemas.microsoft.com/office/drawing/2014/main" id="{30D89BA3-3D0D-4C0F-8407-4479BCAACEEE}"/>
              </a:ext>
            </a:extLst>
          </p:cNvPr>
          <p:cNvSpPr/>
          <p:nvPr/>
        </p:nvSpPr>
        <p:spPr>
          <a:xfrm>
            <a:off x="9979485" y="7430780"/>
            <a:ext cx="508617" cy="43471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19" name="Rectangle: Rounded Corners 418">
            <a:extLst>
              <a:ext uri="{FF2B5EF4-FFF2-40B4-BE49-F238E27FC236}">
                <a16:creationId xmlns:a16="http://schemas.microsoft.com/office/drawing/2014/main" id="{013FDEAF-155D-45E8-91F9-9038416A5207}"/>
              </a:ext>
            </a:extLst>
          </p:cNvPr>
          <p:cNvSpPr/>
          <p:nvPr/>
        </p:nvSpPr>
        <p:spPr>
          <a:xfrm>
            <a:off x="10554698" y="7430779"/>
            <a:ext cx="508617" cy="43471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20" name="Rectangle: Rounded Corners 419">
            <a:extLst>
              <a:ext uri="{FF2B5EF4-FFF2-40B4-BE49-F238E27FC236}">
                <a16:creationId xmlns:a16="http://schemas.microsoft.com/office/drawing/2014/main" id="{7CFBD59D-87D7-4254-8AD2-645FD26D7474}"/>
              </a:ext>
            </a:extLst>
          </p:cNvPr>
          <p:cNvSpPr/>
          <p:nvPr/>
        </p:nvSpPr>
        <p:spPr>
          <a:xfrm>
            <a:off x="11129911" y="7430778"/>
            <a:ext cx="508617" cy="43471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21" name="Flowchart: Process 420">
            <a:extLst>
              <a:ext uri="{FF2B5EF4-FFF2-40B4-BE49-F238E27FC236}">
                <a16:creationId xmlns:a16="http://schemas.microsoft.com/office/drawing/2014/main" id="{A9447015-9103-4F6F-95D7-41CD36174EB6}"/>
              </a:ext>
            </a:extLst>
          </p:cNvPr>
          <p:cNvSpPr/>
          <p:nvPr/>
        </p:nvSpPr>
        <p:spPr>
          <a:xfrm>
            <a:off x="11343893" y="7865495"/>
            <a:ext cx="80652" cy="153778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: Rounded Corners 421">
            <a:extLst>
              <a:ext uri="{FF2B5EF4-FFF2-40B4-BE49-F238E27FC236}">
                <a16:creationId xmlns:a16="http://schemas.microsoft.com/office/drawing/2014/main" id="{3EA0A34C-46FA-4F38-BA8C-35CF1331C55C}"/>
              </a:ext>
            </a:extLst>
          </p:cNvPr>
          <p:cNvSpPr/>
          <p:nvPr/>
        </p:nvSpPr>
        <p:spPr>
          <a:xfrm>
            <a:off x="10274119" y="6598981"/>
            <a:ext cx="508617" cy="4347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F0E83949-933E-4BA8-A414-AB18E0B1F2AB}"/>
              </a:ext>
            </a:extLst>
          </p:cNvPr>
          <p:cNvGrpSpPr/>
          <p:nvPr/>
        </p:nvGrpSpPr>
        <p:grpSpPr>
          <a:xfrm>
            <a:off x="9403462" y="8025407"/>
            <a:ext cx="2227850" cy="440986"/>
            <a:chOff x="2885345" y="2981418"/>
            <a:chExt cx="2227850" cy="440986"/>
          </a:xfrm>
        </p:grpSpPr>
        <p:grpSp>
          <p:nvGrpSpPr>
            <p:cNvPr id="424" name="Group 423">
              <a:extLst>
                <a:ext uri="{FF2B5EF4-FFF2-40B4-BE49-F238E27FC236}">
                  <a16:creationId xmlns:a16="http://schemas.microsoft.com/office/drawing/2014/main" id="{D1041FA7-FA51-4CEB-892C-2F09ACE7510F}"/>
                </a:ext>
              </a:extLst>
            </p:cNvPr>
            <p:cNvGrpSpPr/>
            <p:nvPr/>
          </p:nvGrpSpPr>
          <p:grpSpPr>
            <a:xfrm>
              <a:off x="2885345" y="2981418"/>
              <a:ext cx="508617" cy="434717"/>
              <a:chOff x="4169785" y="1259274"/>
              <a:chExt cx="508617" cy="434717"/>
            </a:xfrm>
          </p:grpSpPr>
          <p:sp>
            <p:nvSpPr>
              <p:cNvPr id="438" name="Rectangle: Rounded Corners 437">
                <a:extLst>
                  <a:ext uri="{FF2B5EF4-FFF2-40B4-BE49-F238E27FC236}">
                    <a16:creationId xmlns:a16="http://schemas.microsoft.com/office/drawing/2014/main" id="{C127965B-814C-47F7-9CB3-C357075F0CB5}"/>
                  </a:ext>
                </a:extLst>
              </p:cNvPr>
              <p:cNvSpPr/>
              <p:nvPr/>
            </p:nvSpPr>
            <p:spPr>
              <a:xfrm>
                <a:off x="4169785" y="1259274"/>
                <a:ext cx="508617" cy="43471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39" name="Graphic 438" descr="No sign outline">
                <a:extLst>
                  <a:ext uri="{FF2B5EF4-FFF2-40B4-BE49-F238E27FC236}">
                    <a16:creationId xmlns:a16="http://schemas.microsoft.com/office/drawing/2014/main" id="{8326DF14-A2FF-4AD2-BA10-794334BC63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289705" y="1342244"/>
                <a:ext cx="268776" cy="268776"/>
              </a:xfrm>
              <a:prstGeom prst="rect">
                <a:avLst/>
              </a:prstGeom>
            </p:spPr>
          </p:pic>
        </p:grpSp>
        <p:grpSp>
          <p:nvGrpSpPr>
            <p:cNvPr id="425" name="Group 424">
              <a:extLst>
                <a:ext uri="{FF2B5EF4-FFF2-40B4-BE49-F238E27FC236}">
                  <a16:creationId xmlns:a16="http://schemas.microsoft.com/office/drawing/2014/main" id="{A5EB86FC-BD29-4A0E-AD4D-87F69FF44146}"/>
                </a:ext>
              </a:extLst>
            </p:cNvPr>
            <p:cNvGrpSpPr/>
            <p:nvPr/>
          </p:nvGrpSpPr>
          <p:grpSpPr>
            <a:xfrm>
              <a:off x="3460558" y="2981418"/>
              <a:ext cx="508617" cy="434717"/>
              <a:chOff x="4206389" y="460807"/>
              <a:chExt cx="508617" cy="434717"/>
            </a:xfrm>
          </p:grpSpPr>
          <p:sp>
            <p:nvSpPr>
              <p:cNvPr id="434" name="Rectangle: Rounded Corners 433">
                <a:extLst>
                  <a:ext uri="{FF2B5EF4-FFF2-40B4-BE49-F238E27FC236}">
                    <a16:creationId xmlns:a16="http://schemas.microsoft.com/office/drawing/2014/main" id="{223B48F6-96C2-4959-A6D6-12988A742EF6}"/>
                  </a:ext>
                </a:extLst>
              </p:cNvPr>
              <p:cNvSpPr/>
              <p:nvPr/>
            </p:nvSpPr>
            <p:spPr>
              <a:xfrm>
                <a:off x="4206389" y="460807"/>
                <a:ext cx="508617" cy="43471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35" name="Group 434">
                <a:extLst>
                  <a:ext uri="{FF2B5EF4-FFF2-40B4-BE49-F238E27FC236}">
                    <a16:creationId xmlns:a16="http://schemas.microsoft.com/office/drawing/2014/main" id="{782BF050-3EF9-4D02-8800-1F85EC54E3C9}"/>
                  </a:ext>
                </a:extLst>
              </p:cNvPr>
              <p:cNvGrpSpPr/>
              <p:nvPr/>
            </p:nvGrpSpPr>
            <p:grpSpPr>
              <a:xfrm>
                <a:off x="4251806" y="479251"/>
                <a:ext cx="417782" cy="397828"/>
                <a:chOff x="4231118" y="430427"/>
                <a:chExt cx="549339" cy="523102"/>
              </a:xfrm>
            </p:grpSpPr>
            <p:pic>
              <p:nvPicPr>
                <p:cNvPr id="436" name="Graphic 435" descr="Water with solid fill">
                  <a:extLst>
                    <a:ext uri="{FF2B5EF4-FFF2-40B4-BE49-F238E27FC236}">
                      <a16:creationId xmlns:a16="http://schemas.microsoft.com/office/drawing/2014/main" id="{EC3C72F4-22E6-43B2-88A9-74BC563A86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31118" y="430427"/>
                  <a:ext cx="453081" cy="453081"/>
                </a:xfrm>
                <a:prstGeom prst="rect">
                  <a:avLst/>
                </a:prstGeom>
              </p:spPr>
            </p:pic>
            <p:pic>
              <p:nvPicPr>
                <p:cNvPr id="437" name="Graphic 436" descr="Water with solid fill">
                  <a:extLst>
                    <a:ext uri="{FF2B5EF4-FFF2-40B4-BE49-F238E27FC236}">
                      <a16:creationId xmlns:a16="http://schemas.microsoft.com/office/drawing/2014/main" id="{73EC2366-F57C-43D5-9BDD-ECF802A32B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7376" y="500448"/>
                  <a:ext cx="453081" cy="45308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C31DA468-A039-4E0E-A71B-C85A172697AF}"/>
                </a:ext>
              </a:extLst>
            </p:cNvPr>
            <p:cNvGrpSpPr/>
            <p:nvPr/>
          </p:nvGrpSpPr>
          <p:grpSpPr>
            <a:xfrm>
              <a:off x="4029950" y="2981418"/>
              <a:ext cx="508617" cy="434717"/>
              <a:chOff x="4169785" y="1259274"/>
              <a:chExt cx="508617" cy="434717"/>
            </a:xfrm>
          </p:grpSpPr>
          <p:sp>
            <p:nvSpPr>
              <p:cNvPr id="432" name="Rectangle: Rounded Corners 431">
                <a:extLst>
                  <a:ext uri="{FF2B5EF4-FFF2-40B4-BE49-F238E27FC236}">
                    <a16:creationId xmlns:a16="http://schemas.microsoft.com/office/drawing/2014/main" id="{E0421F86-03DD-47F6-98D6-BC47CD4280CF}"/>
                  </a:ext>
                </a:extLst>
              </p:cNvPr>
              <p:cNvSpPr/>
              <p:nvPr/>
            </p:nvSpPr>
            <p:spPr>
              <a:xfrm>
                <a:off x="4169785" y="1259274"/>
                <a:ext cx="508617" cy="43471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33" name="Graphic 432" descr="No sign outline">
                <a:extLst>
                  <a:ext uri="{FF2B5EF4-FFF2-40B4-BE49-F238E27FC236}">
                    <a16:creationId xmlns:a16="http://schemas.microsoft.com/office/drawing/2014/main" id="{EC7E7496-71F1-4F4A-A30F-B22C3D24B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289705" y="1342244"/>
                <a:ext cx="268776" cy="268776"/>
              </a:xfrm>
              <a:prstGeom prst="rect">
                <a:avLst/>
              </a:prstGeom>
            </p:spPr>
          </p:pic>
        </p:grpSp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EE45F825-DCA5-427A-9B2E-4C5731A94565}"/>
                </a:ext>
              </a:extLst>
            </p:cNvPr>
            <p:cNvGrpSpPr/>
            <p:nvPr/>
          </p:nvGrpSpPr>
          <p:grpSpPr>
            <a:xfrm>
              <a:off x="4604578" y="2987687"/>
              <a:ext cx="508617" cy="434717"/>
              <a:chOff x="4206389" y="460807"/>
              <a:chExt cx="508617" cy="434717"/>
            </a:xfrm>
          </p:grpSpPr>
          <p:sp>
            <p:nvSpPr>
              <p:cNvPr id="428" name="Rectangle: Rounded Corners 427">
                <a:extLst>
                  <a:ext uri="{FF2B5EF4-FFF2-40B4-BE49-F238E27FC236}">
                    <a16:creationId xmlns:a16="http://schemas.microsoft.com/office/drawing/2014/main" id="{64A75F66-FE9C-491A-BAFA-6964BD4F85A0}"/>
                  </a:ext>
                </a:extLst>
              </p:cNvPr>
              <p:cNvSpPr/>
              <p:nvPr/>
            </p:nvSpPr>
            <p:spPr>
              <a:xfrm>
                <a:off x="4206389" y="460807"/>
                <a:ext cx="508617" cy="43471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29" name="Group 428">
                <a:extLst>
                  <a:ext uri="{FF2B5EF4-FFF2-40B4-BE49-F238E27FC236}">
                    <a16:creationId xmlns:a16="http://schemas.microsoft.com/office/drawing/2014/main" id="{A05FE669-3B39-49EC-8159-4C1F0224CA8D}"/>
                  </a:ext>
                </a:extLst>
              </p:cNvPr>
              <p:cNvGrpSpPr/>
              <p:nvPr/>
            </p:nvGrpSpPr>
            <p:grpSpPr>
              <a:xfrm>
                <a:off x="4251806" y="479251"/>
                <a:ext cx="417782" cy="397828"/>
                <a:chOff x="4231118" y="430427"/>
                <a:chExt cx="549339" cy="523102"/>
              </a:xfrm>
            </p:grpSpPr>
            <p:pic>
              <p:nvPicPr>
                <p:cNvPr id="430" name="Graphic 429" descr="Water with solid fill">
                  <a:extLst>
                    <a:ext uri="{FF2B5EF4-FFF2-40B4-BE49-F238E27FC236}">
                      <a16:creationId xmlns:a16="http://schemas.microsoft.com/office/drawing/2014/main" id="{0B3F0FF9-A70A-4033-AB3A-7FE42DBB3B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31118" y="430427"/>
                  <a:ext cx="453081" cy="453081"/>
                </a:xfrm>
                <a:prstGeom prst="rect">
                  <a:avLst/>
                </a:prstGeom>
              </p:spPr>
            </p:pic>
            <p:pic>
              <p:nvPicPr>
                <p:cNvPr id="431" name="Graphic 430" descr="Water with solid fill">
                  <a:extLst>
                    <a:ext uri="{FF2B5EF4-FFF2-40B4-BE49-F238E27FC236}">
                      <a16:creationId xmlns:a16="http://schemas.microsoft.com/office/drawing/2014/main" id="{3F7D173E-85FF-41D9-BB1B-AF6E0784EA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7376" y="500448"/>
                  <a:ext cx="453081" cy="453081"/>
                </a:xfrm>
                <a:prstGeom prst="rect">
                  <a:avLst/>
                </a:prstGeom>
              </p:spPr>
            </p:pic>
          </p:grpSp>
        </p:grp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DF9FEBF-1390-40C8-B886-BF1F7850A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762752"/>
              </p:ext>
            </p:extLst>
          </p:nvPr>
        </p:nvGraphicFramePr>
        <p:xfrm>
          <a:off x="159309" y="863064"/>
          <a:ext cx="814505" cy="1714500"/>
        </p:xfrm>
        <a:graphic>
          <a:graphicData uri="http://schemas.openxmlformats.org/drawingml/2006/table">
            <a:tbl>
              <a:tblPr/>
              <a:tblGrid>
                <a:gridCol w="814505">
                  <a:extLst>
                    <a:ext uri="{9D8B030D-6E8A-4147-A177-3AD203B41FA5}">
                      <a16:colId xmlns:a16="http://schemas.microsoft.com/office/drawing/2014/main" val="379787485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Trial Types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4868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X -&gt; A+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1772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X -&gt; B-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288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X -&gt; C+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880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X -&gt; D-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8347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Y -&gt; A-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866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Y -&gt; B+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3651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Y -&gt; C-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676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Y -&gt; D+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926681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DC554E13-3DDB-42C2-85C8-53BE79166225}"/>
              </a:ext>
            </a:extLst>
          </p:cNvPr>
          <p:cNvGrpSpPr/>
          <p:nvPr/>
        </p:nvGrpSpPr>
        <p:grpSpPr>
          <a:xfrm>
            <a:off x="2367788" y="-2027226"/>
            <a:ext cx="3728212" cy="843039"/>
            <a:chOff x="2621415" y="-74817"/>
            <a:chExt cx="3728212" cy="843039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AB90BDAA-0B34-478E-9F82-48401BF6D72E}"/>
                </a:ext>
              </a:extLst>
            </p:cNvPr>
            <p:cNvSpPr/>
            <p:nvPr/>
          </p:nvSpPr>
          <p:spPr>
            <a:xfrm>
              <a:off x="2621415" y="-51261"/>
              <a:ext cx="442750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OS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347544B-14B6-4840-80F9-EB98D9D5D976}"/>
                </a:ext>
              </a:extLst>
            </p:cNvPr>
            <p:cNvSpPr/>
            <p:nvPr/>
          </p:nvSpPr>
          <p:spPr>
            <a:xfrm>
              <a:off x="4125979" y="-74817"/>
              <a:ext cx="764697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Target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7CBCFCB-BBD6-44B2-A1B7-37525CAA8FCA}"/>
                </a:ext>
              </a:extLst>
            </p:cNvPr>
            <p:cNvSpPr/>
            <p:nvPr/>
          </p:nvSpPr>
          <p:spPr>
            <a:xfrm>
              <a:off x="5457715" y="-64490"/>
              <a:ext cx="891912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Reward</a:t>
              </a:r>
            </a:p>
          </p:txBody>
        </p:sp>
        <p:sp>
          <p:nvSpPr>
            <p:cNvPr id="150" name="Arrow: Down 149">
              <a:extLst>
                <a:ext uri="{FF2B5EF4-FFF2-40B4-BE49-F238E27FC236}">
                  <a16:creationId xmlns:a16="http://schemas.microsoft.com/office/drawing/2014/main" id="{DFAE99BC-9018-435C-A65E-190F6BA774C2}"/>
                </a:ext>
              </a:extLst>
            </p:cNvPr>
            <p:cNvSpPr/>
            <p:nvPr/>
          </p:nvSpPr>
          <p:spPr>
            <a:xfrm rot="16200000">
              <a:off x="3549235" y="110046"/>
              <a:ext cx="343513" cy="764698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18163CBA-2B5F-4BAB-9ACA-DA5242BB2F08}"/>
                </a:ext>
              </a:extLst>
            </p:cNvPr>
            <p:cNvSpPr/>
            <p:nvPr/>
          </p:nvSpPr>
          <p:spPr>
            <a:xfrm>
              <a:off x="3410018" y="355080"/>
              <a:ext cx="505267" cy="2616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Delay</a:t>
              </a:r>
            </a:p>
          </p:txBody>
        </p:sp>
        <p:sp>
          <p:nvSpPr>
            <p:cNvPr id="445" name="Arrow: Down 444">
              <a:extLst>
                <a:ext uri="{FF2B5EF4-FFF2-40B4-BE49-F238E27FC236}">
                  <a16:creationId xmlns:a16="http://schemas.microsoft.com/office/drawing/2014/main" id="{71C8D2D5-37F0-4F4D-B817-203551B11BD1}"/>
                </a:ext>
              </a:extLst>
            </p:cNvPr>
            <p:cNvSpPr/>
            <p:nvPr/>
          </p:nvSpPr>
          <p:spPr>
            <a:xfrm rot="16200000">
              <a:off x="5068372" y="90057"/>
              <a:ext cx="343513" cy="764698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D38E3F9B-6DE0-4CE2-AB50-CFEB23E5B983}"/>
                </a:ext>
              </a:extLst>
            </p:cNvPr>
            <p:cNvSpPr/>
            <p:nvPr/>
          </p:nvSpPr>
          <p:spPr>
            <a:xfrm>
              <a:off x="4815344" y="335091"/>
              <a:ext cx="732893" cy="2616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Response</a:t>
              </a:r>
            </a:p>
          </p:txBody>
        </p:sp>
        <p:pic>
          <p:nvPicPr>
            <p:cNvPr id="7" name="Graphic 6" descr="Volume outline">
              <a:extLst>
                <a:ext uri="{FF2B5EF4-FFF2-40B4-BE49-F238E27FC236}">
                  <a16:creationId xmlns:a16="http://schemas.microsoft.com/office/drawing/2014/main" id="{FF7CEFED-DDCD-44C0-93DF-50A9141CC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632966" y="220508"/>
              <a:ext cx="547714" cy="547714"/>
            </a:xfrm>
            <a:prstGeom prst="rect">
              <a:avLst/>
            </a:prstGeom>
          </p:spPr>
        </p:pic>
        <p:sp>
          <p:nvSpPr>
            <p:cNvPr id="12" name="Thought Bubble: Cloud 11">
              <a:extLst>
                <a:ext uri="{FF2B5EF4-FFF2-40B4-BE49-F238E27FC236}">
                  <a16:creationId xmlns:a16="http://schemas.microsoft.com/office/drawing/2014/main" id="{C74ADC62-A60E-4767-AA5E-674218D52761}"/>
                </a:ext>
              </a:extLst>
            </p:cNvPr>
            <p:cNvSpPr/>
            <p:nvPr/>
          </p:nvSpPr>
          <p:spPr>
            <a:xfrm>
              <a:off x="4174717" y="282639"/>
              <a:ext cx="624129" cy="413017"/>
            </a:xfrm>
            <a:prstGeom prst="cloudCallou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A116884-D03F-4277-B6D9-C8E48DAE2685}"/>
                </a:ext>
              </a:extLst>
            </p:cNvPr>
            <p:cNvGrpSpPr/>
            <p:nvPr/>
          </p:nvGrpSpPr>
          <p:grpSpPr>
            <a:xfrm>
              <a:off x="5700506" y="311017"/>
              <a:ext cx="433787" cy="393961"/>
              <a:chOff x="5617429" y="345119"/>
              <a:chExt cx="433787" cy="393961"/>
            </a:xfrm>
          </p:grpSpPr>
          <p:pic>
            <p:nvPicPr>
              <p:cNvPr id="450" name="Graphic 449" descr="Water with solid fill">
                <a:extLst>
                  <a:ext uri="{FF2B5EF4-FFF2-40B4-BE49-F238E27FC236}">
                    <a16:creationId xmlns:a16="http://schemas.microsoft.com/office/drawing/2014/main" id="{A342201D-7BFA-43A3-AFDE-0FEB4ACF12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17429" y="345119"/>
                <a:ext cx="344576" cy="344576"/>
              </a:xfrm>
              <a:prstGeom prst="rect">
                <a:avLst/>
              </a:prstGeom>
            </p:spPr>
          </p:pic>
          <p:pic>
            <p:nvPicPr>
              <p:cNvPr id="451" name="Graphic 450" descr="Water with solid fill">
                <a:extLst>
                  <a:ext uri="{FF2B5EF4-FFF2-40B4-BE49-F238E27FC236}">
                    <a16:creationId xmlns:a16="http://schemas.microsoft.com/office/drawing/2014/main" id="{4F0565AC-12E9-4F7A-ABE6-611DD0A917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06640" y="394504"/>
                <a:ext cx="344576" cy="344576"/>
              </a:xfrm>
              <a:prstGeom prst="rect">
                <a:avLst/>
              </a:prstGeom>
            </p:spPr>
          </p:pic>
        </p:grpSp>
      </p:grpSp>
      <p:sp>
        <p:nvSpPr>
          <p:cNvPr id="218" name="Rectangle 217">
            <a:extLst>
              <a:ext uri="{FF2B5EF4-FFF2-40B4-BE49-F238E27FC236}">
                <a16:creationId xmlns:a16="http://schemas.microsoft.com/office/drawing/2014/main" id="{9432BB21-4927-42E1-8A93-E92375C83EFB}"/>
              </a:ext>
            </a:extLst>
          </p:cNvPr>
          <p:cNvSpPr/>
          <p:nvPr/>
        </p:nvSpPr>
        <p:spPr>
          <a:xfrm>
            <a:off x="4177576" y="493327"/>
            <a:ext cx="2390336" cy="2489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36CBA0A-9B77-45E4-9C2B-E47E292ECB10}"/>
              </a:ext>
            </a:extLst>
          </p:cNvPr>
          <p:cNvSpPr/>
          <p:nvPr/>
        </p:nvSpPr>
        <p:spPr>
          <a:xfrm>
            <a:off x="1745334" y="493326"/>
            <a:ext cx="2442241" cy="24898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lowchart: Process 141">
            <a:extLst>
              <a:ext uri="{FF2B5EF4-FFF2-40B4-BE49-F238E27FC236}">
                <a16:creationId xmlns:a16="http://schemas.microsoft.com/office/drawing/2014/main" id="{070F21D8-6BD8-4785-976D-94A2779ED99E}"/>
              </a:ext>
            </a:extLst>
          </p:cNvPr>
          <p:cNvSpPr/>
          <p:nvPr/>
        </p:nvSpPr>
        <p:spPr>
          <a:xfrm rot="17854509" flipH="1">
            <a:off x="4786626" y="507266"/>
            <a:ext cx="80652" cy="978947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lowchart: Process 140">
            <a:extLst>
              <a:ext uri="{FF2B5EF4-FFF2-40B4-BE49-F238E27FC236}">
                <a16:creationId xmlns:a16="http://schemas.microsoft.com/office/drawing/2014/main" id="{67BAEDCA-6A5A-460C-B9AE-AD60422C830F}"/>
              </a:ext>
            </a:extLst>
          </p:cNvPr>
          <p:cNvSpPr/>
          <p:nvPr/>
        </p:nvSpPr>
        <p:spPr>
          <a:xfrm rot="3745491">
            <a:off x="3465849" y="507266"/>
            <a:ext cx="80652" cy="9789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D6EF99-44EB-4E4F-9474-E6E4361F81A5}"/>
              </a:ext>
            </a:extLst>
          </p:cNvPr>
          <p:cNvSpPr/>
          <p:nvPr/>
        </p:nvSpPr>
        <p:spPr>
          <a:xfrm>
            <a:off x="3804443" y="548723"/>
            <a:ext cx="693952" cy="5168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</a:t>
            </a:r>
          </a:p>
        </p:txBody>
      </p:sp>
      <p:sp>
        <p:nvSpPr>
          <p:cNvPr id="88" name="Flowchart: Process 87">
            <a:extLst>
              <a:ext uri="{FF2B5EF4-FFF2-40B4-BE49-F238E27FC236}">
                <a16:creationId xmlns:a16="http://schemas.microsoft.com/office/drawing/2014/main" id="{DF62CAA9-7CF2-4B2F-9D00-17F5FC1C54C8}"/>
              </a:ext>
            </a:extLst>
          </p:cNvPr>
          <p:cNvSpPr/>
          <p:nvPr/>
        </p:nvSpPr>
        <p:spPr>
          <a:xfrm rot="3324638">
            <a:off x="2401842" y="1075562"/>
            <a:ext cx="80652" cy="978947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A353AC5-9342-481B-8B31-D643568BFFFA}"/>
              </a:ext>
            </a:extLst>
          </p:cNvPr>
          <p:cNvGrpSpPr/>
          <p:nvPr/>
        </p:nvGrpSpPr>
        <p:grpSpPr>
          <a:xfrm>
            <a:off x="1830317" y="2364083"/>
            <a:ext cx="508617" cy="434717"/>
            <a:chOff x="4206389" y="460807"/>
            <a:chExt cx="508617" cy="434717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ED8C6B2-2137-457F-A80A-92870983C0A9}"/>
                </a:ext>
              </a:extLst>
            </p:cNvPr>
            <p:cNvSpPr/>
            <p:nvPr/>
          </p:nvSpPr>
          <p:spPr>
            <a:xfrm>
              <a:off x="4206389" y="460807"/>
              <a:ext cx="508617" cy="43471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7BCF95A-1999-4753-9355-BBDC36B74A8C}"/>
                </a:ext>
              </a:extLst>
            </p:cNvPr>
            <p:cNvGrpSpPr/>
            <p:nvPr/>
          </p:nvGrpSpPr>
          <p:grpSpPr>
            <a:xfrm>
              <a:off x="4251806" y="479251"/>
              <a:ext cx="417782" cy="397828"/>
              <a:chOff x="4231118" y="430427"/>
              <a:chExt cx="549339" cy="523102"/>
            </a:xfrm>
          </p:grpSpPr>
          <p:pic>
            <p:nvPicPr>
              <p:cNvPr id="19" name="Graphic 18" descr="Water with solid fill">
                <a:extLst>
                  <a:ext uri="{FF2B5EF4-FFF2-40B4-BE49-F238E27FC236}">
                    <a16:creationId xmlns:a16="http://schemas.microsoft.com/office/drawing/2014/main" id="{BDFF8E76-FEFA-4771-964E-E39DC11FCE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31118" y="430427"/>
                <a:ext cx="453081" cy="453081"/>
              </a:xfrm>
              <a:prstGeom prst="rect">
                <a:avLst/>
              </a:prstGeom>
            </p:spPr>
          </p:pic>
          <p:pic>
            <p:nvPicPr>
              <p:cNvPr id="18" name="Graphic 17" descr="Water with solid fill">
                <a:extLst>
                  <a:ext uri="{FF2B5EF4-FFF2-40B4-BE49-F238E27FC236}">
                    <a16:creationId xmlns:a16="http://schemas.microsoft.com/office/drawing/2014/main" id="{C1338B46-B93B-417C-96BF-30504B1344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327376" y="500448"/>
                <a:ext cx="453081" cy="453081"/>
              </a:xfrm>
              <a:prstGeom prst="rect">
                <a:avLst/>
              </a:prstGeom>
            </p:spPr>
          </p:pic>
        </p:grpSp>
      </p:grpSp>
      <p:sp>
        <p:nvSpPr>
          <p:cNvPr id="81" name="Flowchart: Process 80">
            <a:extLst>
              <a:ext uri="{FF2B5EF4-FFF2-40B4-BE49-F238E27FC236}">
                <a16:creationId xmlns:a16="http://schemas.microsoft.com/office/drawing/2014/main" id="{F8C45E09-59A2-4F88-8807-1FBCD70A1D3C}"/>
              </a:ext>
            </a:extLst>
          </p:cNvPr>
          <p:cNvSpPr/>
          <p:nvPr/>
        </p:nvSpPr>
        <p:spPr>
          <a:xfrm>
            <a:off x="2044299" y="2210304"/>
            <a:ext cx="80652" cy="153778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3A8D84-4BF3-49A8-A8DD-FFB9BC0C970E}"/>
              </a:ext>
            </a:extLst>
          </p:cNvPr>
          <p:cNvSpPr/>
          <p:nvPr/>
        </p:nvSpPr>
        <p:spPr>
          <a:xfrm>
            <a:off x="1830317" y="1775589"/>
            <a:ext cx="508617" cy="434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9" name="Flowchart: Process 88">
            <a:extLst>
              <a:ext uri="{FF2B5EF4-FFF2-40B4-BE49-F238E27FC236}">
                <a16:creationId xmlns:a16="http://schemas.microsoft.com/office/drawing/2014/main" id="{5F2726DF-6643-4EDF-AC9B-B64C96DBF3C2}"/>
              </a:ext>
            </a:extLst>
          </p:cNvPr>
          <p:cNvSpPr/>
          <p:nvPr/>
        </p:nvSpPr>
        <p:spPr>
          <a:xfrm rot="18275362" flipH="1">
            <a:off x="3437100" y="1061351"/>
            <a:ext cx="80652" cy="978947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Process 86">
            <a:extLst>
              <a:ext uri="{FF2B5EF4-FFF2-40B4-BE49-F238E27FC236}">
                <a16:creationId xmlns:a16="http://schemas.microsoft.com/office/drawing/2014/main" id="{DDD0C8C8-D274-4A2C-8774-B8FA7C44D9DB}"/>
              </a:ext>
            </a:extLst>
          </p:cNvPr>
          <p:cNvSpPr/>
          <p:nvPr/>
        </p:nvSpPr>
        <p:spPr>
          <a:xfrm rot="19892884" flipH="1">
            <a:off x="3083010" y="1321076"/>
            <a:ext cx="80652" cy="559149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4B7F3EB-A66C-4403-8FA2-ED8CC3BE77F9}"/>
              </a:ext>
            </a:extLst>
          </p:cNvPr>
          <p:cNvGrpSpPr/>
          <p:nvPr/>
        </p:nvGrpSpPr>
        <p:grpSpPr>
          <a:xfrm>
            <a:off x="2405530" y="2364083"/>
            <a:ext cx="508617" cy="434717"/>
            <a:chOff x="4169785" y="1259274"/>
            <a:chExt cx="508617" cy="434717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DD3BAF5B-EC07-41BF-8CE1-23AFBFC0B802}"/>
                </a:ext>
              </a:extLst>
            </p:cNvPr>
            <p:cNvSpPr/>
            <p:nvPr/>
          </p:nvSpPr>
          <p:spPr>
            <a:xfrm>
              <a:off x="4169785" y="1259274"/>
              <a:ext cx="508617" cy="43471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2" name="Graphic 41" descr="No sign outline">
              <a:extLst>
                <a:ext uri="{FF2B5EF4-FFF2-40B4-BE49-F238E27FC236}">
                  <a16:creationId xmlns:a16="http://schemas.microsoft.com/office/drawing/2014/main" id="{69DB5FAC-396A-4942-A206-CEBBE8000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89705" y="1342244"/>
              <a:ext cx="268776" cy="268776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77E3D7-98E1-4005-B60E-99902E4222FA}"/>
              </a:ext>
            </a:extLst>
          </p:cNvPr>
          <p:cNvGrpSpPr/>
          <p:nvPr/>
        </p:nvGrpSpPr>
        <p:grpSpPr>
          <a:xfrm>
            <a:off x="2980743" y="2364083"/>
            <a:ext cx="508617" cy="434717"/>
            <a:chOff x="4206389" y="460807"/>
            <a:chExt cx="508617" cy="434717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57F2DCEB-5751-436F-B56A-389DC4DC9ED9}"/>
                </a:ext>
              </a:extLst>
            </p:cNvPr>
            <p:cNvSpPr/>
            <p:nvPr/>
          </p:nvSpPr>
          <p:spPr>
            <a:xfrm>
              <a:off x="4206389" y="460807"/>
              <a:ext cx="508617" cy="43471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977F102-6778-4819-AD17-55999721CC65}"/>
                </a:ext>
              </a:extLst>
            </p:cNvPr>
            <p:cNvGrpSpPr/>
            <p:nvPr/>
          </p:nvGrpSpPr>
          <p:grpSpPr>
            <a:xfrm>
              <a:off x="4251806" y="479251"/>
              <a:ext cx="417782" cy="397828"/>
              <a:chOff x="4231118" y="430427"/>
              <a:chExt cx="549339" cy="523102"/>
            </a:xfrm>
          </p:grpSpPr>
          <p:pic>
            <p:nvPicPr>
              <p:cNvPr id="54" name="Graphic 53" descr="Water with solid fill">
                <a:extLst>
                  <a:ext uri="{FF2B5EF4-FFF2-40B4-BE49-F238E27FC236}">
                    <a16:creationId xmlns:a16="http://schemas.microsoft.com/office/drawing/2014/main" id="{644385C6-8E07-4248-B93F-F086EDCD49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31118" y="430427"/>
                <a:ext cx="453081" cy="453081"/>
              </a:xfrm>
              <a:prstGeom prst="rect">
                <a:avLst/>
              </a:prstGeom>
            </p:spPr>
          </p:pic>
          <p:pic>
            <p:nvPicPr>
              <p:cNvPr id="55" name="Graphic 54" descr="Water with solid fill">
                <a:extLst>
                  <a:ext uri="{FF2B5EF4-FFF2-40B4-BE49-F238E27FC236}">
                    <a16:creationId xmlns:a16="http://schemas.microsoft.com/office/drawing/2014/main" id="{5594D65D-9D85-453F-8813-7E9F251C0F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327376" y="500448"/>
                <a:ext cx="453081" cy="453081"/>
              </a:xfrm>
              <a:prstGeom prst="rect">
                <a:avLst/>
              </a:prstGeom>
            </p:spPr>
          </p:pic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1BDC30E-1EF0-4907-BC66-94F9E023D786}"/>
              </a:ext>
            </a:extLst>
          </p:cNvPr>
          <p:cNvGrpSpPr/>
          <p:nvPr/>
        </p:nvGrpSpPr>
        <p:grpSpPr>
          <a:xfrm>
            <a:off x="3550135" y="2364083"/>
            <a:ext cx="508617" cy="434717"/>
            <a:chOff x="4169785" y="1259274"/>
            <a:chExt cx="508617" cy="434717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4E6B4D93-14A7-49BB-9711-0F7A9113E18F}"/>
                </a:ext>
              </a:extLst>
            </p:cNvPr>
            <p:cNvSpPr/>
            <p:nvPr/>
          </p:nvSpPr>
          <p:spPr>
            <a:xfrm>
              <a:off x="4169785" y="1259274"/>
              <a:ext cx="508617" cy="43471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8" name="Graphic 57" descr="No sign outline">
              <a:extLst>
                <a:ext uri="{FF2B5EF4-FFF2-40B4-BE49-F238E27FC236}">
                  <a16:creationId xmlns:a16="http://schemas.microsoft.com/office/drawing/2014/main" id="{D6197515-6025-4B7F-9C0F-4E0896EB8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89705" y="1342244"/>
              <a:ext cx="268776" cy="268776"/>
            </a:xfrm>
            <a:prstGeom prst="rect">
              <a:avLst/>
            </a:prstGeom>
          </p:spPr>
        </p:pic>
      </p:grpSp>
      <p:sp>
        <p:nvSpPr>
          <p:cNvPr id="82" name="Flowchart: Process 81">
            <a:extLst>
              <a:ext uri="{FF2B5EF4-FFF2-40B4-BE49-F238E27FC236}">
                <a16:creationId xmlns:a16="http://schemas.microsoft.com/office/drawing/2014/main" id="{2CE9CB8F-81F5-434B-8711-6344B0B9FD56}"/>
              </a:ext>
            </a:extLst>
          </p:cNvPr>
          <p:cNvSpPr/>
          <p:nvPr/>
        </p:nvSpPr>
        <p:spPr>
          <a:xfrm>
            <a:off x="2619512" y="2210304"/>
            <a:ext cx="80652" cy="153778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lowchart: Process 82">
            <a:extLst>
              <a:ext uri="{FF2B5EF4-FFF2-40B4-BE49-F238E27FC236}">
                <a16:creationId xmlns:a16="http://schemas.microsoft.com/office/drawing/2014/main" id="{81011532-E650-4E0D-9FC4-70BE1090EAE2}"/>
              </a:ext>
            </a:extLst>
          </p:cNvPr>
          <p:cNvSpPr/>
          <p:nvPr/>
        </p:nvSpPr>
        <p:spPr>
          <a:xfrm>
            <a:off x="3194725" y="2210304"/>
            <a:ext cx="80652" cy="153778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lowchart: Process 84">
            <a:extLst>
              <a:ext uri="{FF2B5EF4-FFF2-40B4-BE49-F238E27FC236}">
                <a16:creationId xmlns:a16="http://schemas.microsoft.com/office/drawing/2014/main" id="{8A83F706-EA6A-4582-8577-48B8F2894931}"/>
              </a:ext>
            </a:extLst>
          </p:cNvPr>
          <p:cNvSpPr/>
          <p:nvPr/>
        </p:nvSpPr>
        <p:spPr>
          <a:xfrm rot="1707116">
            <a:off x="2766529" y="1302631"/>
            <a:ext cx="80652" cy="559149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5CF7398-2C5D-47DD-B838-4B7AED99D9BA}"/>
              </a:ext>
            </a:extLst>
          </p:cNvPr>
          <p:cNvSpPr/>
          <p:nvPr/>
        </p:nvSpPr>
        <p:spPr>
          <a:xfrm>
            <a:off x="2405530" y="1775589"/>
            <a:ext cx="508617" cy="434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C8933FD-BE17-4CFF-9C6E-ED1594D1155C}"/>
              </a:ext>
            </a:extLst>
          </p:cNvPr>
          <p:cNvSpPr/>
          <p:nvPr/>
        </p:nvSpPr>
        <p:spPr>
          <a:xfrm>
            <a:off x="2980743" y="1775588"/>
            <a:ext cx="508617" cy="434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6AA6C70-CF04-49BC-8424-DF439519484B}"/>
              </a:ext>
            </a:extLst>
          </p:cNvPr>
          <p:cNvSpPr/>
          <p:nvPr/>
        </p:nvSpPr>
        <p:spPr>
          <a:xfrm>
            <a:off x="3555956" y="1775587"/>
            <a:ext cx="508617" cy="434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4" name="Flowchart: Process 83">
            <a:extLst>
              <a:ext uri="{FF2B5EF4-FFF2-40B4-BE49-F238E27FC236}">
                <a16:creationId xmlns:a16="http://schemas.microsoft.com/office/drawing/2014/main" id="{FC9C6067-CACD-4488-B187-57B651B974EB}"/>
              </a:ext>
            </a:extLst>
          </p:cNvPr>
          <p:cNvSpPr/>
          <p:nvPr/>
        </p:nvSpPr>
        <p:spPr>
          <a:xfrm>
            <a:off x="3769938" y="2210304"/>
            <a:ext cx="80652" cy="153778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18EF0B-A52F-4CF6-9739-4477A89EEE88}"/>
              </a:ext>
            </a:extLst>
          </p:cNvPr>
          <p:cNvSpPr/>
          <p:nvPr/>
        </p:nvSpPr>
        <p:spPr>
          <a:xfrm>
            <a:off x="2700164" y="943790"/>
            <a:ext cx="508617" cy="4347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90" name="Flowchart: Process 89">
            <a:extLst>
              <a:ext uri="{FF2B5EF4-FFF2-40B4-BE49-F238E27FC236}">
                <a16:creationId xmlns:a16="http://schemas.microsoft.com/office/drawing/2014/main" id="{EA353260-55A9-48BB-9B4E-D03C60BFEBB0}"/>
              </a:ext>
            </a:extLst>
          </p:cNvPr>
          <p:cNvSpPr/>
          <p:nvPr/>
        </p:nvSpPr>
        <p:spPr>
          <a:xfrm rot="18275362" flipH="1">
            <a:off x="5862086" y="1061351"/>
            <a:ext cx="80652" cy="978947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id="{781B3C70-670F-45B9-859B-05460E3307CC}"/>
              </a:ext>
            </a:extLst>
          </p:cNvPr>
          <p:cNvSpPr/>
          <p:nvPr/>
        </p:nvSpPr>
        <p:spPr>
          <a:xfrm rot="3324638">
            <a:off x="4826828" y="1075562"/>
            <a:ext cx="80652" cy="978947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lowchart: Process 91">
            <a:extLst>
              <a:ext uri="{FF2B5EF4-FFF2-40B4-BE49-F238E27FC236}">
                <a16:creationId xmlns:a16="http://schemas.microsoft.com/office/drawing/2014/main" id="{98A45820-096A-432E-A388-FB1F987810F6}"/>
              </a:ext>
            </a:extLst>
          </p:cNvPr>
          <p:cNvSpPr/>
          <p:nvPr/>
        </p:nvSpPr>
        <p:spPr>
          <a:xfrm rot="19892884" flipH="1">
            <a:off x="5507996" y="1321076"/>
            <a:ext cx="80652" cy="559149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lowchart: Process 108">
            <a:extLst>
              <a:ext uri="{FF2B5EF4-FFF2-40B4-BE49-F238E27FC236}">
                <a16:creationId xmlns:a16="http://schemas.microsoft.com/office/drawing/2014/main" id="{5123B3A7-961E-45A4-AD69-4759FF03CB21}"/>
              </a:ext>
            </a:extLst>
          </p:cNvPr>
          <p:cNvSpPr/>
          <p:nvPr/>
        </p:nvSpPr>
        <p:spPr>
          <a:xfrm>
            <a:off x="4469285" y="2210304"/>
            <a:ext cx="80652" cy="153778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lowchart: Process 109">
            <a:extLst>
              <a:ext uri="{FF2B5EF4-FFF2-40B4-BE49-F238E27FC236}">
                <a16:creationId xmlns:a16="http://schemas.microsoft.com/office/drawing/2014/main" id="{E36B92C6-255A-4838-BA2A-B740841BFC49}"/>
              </a:ext>
            </a:extLst>
          </p:cNvPr>
          <p:cNvSpPr/>
          <p:nvPr/>
        </p:nvSpPr>
        <p:spPr>
          <a:xfrm>
            <a:off x="5044498" y="2210304"/>
            <a:ext cx="80652" cy="153778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lowchart: Process 110">
            <a:extLst>
              <a:ext uri="{FF2B5EF4-FFF2-40B4-BE49-F238E27FC236}">
                <a16:creationId xmlns:a16="http://schemas.microsoft.com/office/drawing/2014/main" id="{2731275E-9A19-4E79-B556-64607EFD19A3}"/>
              </a:ext>
            </a:extLst>
          </p:cNvPr>
          <p:cNvSpPr/>
          <p:nvPr/>
        </p:nvSpPr>
        <p:spPr>
          <a:xfrm>
            <a:off x="5619711" y="2210304"/>
            <a:ext cx="80652" cy="153778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lowchart: Process 111">
            <a:extLst>
              <a:ext uri="{FF2B5EF4-FFF2-40B4-BE49-F238E27FC236}">
                <a16:creationId xmlns:a16="http://schemas.microsoft.com/office/drawing/2014/main" id="{461211BD-AF52-42E8-90F1-3831EAB7CC34}"/>
              </a:ext>
            </a:extLst>
          </p:cNvPr>
          <p:cNvSpPr/>
          <p:nvPr/>
        </p:nvSpPr>
        <p:spPr>
          <a:xfrm rot="1707116">
            <a:off x="5191515" y="1302631"/>
            <a:ext cx="80652" cy="559149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8FF78A48-DBB9-4C52-8013-C844E0B98700}"/>
              </a:ext>
            </a:extLst>
          </p:cNvPr>
          <p:cNvSpPr/>
          <p:nvPr/>
        </p:nvSpPr>
        <p:spPr>
          <a:xfrm>
            <a:off x="4255303" y="1775589"/>
            <a:ext cx="508617" cy="434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A40FC3B1-BF2D-4D15-B6D3-9D74B1D348A7}"/>
              </a:ext>
            </a:extLst>
          </p:cNvPr>
          <p:cNvSpPr/>
          <p:nvPr/>
        </p:nvSpPr>
        <p:spPr>
          <a:xfrm>
            <a:off x="4830516" y="1775589"/>
            <a:ext cx="508617" cy="434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395D715C-BF13-4D3A-A995-AAEC257E4DA3}"/>
              </a:ext>
            </a:extLst>
          </p:cNvPr>
          <p:cNvSpPr/>
          <p:nvPr/>
        </p:nvSpPr>
        <p:spPr>
          <a:xfrm>
            <a:off x="5405729" y="1775588"/>
            <a:ext cx="508617" cy="434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AC676818-0B91-488F-80BD-74DC6E78A4C9}"/>
              </a:ext>
            </a:extLst>
          </p:cNvPr>
          <p:cNvSpPr/>
          <p:nvPr/>
        </p:nvSpPr>
        <p:spPr>
          <a:xfrm>
            <a:off x="5980942" y="1775587"/>
            <a:ext cx="508617" cy="434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7" name="Flowchart: Process 116">
            <a:extLst>
              <a:ext uri="{FF2B5EF4-FFF2-40B4-BE49-F238E27FC236}">
                <a16:creationId xmlns:a16="http://schemas.microsoft.com/office/drawing/2014/main" id="{70EA4FB6-B5D1-4408-8504-E27BD1FDA7C8}"/>
              </a:ext>
            </a:extLst>
          </p:cNvPr>
          <p:cNvSpPr/>
          <p:nvPr/>
        </p:nvSpPr>
        <p:spPr>
          <a:xfrm>
            <a:off x="6194924" y="2210304"/>
            <a:ext cx="80652" cy="153778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D09A424E-0689-4F51-8F8C-88319612F798}"/>
              </a:ext>
            </a:extLst>
          </p:cNvPr>
          <p:cNvSpPr/>
          <p:nvPr/>
        </p:nvSpPr>
        <p:spPr>
          <a:xfrm>
            <a:off x="5126047" y="943790"/>
            <a:ext cx="508617" cy="4347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C4363D7-0DE3-4626-A55F-DC616C8042E5}"/>
              </a:ext>
            </a:extLst>
          </p:cNvPr>
          <p:cNvGrpSpPr/>
          <p:nvPr/>
        </p:nvGrpSpPr>
        <p:grpSpPr>
          <a:xfrm>
            <a:off x="4254493" y="2370216"/>
            <a:ext cx="2227850" cy="440986"/>
            <a:chOff x="2885345" y="2981418"/>
            <a:chExt cx="2227850" cy="440986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3BA5C04-3EDA-47CF-A217-D0A1DE462062}"/>
                </a:ext>
              </a:extLst>
            </p:cNvPr>
            <p:cNvGrpSpPr/>
            <p:nvPr/>
          </p:nvGrpSpPr>
          <p:grpSpPr>
            <a:xfrm>
              <a:off x="2885345" y="2981418"/>
              <a:ext cx="508617" cy="434717"/>
              <a:chOff x="4169785" y="1259274"/>
              <a:chExt cx="508617" cy="434717"/>
            </a:xfrm>
          </p:grpSpPr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7EF466B6-88AF-43ED-8351-772A2D77E1FF}"/>
                  </a:ext>
                </a:extLst>
              </p:cNvPr>
              <p:cNvSpPr/>
              <p:nvPr/>
            </p:nvSpPr>
            <p:spPr>
              <a:xfrm>
                <a:off x="4169785" y="1259274"/>
                <a:ext cx="508617" cy="43471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1" name="Graphic 120" descr="No sign outline">
                <a:extLst>
                  <a:ext uri="{FF2B5EF4-FFF2-40B4-BE49-F238E27FC236}">
                    <a16:creationId xmlns:a16="http://schemas.microsoft.com/office/drawing/2014/main" id="{33FD3685-AEF2-47ED-9B16-2D3B3E639B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289705" y="1342244"/>
                <a:ext cx="268776" cy="268776"/>
              </a:xfrm>
              <a:prstGeom prst="rect">
                <a:avLst/>
              </a:prstGeom>
            </p:spPr>
          </p:pic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05555EF1-EACE-450D-B1C5-16AA6E75A780}"/>
                </a:ext>
              </a:extLst>
            </p:cNvPr>
            <p:cNvGrpSpPr/>
            <p:nvPr/>
          </p:nvGrpSpPr>
          <p:grpSpPr>
            <a:xfrm>
              <a:off x="3460558" y="2981418"/>
              <a:ext cx="508617" cy="434717"/>
              <a:chOff x="4206389" y="460807"/>
              <a:chExt cx="508617" cy="434717"/>
            </a:xfrm>
          </p:grpSpPr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81FAB58B-3854-4097-9893-D6107FFF3B63}"/>
                  </a:ext>
                </a:extLst>
              </p:cNvPr>
              <p:cNvSpPr/>
              <p:nvPr/>
            </p:nvSpPr>
            <p:spPr>
              <a:xfrm>
                <a:off x="4206389" y="460807"/>
                <a:ext cx="508617" cy="43471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26F5507E-0AD5-4793-9120-0F3A06297A7B}"/>
                  </a:ext>
                </a:extLst>
              </p:cNvPr>
              <p:cNvGrpSpPr/>
              <p:nvPr/>
            </p:nvGrpSpPr>
            <p:grpSpPr>
              <a:xfrm>
                <a:off x="4251806" y="479251"/>
                <a:ext cx="417782" cy="397828"/>
                <a:chOff x="4231118" y="430427"/>
                <a:chExt cx="549339" cy="523102"/>
              </a:xfrm>
            </p:grpSpPr>
            <p:pic>
              <p:nvPicPr>
                <p:cNvPr id="125" name="Graphic 124" descr="Water with solid fill">
                  <a:extLst>
                    <a:ext uri="{FF2B5EF4-FFF2-40B4-BE49-F238E27FC236}">
                      <a16:creationId xmlns:a16="http://schemas.microsoft.com/office/drawing/2014/main" id="{F6FCB3A8-96D7-45F3-8234-7A0BF472C4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31118" y="430427"/>
                  <a:ext cx="453081" cy="453081"/>
                </a:xfrm>
                <a:prstGeom prst="rect">
                  <a:avLst/>
                </a:prstGeom>
              </p:spPr>
            </p:pic>
            <p:pic>
              <p:nvPicPr>
                <p:cNvPr id="126" name="Graphic 125" descr="Water with solid fill">
                  <a:extLst>
                    <a:ext uri="{FF2B5EF4-FFF2-40B4-BE49-F238E27FC236}">
                      <a16:creationId xmlns:a16="http://schemas.microsoft.com/office/drawing/2014/main" id="{D819280F-3710-4678-8291-1E2DA1AF30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7376" y="500448"/>
                  <a:ext cx="453081" cy="45308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5395C55E-FD89-436E-A444-CE88FCE396DE}"/>
                </a:ext>
              </a:extLst>
            </p:cNvPr>
            <p:cNvGrpSpPr/>
            <p:nvPr/>
          </p:nvGrpSpPr>
          <p:grpSpPr>
            <a:xfrm>
              <a:off x="4029950" y="2981418"/>
              <a:ext cx="508617" cy="434717"/>
              <a:chOff x="4169785" y="1259274"/>
              <a:chExt cx="508617" cy="434717"/>
            </a:xfrm>
          </p:grpSpPr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79C36161-AFF7-4343-8FA1-997C220AED18}"/>
                  </a:ext>
                </a:extLst>
              </p:cNvPr>
              <p:cNvSpPr/>
              <p:nvPr/>
            </p:nvSpPr>
            <p:spPr>
              <a:xfrm>
                <a:off x="4169785" y="1259274"/>
                <a:ext cx="508617" cy="43471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9" name="Graphic 128" descr="No sign outline">
                <a:extLst>
                  <a:ext uri="{FF2B5EF4-FFF2-40B4-BE49-F238E27FC236}">
                    <a16:creationId xmlns:a16="http://schemas.microsoft.com/office/drawing/2014/main" id="{F11D6072-8251-4224-B2A2-4642648A6C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289705" y="1342244"/>
                <a:ext cx="268776" cy="268776"/>
              </a:xfrm>
              <a:prstGeom prst="rect">
                <a:avLst/>
              </a:prstGeom>
            </p:spPr>
          </p:pic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A91BCE9-B271-464E-86DD-1AD7C93A5F4A}"/>
                </a:ext>
              </a:extLst>
            </p:cNvPr>
            <p:cNvGrpSpPr/>
            <p:nvPr/>
          </p:nvGrpSpPr>
          <p:grpSpPr>
            <a:xfrm>
              <a:off x="4604578" y="2987687"/>
              <a:ext cx="508617" cy="434717"/>
              <a:chOff x="4206389" y="460807"/>
              <a:chExt cx="508617" cy="434717"/>
            </a:xfrm>
          </p:grpSpPr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AA94E824-410A-46C8-987A-A2103683DADE}"/>
                  </a:ext>
                </a:extLst>
              </p:cNvPr>
              <p:cNvSpPr/>
              <p:nvPr/>
            </p:nvSpPr>
            <p:spPr>
              <a:xfrm>
                <a:off x="4206389" y="460807"/>
                <a:ext cx="508617" cy="43471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D6EA249D-F44B-4D23-AD81-BB4545561333}"/>
                  </a:ext>
                </a:extLst>
              </p:cNvPr>
              <p:cNvGrpSpPr/>
              <p:nvPr/>
            </p:nvGrpSpPr>
            <p:grpSpPr>
              <a:xfrm>
                <a:off x="4251806" y="479251"/>
                <a:ext cx="417782" cy="397828"/>
                <a:chOff x="4231118" y="430427"/>
                <a:chExt cx="549339" cy="523102"/>
              </a:xfrm>
            </p:grpSpPr>
            <p:pic>
              <p:nvPicPr>
                <p:cNvPr id="133" name="Graphic 132" descr="Water with solid fill">
                  <a:extLst>
                    <a:ext uri="{FF2B5EF4-FFF2-40B4-BE49-F238E27FC236}">
                      <a16:creationId xmlns:a16="http://schemas.microsoft.com/office/drawing/2014/main" id="{DBB73076-222D-4C03-BCFF-B1856087F0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31118" y="430427"/>
                  <a:ext cx="453081" cy="453081"/>
                </a:xfrm>
                <a:prstGeom prst="rect">
                  <a:avLst/>
                </a:prstGeom>
              </p:spPr>
            </p:pic>
            <p:pic>
              <p:nvPicPr>
                <p:cNvPr id="134" name="Graphic 133" descr="Water with solid fill">
                  <a:extLst>
                    <a:ext uri="{FF2B5EF4-FFF2-40B4-BE49-F238E27FC236}">
                      <a16:creationId xmlns:a16="http://schemas.microsoft.com/office/drawing/2014/main" id="{5DEC0C5B-C18E-4A52-A84C-F2696312C5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7376" y="500448"/>
                  <a:ext cx="453081" cy="453081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40" name="Rectangle 439">
            <a:extLst>
              <a:ext uri="{FF2B5EF4-FFF2-40B4-BE49-F238E27FC236}">
                <a16:creationId xmlns:a16="http://schemas.microsoft.com/office/drawing/2014/main" id="{89FA46F7-24A1-41FD-B4CE-92511C838DB5}"/>
              </a:ext>
            </a:extLst>
          </p:cNvPr>
          <p:cNvSpPr/>
          <p:nvPr/>
        </p:nvSpPr>
        <p:spPr>
          <a:xfrm>
            <a:off x="2651126" y="562170"/>
            <a:ext cx="65114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 1</a:t>
            </a:r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CACF9237-C682-4873-BEEB-401572BA5F7D}"/>
              </a:ext>
            </a:extLst>
          </p:cNvPr>
          <p:cNvSpPr/>
          <p:nvPr/>
        </p:nvSpPr>
        <p:spPr>
          <a:xfrm>
            <a:off x="5054785" y="562170"/>
            <a:ext cx="65114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 2</a:t>
            </a:r>
          </a:p>
        </p:txBody>
      </p:sp>
      <p:sp>
        <p:nvSpPr>
          <p:cNvPr id="442" name="Arrow: Down 441">
            <a:extLst>
              <a:ext uri="{FF2B5EF4-FFF2-40B4-BE49-F238E27FC236}">
                <a16:creationId xmlns:a16="http://schemas.microsoft.com/office/drawing/2014/main" id="{14BEDD55-E652-44EF-8E4C-B9F5FF52BC59}"/>
              </a:ext>
            </a:extLst>
          </p:cNvPr>
          <p:cNvSpPr/>
          <p:nvPr/>
        </p:nvSpPr>
        <p:spPr>
          <a:xfrm rot="16200000">
            <a:off x="1183210" y="1276645"/>
            <a:ext cx="343513" cy="76469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6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Flowchart: Process 192">
            <a:extLst>
              <a:ext uri="{FF2B5EF4-FFF2-40B4-BE49-F238E27FC236}">
                <a16:creationId xmlns:a16="http://schemas.microsoft.com/office/drawing/2014/main" id="{C4A22F16-A2D3-4BDD-B2BD-832D854BB529}"/>
              </a:ext>
            </a:extLst>
          </p:cNvPr>
          <p:cNvSpPr/>
          <p:nvPr/>
        </p:nvSpPr>
        <p:spPr>
          <a:xfrm flipH="1">
            <a:off x="7486591" y="826256"/>
            <a:ext cx="80652" cy="5591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Flowchart: Process 193">
            <a:extLst>
              <a:ext uri="{FF2B5EF4-FFF2-40B4-BE49-F238E27FC236}">
                <a16:creationId xmlns:a16="http://schemas.microsoft.com/office/drawing/2014/main" id="{14DE37ED-A2D7-4976-8F24-67D7F060C000}"/>
              </a:ext>
            </a:extLst>
          </p:cNvPr>
          <p:cNvSpPr/>
          <p:nvPr/>
        </p:nvSpPr>
        <p:spPr>
          <a:xfrm>
            <a:off x="7486591" y="3372703"/>
            <a:ext cx="80652" cy="559149"/>
          </a:xfrm>
          <a:prstGeom prst="flowChartProcess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L-Shape 189">
            <a:extLst>
              <a:ext uri="{FF2B5EF4-FFF2-40B4-BE49-F238E27FC236}">
                <a16:creationId xmlns:a16="http://schemas.microsoft.com/office/drawing/2014/main" id="{08BFE3BD-4A58-4F19-A70B-C3962794FDFC}"/>
              </a:ext>
            </a:extLst>
          </p:cNvPr>
          <p:cNvSpPr/>
          <p:nvPr/>
        </p:nvSpPr>
        <p:spPr>
          <a:xfrm>
            <a:off x="5830797" y="3427273"/>
            <a:ext cx="779017" cy="682385"/>
          </a:xfrm>
          <a:prstGeom prst="corner">
            <a:avLst>
              <a:gd name="adj1" fmla="val 12521"/>
              <a:gd name="adj2" fmla="val 11837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L-Shape 190">
            <a:extLst>
              <a:ext uri="{FF2B5EF4-FFF2-40B4-BE49-F238E27FC236}">
                <a16:creationId xmlns:a16="http://schemas.microsoft.com/office/drawing/2014/main" id="{18F5B92C-E306-4A7E-96B1-2CDAFD4DA41C}"/>
              </a:ext>
            </a:extLst>
          </p:cNvPr>
          <p:cNvSpPr/>
          <p:nvPr/>
        </p:nvSpPr>
        <p:spPr>
          <a:xfrm rot="16200000" flipH="1">
            <a:off x="8450863" y="761022"/>
            <a:ext cx="779017" cy="682385"/>
          </a:xfrm>
          <a:prstGeom prst="corner">
            <a:avLst>
              <a:gd name="adj1" fmla="val 12521"/>
              <a:gd name="adj2" fmla="val 11837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L-Shape 191">
            <a:extLst>
              <a:ext uri="{FF2B5EF4-FFF2-40B4-BE49-F238E27FC236}">
                <a16:creationId xmlns:a16="http://schemas.microsoft.com/office/drawing/2014/main" id="{C3096FD5-9965-489F-BA40-A5E90172DB37}"/>
              </a:ext>
            </a:extLst>
          </p:cNvPr>
          <p:cNvSpPr/>
          <p:nvPr/>
        </p:nvSpPr>
        <p:spPr>
          <a:xfrm flipH="1">
            <a:off x="8402547" y="3427273"/>
            <a:ext cx="779017" cy="682385"/>
          </a:xfrm>
          <a:prstGeom prst="corner">
            <a:avLst>
              <a:gd name="adj1" fmla="val 12521"/>
              <a:gd name="adj2" fmla="val 11837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L-Shape 188">
            <a:extLst>
              <a:ext uri="{FF2B5EF4-FFF2-40B4-BE49-F238E27FC236}">
                <a16:creationId xmlns:a16="http://schemas.microsoft.com/office/drawing/2014/main" id="{9943DE05-ACA5-485D-B098-77FFA32B31A3}"/>
              </a:ext>
            </a:extLst>
          </p:cNvPr>
          <p:cNvSpPr/>
          <p:nvPr/>
        </p:nvSpPr>
        <p:spPr>
          <a:xfrm rot="5400000">
            <a:off x="5786318" y="761022"/>
            <a:ext cx="779017" cy="682385"/>
          </a:xfrm>
          <a:prstGeom prst="corner">
            <a:avLst>
              <a:gd name="adj1" fmla="val 12521"/>
              <a:gd name="adj2" fmla="val 11837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E8F95A7-247F-4A3E-BD18-9DBBB1483C47}"/>
              </a:ext>
            </a:extLst>
          </p:cNvPr>
          <p:cNvGrpSpPr/>
          <p:nvPr/>
        </p:nvGrpSpPr>
        <p:grpSpPr>
          <a:xfrm flipH="1">
            <a:off x="3363060" y="2800030"/>
            <a:ext cx="566664" cy="422002"/>
            <a:chOff x="2562906" y="1637630"/>
            <a:chExt cx="566664" cy="422002"/>
          </a:xfrm>
          <a:solidFill>
            <a:schemeClr val="accent3">
              <a:lumMod val="50000"/>
            </a:schemeClr>
          </a:solidFill>
        </p:grpSpPr>
        <p:sp>
          <p:nvSpPr>
            <p:cNvPr id="144" name="Flowchart: Process 143">
              <a:extLst>
                <a:ext uri="{FF2B5EF4-FFF2-40B4-BE49-F238E27FC236}">
                  <a16:creationId xmlns:a16="http://schemas.microsoft.com/office/drawing/2014/main" id="{50EB0681-FF25-463C-85A1-C14BE9EA31EC}"/>
                </a:ext>
              </a:extLst>
            </p:cNvPr>
            <p:cNvSpPr/>
            <p:nvPr/>
          </p:nvSpPr>
          <p:spPr>
            <a:xfrm rot="3158174" flipH="1">
              <a:off x="2802155" y="1739731"/>
              <a:ext cx="80652" cy="559149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lowchart: Process 144">
              <a:extLst>
                <a:ext uri="{FF2B5EF4-FFF2-40B4-BE49-F238E27FC236}">
                  <a16:creationId xmlns:a16="http://schemas.microsoft.com/office/drawing/2014/main" id="{A8D1B993-D9F6-4BEA-9DC1-24CC927B13FB}"/>
                </a:ext>
              </a:extLst>
            </p:cNvPr>
            <p:cNvSpPr/>
            <p:nvPr/>
          </p:nvSpPr>
          <p:spPr>
            <a:xfrm rot="7592979">
              <a:off x="2809670" y="1398381"/>
              <a:ext cx="80652" cy="559149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192657A-69DB-4009-BBF2-9F9FF69F56C9}"/>
              </a:ext>
            </a:extLst>
          </p:cNvPr>
          <p:cNvGrpSpPr/>
          <p:nvPr/>
        </p:nvGrpSpPr>
        <p:grpSpPr>
          <a:xfrm flipH="1">
            <a:off x="3363060" y="1637586"/>
            <a:ext cx="566664" cy="422002"/>
            <a:chOff x="2562906" y="1637630"/>
            <a:chExt cx="566664" cy="422002"/>
          </a:xfrm>
          <a:solidFill>
            <a:schemeClr val="bg1"/>
          </a:solidFill>
        </p:grpSpPr>
        <p:sp>
          <p:nvSpPr>
            <p:cNvPr id="141" name="Flowchart: Process 140">
              <a:extLst>
                <a:ext uri="{FF2B5EF4-FFF2-40B4-BE49-F238E27FC236}">
                  <a16:creationId xmlns:a16="http://schemas.microsoft.com/office/drawing/2014/main" id="{BCAE4320-83AF-4731-9B7D-50A5C8C1E023}"/>
                </a:ext>
              </a:extLst>
            </p:cNvPr>
            <p:cNvSpPr/>
            <p:nvPr/>
          </p:nvSpPr>
          <p:spPr>
            <a:xfrm rot="3158174" flipH="1">
              <a:off x="2802155" y="1739731"/>
              <a:ext cx="80652" cy="559149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lowchart: Process 141">
              <a:extLst>
                <a:ext uri="{FF2B5EF4-FFF2-40B4-BE49-F238E27FC236}">
                  <a16:creationId xmlns:a16="http://schemas.microsoft.com/office/drawing/2014/main" id="{5E88C881-875F-422D-9FDA-0EB69C766112}"/>
                </a:ext>
              </a:extLst>
            </p:cNvPr>
            <p:cNvSpPr/>
            <p:nvPr/>
          </p:nvSpPr>
          <p:spPr>
            <a:xfrm rot="7592979">
              <a:off x="2809670" y="1398381"/>
              <a:ext cx="80652" cy="559149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10864E8-66BB-49DF-B5A7-8A5DE3601487}"/>
              </a:ext>
            </a:extLst>
          </p:cNvPr>
          <p:cNvGrpSpPr/>
          <p:nvPr/>
        </p:nvGrpSpPr>
        <p:grpSpPr>
          <a:xfrm>
            <a:off x="2571238" y="2786730"/>
            <a:ext cx="566664" cy="422002"/>
            <a:chOff x="2764630" y="3649221"/>
            <a:chExt cx="566664" cy="422002"/>
          </a:xfrm>
          <a:solidFill>
            <a:schemeClr val="accent3">
              <a:lumMod val="50000"/>
            </a:schemeClr>
          </a:solidFill>
        </p:grpSpPr>
        <p:sp>
          <p:nvSpPr>
            <p:cNvPr id="136" name="Flowchart: Process 135">
              <a:extLst>
                <a:ext uri="{FF2B5EF4-FFF2-40B4-BE49-F238E27FC236}">
                  <a16:creationId xmlns:a16="http://schemas.microsoft.com/office/drawing/2014/main" id="{07A6BF3D-0FE9-47EB-A428-1DE721559A8A}"/>
                </a:ext>
              </a:extLst>
            </p:cNvPr>
            <p:cNvSpPr/>
            <p:nvPr/>
          </p:nvSpPr>
          <p:spPr>
            <a:xfrm rot="3158174" flipH="1">
              <a:off x="3003879" y="3751322"/>
              <a:ext cx="80652" cy="559149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lowchart: Process 136">
              <a:extLst>
                <a:ext uri="{FF2B5EF4-FFF2-40B4-BE49-F238E27FC236}">
                  <a16:creationId xmlns:a16="http://schemas.microsoft.com/office/drawing/2014/main" id="{F9448BD5-6A2D-4D32-A3F3-39C2D2E4EB19}"/>
                </a:ext>
              </a:extLst>
            </p:cNvPr>
            <p:cNvSpPr/>
            <p:nvPr/>
          </p:nvSpPr>
          <p:spPr>
            <a:xfrm rot="7592979">
              <a:off x="3011394" y="3409972"/>
              <a:ext cx="80652" cy="559149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Flowchart: Process 72">
            <a:extLst>
              <a:ext uri="{FF2B5EF4-FFF2-40B4-BE49-F238E27FC236}">
                <a16:creationId xmlns:a16="http://schemas.microsoft.com/office/drawing/2014/main" id="{42B80A5A-2582-45AB-BF5A-95B35FA2FBBE}"/>
              </a:ext>
            </a:extLst>
          </p:cNvPr>
          <p:cNvSpPr/>
          <p:nvPr/>
        </p:nvSpPr>
        <p:spPr>
          <a:xfrm rot="19524638">
            <a:off x="1978660" y="2420230"/>
            <a:ext cx="80652" cy="978947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owchart: Process 80">
            <a:extLst>
              <a:ext uri="{FF2B5EF4-FFF2-40B4-BE49-F238E27FC236}">
                <a16:creationId xmlns:a16="http://schemas.microsoft.com/office/drawing/2014/main" id="{877E436E-EAF9-4437-BDA1-E1195AB9835E}"/>
              </a:ext>
            </a:extLst>
          </p:cNvPr>
          <p:cNvSpPr/>
          <p:nvPr/>
        </p:nvSpPr>
        <p:spPr>
          <a:xfrm rot="12875362" flipH="1">
            <a:off x="1964449" y="1384972"/>
            <a:ext cx="80652" cy="978947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Process 81">
            <a:extLst>
              <a:ext uri="{FF2B5EF4-FFF2-40B4-BE49-F238E27FC236}">
                <a16:creationId xmlns:a16="http://schemas.microsoft.com/office/drawing/2014/main" id="{BED6AFBE-2B39-4F7D-9781-4653F87DF2FD}"/>
              </a:ext>
            </a:extLst>
          </p:cNvPr>
          <p:cNvSpPr/>
          <p:nvPr/>
        </p:nvSpPr>
        <p:spPr>
          <a:xfrm rot="14492884" flipH="1">
            <a:off x="2014275" y="1948961"/>
            <a:ext cx="80652" cy="559149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lowchart: Process 95">
            <a:extLst>
              <a:ext uri="{FF2B5EF4-FFF2-40B4-BE49-F238E27FC236}">
                <a16:creationId xmlns:a16="http://schemas.microsoft.com/office/drawing/2014/main" id="{A9FC8B0A-97C7-4EAB-AE63-E5CAAE454CA1}"/>
              </a:ext>
            </a:extLst>
          </p:cNvPr>
          <p:cNvSpPr/>
          <p:nvPr/>
        </p:nvSpPr>
        <p:spPr>
          <a:xfrm rot="17907116">
            <a:off x="1995830" y="2265442"/>
            <a:ext cx="80652" cy="559149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lowchart: Process 101">
            <a:extLst>
              <a:ext uri="{FF2B5EF4-FFF2-40B4-BE49-F238E27FC236}">
                <a16:creationId xmlns:a16="http://schemas.microsoft.com/office/drawing/2014/main" id="{18852770-2E69-4132-A99E-A03F7253356F}"/>
              </a:ext>
            </a:extLst>
          </p:cNvPr>
          <p:cNvSpPr/>
          <p:nvPr/>
        </p:nvSpPr>
        <p:spPr>
          <a:xfrm rot="2075362" flipH="1">
            <a:off x="4455143" y="2444289"/>
            <a:ext cx="80652" cy="978947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lowchart: Process 102">
            <a:extLst>
              <a:ext uri="{FF2B5EF4-FFF2-40B4-BE49-F238E27FC236}">
                <a16:creationId xmlns:a16="http://schemas.microsoft.com/office/drawing/2014/main" id="{81532E34-4D8C-4336-A314-56D8F9096D39}"/>
              </a:ext>
            </a:extLst>
          </p:cNvPr>
          <p:cNvSpPr/>
          <p:nvPr/>
        </p:nvSpPr>
        <p:spPr>
          <a:xfrm rot="8724638">
            <a:off x="4440932" y="1409031"/>
            <a:ext cx="80652" cy="978947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lowchart: Process 103">
            <a:extLst>
              <a:ext uri="{FF2B5EF4-FFF2-40B4-BE49-F238E27FC236}">
                <a16:creationId xmlns:a16="http://schemas.microsoft.com/office/drawing/2014/main" id="{B686227D-E14E-4BFE-A74A-2887B4C17538}"/>
              </a:ext>
            </a:extLst>
          </p:cNvPr>
          <p:cNvSpPr/>
          <p:nvPr/>
        </p:nvSpPr>
        <p:spPr>
          <a:xfrm rot="3692884" flipH="1">
            <a:off x="4405317" y="2300098"/>
            <a:ext cx="80652" cy="559149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lowchart: Process 107">
            <a:extLst>
              <a:ext uri="{FF2B5EF4-FFF2-40B4-BE49-F238E27FC236}">
                <a16:creationId xmlns:a16="http://schemas.microsoft.com/office/drawing/2014/main" id="{E501D25F-34F4-4221-8FF7-672912E0E9B5}"/>
              </a:ext>
            </a:extLst>
          </p:cNvPr>
          <p:cNvSpPr/>
          <p:nvPr/>
        </p:nvSpPr>
        <p:spPr>
          <a:xfrm rot="7107116">
            <a:off x="4423762" y="1983617"/>
            <a:ext cx="80652" cy="559149"/>
          </a:xfrm>
          <a:prstGeom prst="flowChartProcess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B97CB308-57E9-471C-B8EA-45C2C59F8311}"/>
              </a:ext>
            </a:extLst>
          </p:cNvPr>
          <p:cNvSpPr/>
          <p:nvPr/>
        </p:nvSpPr>
        <p:spPr>
          <a:xfrm>
            <a:off x="2192589" y="3049888"/>
            <a:ext cx="508617" cy="43471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61907E0-7476-42F1-8044-0ED74CADA918}"/>
              </a:ext>
            </a:extLst>
          </p:cNvPr>
          <p:cNvGrpSpPr/>
          <p:nvPr/>
        </p:nvGrpSpPr>
        <p:grpSpPr>
          <a:xfrm>
            <a:off x="3024388" y="2763062"/>
            <a:ext cx="508617" cy="434717"/>
            <a:chOff x="4169785" y="1259274"/>
            <a:chExt cx="508617" cy="434717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AAE4876F-8471-49CD-AE90-8A5CE9BCCAC4}"/>
                </a:ext>
              </a:extLst>
            </p:cNvPr>
            <p:cNvSpPr/>
            <p:nvPr/>
          </p:nvSpPr>
          <p:spPr>
            <a:xfrm>
              <a:off x="4169785" y="1259274"/>
              <a:ext cx="508617" cy="43471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5" name="Graphic 84" descr="No sign outline">
              <a:extLst>
                <a:ext uri="{FF2B5EF4-FFF2-40B4-BE49-F238E27FC236}">
                  <a16:creationId xmlns:a16="http://schemas.microsoft.com/office/drawing/2014/main" id="{1779AAA2-FAE7-4E36-9F21-6F6307DEC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89705" y="1342244"/>
              <a:ext cx="268776" cy="268776"/>
            </a:xfrm>
            <a:prstGeom prst="rect">
              <a:avLst/>
            </a:prstGeom>
          </p:spPr>
        </p:pic>
      </p:grp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690172A5-4B6A-4274-967E-D99F8CDC6DB6}"/>
              </a:ext>
            </a:extLst>
          </p:cNvPr>
          <p:cNvSpPr/>
          <p:nvPr/>
        </p:nvSpPr>
        <p:spPr>
          <a:xfrm>
            <a:off x="2192589" y="2474675"/>
            <a:ext cx="508617" cy="43471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7F9C8E6A-0859-440E-8097-E4F6E754BC1E}"/>
              </a:ext>
            </a:extLst>
          </p:cNvPr>
          <p:cNvSpPr/>
          <p:nvPr/>
        </p:nvSpPr>
        <p:spPr>
          <a:xfrm>
            <a:off x="1360790" y="2180041"/>
            <a:ext cx="508617" cy="4347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35E518F7-0295-4359-9769-F3053E73B448}"/>
              </a:ext>
            </a:extLst>
          </p:cNvPr>
          <p:cNvSpPr/>
          <p:nvPr/>
        </p:nvSpPr>
        <p:spPr>
          <a:xfrm>
            <a:off x="3799037" y="1323603"/>
            <a:ext cx="508617" cy="43471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3F27CF6C-65E9-4A52-B6E5-FCADFB8816B1}"/>
              </a:ext>
            </a:extLst>
          </p:cNvPr>
          <p:cNvSpPr/>
          <p:nvPr/>
        </p:nvSpPr>
        <p:spPr>
          <a:xfrm>
            <a:off x="3799037" y="1898816"/>
            <a:ext cx="508617" cy="43471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06D90B14-16B2-4E5E-A7A2-378691DB4653}"/>
              </a:ext>
            </a:extLst>
          </p:cNvPr>
          <p:cNvSpPr/>
          <p:nvPr/>
        </p:nvSpPr>
        <p:spPr>
          <a:xfrm>
            <a:off x="3799038" y="2474029"/>
            <a:ext cx="508617" cy="43471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763DEA6-05B3-40F8-9819-50445DA501C1}"/>
              </a:ext>
            </a:extLst>
          </p:cNvPr>
          <p:cNvSpPr/>
          <p:nvPr/>
        </p:nvSpPr>
        <p:spPr>
          <a:xfrm>
            <a:off x="3799039" y="3049242"/>
            <a:ext cx="508617" cy="43471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43EAEBB5-3707-45B5-BB98-F1EAF8D45D41}"/>
              </a:ext>
            </a:extLst>
          </p:cNvPr>
          <p:cNvSpPr/>
          <p:nvPr/>
        </p:nvSpPr>
        <p:spPr>
          <a:xfrm>
            <a:off x="4630836" y="2193450"/>
            <a:ext cx="508617" cy="4347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594E278-62A9-464C-B57F-888EA1E431C9}"/>
              </a:ext>
            </a:extLst>
          </p:cNvPr>
          <p:cNvGrpSpPr/>
          <p:nvPr/>
        </p:nvGrpSpPr>
        <p:grpSpPr>
          <a:xfrm>
            <a:off x="2562906" y="1637630"/>
            <a:ext cx="566664" cy="422002"/>
            <a:chOff x="2562906" y="1637630"/>
            <a:chExt cx="566664" cy="422002"/>
          </a:xfrm>
          <a:solidFill>
            <a:schemeClr val="bg1"/>
          </a:solidFill>
        </p:grpSpPr>
        <p:sp>
          <p:nvSpPr>
            <p:cNvPr id="134" name="Flowchart: Process 133">
              <a:extLst>
                <a:ext uri="{FF2B5EF4-FFF2-40B4-BE49-F238E27FC236}">
                  <a16:creationId xmlns:a16="http://schemas.microsoft.com/office/drawing/2014/main" id="{B0C0F1E0-1596-41B0-AFFD-B3DFA89B308B}"/>
                </a:ext>
              </a:extLst>
            </p:cNvPr>
            <p:cNvSpPr/>
            <p:nvPr/>
          </p:nvSpPr>
          <p:spPr>
            <a:xfrm rot="3158174" flipH="1">
              <a:off x="2802155" y="1739731"/>
              <a:ext cx="80652" cy="559149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lowchart: Process 134">
              <a:extLst>
                <a:ext uri="{FF2B5EF4-FFF2-40B4-BE49-F238E27FC236}">
                  <a16:creationId xmlns:a16="http://schemas.microsoft.com/office/drawing/2014/main" id="{728204A4-0576-4463-9E29-2196EF3E444B}"/>
                </a:ext>
              </a:extLst>
            </p:cNvPr>
            <p:cNvSpPr/>
            <p:nvPr/>
          </p:nvSpPr>
          <p:spPr>
            <a:xfrm rot="7592979">
              <a:off x="2809670" y="1398381"/>
              <a:ext cx="80652" cy="559149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A98A27E-3BD9-4C34-9EF8-7275C45643C4}"/>
              </a:ext>
            </a:extLst>
          </p:cNvPr>
          <p:cNvGrpSpPr/>
          <p:nvPr/>
        </p:nvGrpSpPr>
        <p:grpSpPr>
          <a:xfrm>
            <a:off x="2998788" y="1624871"/>
            <a:ext cx="508617" cy="434717"/>
            <a:chOff x="4206389" y="460807"/>
            <a:chExt cx="508617" cy="434717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0C90F5C-ADAE-4BCE-BBCA-570FF77D7814}"/>
                </a:ext>
              </a:extLst>
            </p:cNvPr>
            <p:cNvSpPr/>
            <p:nvPr/>
          </p:nvSpPr>
          <p:spPr>
            <a:xfrm>
              <a:off x="4206389" y="460807"/>
              <a:ext cx="508617" cy="43471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57FDA64-1D56-47E8-B710-3DC36C8310B8}"/>
                </a:ext>
              </a:extLst>
            </p:cNvPr>
            <p:cNvGrpSpPr/>
            <p:nvPr/>
          </p:nvGrpSpPr>
          <p:grpSpPr>
            <a:xfrm>
              <a:off x="4251806" y="479251"/>
              <a:ext cx="417782" cy="397828"/>
              <a:chOff x="4231118" y="430427"/>
              <a:chExt cx="549339" cy="523102"/>
            </a:xfrm>
          </p:grpSpPr>
          <p:pic>
            <p:nvPicPr>
              <p:cNvPr id="89" name="Graphic 88" descr="Water with solid fill">
                <a:extLst>
                  <a:ext uri="{FF2B5EF4-FFF2-40B4-BE49-F238E27FC236}">
                    <a16:creationId xmlns:a16="http://schemas.microsoft.com/office/drawing/2014/main" id="{A236244F-2EBA-4A29-9C64-6206C10E87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231118" y="430427"/>
                <a:ext cx="453081" cy="453081"/>
              </a:xfrm>
              <a:prstGeom prst="rect">
                <a:avLst/>
              </a:prstGeom>
            </p:spPr>
          </p:pic>
          <p:pic>
            <p:nvPicPr>
              <p:cNvPr id="90" name="Graphic 89" descr="Water with solid fill">
                <a:extLst>
                  <a:ext uri="{FF2B5EF4-FFF2-40B4-BE49-F238E27FC236}">
                    <a16:creationId xmlns:a16="http://schemas.microsoft.com/office/drawing/2014/main" id="{AC63F623-5E6E-4180-A872-473F942E81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327376" y="500448"/>
                <a:ext cx="453081" cy="453081"/>
              </a:xfrm>
              <a:prstGeom prst="rect">
                <a:avLst/>
              </a:prstGeom>
            </p:spPr>
          </p:pic>
        </p:grpSp>
      </p:grp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24B22BCA-2D34-4315-AA3E-7B5576BD84D0}"/>
              </a:ext>
            </a:extLst>
          </p:cNvPr>
          <p:cNvSpPr/>
          <p:nvPr/>
        </p:nvSpPr>
        <p:spPr>
          <a:xfrm>
            <a:off x="2192587" y="1324249"/>
            <a:ext cx="508617" cy="43471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EB882BB6-0628-424E-BA0E-853F632DF9CF}"/>
              </a:ext>
            </a:extLst>
          </p:cNvPr>
          <p:cNvSpPr/>
          <p:nvPr/>
        </p:nvSpPr>
        <p:spPr>
          <a:xfrm>
            <a:off x="2192588" y="1899462"/>
            <a:ext cx="508617" cy="43471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47" name="Flowchart: Process 146">
            <a:extLst>
              <a:ext uri="{FF2B5EF4-FFF2-40B4-BE49-F238E27FC236}">
                <a16:creationId xmlns:a16="http://schemas.microsoft.com/office/drawing/2014/main" id="{8C87E6DD-63F9-4710-866D-E7F4069D187A}"/>
              </a:ext>
            </a:extLst>
          </p:cNvPr>
          <p:cNvSpPr/>
          <p:nvPr/>
        </p:nvSpPr>
        <p:spPr>
          <a:xfrm rot="5400000">
            <a:off x="7866452" y="2990431"/>
            <a:ext cx="80652" cy="559149"/>
          </a:xfrm>
          <a:prstGeom prst="flowChartProcess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lowchart: Process 147">
            <a:extLst>
              <a:ext uri="{FF2B5EF4-FFF2-40B4-BE49-F238E27FC236}">
                <a16:creationId xmlns:a16="http://schemas.microsoft.com/office/drawing/2014/main" id="{3D6819B7-37CE-44C6-BF58-07B5A945FC5D}"/>
              </a:ext>
            </a:extLst>
          </p:cNvPr>
          <p:cNvSpPr/>
          <p:nvPr/>
        </p:nvSpPr>
        <p:spPr>
          <a:xfrm rot="5400000" flipH="1">
            <a:off x="7858937" y="2430542"/>
            <a:ext cx="80652" cy="559149"/>
          </a:xfrm>
          <a:prstGeom prst="flowChartProcess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lowchart: Process 149">
            <a:extLst>
              <a:ext uri="{FF2B5EF4-FFF2-40B4-BE49-F238E27FC236}">
                <a16:creationId xmlns:a16="http://schemas.microsoft.com/office/drawing/2014/main" id="{6002B2D0-B580-4862-910A-BBFDE528811F}"/>
              </a:ext>
            </a:extLst>
          </p:cNvPr>
          <p:cNvSpPr/>
          <p:nvPr/>
        </p:nvSpPr>
        <p:spPr>
          <a:xfrm rot="5400000">
            <a:off x="7866452" y="1841011"/>
            <a:ext cx="80652" cy="5591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lowchart: Process 150">
            <a:extLst>
              <a:ext uri="{FF2B5EF4-FFF2-40B4-BE49-F238E27FC236}">
                <a16:creationId xmlns:a16="http://schemas.microsoft.com/office/drawing/2014/main" id="{9C10740C-9477-400E-8E69-668FAB671A01}"/>
              </a:ext>
            </a:extLst>
          </p:cNvPr>
          <p:cNvSpPr/>
          <p:nvPr/>
        </p:nvSpPr>
        <p:spPr>
          <a:xfrm rot="5400000" flipH="1">
            <a:off x="7858937" y="1271021"/>
            <a:ext cx="80652" cy="5591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lowchart: Process 152">
            <a:extLst>
              <a:ext uri="{FF2B5EF4-FFF2-40B4-BE49-F238E27FC236}">
                <a16:creationId xmlns:a16="http://schemas.microsoft.com/office/drawing/2014/main" id="{AB42FA86-BC71-4019-8F4B-AAF0408306F9}"/>
              </a:ext>
            </a:extLst>
          </p:cNvPr>
          <p:cNvSpPr/>
          <p:nvPr/>
        </p:nvSpPr>
        <p:spPr>
          <a:xfrm rot="5400000" flipH="1">
            <a:off x="7067116" y="2990431"/>
            <a:ext cx="80652" cy="559149"/>
          </a:xfrm>
          <a:prstGeom prst="flowChartProcess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lowchart: Process 153">
            <a:extLst>
              <a:ext uri="{FF2B5EF4-FFF2-40B4-BE49-F238E27FC236}">
                <a16:creationId xmlns:a16="http://schemas.microsoft.com/office/drawing/2014/main" id="{B1CB0235-AC1F-466D-95E3-F1BFC55748B2}"/>
              </a:ext>
            </a:extLst>
          </p:cNvPr>
          <p:cNvSpPr/>
          <p:nvPr/>
        </p:nvSpPr>
        <p:spPr>
          <a:xfrm rot="5400000">
            <a:off x="7074631" y="2430542"/>
            <a:ext cx="80652" cy="559149"/>
          </a:xfrm>
          <a:prstGeom prst="flowChartProcess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lowchart: Process 154">
            <a:extLst>
              <a:ext uri="{FF2B5EF4-FFF2-40B4-BE49-F238E27FC236}">
                <a16:creationId xmlns:a16="http://schemas.microsoft.com/office/drawing/2014/main" id="{2B8195B1-7C0E-4E19-885D-3DD0D3B5F4F9}"/>
              </a:ext>
            </a:extLst>
          </p:cNvPr>
          <p:cNvSpPr/>
          <p:nvPr/>
        </p:nvSpPr>
        <p:spPr>
          <a:xfrm rot="5400000">
            <a:off x="6235289" y="2780532"/>
            <a:ext cx="80652" cy="978947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lowchart: Process 155">
            <a:extLst>
              <a:ext uri="{FF2B5EF4-FFF2-40B4-BE49-F238E27FC236}">
                <a16:creationId xmlns:a16="http://schemas.microsoft.com/office/drawing/2014/main" id="{C6150C30-2213-4BB2-8492-684D09B228C1}"/>
              </a:ext>
            </a:extLst>
          </p:cNvPr>
          <p:cNvSpPr/>
          <p:nvPr/>
        </p:nvSpPr>
        <p:spPr>
          <a:xfrm rot="5400000" flipH="1">
            <a:off x="6221078" y="1061122"/>
            <a:ext cx="80652" cy="978947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lowchart: Process 156">
            <a:extLst>
              <a:ext uri="{FF2B5EF4-FFF2-40B4-BE49-F238E27FC236}">
                <a16:creationId xmlns:a16="http://schemas.microsoft.com/office/drawing/2014/main" id="{836474F7-ACB3-404B-96BB-9A1AB0FEEDF6}"/>
              </a:ext>
            </a:extLst>
          </p:cNvPr>
          <p:cNvSpPr/>
          <p:nvPr/>
        </p:nvSpPr>
        <p:spPr>
          <a:xfrm rot="5400000" flipH="1">
            <a:off x="6270904" y="1841011"/>
            <a:ext cx="80652" cy="559149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lowchart: Process 157">
            <a:extLst>
              <a:ext uri="{FF2B5EF4-FFF2-40B4-BE49-F238E27FC236}">
                <a16:creationId xmlns:a16="http://schemas.microsoft.com/office/drawing/2014/main" id="{003C963B-C9E7-410B-A051-2316D929512D}"/>
              </a:ext>
            </a:extLst>
          </p:cNvPr>
          <p:cNvSpPr/>
          <p:nvPr/>
        </p:nvSpPr>
        <p:spPr>
          <a:xfrm rot="5400000">
            <a:off x="6252459" y="2430542"/>
            <a:ext cx="80652" cy="559149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lowchart: Process 158">
            <a:extLst>
              <a:ext uri="{FF2B5EF4-FFF2-40B4-BE49-F238E27FC236}">
                <a16:creationId xmlns:a16="http://schemas.microsoft.com/office/drawing/2014/main" id="{B9BD693D-09AD-4D13-A9A9-FB54AA5319C8}"/>
              </a:ext>
            </a:extLst>
          </p:cNvPr>
          <p:cNvSpPr/>
          <p:nvPr/>
        </p:nvSpPr>
        <p:spPr>
          <a:xfrm rot="5400000" flipH="1">
            <a:off x="8711772" y="2780532"/>
            <a:ext cx="80652" cy="978947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lowchart: Process 159">
            <a:extLst>
              <a:ext uri="{FF2B5EF4-FFF2-40B4-BE49-F238E27FC236}">
                <a16:creationId xmlns:a16="http://schemas.microsoft.com/office/drawing/2014/main" id="{35B8D21F-9F94-451A-BD55-F4ABBA9B25CC}"/>
              </a:ext>
            </a:extLst>
          </p:cNvPr>
          <p:cNvSpPr/>
          <p:nvPr/>
        </p:nvSpPr>
        <p:spPr>
          <a:xfrm rot="5400000">
            <a:off x="8697561" y="1061122"/>
            <a:ext cx="80652" cy="978947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lowchart: Process 160">
            <a:extLst>
              <a:ext uri="{FF2B5EF4-FFF2-40B4-BE49-F238E27FC236}">
                <a16:creationId xmlns:a16="http://schemas.microsoft.com/office/drawing/2014/main" id="{D050F60F-CADD-43A9-9483-A71AEDECE397}"/>
              </a:ext>
            </a:extLst>
          </p:cNvPr>
          <p:cNvSpPr/>
          <p:nvPr/>
        </p:nvSpPr>
        <p:spPr>
          <a:xfrm rot="5400000" flipH="1">
            <a:off x="8661946" y="2430542"/>
            <a:ext cx="80652" cy="559149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Flowchart: Process 161">
            <a:extLst>
              <a:ext uri="{FF2B5EF4-FFF2-40B4-BE49-F238E27FC236}">
                <a16:creationId xmlns:a16="http://schemas.microsoft.com/office/drawing/2014/main" id="{995D3728-9BD7-4A40-9D89-39D6FB91D123}"/>
              </a:ext>
            </a:extLst>
          </p:cNvPr>
          <p:cNvSpPr/>
          <p:nvPr/>
        </p:nvSpPr>
        <p:spPr>
          <a:xfrm rot="5400000">
            <a:off x="8680391" y="1841011"/>
            <a:ext cx="80652" cy="559149"/>
          </a:xfrm>
          <a:prstGeom prst="flowChartProcess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58E54182-E069-4267-AF2F-A7C245487DC9}"/>
              </a:ext>
            </a:extLst>
          </p:cNvPr>
          <p:cNvSpPr/>
          <p:nvPr/>
        </p:nvSpPr>
        <p:spPr>
          <a:xfrm>
            <a:off x="6449218" y="3049888"/>
            <a:ext cx="508617" cy="43471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285E82AE-AB91-4E64-8C69-2090D1D58128}"/>
              </a:ext>
            </a:extLst>
          </p:cNvPr>
          <p:cNvSpPr/>
          <p:nvPr/>
        </p:nvSpPr>
        <p:spPr>
          <a:xfrm>
            <a:off x="7281017" y="2474030"/>
            <a:ext cx="508617" cy="10099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6" name="Graphic 165" descr="No sign outline">
            <a:extLst>
              <a:ext uri="{FF2B5EF4-FFF2-40B4-BE49-F238E27FC236}">
                <a16:creationId xmlns:a16="http://schemas.microsoft.com/office/drawing/2014/main" id="{3C28EBAA-9808-4026-A684-31B2F4C72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0937" y="2846032"/>
            <a:ext cx="268776" cy="268776"/>
          </a:xfrm>
          <a:prstGeom prst="rect">
            <a:avLst/>
          </a:prstGeom>
        </p:spPr>
      </p:pic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0A5958B0-0688-4BE4-B415-4282D69B13F3}"/>
              </a:ext>
            </a:extLst>
          </p:cNvPr>
          <p:cNvSpPr/>
          <p:nvPr/>
        </p:nvSpPr>
        <p:spPr>
          <a:xfrm>
            <a:off x="6449218" y="2474675"/>
            <a:ext cx="508617" cy="43471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6B6224B7-1132-4EEF-8471-127FA8922A41}"/>
              </a:ext>
            </a:extLst>
          </p:cNvPr>
          <p:cNvSpPr/>
          <p:nvPr/>
        </p:nvSpPr>
        <p:spPr>
          <a:xfrm>
            <a:off x="5617419" y="1323603"/>
            <a:ext cx="508617" cy="21603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F9F0383D-491B-4BF3-9F54-5916A4917D65}"/>
              </a:ext>
            </a:extLst>
          </p:cNvPr>
          <p:cNvSpPr/>
          <p:nvPr/>
        </p:nvSpPr>
        <p:spPr>
          <a:xfrm>
            <a:off x="8055666" y="1323603"/>
            <a:ext cx="508617" cy="43471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47FC4AF5-BB55-40CA-B3E1-65A6B03FBC3E}"/>
              </a:ext>
            </a:extLst>
          </p:cNvPr>
          <p:cNvSpPr/>
          <p:nvPr/>
        </p:nvSpPr>
        <p:spPr>
          <a:xfrm>
            <a:off x="8055666" y="1898816"/>
            <a:ext cx="508617" cy="43471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99754ACA-F748-4EFD-97DB-8A158F8C12BF}"/>
              </a:ext>
            </a:extLst>
          </p:cNvPr>
          <p:cNvSpPr/>
          <p:nvPr/>
        </p:nvSpPr>
        <p:spPr>
          <a:xfrm>
            <a:off x="8055667" y="2474029"/>
            <a:ext cx="508617" cy="43471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941F5CEF-99EE-4D85-8067-71FC67BC9965}"/>
              </a:ext>
            </a:extLst>
          </p:cNvPr>
          <p:cNvSpPr/>
          <p:nvPr/>
        </p:nvSpPr>
        <p:spPr>
          <a:xfrm>
            <a:off x="8055668" y="3049242"/>
            <a:ext cx="508617" cy="43471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0C977B80-393F-46CB-B417-0C9CEC3F8295}"/>
              </a:ext>
            </a:extLst>
          </p:cNvPr>
          <p:cNvSpPr/>
          <p:nvPr/>
        </p:nvSpPr>
        <p:spPr>
          <a:xfrm>
            <a:off x="8887465" y="1323604"/>
            <a:ext cx="508617" cy="21747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75" name="Flowchart: Process 174">
            <a:extLst>
              <a:ext uri="{FF2B5EF4-FFF2-40B4-BE49-F238E27FC236}">
                <a16:creationId xmlns:a16="http://schemas.microsoft.com/office/drawing/2014/main" id="{F4837931-BF57-478C-B548-AB548AFB5450}"/>
              </a:ext>
            </a:extLst>
          </p:cNvPr>
          <p:cNvSpPr/>
          <p:nvPr/>
        </p:nvSpPr>
        <p:spPr>
          <a:xfrm rot="5400000" flipH="1">
            <a:off x="7058784" y="1841011"/>
            <a:ext cx="80652" cy="5591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Flowchart: Process 175">
            <a:extLst>
              <a:ext uri="{FF2B5EF4-FFF2-40B4-BE49-F238E27FC236}">
                <a16:creationId xmlns:a16="http://schemas.microsoft.com/office/drawing/2014/main" id="{B9CAB3B2-5713-474A-A6DC-4AD75B1C845A}"/>
              </a:ext>
            </a:extLst>
          </p:cNvPr>
          <p:cNvSpPr/>
          <p:nvPr/>
        </p:nvSpPr>
        <p:spPr>
          <a:xfrm rot="5400000">
            <a:off x="7066299" y="1271021"/>
            <a:ext cx="80652" cy="5591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44A8BC50-208F-4593-BA0B-D11A09676EA5}"/>
              </a:ext>
            </a:extLst>
          </p:cNvPr>
          <p:cNvSpPr/>
          <p:nvPr/>
        </p:nvSpPr>
        <p:spPr>
          <a:xfrm>
            <a:off x="7255417" y="1323603"/>
            <a:ext cx="508617" cy="10099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60F777C7-36CA-407A-AD32-0A9B8462618B}"/>
              </a:ext>
            </a:extLst>
          </p:cNvPr>
          <p:cNvGrpSpPr/>
          <p:nvPr/>
        </p:nvGrpSpPr>
        <p:grpSpPr>
          <a:xfrm>
            <a:off x="7300834" y="1643315"/>
            <a:ext cx="417782" cy="397828"/>
            <a:chOff x="4231118" y="430427"/>
            <a:chExt cx="549339" cy="523102"/>
          </a:xfrm>
        </p:grpSpPr>
        <p:pic>
          <p:nvPicPr>
            <p:cNvPr id="180" name="Graphic 179" descr="Water with solid fill">
              <a:extLst>
                <a:ext uri="{FF2B5EF4-FFF2-40B4-BE49-F238E27FC236}">
                  <a16:creationId xmlns:a16="http://schemas.microsoft.com/office/drawing/2014/main" id="{0ED75697-4729-4CB9-A8A3-F184509E4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31118" y="430427"/>
              <a:ext cx="453081" cy="453081"/>
            </a:xfrm>
            <a:prstGeom prst="rect">
              <a:avLst/>
            </a:prstGeom>
          </p:spPr>
        </p:pic>
        <p:pic>
          <p:nvPicPr>
            <p:cNvPr id="181" name="Graphic 180" descr="Water with solid fill">
              <a:extLst>
                <a:ext uri="{FF2B5EF4-FFF2-40B4-BE49-F238E27FC236}">
                  <a16:creationId xmlns:a16="http://schemas.microsoft.com/office/drawing/2014/main" id="{06EBD608-F0CB-4AA8-81DE-40209E8FE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27376" y="500448"/>
              <a:ext cx="453081" cy="453081"/>
            </a:xfrm>
            <a:prstGeom prst="rect">
              <a:avLst/>
            </a:prstGeom>
          </p:spPr>
        </p:pic>
      </p:grp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2215FDD1-48CC-418F-826F-126E0AD15E68}"/>
              </a:ext>
            </a:extLst>
          </p:cNvPr>
          <p:cNvSpPr/>
          <p:nvPr/>
        </p:nvSpPr>
        <p:spPr>
          <a:xfrm>
            <a:off x="6449216" y="1324249"/>
            <a:ext cx="508617" cy="43471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151052BB-B8D0-4D8F-9366-DDCC3CB122E5}"/>
              </a:ext>
            </a:extLst>
          </p:cNvPr>
          <p:cNvSpPr/>
          <p:nvPr/>
        </p:nvSpPr>
        <p:spPr>
          <a:xfrm>
            <a:off x="6449217" y="1899462"/>
            <a:ext cx="508617" cy="43471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3C085FB4-435F-41DD-9E11-70EE7ADE2328}"/>
              </a:ext>
            </a:extLst>
          </p:cNvPr>
          <p:cNvSpPr/>
          <p:nvPr/>
        </p:nvSpPr>
        <p:spPr>
          <a:xfrm>
            <a:off x="6400801" y="528333"/>
            <a:ext cx="2163482" cy="4347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603A03B7-D4A4-4226-B041-4D9E7EE553B0}"/>
              </a:ext>
            </a:extLst>
          </p:cNvPr>
          <p:cNvSpPr/>
          <p:nvPr/>
        </p:nvSpPr>
        <p:spPr>
          <a:xfrm>
            <a:off x="6400801" y="3849628"/>
            <a:ext cx="2163482" cy="4347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95" name="Arrow: Down 194">
            <a:extLst>
              <a:ext uri="{FF2B5EF4-FFF2-40B4-BE49-F238E27FC236}">
                <a16:creationId xmlns:a16="http://schemas.microsoft.com/office/drawing/2014/main" id="{7C320E0E-2409-4A9E-89B9-4B716FA339A5}"/>
              </a:ext>
            </a:extLst>
          </p:cNvPr>
          <p:cNvSpPr/>
          <p:nvPr/>
        </p:nvSpPr>
        <p:spPr>
          <a:xfrm rot="5400000">
            <a:off x="10397382" y="1191620"/>
            <a:ext cx="182880" cy="6823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2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F083CD9-EB49-4A90-8143-F164FC9D0A42}"/>
              </a:ext>
            </a:extLst>
          </p:cNvPr>
          <p:cNvSpPr/>
          <p:nvPr/>
        </p:nvSpPr>
        <p:spPr>
          <a:xfrm>
            <a:off x="3118673" y="784068"/>
            <a:ext cx="57887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72903BA-5939-4283-84C0-F63BE449D9C9}"/>
              </a:ext>
            </a:extLst>
          </p:cNvPr>
          <p:cNvSpPr/>
          <p:nvPr/>
        </p:nvSpPr>
        <p:spPr>
          <a:xfrm rot="16200000">
            <a:off x="2452456" y="1283631"/>
            <a:ext cx="223102" cy="58713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850D621F-81E8-40EB-98FD-80DC4A8B46AA}"/>
              </a:ext>
            </a:extLst>
          </p:cNvPr>
          <p:cNvSpPr/>
          <p:nvPr/>
        </p:nvSpPr>
        <p:spPr>
          <a:xfrm>
            <a:off x="3125513" y="1343808"/>
            <a:ext cx="624129" cy="413017"/>
          </a:xfrm>
          <a:prstGeom prst="cloud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F341DCC-7BC8-455F-88E5-37F1B4DA8166}"/>
              </a:ext>
            </a:extLst>
          </p:cNvPr>
          <p:cNvGrpSpPr/>
          <p:nvPr/>
        </p:nvGrpSpPr>
        <p:grpSpPr>
          <a:xfrm>
            <a:off x="4525037" y="1294789"/>
            <a:ext cx="433787" cy="393961"/>
            <a:chOff x="5617429" y="345119"/>
            <a:chExt cx="433787" cy="393961"/>
          </a:xfrm>
        </p:grpSpPr>
        <p:pic>
          <p:nvPicPr>
            <p:cNvPr id="15" name="Graphic 14" descr="Water with solid fill">
              <a:extLst>
                <a:ext uri="{FF2B5EF4-FFF2-40B4-BE49-F238E27FC236}">
                  <a16:creationId xmlns:a16="http://schemas.microsoft.com/office/drawing/2014/main" id="{BBB95E92-9EF9-4376-93F2-E5B079210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17429" y="345119"/>
              <a:ext cx="344576" cy="344576"/>
            </a:xfrm>
            <a:prstGeom prst="rect">
              <a:avLst/>
            </a:prstGeom>
          </p:spPr>
        </p:pic>
        <p:pic>
          <p:nvPicPr>
            <p:cNvPr id="16" name="Graphic 15" descr="Water with solid fill">
              <a:extLst>
                <a:ext uri="{FF2B5EF4-FFF2-40B4-BE49-F238E27FC236}">
                  <a16:creationId xmlns:a16="http://schemas.microsoft.com/office/drawing/2014/main" id="{143DD922-015B-4F1D-9743-9366C5C9B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6640" y="394504"/>
              <a:ext cx="344576" cy="344576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A457639-D70B-4094-BDCB-83EE100AF3F1}"/>
              </a:ext>
            </a:extLst>
          </p:cNvPr>
          <p:cNvGrpSpPr/>
          <p:nvPr/>
        </p:nvGrpSpPr>
        <p:grpSpPr>
          <a:xfrm>
            <a:off x="1298811" y="1117440"/>
            <a:ext cx="914400" cy="914400"/>
            <a:chOff x="1298811" y="1117440"/>
            <a:chExt cx="914400" cy="914400"/>
          </a:xfrm>
        </p:grpSpPr>
        <p:pic>
          <p:nvPicPr>
            <p:cNvPr id="18" name="Graphic 17" descr="Volume with solid fill">
              <a:extLst>
                <a:ext uri="{FF2B5EF4-FFF2-40B4-BE49-F238E27FC236}">
                  <a16:creationId xmlns:a16="http://schemas.microsoft.com/office/drawing/2014/main" id="{43D5C43F-3493-4C31-81FD-DD77ED4B0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8811" y="1117440"/>
              <a:ext cx="914400" cy="9144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2269ACB-E50A-44B4-9C61-06C275345F79}"/>
                </a:ext>
              </a:extLst>
            </p:cNvPr>
            <p:cNvSpPr/>
            <p:nvPr/>
          </p:nvSpPr>
          <p:spPr>
            <a:xfrm>
              <a:off x="1457820" y="1343808"/>
              <a:ext cx="34496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CFFF4E3-9E58-4082-B974-80314DB9610E}"/>
              </a:ext>
            </a:extLst>
          </p:cNvPr>
          <p:cNvGrpSpPr/>
          <p:nvPr/>
        </p:nvGrpSpPr>
        <p:grpSpPr>
          <a:xfrm>
            <a:off x="1302357" y="1993740"/>
            <a:ext cx="914400" cy="914400"/>
            <a:chOff x="1302357" y="1993740"/>
            <a:chExt cx="914400" cy="914400"/>
          </a:xfrm>
        </p:grpSpPr>
        <p:pic>
          <p:nvPicPr>
            <p:cNvPr id="19" name="Graphic 18" descr="Volume with solid fill">
              <a:extLst>
                <a:ext uri="{FF2B5EF4-FFF2-40B4-BE49-F238E27FC236}">
                  <a16:creationId xmlns:a16="http://schemas.microsoft.com/office/drawing/2014/main" id="{218EF4F0-BF51-4382-8767-5E6ACBBDE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02357" y="1993740"/>
              <a:ext cx="914400" cy="91440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9B6DAAB-C56D-45E9-959B-6EE71129261F}"/>
                </a:ext>
              </a:extLst>
            </p:cNvPr>
            <p:cNvSpPr/>
            <p:nvPr/>
          </p:nvSpPr>
          <p:spPr>
            <a:xfrm>
              <a:off x="1466175" y="2220108"/>
              <a:ext cx="335348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  <a:endParaRPr lang="en-US" sz="240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C6CD8508-B7C4-4378-9BDE-7E9489D3A2FD}"/>
              </a:ext>
            </a:extLst>
          </p:cNvPr>
          <p:cNvSpPr/>
          <p:nvPr/>
        </p:nvSpPr>
        <p:spPr>
          <a:xfrm>
            <a:off x="1577116" y="870098"/>
            <a:ext cx="35779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</a:t>
            </a:r>
          </a:p>
        </p:txBody>
      </p:sp>
      <p:pic>
        <p:nvPicPr>
          <p:cNvPr id="26" name="Graphic 25" descr="No sign outline">
            <a:extLst>
              <a:ext uri="{FF2B5EF4-FFF2-40B4-BE49-F238E27FC236}">
                <a16:creationId xmlns:a16="http://schemas.microsoft.com/office/drawing/2014/main" id="{055036B6-8A46-4497-BAC6-EA42AD8471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14248" y="2328435"/>
            <a:ext cx="268776" cy="26877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6028EED-E056-42D1-BB45-EA32EB5828BC}"/>
              </a:ext>
            </a:extLst>
          </p:cNvPr>
          <p:cNvSpPr/>
          <p:nvPr/>
        </p:nvSpPr>
        <p:spPr>
          <a:xfrm>
            <a:off x="4413512" y="787860"/>
            <a:ext cx="67024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Reward</a:t>
            </a:r>
          </a:p>
        </p:txBody>
      </p:sp>
      <p:sp>
        <p:nvSpPr>
          <p:cNvPr id="32" name="Thought Bubble: Cloud 31">
            <a:extLst>
              <a:ext uri="{FF2B5EF4-FFF2-40B4-BE49-F238E27FC236}">
                <a16:creationId xmlns:a16="http://schemas.microsoft.com/office/drawing/2014/main" id="{E70F1626-714E-4DD6-A7CE-B800025B5327}"/>
              </a:ext>
            </a:extLst>
          </p:cNvPr>
          <p:cNvSpPr/>
          <p:nvPr/>
        </p:nvSpPr>
        <p:spPr>
          <a:xfrm>
            <a:off x="3117794" y="2247225"/>
            <a:ext cx="624129" cy="413017"/>
          </a:xfrm>
          <a:prstGeom prst="cloud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80CC79CE-3462-4833-95C5-1DA1D1B7F78A}"/>
              </a:ext>
            </a:extLst>
          </p:cNvPr>
          <p:cNvSpPr/>
          <p:nvPr/>
        </p:nvSpPr>
        <p:spPr>
          <a:xfrm rot="16200000">
            <a:off x="2458527" y="2163187"/>
            <a:ext cx="223102" cy="58713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754CDCB8-8598-4BDB-A695-5E8221F5E68E}"/>
              </a:ext>
            </a:extLst>
          </p:cNvPr>
          <p:cNvSpPr/>
          <p:nvPr/>
        </p:nvSpPr>
        <p:spPr>
          <a:xfrm rot="16200000">
            <a:off x="4086401" y="1256450"/>
            <a:ext cx="223102" cy="58713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32608163-5880-406A-B8AC-7F5594402058}"/>
              </a:ext>
            </a:extLst>
          </p:cNvPr>
          <p:cNvSpPr/>
          <p:nvPr/>
        </p:nvSpPr>
        <p:spPr>
          <a:xfrm rot="16200000">
            <a:off x="4092472" y="2136006"/>
            <a:ext cx="223102" cy="58713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7FFE9F-29D8-4E3E-AA39-B916C9E437C4}"/>
              </a:ext>
            </a:extLst>
          </p:cNvPr>
          <p:cNvSpPr/>
          <p:nvPr/>
        </p:nvSpPr>
        <p:spPr>
          <a:xfrm>
            <a:off x="1266828" y="1195388"/>
            <a:ext cx="914400" cy="1695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8F07C7-0C40-4176-899D-4E579C6703E3}"/>
              </a:ext>
            </a:extLst>
          </p:cNvPr>
          <p:cNvSpPr/>
          <p:nvPr/>
        </p:nvSpPr>
        <p:spPr>
          <a:xfrm>
            <a:off x="3066630" y="1195388"/>
            <a:ext cx="764700" cy="1695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F161C1C-5E65-4C97-8762-E34F9CA1B0BB}"/>
              </a:ext>
            </a:extLst>
          </p:cNvPr>
          <p:cNvSpPr/>
          <p:nvPr/>
        </p:nvSpPr>
        <p:spPr>
          <a:xfrm>
            <a:off x="1853079" y="4603590"/>
            <a:ext cx="1421855" cy="1695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Top Corners Snipped 44">
            <a:extLst>
              <a:ext uri="{FF2B5EF4-FFF2-40B4-BE49-F238E27FC236}">
                <a16:creationId xmlns:a16="http://schemas.microsoft.com/office/drawing/2014/main" id="{89CE02CD-C82F-4862-B26C-95D2165D0C1E}"/>
              </a:ext>
            </a:extLst>
          </p:cNvPr>
          <p:cNvSpPr/>
          <p:nvPr/>
        </p:nvSpPr>
        <p:spPr>
          <a:xfrm>
            <a:off x="1046299" y="2893254"/>
            <a:ext cx="1355455" cy="1569612"/>
          </a:xfrm>
          <a:prstGeom prst="snip2SameRect">
            <a:avLst>
              <a:gd name="adj1" fmla="val 1573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Top Corners Snipped 45">
            <a:extLst>
              <a:ext uri="{FF2B5EF4-FFF2-40B4-BE49-F238E27FC236}">
                <a16:creationId xmlns:a16="http://schemas.microsoft.com/office/drawing/2014/main" id="{7D67B3C4-1339-42EC-8C9F-27B879B3FE46}"/>
              </a:ext>
            </a:extLst>
          </p:cNvPr>
          <p:cNvSpPr/>
          <p:nvPr/>
        </p:nvSpPr>
        <p:spPr>
          <a:xfrm>
            <a:off x="2771252" y="2890838"/>
            <a:ext cx="1355455" cy="1569612"/>
          </a:xfrm>
          <a:prstGeom prst="snip2SameRect">
            <a:avLst>
              <a:gd name="adj1" fmla="val 21352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E02F04-2223-4C87-B79F-137114E2AC7C}"/>
              </a:ext>
            </a:extLst>
          </p:cNvPr>
          <p:cNvSpPr/>
          <p:nvPr/>
        </p:nvSpPr>
        <p:spPr>
          <a:xfrm>
            <a:off x="938190" y="3582875"/>
            <a:ext cx="14498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Have bar graph here</a:t>
            </a:r>
          </a:p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Cocaine vs sucrose</a:t>
            </a:r>
            <a:endParaRPr lang="en-US" sz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9FDEBB5-2579-4A47-9EB1-EFAB8E33E128}"/>
              </a:ext>
            </a:extLst>
          </p:cNvPr>
          <p:cNvSpPr/>
          <p:nvPr/>
        </p:nvSpPr>
        <p:spPr>
          <a:xfrm>
            <a:off x="2676888" y="3539561"/>
            <a:ext cx="14498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Have bar graph here</a:t>
            </a:r>
          </a:p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Cocaine vs sucrose</a:t>
            </a:r>
            <a:endParaRPr lang="en-US" sz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6F8D11-F5DE-413F-8E9F-02AE06B66F39}"/>
              </a:ext>
            </a:extLst>
          </p:cNvPr>
          <p:cNvSpPr/>
          <p:nvPr/>
        </p:nvSpPr>
        <p:spPr>
          <a:xfrm>
            <a:off x="1960592" y="5062814"/>
            <a:ext cx="120682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Scatter plot with correlation of OS and Target analysis here, color coded by drug condition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21C3BA5-CB10-4E52-A003-24B3322C0FF6}"/>
              </a:ext>
            </a:extLst>
          </p:cNvPr>
          <p:cNvSpPr/>
          <p:nvPr/>
        </p:nvSpPr>
        <p:spPr>
          <a:xfrm>
            <a:off x="5610253" y="3429000"/>
            <a:ext cx="1421855" cy="1695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D2D784-7C2D-40BA-AC5F-10E1D8BAFA8E}"/>
              </a:ext>
            </a:extLst>
          </p:cNvPr>
          <p:cNvSpPr/>
          <p:nvPr/>
        </p:nvSpPr>
        <p:spPr>
          <a:xfrm>
            <a:off x="5639243" y="3737296"/>
            <a:ext cx="1206828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Scatter plot with correlation between session accuracy and neural measures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984D81A-975F-47CF-AA45-B50E6984E1D1}"/>
              </a:ext>
            </a:extLst>
          </p:cNvPr>
          <p:cNvSpPr/>
          <p:nvPr/>
        </p:nvSpPr>
        <p:spPr>
          <a:xfrm>
            <a:off x="5825280" y="1176540"/>
            <a:ext cx="1206828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Sessions to criterion accuracy overall, Have bar graph here</a:t>
            </a:r>
          </a:p>
          <a:p>
            <a:pPr algn="ctr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Cocaine vs sucrose</a:t>
            </a:r>
            <a:endParaRPr lang="en-US" sz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DC2754C-DC7F-4238-A2B4-8A090A4A7160}"/>
              </a:ext>
            </a:extLst>
          </p:cNvPr>
          <p:cNvSpPr/>
          <p:nvPr/>
        </p:nvSpPr>
        <p:spPr>
          <a:xfrm>
            <a:off x="5652531" y="1029183"/>
            <a:ext cx="1421855" cy="16954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C05E9D17-842F-4724-A150-BB3500BFB4AF}"/>
              </a:ext>
            </a:extLst>
          </p:cNvPr>
          <p:cNvSpPr/>
          <p:nvPr/>
        </p:nvSpPr>
        <p:spPr>
          <a:xfrm>
            <a:off x="4140794" y="2852054"/>
            <a:ext cx="1080816" cy="3390900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4768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68B81F99-9097-47B2-AFC7-3430AD91E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719076"/>
              </p:ext>
            </p:extLst>
          </p:nvPr>
        </p:nvGraphicFramePr>
        <p:xfrm>
          <a:off x="1544558" y="600503"/>
          <a:ext cx="814505" cy="1759725"/>
        </p:xfrm>
        <a:graphic>
          <a:graphicData uri="http://schemas.openxmlformats.org/drawingml/2006/table">
            <a:tbl>
              <a:tblPr/>
              <a:tblGrid>
                <a:gridCol w="814505">
                  <a:extLst>
                    <a:ext uri="{9D8B030D-6E8A-4147-A177-3AD203B41FA5}">
                      <a16:colId xmlns:a16="http://schemas.microsoft.com/office/drawing/2014/main" val="3797874852"/>
                    </a:ext>
                  </a:extLst>
                </a:gridCol>
              </a:tblGrid>
              <a:tr h="1955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Trial Types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486832"/>
                  </a:ext>
                </a:extLst>
              </a:tr>
              <a:tr h="1955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X -&gt; A+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177240"/>
                  </a:ext>
                </a:extLst>
              </a:tr>
              <a:tr h="1955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X -&gt; B-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28816"/>
                  </a:ext>
                </a:extLst>
              </a:tr>
              <a:tr h="1955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X -&gt; C+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880803"/>
                  </a:ext>
                </a:extLst>
              </a:tr>
              <a:tr h="1955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X -&gt; D-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834715"/>
                  </a:ext>
                </a:extLst>
              </a:tr>
              <a:tr h="1955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Y -&gt; A-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866044"/>
                  </a:ext>
                </a:extLst>
              </a:tr>
              <a:tr h="1955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Y -&gt; B+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365199"/>
                  </a:ext>
                </a:extLst>
              </a:tr>
              <a:tr h="1955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Y -&gt; C-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467684"/>
                  </a:ext>
                </a:extLst>
              </a:tr>
              <a:tr h="1955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Y -&gt; D+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926681"/>
                  </a:ext>
                </a:extLst>
              </a:tr>
            </a:tbl>
          </a:graphicData>
        </a:graphic>
      </p:graphicFrame>
      <p:sp>
        <p:nvSpPr>
          <p:cNvPr id="139" name="Arrow: Down 138">
            <a:extLst>
              <a:ext uri="{FF2B5EF4-FFF2-40B4-BE49-F238E27FC236}">
                <a16:creationId xmlns:a16="http://schemas.microsoft.com/office/drawing/2014/main" id="{04593138-3520-49CA-BAFA-61A7B9C109CF}"/>
              </a:ext>
            </a:extLst>
          </p:cNvPr>
          <p:cNvSpPr/>
          <p:nvPr/>
        </p:nvSpPr>
        <p:spPr>
          <a:xfrm rot="16200000">
            <a:off x="2411599" y="1396065"/>
            <a:ext cx="200295" cy="24049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C0DF8B-0390-4EDA-ABAE-2B33144E5AF5}"/>
              </a:ext>
            </a:extLst>
          </p:cNvPr>
          <p:cNvGrpSpPr/>
          <p:nvPr/>
        </p:nvGrpSpPr>
        <p:grpSpPr>
          <a:xfrm>
            <a:off x="2693469" y="597935"/>
            <a:ext cx="3378580" cy="1762291"/>
            <a:chOff x="2829394" y="597935"/>
            <a:chExt cx="3378580" cy="1762291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04D94CC9-1DA8-4356-9267-E9AEE1D65B58}"/>
                </a:ext>
              </a:extLst>
            </p:cNvPr>
            <p:cNvSpPr/>
            <p:nvPr/>
          </p:nvSpPr>
          <p:spPr>
            <a:xfrm>
              <a:off x="4541936" y="804908"/>
              <a:ext cx="1666038" cy="155531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B01A79A9-F4DC-470F-AA0C-32687AE4ED7F}"/>
                </a:ext>
              </a:extLst>
            </p:cNvPr>
            <p:cNvSpPr/>
            <p:nvPr/>
          </p:nvSpPr>
          <p:spPr>
            <a:xfrm>
              <a:off x="2829394" y="804907"/>
              <a:ext cx="1666038" cy="15553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Flowchart: Process 180">
              <a:extLst>
                <a:ext uri="{FF2B5EF4-FFF2-40B4-BE49-F238E27FC236}">
                  <a16:creationId xmlns:a16="http://schemas.microsoft.com/office/drawing/2014/main" id="{F1583332-6FAB-4233-8482-D509C193479A}"/>
                </a:ext>
              </a:extLst>
            </p:cNvPr>
            <p:cNvSpPr/>
            <p:nvPr/>
          </p:nvSpPr>
          <p:spPr>
            <a:xfrm rot="4336628">
              <a:off x="4017433" y="702901"/>
              <a:ext cx="55536" cy="683615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Flowchart: Process 182">
              <a:extLst>
                <a:ext uri="{FF2B5EF4-FFF2-40B4-BE49-F238E27FC236}">
                  <a16:creationId xmlns:a16="http://schemas.microsoft.com/office/drawing/2014/main" id="{842256B4-21BF-4509-9386-CCF7B9F2FB2F}"/>
                </a:ext>
              </a:extLst>
            </p:cNvPr>
            <p:cNvSpPr/>
            <p:nvPr/>
          </p:nvSpPr>
          <p:spPr>
            <a:xfrm rot="3324638">
              <a:off x="3288236" y="1041882"/>
              <a:ext cx="55536" cy="683615"/>
            </a:xfrm>
            <a:prstGeom prst="flowChartProcess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BE241E0D-294A-4026-839E-E593F699D3C7}"/>
                </a:ext>
              </a:extLst>
            </p:cNvPr>
            <p:cNvGrpSpPr/>
            <p:nvPr/>
          </p:nvGrpSpPr>
          <p:grpSpPr>
            <a:xfrm>
              <a:off x="2888738" y="1933901"/>
              <a:ext cx="355176" cy="299340"/>
              <a:chOff x="4206389" y="460807"/>
              <a:chExt cx="508617" cy="434717"/>
            </a:xfrm>
          </p:grpSpPr>
          <p:sp>
            <p:nvSpPr>
              <p:cNvPr id="185" name="Rectangle: Rounded Corners 184">
                <a:extLst>
                  <a:ext uri="{FF2B5EF4-FFF2-40B4-BE49-F238E27FC236}">
                    <a16:creationId xmlns:a16="http://schemas.microsoft.com/office/drawing/2014/main" id="{E6774E68-B9A4-4179-A117-A197FC301FE3}"/>
                  </a:ext>
                </a:extLst>
              </p:cNvPr>
              <p:cNvSpPr/>
              <p:nvPr/>
            </p:nvSpPr>
            <p:spPr>
              <a:xfrm>
                <a:off x="4206389" y="460807"/>
                <a:ext cx="508617" cy="43471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E5B74808-FBFB-41F0-B219-F80530BF1ADD}"/>
                  </a:ext>
                </a:extLst>
              </p:cNvPr>
              <p:cNvGrpSpPr/>
              <p:nvPr/>
            </p:nvGrpSpPr>
            <p:grpSpPr>
              <a:xfrm>
                <a:off x="4251806" y="479251"/>
                <a:ext cx="417782" cy="397828"/>
                <a:chOff x="4231118" y="430427"/>
                <a:chExt cx="549339" cy="523102"/>
              </a:xfrm>
            </p:grpSpPr>
            <p:pic>
              <p:nvPicPr>
                <p:cNvPr id="187" name="Graphic 186" descr="Water with solid fill">
                  <a:extLst>
                    <a:ext uri="{FF2B5EF4-FFF2-40B4-BE49-F238E27FC236}">
                      <a16:creationId xmlns:a16="http://schemas.microsoft.com/office/drawing/2014/main" id="{11AF8E6D-85E6-4A30-B6BC-D092E844A6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31118" y="430427"/>
                  <a:ext cx="453081" cy="453081"/>
                </a:xfrm>
                <a:prstGeom prst="rect">
                  <a:avLst/>
                </a:prstGeom>
              </p:spPr>
            </p:pic>
            <p:pic>
              <p:nvPicPr>
                <p:cNvPr id="188" name="Graphic 187" descr="Water with solid fill">
                  <a:extLst>
                    <a:ext uri="{FF2B5EF4-FFF2-40B4-BE49-F238E27FC236}">
                      <a16:creationId xmlns:a16="http://schemas.microsoft.com/office/drawing/2014/main" id="{9F328115-5F0E-4FFB-9AB0-16E04C0C89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7376" y="500448"/>
                  <a:ext cx="453081" cy="453081"/>
                </a:xfrm>
                <a:prstGeom prst="rect">
                  <a:avLst/>
                </a:prstGeom>
              </p:spPr>
            </p:pic>
          </p:grpSp>
        </p:grpSp>
        <p:sp>
          <p:nvSpPr>
            <p:cNvPr id="189" name="Flowchart: Process 188">
              <a:extLst>
                <a:ext uri="{FF2B5EF4-FFF2-40B4-BE49-F238E27FC236}">
                  <a16:creationId xmlns:a16="http://schemas.microsoft.com/office/drawing/2014/main" id="{77CB4ACC-184A-4709-9CC8-E13781C4479F}"/>
                </a:ext>
              </a:extLst>
            </p:cNvPr>
            <p:cNvSpPr/>
            <p:nvPr/>
          </p:nvSpPr>
          <p:spPr>
            <a:xfrm>
              <a:off x="3038165" y="1828011"/>
              <a:ext cx="56321" cy="105889"/>
            </a:xfrm>
            <a:prstGeom prst="flowChartProcess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A8D2EB29-2B4A-495C-9AD3-870F118EA30C}"/>
                </a:ext>
              </a:extLst>
            </p:cNvPr>
            <p:cNvSpPr/>
            <p:nvPr/>
          </p:nvSpPr>
          <p:spPr>
            <a:xfrm>
              <a:off x="2888738" y="1528673"/>
              <a:ext cx="355176" cy="2993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91" name="Flowchart: Process 190">
              <a:extLst>
                <a:ext uri="{FF2B5EF4-FFF2-40B4-BE49-F238E27FC236}">
                  <a16:creationId xmlns:a16="http://schemas.microsoft.com/office/drawing/2014/main" id="{1E0DFA80-A561-480D-8A26-329C1B3AF88A}"/>
                </a:ext>
              </a:extLst>
            </p:cNvPr>
            <p:cNvSpPr/>
            <p:nvPr/>
          </p:nvSpPr>
          <p:spPr>
            <a:xfrm rot="18275362" flipH="1">
              <a:off x="4011174" y="1032096"/>
              <a:ext cx="55536" cy="683615"/>
            </a:xfrm>
            <a:prstGeom prst="flowChartProcess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Flowchart: Process 191">
              <a:extLst>
                <a:ext uri="{FF2B5EF4-FFF2-40B4-BE49-F238E27FC236}">
                  <a16:creationId xmlns:a16="http://schemas.microsoft.com/office/drawing/2014/main" id="{48175437-F481-4E29-8DFC-2EBC7D5571E6}"/>
                </a:ext>
              </a:extLst>
            </p:cNvPr>
            <p:cNvSpPr/>
            <p:nvPr/>
          </p:nvSpPr>
          <p:spPr>
            <a:xfrm rot="19892884" flipH="1">
              <a:off x="3763514" y="1215702"/>
              <a:ext cx="56321" cy="385022"/>
            </a:xfrm>
            <a:prstGeom prst="flowChartProcess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6907F6C8-003F-4426-AB91-804E166A5DC0}"/>
                </a:ext>
              </a:extLst>
            </p:cNvPr>
            <p:cNvGrpSpPr/>
            <p:nvPr/>
          </p:nvGrpSpPr>
          <p:grpSpPr>
            <a:xfrm>
              <a:off x="3290419" y="1933901"/>
              <a:ext cx="355176" cy="299340"/>
              <a:chOff x="4169785" y="1259274"/>
              <a:chExt cx="508617" cy="434717"/>
            </a:xfrm>
          </p:grpSpPr>
          <p:sp>
            <p:nvSpPr>
              <p:cNvPr id="194" name="Rectangle: Rounded Corners 193">
                <a:extLst>
                  <a:ext uri="{FF2B5EF4-FFF2-40B4-BE49-F238E27FC236}">
                    <a16:creationId xmlns:a16="http://schemas.microsoft.com/office/drawing/2014/main" id="{932A205A-7EAE-40B5-94D8-3BFE58FC2727}"/>
                  </a:ext>
                </a:extLst>
              </p:cNvPr>
              <p:cNvSpPr/>
              <p:nvPr/>
            </p:nvSpPr>
            <p:spPr>
              <a:xfrm>
                <a:off x="4169785" y="1259274"/>
                <a:ext cx="508617" cy="43471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95" name="Graphic 194" descr="No sign outline">
                <a:extLst>
                  <a:ext uri="{FF2B5EF4-FFF2-40B4-BE49-F238E27FC236}">
                    <a16:creationId xmlns:a16="http://schemas.microsoft.com/office/drawing/2014/main" id="{88EEF6D1-32A8-4945-BA28-D92C73EAF0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289705" y="1342244"/>
                <a:ext cx="268776" cy="268776"/>
              </a:xfrm>
              <a:prstGeom prst="rect">
                <a:avLst/>
              </a:prstGeom>
            </p:spPr>
          </p:pic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FE26FD4-FA8B-45A7-86AC-97E13B25FD31}"/>
                </a:ext>
              </a:extLst>
            </p:cNvPr>
            <p:cNvGrpSpPr/>
            <p:nvPr/>
          </p:nvGrpSpPr>
          <p:grpSpPr>
            <a:xfrm>
              <a:off x="3692100" y="1933901"/>
              <a:ext cx="355176" cy="299340"/>
              <a:chOff x="4206389" y="460807"/>
              <a:chExt cx="508617" cy="434717"/>
            </a:xfrm>
          </p:grpSpPr>
          <p:sp>
            <p:nvSpPr>
              <p:cNvPr id="197" name="Rectangle: Rounded Corners 196">
                <a:extLst>
                  <a:ext uri="{FF2B5EF4-FFF2-40B4-BE49-F238E27FC236}">
                    <a16:creationId xmlns:a16="http://schemas.microsoft.com/office/drawing/2014/main" id="{7705E8F4-A521-456F-A5E2-EEDA2C1B8E3C}"/>
                  </a:ext>
                </a:extLst>
              </p:cNvPr>
              <p:cNvSpPr/>
              <p:nvPr/>
            </p:nvSpPr>
            <p:spPr>
              <a:xfrm>
                <a:off x="4206389" y="460807"/>
                <a:ext cx="508617" cy="43471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F34B967F-F009-4D07-9054-603C8680F05B}"/>
                  </a:ext>
                </a:extLst>
              </p:cNvPr>
              <p:cNvGrpSpPr/>
              <p:nvPr/>
            </p:nvGrpSpPr>
            <p:grpSpPr>
              <a:xfrm>
                <a:off x="4251806" y="479251"/>
                <a:ext cx="417782" cy="397828"/>
                <a:chOff x="4231118" y="430427"/>
                <a:chExt cx="549339" cy="523102"/>
              </a:xfrm>
            </p:grpSpPr>
            <p:pic>
              <p:nvPicPr>
                <p:cNvPr id="199" name="Graphic 198" descr="Water with solid fill">
                  <a:extLst>
                    <a:ext uri="{FF2B5EF4-FFF2-40B4-BE49-F238E27FC236}">
                      <a16:creationId xmlns:a16="http://schemas.microsoft.com/office/drawing/2014/main" id="{D56BB2C5-6140-4892-84D7-FDDE012654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31118" y="430427"/>
                  <a:ext cx="453081" cy="453081"/>
                </a:xfrm>
                <a:prstGeom prst="rect">
                  <a:avLst/>
                </a:prstGeom>
              </p:spPr>
            </p:pic>
            <p:pic>
              <p:nvPicPr>
                <p:cNvPr id="200" name="Graphic 199" descr="Water with solid fill">
                  <a:extLst>
                    <a:ext uri="{FF2B5EF4-FFF2-40B4-BE49-F238E27FC236}">
                      <a16:creationId xmlns:a16="http://schemas.microsoft.com/office/drawing/2014/main" id="{A3DAC719-230B-4160-B6AF-F2CE019A3D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7376" y="500448"/>
                  <a:ext cx="453081" cy="45308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19BC38CD-F059-4B50-A474-0D3BE96BCCE9}"/>
                </a:ext>
              </a:extLst>
            </p:cNvPr>
            <p:cNvGrpSpPr/>
            <p:nvPr/>
          </p:nvGrpSpPr>
          <p:grpSpPr>
            <a:xfrm>
              <a:off x="4089716" y="1933901"/>
              <a:ext cx="355176" cy="299340"/>
              <a:chOff x="4169785" y="1259274"/>
              <a:chExt cx="508617" cy="434717"/>
            </a:xfrm>
          </p:grpSpPr>
          <p:sp>
            <p:nvSpPr>
              <p:cNvPr id="202" name="Rectangle: Rounded Corners 201">
                <a:extLst>
                  <a:ext uri="{FF2B5EF4-FFF2-40B4-BE49-F238E27FC236}">
                    <a16:creationId xmlns:a16="http://schemas.microsoft.com/office/drawing/2014/main" id="{EACF054A-004C-4FF8-A0C8-BA3DED1E4BD7}"/>
                  </a:ext>
                </a:extLst>
              </p:cNvPr>
              <p:cNvSpPr/>
              <p:nvPr/>
            </p:nvSpPr>
            <p:spPr>
              <a:xfrm>
                <a:off x="4169785" y="1259274"/>
                <a:ext cx="508617" cy="43471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3" name="Graphic 202" descr="No sign outline">
                <a:extLst>
                  <a:ext uri="{FF2B5EF4-FFF2-40B4-BE49-F238E27FC236}">
                    <a16:creationId xmlns:a16="http://schemas.microsoft.com/office/drawing/2014/main" id="{9BF87D75-F35B-4FA9-AC36-C3B66565F2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289705" y="1342244"/>
                <a:ext cx="268776" cy="268776"/>
              </a:xfrm>
              <a:prstGeom prst="rect">
                <a:avLst/>
              </a:prstGeom>
            </p:spPr>
          </p:pic>
        </p:grpSp>
        <p:sp>
          <p:nvSpPr>
            <p:cNvPr id="204" name="Flowchart: Process 203">
              <a:extLst>
                <a:ext uri="{FF2B5EF4-FFF2-40B4-BE49-F238E27FC236}">
                  <a16:creationId xmlns:a16="http://schemas.microsoft.com/office/drawing/2014/main" id="{72CBBF0B-D353-4C7C-BAEF-C91DF501DA34}"/>
                </a:ext>
              </a:extLst>
            </p:cNvPr>
            <p:cNvSpPr/>
            <p:nvPr/>
          </p:nvSpPr>
          <p:spPr>
            <a:xfrm>
              <a:off x="3439846" y="1828011"/>
              <a:ext cx="56321" cy="105889"/>
            </a:xfrm>
            <a:prstGeom prst="flowChartProcess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lowchart: Process 204">
              <a:extLst>
                <a:ext uri="{FF2B5EF4-FFF2-40B4-BE49-F238E27FC236}">
                  <a16:creationId xmlns:a16="http://schemas.microsoft.com/office/drawing/2014/main" id="{F3BF6A7B-C835-4F0C-9E7C-7E90FCAF5299}"/>
                </a:ext>
              </a:extLst>
            </p:cNvPr>
            <p:cNvSpPr/>
            <p:nvPr/>
          </p:nvSpPr>
          <p:spPr>
            <a:xfrm>
              <a:off x="3841527" y="1828011"/>
              <a:ext cx="56321" cy="105889"/>
            </a:xfrm>
            <a:prstGeom prst="flowChartProcess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Flowchart: Process 205">
              <a:extLst>
                <a:ext uri="{FF2B5EF4-FFF2-40B4-BE49-F238E27FC236}">
                  <a16:creationId xmlns:a16="http://schemas.microsoft.com/office/drawing/2014/main" id="{9BD593B7-87BE-4E99-AEAC-D6C28139A44A}"/>
                </a:ext>
              </a:extLst>
            </p:cNvPr>
            <p:cNvSpPr/>
            <p:nvPr/>
          </p:nvSpPr>
          <p:spPr>
            <a:xfrm rot="1707116">
              <a:off x="3542511" y="1203001"/>
              <a:ext cx="56321" cy="385022"/>
            </a:xfrm>
            <a:prstGeom prst="flowChartProcess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6476E212-9C45-4636-9FB7-E86BDB916424}"/>
                </a:ext>
              </a:extLst>
            </p:cNvPr>
            <p:cNvSpPr/>
            <p:nvPr/>
          </p:nvSpPr>
          <p:spPr>
            <a:xfrm>
              <a:off x="3290419" y="1528673"/>
              <a:ext cx="355176" cy="2993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6BD344D4-E3D4-428A-9763-C122BEAFCC83}"/>
                </a:ext>
              </a:extLst>
            </p:cNvPr>
            <p:cNvSpPr/>
            <p:nvPr/>
          </p:nvSpPr>
          <p:spPr>
            <a:xfrm>
              <a:off x="3692100" y="1528672"/>
              <a:ext cx="355176" cy="2993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A4DA3170-309E-41AA-9BB3-67597E2C34A6}"/>
                </a:ext>
              </a:extLst>
            </p:cNvPr>
            <p:cNvSpPr/>
            <p:nvPr/>
          </p:nvSpPr>
          <p:spPr>
            <a:xfrm>
              <a:off x="4093780" y="1528672"/>
              <a:ext cx="355176" cy="2993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210" name="Flowchart: Process 209">
              <a:extLst>
                <a:ext uri="{FF2B5EF4-FFF2-40B4-BE49-F238E27FC236}">
                  <a16:creationId xmlns:a16="http://schemas.microsoft.com/office/drawing/2014/main" id="{AC3B1FD7-A54F-45B7-AA55-0B6BB85573FC}"/>
                </a:ext>
              </a:extLst>
            </p:cNvPr>
            <p:cNvSpPr/>
            <p:nvPr/>
          </p:nvSpPr>
          <p:spPr>
            <a:xfrm>
              <a:off x="4243208" y="1828011"/>
              <a:ext cx="56321" cy="105889"/>
            </a:xfrm>
            <a:prstGeom prst="flowChartProcess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838865BD-E84A-416B-B7FB-97FDA8928CAE}"/>
                </a:ext>
              </a:extLst>
            </p:cNvPr>
            <p:cNvSpPr/>
            <p:nvPr/>
          </p:nvSpPr>
          <p:spPr>
            <a:xfrm>
              <a:off x="3496167" y="955908"/>
              <a:ext cx="355176" cy="2993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X</a:t>
              </a:r>
            </a:p>
          </p:txBody>
        </p:sp>
        <p:sp>
          <p:nvSpPr>
            <p:cNvPr id="212" name="Flowchart: Process 211">
              <a:extLst>
                <a:ext uri="{FF2B5EF4-FFF2-40B4-BE49-F238E27FC236}">
                  <a16:creationId xmlns:a16="http://schemas.microsoft.com/office/drawing/2014/main" id="{3EF03972-BE39-45AB-A098-A1AAF2B88436}"/>
                </a:ext>
              </a:extLst>
            </p:cNvPr>
            <p:cNvSpPr/>
            <p:nvPr/>
          </p:nvSpPr>
          <p:spPr>
            <a:xfrm rot="18275362" flipH="1">
              <a:off x="5704581" y="1032096"/>
              <a:ext cx="55536" cy="683615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Flowchart: Process 212">
              <a:extLst>
                <a:ext uri="{FF2B5EF4-FFF2-40B4-BE49-F238E27FC236}">
                  <a16:creationId xmlns:a16="http://schemas.microsoft.com/office/drawing/2014/main" id="{AF03AE03-4126-4D77-9208-B103BC68E61C}"/>
                </a:ext>
              </a:extLst>
            </p:cNvPr>
            <p:cNvSpPr/>
            <p:nvPr/>
          </p:nvSpPr>
          <p:spPr>
            <a:xfrm rot="3324638">
              <a:off x="4981644" y="1041882"/>
              <a:ext cx="55536" cy="683615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Flowchart: Process 213">
              <a:extLst>
                <a:ext uri="{FF2B5EF4-FFF2-40B4-BE49-F238E27FC236}">
                  <a16:creationId xmlns:a16="http://schemas.microsoft.com/office/drawing/2014/main" id="{24F82EB1-2BED-4285-B4AE-A83BF92C471B}"/>
                </a:ext>
              </a:extLst>
            </p:cNvPr>
            <p:cNvSpPr/>
            <p:nvPr/>
          </p:nvSpPr>
          <p:spPr>
            <a:xfrm rot="19892884" flipH="1">
              <a:off x="5456922" y="1215702"/>
              <a:ext cx="56321" cy="385022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Flowchart: Process 214">
              <a:extLst>
                <a:ext uri="{FF2B5EF4-FFF2-40B4-BE49-F238E27FC236}">
                  <a16:creationId xmlns:a16="http://schemas.microsoft.com/office/drawing/2014/main" id="{157934B2-5F10-43E2-A18D-8E714E36E118}"/>
                </a:ext>
              </a:extLst>
            </p:cNvPr>
            <p:cNvSpPr/>
            <p:nvPr/>
          </p:nvSpPr>
          <p:spPr>
            <a:xfrm>
              <a:off x="4731573" y="1828011"/>
              <a:ext cx="56321" cy="105889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Flowchart: Process 215">
              <a:extLst>
                <a:ext uri="{FF2B5EF4-FFF2-40B4-BE49-F238E27FC236}">
                  <a16:creationId xmlns:a16="http://schemas.microsoft.com/office/drawing/2014/main" id="{AE3BC18B-917B-468D-85B0-0F2126FDD0BB}"/>
                </a:ext>
              </a:extLst>
            </p:cNvPr>
            <p:cNvSpPr/>
            <p:nvPr/>
          </p:nvSpPr>
          <p:spPr>
            <a:xfrm>
              <a:off x="5133254" y="1828011"/>
              <a:ext cx="56321" cy="105889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Flowchart: Process 216">
              <a:extLst>
                <a:ext uri="{FF2B5EF4-FFF2-40B4-BE49-F238E27FC236}">
                  <a16:creationId xmlns:a16="http://schemas.microsoft.com/office/drawing/2014/main" id="{BADBB986-8F8E-408A-9383-025D9D2E8CA4}"/>
                </a:ext>
              </a:extLst>
            </p:cNvPr>
            <p:cNvSpPr/>
            <p:nvPr/>
          </p:nvSpPr>
          <p:spPr>
            <a:xfrm>
              <a:off x="5534935" y="1828011"/>
              <a:ext cx="56321" cy="105889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Flowchart: Process 217">
              <a:extLst>
                <a:ext uri="{FF2B5EF4-FFF2-40B4-BE49-F238E27FC236}">
                  <a16:creationId xmlns:a16="http://schemas.microsoft.com/office/drawing/2014/main" id="{871971F3-C2DF-4B10-A50F-5F139AAF689E}"/>
                </a:ext>
              </a:extLst>
            </p:cNvPr>
            <p:cNvSpPr/>
            <p:nvPr/>
          </p:nvSpPr>
          <p:spPr>
            <a:xfrm rot="1707116">
              <a:off x="5235918" y="1203001"/>
              <a:ext cx="56321" cy="385022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280C9B87-EB45-4949-AE62-E14EDC703E7A}"/>
                </a:ext>
              </a:extLst>
            </p:cNvPr>
            <p:cNvSpPr/>
            <p:nvPr/>
          </p:nvSpPr>
          <p:spPr>
            <a:xfrm>
              <a:off x="4582146" y="1528673"/>
              <a:ext cx="355176" cy="2993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220" name="Rectangle: Rounded Corners 219">
              <a:extLst>
                <a:ext uri="{FF2B5EF4-FFF2-40B4-BE49-F238E27FC236}">
                  <a16:creationId xmlns:a16="http://schemas.microsoft.com/office/drawing/2014/main" id="{EB5783F9-8921-49D2-BF81-AB5721438A50}"/>
                </a:ext>
              </a:extLst>
            </p:cNvPr>
            <p:cNvSpPr/>
            <p:nvPr/>
          </p:nvSpPr>
          <p:spPr>
            <a:xfrm>
              <a:off x="4983827" y="1528673"/>
              <a:ext cx="355176" cy="2993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7B4ED0B7-B3C5-440D-BF35-2AA4F8E8FCB5}"/>
                </a:ext>
              </a:extLst>
            </p:cNvPr>
            <p:cNvSpPr/>
            <p:nvPr/>
          </p:nvSpPr>
          <p:spPr>
            <a:xfrm>
              <a:off x="5385507" y="1528672"/>
              <a:ext cx="355176" cy="2993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51446919-71CC-4251-B10F-CCE113416ACF}"/>
                </a:ext>
              </a:extLst>
            </p:cNvPr>
            <p:cNvSpPr/>
            <p:nvPr/>
          </p:nvSpPr>
          <p:spPr>
            <a:xfrm>
              <a:off x="5787188" y="1528672"/>
              <a:ext cx="355176" cy="2993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223" name="Flowchart: Process 222">
              <a:extLst>
                <a:ext uri="{FF2B5EF4-FFF2-40B4-BE49-F238E27FC236}">
                  <a16:creationId xmlns:a16="http://schemas.microsoft.com/office/drawing/2014/main" id="{DF530913-36AF-4B6B-B9F7-EB3A30FE1206}"/>
                </a:ext>
              </a:extLst>
            </p:cNvPr>
            <p:cNvSpPr/>
            <p:nvPr/>
          </p:nvSpPr>
          <p:spPr>
            <a:xfrm>
              <a:off x="5936615" y="1828011"/>
              <a:ext cx="56321" cy="105889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1D1081C3-145B-419E-B1D9-8B691A03A6EF}"/>
                </a:ext>
              </a:extLst>
            </p:cNvPr>
            <p:cNvGrpSpPr/>
            <p:nvPr/>
          </p:nvGrpSpPr>
          <p:grpSpPr>
            <a:xfrm>
              <a:off x="4581580" y="1938125"/>
              <a:ext cx="1555744" cy="303657"/>
              <a:chOff x="2885345" y="2981418"/>
              <a:chExt cx="2227850" cy="440986"/>
            </a:xfrm>
          </p:grpSpPr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EA73E09B-A6E0-4764-897F-DDFC5004CCFA}"/>
                  </a:ext>
                </a:extLst>
              </p:cNvPr>
              <p:cNvGrpSpPr/>
              <p:nvPr/>
            </p:nvGrpSpPr>
            <p:grpSpPr>
              <a:xfrm>
                <a:off x="2885345" y="2981418"/>
                <a:ext cx="508617" cy="434717"/>
                <a:chOff x="4169785" y="1259274"/>
                <a:chExt cx="508617" cy="434717"/>
              </a:xfrm>
            </p:grpSpPr>
            <p:sp>
              <p:nvSpPr>
                <p:cNvPr id="240" name="Rectangle: Rounded Corners 239">
                  <a:extLst>
                    <a:ext uri="{FF2B5EF4-FFF2-40B4-BE49-F238E27FC236}">
                      <a16:creationId xmlns:a16="http://schemas.microsoft.com/office/drawing/2014/main" id="{A3A29A96-A47B-460B-A6D5-9A8F7B569B0F}"/>
                    </a:ext>
                  </a:extLst>
                </p:cNvPr>
                <p:cNvSpPr/>
                <p:nvPr/>
              </p:nvSpPr>
              <p:spPr>
                <a:xfrm>
                  <a:off x="4169785" y="1259274"/>
                  <a:ext cx="508617" cy="434717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241" name="Graphic 240" descr="No sign outline">
                  <a:extLst>
                    <a:ext uri="{FF2B5EF4-FFF2-40B4-BE49-F238E27FC236}">
                      <a16:creationId xmlns:a16="http://schemas.microsoft.com/office/drawing/2014/main" id="{EE5E396E-4318-4B0E-924F-17D6135E67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89705" y="1342244"/>
                  <a:ext cx="268776" cy="268776"/>
                </a:xfrm>
                <a:prstGeom prst="rect">
                  <a:avLst/>
                </a:prstGeom>
              </p:spPr>
            </p:pic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6A1DDBAA-54EB-44E0-B80C-9C8F46FA07DB}"/>
                  </a:ext>
                </a:extLst>
              </p:cNvPr>
              <p:cNvGrpSpPr/>
              <p:nvPr/>
            </p:nvGrpSpPr>
            <p:grpSpPr>
              <a:xfrm>
                <a:off x="3460558" y="2981418"/>
                <a:ext cx="508617" cy="434717"/>
                <a:chOff x="4206389" y="460807"/>
                <a:chExt cx="508617" cy="434717"/>
              </a:xfrm>
            </p:grpSpPr>
            <p:sp>
              <p:nvSpPr>
                <p:cNvPr id="236" name="Rectangle: Rounded Corners 235">
                  <a:extLst>
                    <a:ext uri="{FF2B5EF4-FFF2-40B4-BE49-F238E27FC236}">
                      <a16:creationId xmlns:a16="http://schemas.microsoft.com/office/drawing/2014/main" id="{18B84BF2-1856-43EB-82C7-12E3D2CB3D1A}"/>
                    </a:ext>
                  </a:extLst>
                </p:cNvPr>
                <p:cNvSpPr/>
                <p:nvPr/>
              </p:nvSpPr>
              <p:spPr>
                <a:xfrm>
                  <a:off x="4206389" y="460807"/>
                  <a:ext cx="508617" cy="434717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37" name="Group 236">
                  <a:extLst>
                    <a:ext uri="{FF2B5EF4-FFF2-40B4-BE49-F238E27FC236}">
                      <a16:creationId xmlns:a16="http://schemas.microsoft.com/office/drawing/2014/main" id="{D609F45F-4477-42FF-A93F-CFD0D1F644DA}"/>
                    </a:ext>
                  </a:extLst>
                </p:cNvPr>
                <p:cNvGrpSpPr/>
                <p:nvPr/>
              </p:nvGrpSpPr>
              <p:grpSpPr>
                <a:xfrm>
                  <a:off x="4251806" y="479251"/>
                  <a:ext cx="417782" cy="397828"/>
                  <a:chOff x="4231118" y="430427"/>
                  <a:chExt cx="549339" cy="523102"/>
                </a:xfrm>
              </p:grpSpPr>
              <p:pic>
                <p:nvPicPr>
                  <p:cNvPr id="238" name="Graphic 237" descr="Water with solid fill">
                    <a:extLst>
                      <a:ext uri="{FF2B5EF4-FFF2-40B4-BE49-F238E27FC236}">
                        <a16:creationId xmlns:a16="http://schemas.microsoft.com/office/drawing/2014/main" id="{1CC86BA7-C972-4E7F-9526-1F2D564D15B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31118" y="430427"/>
                    <a:ext cx="453081" cy="453081"/>
                  </a:xfrm>
                  <a:prstGeom prst="rect">
                    <a:avLst/>
                  </a:prstGeom>
                </p:spPr>
              </p:pic>
              <p:pic>
                <p:nvPicPr>
                  <p:cNvPr id="239" name="Graphic 238" descr="Water with solid fill">
                    <a:extLst>
                      <a:ext uri="{FF2B5EF4-FFF2-40B4-BE49-F238E27FC236}">
                        <a16:creationId xmlns:a16="http://schemas.microsoft.com/office/drawing/2014/main" id="{379EA437-2353-4E8B-8FD2-40D55F8C004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27376" y="500448"/>
                    <a:ext cx="453081" cy="45308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82BB6B18-C48F-42B2-98D7-4139B081D41C}"/>
                  </a:ext>
                </a:extLst>
              </p:cNvPr>
              <p:cNvGrpSpPr/>
              <p:nvPr/>
            </p:nvGrpSpPr>
            <p:grpSpPr>
              <a:xfrm>
                <a:off x="4029950" y="2981418"/>
                <a:ext cx="508617" cy="434717"/>
                <a:chOff x="4169785" y="1259274"/>
                <a:chExt cx="508617" cy="434717"/>
              </a:xfrm>
            </p:grpSpPr>
            <p:sp>
              <p:nvSpPr>
                <p:cNvPr id="234" name="Rectangle: Rounded Corners 233">
                  <a:extLst>
                    <a:ext uri="{FF2B5EF4-FFF2-40B4-BE49-F238E27FC236}">
                      <a16:creationId xmlns:a16="http://schemas.microsoft.com/office/drawing/2014/main" id="{51E1E239-DF63-4FB2-9EBC-0E4E90426FE0}"/>
                    </a:ext>
                  </a:extLst>
                </p:cNvPr>
                <p:cNvSpPr/>
                <p:nvPr/>
              </p:nvSpPr>
              <p:spPr>
                <a:xfrm>
                  <a:off x="4169785" y="1259274"/>
                  <a:ext cx="508617" cy="434717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235" name="Graphic 234" descr="No sign outline">
                  <a:extLst>
                    <a:ext uri="{FF2B5EF4-FFF2-40B4-BE49-F238E27FC236}">
                      <a16:creationId xmlns:a16="http://schemas.microsoft.com/office/drawing/2014/main" id="{8572A5F5-C753-445B-B53F-440B2ABA93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89705" y="1342244"/>
                  <a:ext cx="268776" cy="268776"/>
                </a:xfrm>
                <a:prstGeom prst="rect">
                  <a:avLst/>
                </a:prstGeom>
              </p:spPr>
            </p:pic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275ADD03-4AC4-4C83-9796-744F3701BE97}"/>
                  </a:ext>
                </a:extLst>
              </p:cNvPr>
              <p:cNvGrpSpPr/>
              <p:nvPr/>
            </p:nvGrpSpPr>
            <p:grpSpPr>
              <a:xfrm>
                <a:off x="4604578" y="2987687"/>
                <a:ext cx="508617" cy="434717"/>
                <a:chOff x="4206389" y="460807"/>
                <a:chExt cx="508617" cy="434717"/>
              </a:xfrm>
            </p:grpSpPr>
            <p:sp>
              <p:nvSpPr>
                <p:cNvPr id="230" name="Rectangle: Rounded Corners 229">
                  <a:extLst>
                    <a:ext uri="{FF2B5EF4-FFF2-40B4-BE49-F238E27FC236}">
                      <a16:creationId xmlns:a16="http://schemas.microsoft.com/office/drawing/2014/main" id="{172A29D4-B2C3-42FC-BC0C-620CB13B0548}"/>
                    </a:ext>
                  </a:extLst>
                </p:cNvPr>
                <p:cNvSpPr/>
                <p:nvPr/>
              </p:nvSpPr>
              <p:spPr>
                <a:xfrm>
                  <a:off x="4206389" y="460807"/>
                  <a:ext cx="508617" cy="434717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1EB14E1C-2C26-4312-9583-FE5DAC7E35AC}"/>
                    </a:ext>
                  </a:extLst>
                </p:cNvPr>
                <p:cNvGrpSpPr/>
                <p:nvPr/>
              </p:nvGrpSpPr>
              <p:grpSpPr>
                <a:xfrm>
                  <a:off x="4251806" y="479251"/>
                  <a:ext cx="417782" cy="397828"/>
                  <a:chOff x="4231118" y="430427"/>
                  <a:chExt cx="549339" cy="523102"/>
                </a:xfrm>
              </p:grpSpPr>
              <p:pic>
                <p:nvPicPr>
                  <p:cNvPr id="232" name="Graphic 231" descr="Water with solid fill">
                    <a:extLst>
                      <a:ext uri="{FF2B5EF4-FFF2-40B4-BE49-F238E27FC236}">
                        <a16:creationId xmlns:a16="http://schemas.microsoft.com/office/drawing/2014/main" id="{FE8432C4-43ED-4E5D-9BD0-687A7BA5451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31118" y="430427"/>
                    <a:ext cx="453081" cy="453081"/>
                  </a:xfrm>
                  <a:prstGeom prst="rect">
                    <a:avLst/>
                  </a:prstGeom>
                </p:spPr>
              </p:pic>
              <p:pic>
                <p:nvPicPr>
                  <p:cNvPr id="233" name="Graphic 232" descr="Water with solid fill">
                    <a:extLst>
                      <a:ext uri="{FF2B5EF4-FFF2-40B4-BE49-F238E27FC236}">
                        <a16:creationId xmlns:a16="http://schemas.microsoft.com/office/drawing/2014/main" id="{56A5D32B-F019-4B55-AFAC-EB683A21D55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27376" y="500448"/>
                    <a:ext cx="453081" cy="453081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9BFAAD33-96CB-453E-B599-F4680262E957}"/>
                </a:ext>
              </a:extLst>
            </p:cNvPr>
            <p:cNvSpPr/>
            <p:nvPr/>
          </p:nvSpPr>
          <p:spPr>
            <a:xfrm>
              <a:off x="2829394" y="604068"/>
              <a:ext cx="1666038" cy="200570"/>
            </a:xfrm>
            <a:prstGeom prst="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Map 1</a:t>
              </a:r>
            </a:p>
          </p:txBody>
        </p:sp>
        <p:sp>
          <p:nvSpPr>
            <p:cNvPr id="247" name="Flowchart: Process 246">
              <a:extLst>
                <a:ext uri="{FF2B5EF4-FFF2-40B4-BE49-F238E27FC236}">
                  <a16:creationId xmlns:a16="http://schemas.microsoft.com/office/drawing/2014/main" id="{CE4AE3D3-6D1F-4702-B2CC-25F8A762BF88}"/>
                </a:ext>
              </a:extLst>
            </p:cNvPr>
            <p:cNvSpPr/>
            <p:nvPr/>
          </p:nvSpPr>
          <p:spPr>
            <a:xfrm rot="17263372" flipH="1">
              <a:off x="4977657" y="710672"/>
              <a:ext cx="55536" cy="683615"/>
            </a:xfrm>
            <a:prstGeom prst="flowChartProces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0F34B0D9-595C-4BAD-94AC-F8252B66195A}"/>
                </a:ext>
              </a:extLst>
            </p:cNvPr>
            <p:cNvSpPr/>
            <p:nvPr/>
          </p:nvSpPr>
          <p:spPr>
            <a:xfrm>
              <a:off x="4176734" y="879044"/>
              <a:ext cx="665736" cy="2408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Start</a:t>
              </a:r>
            </a:p>
          </p:txBody>
        </p:sp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1D42560F-7DC6-465B-AFDE-23B6D2A8B8C1}"/>
                </a:ext>
              </a:extLst>
            </p:cNvPr>
            <p:cNvSpPr/>
            <p:nvPr/>
          </p:nvSpPr>
          <p:spPr>
            <a:xfrm>
              <a:off x="5190201" y="955908"/>
              <a:ext cx="355176" cy="2993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Y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90A0072D-4F3D-4FBB-84FF-6157EA8551C8}"/>
                </a:ext>
              </a:extLst>
            </p:cNvPr>
            <p:cNvSpPr/>
            <p:nvPr/>
          </p:nvSpPr>
          <p:spPr>
            <a:xfrm>
              <a:off x="4541936" y="597935"/>
              <a:ext cx="1666038" cy="200570"/>
            </a:xfrm>
            <a:prstGeom prst="rect">
              <a:avLst/>
            </a:prstGeom>
            <a:noFill/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Map 2</a:t>
              </a:r>
            </a:p>
          </p:txBody>
        </p:sp>
      </p:grpSp>
      <p:sp>
        <p:nvSpPr>
          <p:cNvPr id="250" name="Thought Bubble: Cloud 249">
            <a:extLst>
              <a:ext uri="{FF2B5EF4-FFF2-40B4-BE49-F238E27FC236}">
                <a16:creationId xmlns:a16="http://schemas.microsoft.com/office/drawing/2014/main" id="{B3385A77-C02E-472E-8F00-6EE96EE28759}"/>
              </a:ext>
            </a:extLst>
          </p:cNvPr>
          <p:cNvSpPr/>
          <p:nvPr/>
        </p:nvSpPr>
        <p:spPr>
          <a:xfrm>
            <a:off x="913120" y="1448109"/>
            <a:ext cx="360823" cy="284196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0CBB7991-BD4E-42F8-88C6-92E94623D5CA}"/>
              </a:ext>
            </a:extLst>
          </p:cNvPr>
          <p:cNvGrpSpPr/>
          <p:nvPr/>
        </p:nvGrpSpPr>
        <p:grpSpPr>
          <a:xfrm>
            <a:off x="763369" y="2061685"/>
            <a:ext cx="278927" cy="253319"/>
            <a:chOff x="5617429" y="345119"/>
            <a:chExt cx="433787" cy="393961"/>
          </a:xfrm>
        </p:grpSpPr>
        <p:pic>
          <p:nvPicPr>
            <p:cNvPr id="252" name="Graphic 251" descr="Water with solid fill">
              <a:extLst>
                <a:ext uri="{FF2B5EF4-FFF2-40B4-BE49-F238E27FC236}">
                  <a16:creationId xmlns:a16="http://schemas.microsoft.com/office/drawing/2014/main" id="{BFF2353E-8932-4BF3-8554-53DF37330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17429" y="345119"/>
              <a:ext cx="344576" cy="344576"/>
            </a:xfrm>
            <a:prstGeom prst="rect">
              <a:avLst/>
            </a:prstGeom>
          </p:spPr>
        </p:pic>
        <p:pic>
          <p:nvPicPr>
            <p:cNvPr id="253" name="Graphic 252" descr="Water with solid fill">
              <a:extLst>
                <a:ext uri="{FF2B5EF4-FFF2-40B4-BE49-F238E27FC236}">
                  <a16:creationId xmlns:a16="http://schemas.microsoft.com/office/drawing/2014/main" id="{BF0938E3-42B0-4995-B206-9C537067E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6640" y="394504"/>
              <a:ext cx="344576" cy="344576"/>
            </a:xfrm>
            <a:prstGeom prst="rect">
              <a:avLst/>
            </a:prstGeom>
          </p:spPr>
        </p:pic>
      </p:grpSp>
      <p:pic>
        <p:nvPicPr>
          <p:cNvPr id="255" name="Graphic 254" descr="Volume with solid fill">
            <a:extLst>
              <a:ext uri="{FF2B5EF4-FFF2-40B4-BE49-F238E27FC236}">
                <a16:creationId xmlns:a16="http://schemas.microsoft.com/office/drawing/2014/main" id="{EAD7B382-75F8-44DD-BE31-B0338AC609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3537" y="809579"/>
            <a:ext cx="379263" cy="379263"/>
          </a:xfrm>
          <a:prstGeom prst="rect">
            <a:avLst/>
          </a:prstGeom>
        </p:spPr>
      </p:pic>
      <p:pic>
        <p:nvPicPr>
          <p:cNvPr id="257" name="Graphic 256" descr="No sign outline">
            <a:extLst>
              <a:ext uri="{FF2B5EF4-FFF2-40B4-BE49-F238E27FC236}">
                <a16:creationId xmlns:a16="http://schemas.microsoft.com/office/drawing/2014/main" id="{0519646E-67F0-4A46-8332-E57330AE36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0780" y="2098174"/>
            <a:ext cx="187691" cy="185075"/>
          </a:xfrm>
          <a:prstGeom prst="rect">
            <a:avLst/>
          </a:prstGeom>
        </p:spPr>
      </p:pic>
      <p:sp>
        <p:nvSpPr>
          <p:cNvPr id="258" name="Arrow: Down 257">
            <a:extLst>
              <a:ext uri="{FF2B5EF4-FFF2-40B4-BE49-F238E27FC236}">
                <a16:creationId xmlns:a16="http://schemas.microsoft.com/office/drawing/2014/main" id="{8504D4CF-61A3-45E8-821E-A0F7C033F8EA}"/>
              </a:ext>
            </a:extLst>
          </p:cNvPr>
          <p:cNvSpPr/>
          <p:nvPr/>
        </p:nvSpPr>
        <p:spPr>
          <a:xfrm>
            <a:off x="1043767" y="1188842"/>
            <a:ext cx="99530" cy="22156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Arrow: Down 258">
            <a:extLst>
              <a:ext uri="{FF2B5EF4-FFF2-40B4-BE49-F238E27FC236}">
                <a16:creationId xmlns:a16="http://schemas.microsoft.com/office/drawing/2014/main" id="{328A9F94-CB88-4D90-8EB1-FF6A31C187BB}"/>
              </a:ext>
            </a:extLst>
          </p:cNvPr>
          <p:cNvSpPr/>
          <p:nvPr/>
        </p:nvSpPr>
        <p:spPr>
          <a:xfrm rot="1852163">
            <a:off x="968481" y="1829592"/>
            <a:ext cx="99530" cy="22156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5" name="Arrow: Down 264">
            <a:extLst>
              <a:ext uri="{FF2B5EF4-FFF2-40B4-BE49-F238E27FC236}">
                <a16:creationId xmlns:a16="http://schemas.microsoft.com/office/drawing/2014/main" id="{880C8A9D-AB98-40B5-814F-FCB1BF5D201D}"/>
              </a:ext>
            </a:extLst>
          </p:cNvPr>
          <p:cNvSpPr/>
          <p:nvPr/>
        </p:nvSpPr>
        <p:spPr>
          <a:xfrm rot="19747837" flipH="1">
            <a:off x="1130600" y="1824511"/>
            <a:ext cx="99530" cy="22156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0B47AA2C-36F5-4A0D-A5F6-527C4E8D9DA0}"/>
              </a:ext>
            </a:extLst>
          </p:cNvPr>
          <p:cNvSpPr/>
          <p:nvPr/>
        </p:nvSpPr>
        <p:spPr>
          <a:xfrm>
            <a:off x="241574" y="845321"/>
            <a:ext cx="38504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71F5B418-9357-4A4E-B194-7E7FC889BFEA}"/>
              </a:ext>
            </a:extLst>
          </p:cNvPr>
          <p:cNvSpPr/>
          <p:nvPr/>
        </p:nvSpPr>
        <p:spPr>
          <a:xfrm>
            <a:off x="114777" y="1448109"/>
            <a:ext cx="63863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B645B9B7-6DF8-4943-9646-873B6281EDD2}"/>
              </a:ext>
            </a:extLst>
          </p:cNvPr>
          <p:cNvSpPr/>
          <p:nvPr/>
        </p:nvSpPr>
        <p:spPr>
          <a:xfrm>
            <a:off x="66270" y="2007227"/>
            <a:ext cx="73565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Reward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47422991-8489-4297-B421-77870C160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975536"/>
              </p:ext>
            </p:extLst>
          </p:nvPr>
        </p:nvGraphicFramePr>
        <p:xfrm>
          <a:off x="1557778" y="3429000"/>
          <a:ext cx="814505" cy="952500"/>
        </p:xfrm>
        <a:graphic>
          <a:graphicData uri="http://schemas.openxmlformats.org/drawingml/2006/table">
            <a:tbl>
              <a:tblPr/>
              <a:tblGrid>
                <a:gridCol w="814505">
                  <a:extLst>
                    <a:ext uri="{9D8B030D-6E8A-4147-A177-3AD203B41FA5}">
                      <a16:colId xmlns:a16="http://schemas.microsoft.com/office/drawing/2014/main" val="379787485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Trial Types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4868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X -&gt; A+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1772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X -&gt; B-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288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Y -&gt; A-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866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Y -&gt; B+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365199"/>
                  </a:ext>
                </a:extLst>
              </a:tr>
            </a:tbl>
          </a:graphicData>
        </a:graphic>
      </p:graphicFrame>
      <p:sp>
        <p:nvSpPr>
          <p:cNvPr id="84" name="Arrow: Down 83">
            <a:extLst>
              <a:ext uri="{FF2B5EF4-FFF2-40B4-BE49-F238E27FC236}">
                <a16:creationId xmlns:a16="http://schemas.microsoft.com/office/drawing/2014/main" id="{11833DD0-8150-4740-B061-864828E5368A}"/>
              </a:ext>
            </a:extLst>
          </p:cNvPr>
          <p:cNvSpPr/>
          <p:nvPr/>
        </p:nvSpPr>
        <p:spPr>
          <a:xfrm rot="16200000">
            <a:off x="2411599" y="3763379"/>
            <a:ext cx="200295" cy="24049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5E1934-20AC-4430-889E-FAA1781B3CD5}"/>
              </a:ext>
            </a:extLst>
          </p:cNvPr>
          <p:cNvGrpSpPr/>
          <p:nvPr/>
        </p:nvGrpSpPr>
        <p:grpSpPr>
          <a:xfrm>
            <a:off x="2776078" y="3315457"/>
            <a:ext cx="615102" cy="1505425"/>
            <a:chOff x="763369" y="3176893"/>
            <a:chExt cx="615102" cy="1505425"/>
          </a:xfrm>
        </p:grpSpPr>
        <p:sp>
          <p:nvSpPr>
            <p:cNvPr id="153" name="Thought Bubble: Cloud 152">
              <a:extLst>
                <a:ext uri="{FF2B5EF4-FFF2-40B4-BE49-F238E27FC236}">
                  <a16:creationId xmlns:a16="http://schemas.microsoft.com/office/drawing/2014/main" id="{E6E04FAC-7F39-4166-9344-23266EE31960}"/>
                </a:ext>
              </a:extLst>
            </p:cNvPr>
            <p:cNvSpPr/>
            <p:nvPr/>
          </p:nvSpPr>
          <p:spPr>
            <a:xfrm>
              <a:off x="913120" y="3815423"/>
              <a:ext cx="360823" cy="284196"/>
            </a:xfrm>
            <a:prstGeom prst="cloudCallou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5D3C396A-4E7B-4E22-8D2F-2B6FB998EF5B}"/>
                </a:ext>
              </a:extLst>
            </p:cNvPr>
            <p:cNvGrpSpPr/>
            <p:nvPr/>
          </p:nvGrpSpPr>
          <p:grpSpPr>
            <a:xfrm>
              <a:off x="763369" y="4428999"/>
              <a:ext cx="278927" cy="253319"/>
              <a:chOff x="5617429" y="345119"/>
              <a:chExt cx="433787" cy="393961"/>
            </a:xfrm>
          </p:grpSpPr>
          <p:pic>
            <p:nvPicPr>
              <p:cNvPr id="155" name="Graphic 154" descr="Water with solid fill">
                <a:extLst>
                  <a:ext uri="{FF2B5EF4-FFF2-40B4-BE49-F238E27FC236}">
                    <a16:creationId xmlns:a16="http://schemas.microsoft.com/office/drawing/2014/main" id="{E172928A-21CA-49D6-A961-C031DF8131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17429" y="345119"/>
                <a:ext cx="344576" cy="344576"/>
              </a:xfrm>
              <a:prstGeom prst="rect">
                <a:avLst/>
              </a:prstGeom>
            </p:spPr>
          </p:pic>
          <p:pic>
            <p:nvPicPr>
              <p:cNvPr id="156" name="Graphic 155" descr="Water with solid fill">
                <a:extLst>
                  <a:ext uri="{FF2B5EF4-FFF2-40B4-BE49-F238E27FC236}">
                    <a16:creationId xmlns:a16="http://schemas.microsoft.com/office/drawing/2014/main" id="{0905C580-9E15-4DC7-80E1-EFE895486E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06640" y="394504"/>
                <a:ext cx="344576" cy="344576"/>
              </a:xfrm>
              <a:prstGeom prst="rect">
                <a:avLst/>
              </a:prstGeom>
            </p:spPr>
          </p:pic>
        </p:grpSp>
        <p:pic>
          <p:nvPicPr>
            <p:cNvPr id="157" name="Graphic 156" descr="Volume with solid fill">
              <a:extLst>
                <a:ext uri="{FF2B5EF4-FFF2-40B4-BE49-F238E27FC236}">
                  <a16:creationId xmlns:a16="http://schemas.microsoft.com/office/drawing/2014/main" id="{6F3FA55B-A895-4158-9023-7613F0962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3537" y="3176893"/>
              <a:ext cx="379263" cy="379263"/>
            </a:xfrm>
            <a:prstGeom prst="rect">
              <a:avLst/>
            </a:prstGeom>
          </p:spPr>
        </p:pic>
        <p:pic>
          <p:nvPicPr>
            <p:cNvPr id="158" name="Graphic 157" descr="No sign outline">
              <a:extLst>
                <a:ext uri="{FF2B5EF4-FFF2-40B4-BE49-F238E27FC236}">
                  <a16:creationId xmlns:a16="http://schemas.microsoft.com/office/drawing/2014/main" id="{20BAD879-C1F3-4B03-B5F8-88F7AAA02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90780" y="4465488"/>
              <a:ext cx="187691" cy="185075"/>
            </a:xfrm>
            <a:prstGeom prst="rect">
              <a:avLst/>
            </a:prstGeom>
          </p:spPr>
        </p:pic>
        <p:sp>
          <p:nvSpPr>
            <p:cNvPr id="159" name="Arrow: Down 158">
              <a:extLst>
                <a:ext uri="{FF2B5EF4-FFF2-40B4-BE49-F238E27FC236}">
                  <a16:creationId xmlns:a16="http://schemas.microsoft.com/office/drawing/2014/main" id="{8C7541B0-CE2A-488F-8EE2-699C5B9FFE77}"/>
                </a:ext>
              </a:extLst>
            </p:cNvPr>
            <p:cNvSpPr/>
            <p:nvPr/>
          </p:nvSpPr>
          <p:spPr>
            <a:xfrm>
              <a:off x="1043767" y="3556156"/>
              <a:ext cx="99530" cy="221565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Arrow: Down 159">
              <a:extLst>
                <a:ext uri="{FF2B5EF4-FFF2-40B4-BE49-F238E27FC236}">
                  <a16:creationId xmlns:a16="http://schemas.microsoft.com/office/drawing/2014/main" id="{6702A3E8-B7DD-44B5-ACFD-0DA98BE3F962}"/>
                </a:ext>
              </a:extLst>
            </p:cNvPr>
            <p:cNvSpPr/>
            <p:nvPr/>
          </p:nvSpPr>
          <p:spPr>
            <a:xfrm rot="1852163">
              <a:off x="968481" y="4196906"/>
              <a:ext cx="99530" cy="221565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Arrow: Down 160">
              <a:extLst>
                <a:ext uri="{FF2B5EF4-FFF2-40B4-BE49-F238E27FC236}">
                  <a16:creationId xmlns:a16="http://schemas.microsoft.com/office/drawing/2014/main" id="{45789BEA-65F5-4E42-BFE0-3955A80C8AE4}"/>
                </a:ext>
              </a:extLst>
            </p:cNvPr>
            <p:cNvSpPr/>
            <p:nvPr/>
          </p:nvSpPr>
          <p:spPr>
            <a:xfrm rot="19747837" flipH="1">
              <a:off x="1130600" y="4191825"/>
              <a:ext cx="99530" cy="221565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8A99504-81C0-44B6-875D-2BA9C8578D1B}"/>
              </a:ext>
            </a:extLst>
          </p:cNvPr>
          <p:cNvSpPr/>
          <p:nvPr/>
        </p:nvSpPr>
        <p:spPr>
          <a:xfrm>
            <a:off x="241574" y="3212635"/>
            <a:ext cx="38504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6D02EA4-03D7-4601-99EA-E61CB579C261}"/>
              </a:ext>
            </a:extLst>
          </p:cNvPr>
          <p:cNvSpPr/>
          <p:nvPr/>
        </p:nvSpPr>
        <p:spPr>
          <a:xfrm>
            <a:off x="114777" y="3815423"/>
            <a:ext cx="63863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A8554B0-36F3-4E58-BBE7-022CA36E8D91}"/>
              </a:ext>
            </a:extLst>
          </p:cNvPr>
          <p:cNvSpPr/>
          <p:nvPr/>
        </p:nvSpPr>
        <p:spPr>
          <a:xfrm>
            <a:off x="66270" y="4374541"/>
            <a:ext cx="73565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Reward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4B40DBC-ABE6-4B6E-AEAC-901D52751B5A}"/>
              </a:ext>
            </a:extLst>
          </p:cNvPr>
          <p:cNvGrpSpPr/>
          <p:nvPr/>
        </p:nvGrpSpPr>
        <p:grpSpPr>
          <a:xfrm>
            <a:off x="3625662" y="3002479"/>
            <a:ext cx="1986160" cy="1762291"/>
            <a:chOff x="3272929" y="2971382"/>
            <a:chExt cx="1986160" cy="1762291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E61F615-32E2-4EC0-95AC-9B201B272B2D}"/>
                </a:ext>
              </a:extLst>
            </p:cNvPr>
            <p:cNvSpPr/>
            <p:nvPr/>
          </p:nvSpPr>
          <p:spPr>
            <a:xfrm>
              <a:off x="3272929" y="3172221"/>
              <a:ext cx="877816" cy="155531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lowchart: Process 93">
              <a:extLst>
                <a:ext uri="{FF2B5EF4-FFF2-40B4-BE49-F238E27FC236}">
                  <a16:creationId xmlns:a16="http://schemas.microsoft.com/office/drawing/2014/main" id="{FFDD1146-7BAE-44C6-8BA0-D5294FBABB34}"/>
                </a:ext>
              </a:extLst>
            </p:cNvPr>
            <p:cNvSpPr/>
            <p:nvPr/>
          </p:nvSpPr>
          <p:spPr>
            <a:xfrm rot="19892884" flipH="1">
              <a:off x="3812938" y="3583016"/>
              <a:ext cx="56321" cy="385022"/>
            </a:xfrm>
            <a:prstGeom prst="flowChartProcess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3922B23A-6060-4374-9806-BE33B9E834EA}"/>
                </a:ext>
              </a:extLst>
            </p:cNvPr>
            <p:cNvGrpSpPr/>
            <p:nvPr/>
          </p:nvGrpSpPr>
          <p:grpSpPr>
            <a:xfrm>
              <a:off x="3741524" y="4305439"/>
              <a:ext cx="355176" cy="299340"/>
              <a:chOff x="4169785" y="1259274"/>
              <a:chExt cx="508617" cy="434717"/>
            </a:xfrm>
          </p:grpSpPr>
          <p:sp>
            <p:nvSpPr>
              <p:cNvPr id="147" name="Rectangle: Rounded Corners 146">
                <a:extLst>
                  <a:ext uri="{FF2B5EF4-FFF2-40B4-BE49-F238E27FC236}">
                    <a16:creationId xmlns:a16="http://schemas.microsoft.com/office/drawing/2014/main" id="{2CDD5E21-0CE4-4186-A4B4-186C9112A89F}"/>
                  </a:ext>
                </a:extLst>
              </p:cNvPr>
              <p:cNvSpPr/>
              <p:nvPr/>
            </p:nvSpPr>
            <p:spPr>
              <a:xfrm>
                <a:off x="4169785" y="1259274"/>
                <a:ext cx="508617" cy="43471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48" name="Graphic 147" descr="No sign outline">
                <a:extLst>
                  <a:ext uri="{FF2B5EF4-FFF2-40B4-BE49-F238E27FC236}">
                    <a16:creationId xmlns:a16="http://schemas.microsoft.com/office/drawing/2014/main" id="{C09F5ACC-A672-4A5B-AE8A-9B6A55C6B2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289705" y="1342244"/>
                <a:ext cx="268776" cy="268776"/>
              </a:xfrm>
              <a:prstGeom prst="rect">
                <a:avLst/>
              </a:prstGeom>
            </p:spPr>
          </p:pic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914B012-D9D7-4CDC-BC95-AC38ED27EEDA}"/>
                </a:ext>
              </a:extLst>
            </p:cNvPr>
            <p:cNvGrpSpPr/>
            <p:nvPr/>
          </p:nvGrpSpPr>
          <p:grpSpPr>
            <a:xfrm>
              <a:off x="3339843" y="4305439"/>
              <a:ext cx="355176" cy="299340"/>
              <a:chOff x="4206389" y="460807"/>
              <a:chExt cx="508617" cy="434717"/>
            </a:xfrm>
          </p:grpSpPr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477DDE1F-A525-43E3-8468-7F97766C084E}"/>
                  </a:ext>
                </a:extLst>
              </p:cNvPr>
              <p:cNvSpPr/>
              <p:nvPr/>
            </p:nvSpPr>
            <p:spPr>
              <a:xfrm>
                <a:off x="4206389" y="460807"/>
                <a:ext cx="508617" cy="43471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943EC784-51B5-4A0A-B4A2-C28752E663B6}"/>
                  </a:ext>
                </a:extLst>
              </p:cNvPr>
              <p:cNvGrpSpPr/>
              <p:nvPr/>
            </p:nvGrpSpPr>
            <p:grpSpPr>
              <a:xfrm>
                <a:off x="4251806" y="479251"/>
                <a:ext cx="417782" cy="397828"/>
                <a:chOff x="4231118" y="430427"/>
                <a:chExt cx="549339" cy="523102"/>
              </a:xfrm>
            </p:grpSpPr>
            <p:pic>
              <p:nvPicPr>
                <p:cNvPr id="145" name="Graphic 144" descr="Water with solid fill">
                  <a:extLst>
                    <a:ext uri="{FF2B5EF4-FFF2-40B4-BE49-F238E27FC236}">
                      <a16:creationId xmlns:a16="http://schemas.microsoft.com/office/drawing/2014/main" id="{57BCFE53-DB4C-4498-BF35-44DFE2676F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31118" y="430427"/>
                  <a:ext cx="453081" cy="453081"/>
                </a:xfrm>
                <a:prstGeom prst="rect">
                  <a:avLst/>
                </a:prstGeom>
              </p:spPr>
            </p:pic>
            <p:pic>
              <p:nvPicPr>
                <p:cNvPr id="146" name="Graphic 145" descr="Water with solid fill">
                  <a:extLst>
                    <a:ext uri="{FF2B5EF4-FFF2-40B4-BE49-F238E27FC236}">
                      <a16:creationId xmlns:a16="http://schemas.microsoft.com/office/drawing/2014/main" id="{8B38A4B1-8793-40C7-94C1-10F80B0A0D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7376" y="500448"/>
                  <a:ext cx="453081" cy="453081"/>
                </a:xfrm>
                <a:prstGeom prst="rect">
                  <a:avLst/>
                </a:prstGeom>
              </p:spPr>
            </p:pic>
          </p:grpSp>
        </p:grpSp>
        <p:sp>
          <p:nvSpPr>
            <p:cNvPr id="98" name="Flowchart: Process 97">
              <a:extLst>
                <a:ext uri="{FF2B5EF4-FFF2-40B4-BE49-F238E27FC236}">
                  <a16:creationId xmlns:a16="http://schemas.microsoft.com/office/drawing/2014/main" id="{015A22AA-5B5B-4FFE-BE10-7D5778A2A1A3}"/>
                </a:ext>
              </a:extLst>
            </p:cNvPr>
            <p:cNvSpPr/>
            <p:nvPr/>
          </p:nvSpPr>
          <p:spPr>
            <a:xfrm>
              <a:off x="3489270" y="4195325"/>
              <a:ext cx="56321" cy="105889"/>
            </a:xfrm>
            <a:prstGeom prst="flowChartProcess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lowchart: Process 98">
              <a:extLst>
                <a:ext uri="{FF2B5EF4-FFF2-40B4-BE49-F238E27FC236}">
                  <a16:creationId xmlns:a16="http://schemas.microsoft.com/office/drawing/2014/main" id="{6CAFFA08-2A7F-496E-9CCB-CE8F6025E195}"/>
                </a:ext>
              </a:extLst>
            </p:cNvPr>
            <p:cNvSpPr/>
            <p:nvPr/>
          </p:nvSpPr>
          <p:spPr>
            <a:xfrm>
              <a:off x="3890951" y="4195325"/>
              <a:ext cx="56321" cy="105889"/>
            </a:xfrm>
            <a:prstGeom prst="flowChartProcess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lowchart: Process 99">
              <a:extLst>
                <a:ext uri="{FF2B5EF4-FFF2-40B4-BE49-F238E27FC236}">
                  <a16:creationId xmlns:a16="http://schemas.microsoft.com/office/drawing/2014/main" id="{F113E109-3D0D-45DA-8B5D-777B7D928CC0}"/>
                </a:ext>
              </a:extLst>
            </p:cNvPr>
            <p:cNvSpPr/>
            <p:nvPr/>
          </p:nvSpPr>
          <p:spPr>
            <a:xfrm rot="1707116">
              <a:off x="3591935" y="3570315"/>
              <a:ext cx="56321" cy="385022"/>
            </a:xfrm>
            <a:prstGeom prst="flowChartProcess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BE68E713-D10C-4BAA-B9AC-39EFC9C8D6A3}"/>
                </a:ext>
              </a:extLst>
            </p:cNvPr>
            <p:cNvSpPr/>
            <p:nvPr/>
          </p:nvSpPr>
          <p:spPr>
            <a:xfrm>
              <a:off x="3339843" y="3895987"/>
              <a:ext cx="355176" cy="2993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CEB2BD78-2942-4E63-B949-A492DD99E7DD}"/>
                </a:ext>
              </a:extLst>
            </p:cNvPr>
            <p:cNvSpPr/>
            <p:nvPr/>
          </p:nvSpPr>
          <p:spPr>
            <a:xfrm>
              <a:off x="3741524" y="3895986"/>
              <a:ext cx="355176" cy="2993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BBD13A3-88A2-4DB1-B952-7E2CCE05CDCB}"/>
                </a:ext>
              </a:extLst>
            </p:cNvPr>
            <p:cNvSpPr/>
            <p:nvPr/>
          </p:nvSpPr>
          <p:spPr>
            <a:xfrm>
              <a:off x="3272929" y="2971382"/>
              <a:ext cx="877816" cy="200570"/>
            </a:xfrm>
            <a:prstGeom prst="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Map 1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6E868BA-674B-47D1-A74F-400132653DCE}"/>
                </a:ext>
              </a:extLst>
            </p:cNvPr>
            <p:cNvSpPr/>
            <p:nvPr/>
          </p:nvSpPr>
          <p:spPr>
            <a:xfrm>
              <a:off x="4381273" y="3178355"/>
              <a:ext cx="877816" cy="155531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lowchart: Process 107">
              <a:extLst>
                <a:ext uri="{FF2B5EF4-FFF2-40B4-BE49-F238E27FC236}">
                  <a16:creationId xmlns:a16="http://schemas.microsoft.com/office/drawing/2014/main" id="{E5247EE2-EC4A-4ACE-911C-9842EF5C3EEE}"/>
                </a:ext>
              </a:extLst>
            </p:cNvPr>
            <p:cNvSpPr/>
            <p:nvPr/>
          </p:nvSpPr>
          <p:spPr>
            <a:xfrm rot="19892884" flipH="1">
              <a:off x="4902148" y="3589149"/>
              <a:ext cx="56321" cy="385022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lowchart: Process 109">
              <a:extLst>
                <a:ext uri="{FF2B5EF4-FFF2-40B4-BE49-F238E27FC236}">
                  <a16:creationId xmlns:a16="http://schemas.microsoft.com/office/drawing/2014/main" id="{0F06BBAD-865E-4EC4-9DDE-1F4E3B6921FA}"/>
                </a:ext>
              </a:extLst>
            </p:cNvPr>
            <p:cNvSpPr/>
            <p:nvPr/>
          </p:nvSpPr>
          <p:spPr>
            <a:xfrm>
              <a:off x="4578480" y="4201458"/>
              <a:ext cx="56321" cy="105889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lowchart: Process 110">
              <a:extLst>
                <a:ext uri="{FF2B5EF4-FFF2-40B4-BE49-F238E27FC236}">
                  <a16:creationId xmlns:a16="http://schemas.microsoft.com/office/drawing/2014/main" id="{92506E36-A9EF-45E4-A0CB-84FA82435AEA}"/>
                </a:ext>
              </a:extLst>
            </p:cNvPr>
            <p:cNvSpPr/>
            <p:nvPr/>
          </p:nvSpPr>
          <p:spPr>
            <a:xfrm>
              <a:off x="4980161" y="4201458"/>
              <a:ext cx="56321" cy="105889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lowchart: Process 111">
              <a:extLst>
                <a:ext uri="{FF2B5EF4-FFF2-40B4-BE49-F238E27FC236}">
                  <a16:creationId xmlns:a16="http://schemas.microsoft.com/office/drawing/2014/main" id="{338F29BD-8160-4ED5-8132-BFDD2250700C}"/>
                </a:ext>
              </a:extLst>
            </p:cNvPr>
            <p:cNvSpPr/>
            <p:nvPr/>
          </p:nvSpPr>
          <p:spPr>
            <a:xfrm rot="1707116">
              <a:off x="4681144" y="3576448"/>
              <a:ext cx="56321" cy="385022"/>
            </a:xfrm>
            <a:prstGeom prst="flowChart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6FCE129D-F99E-4101-AEE9-F2DDA832FBDA}"/>
                </a:ext>
              </a:extLst>
            </p:cNvPr>
            <p:cNvSpPr/>
            <p:nvPr/>
          </p:nvSpPr>
          <p:spPr>
            <a:xfrm>
              <a:off x="4429053" y="3902120"/>
              <a:ext cx="355176" cy="2993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8A88465A-B106-48FA-81CD-8758A21A15E2}"/>
                </a:ext>
              </a:extLst>
            </p:cNvPr>
            <p:cNvSpPr/>
            <p:nvPr/>
          </p:nvSpPr>
          <p:spPr>
            <a:xfrm>
              <a:off x="4830733" y="3902119"/>
              <a:ext cx="355176" cy="2993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5F5EA74D-1BDB-41BB-A10D-7D2AF5703D12}"/>
                </a:ext>
              </a:extLst>
            </p:cNvPr>
            <p:cNvGrpSpPr/>
            <p:nvPr/>
          </p:nvGrpSpPr>
          <p:grpSpPr>
            <a:xfrm>
              <a:off x="4822399" y="4313750"/>
              <a:ext cx="355176" cy="299340"/>
              <a:chOff x="4206389" y="460807"/>
              <a:chExt cx="508617" cy="434717"/>
            </a:xfrm>
          </p:grpSpPr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81D084D9-6C08-452F-9AD1-CF4F3183511F}"/>
                  </a:ext>
                </a:extLst>
              </p:cNvPr>
              <p:cNvSpPr/>
              <p:nvPr/>
            </p:nvSpPr>
            <p:spPr>
              <a:xfrm>
                <a:off x="4206389" y="460807"/>
                <a:ext cx="508617" cy="43471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70854943-A06B-4884-84BB-0BEC250C3F2A}"/>
                  </a:ext>
                </a:extLst>
              </p:cNvPr>
              <p:cNvGrpSpPr/>
              <p:nvPr/>
            </p:nvGrpSpPr>
            <p:grpSpPr>
              <a:xfrm>
                <a:off x="4251806" y="479251"/>
                <a:ext cx="417782" cy="397828"/>
                <a:chOff x="4231118" y="430427"/>
                <a:chExt cx="549339" cy="523102"/>
              </a:xfrm>
            </p:grpSpPr>
            <p:pic>
              <p:nvPicPr>
                <p:cNvPr id="136" name="Graphic 135" descr="Water with solid fill">
                  <a:extLst>
                    <a:ext uri="{FF2B5EF4-FFF2-40B4-BE49-F238E27FC236}">
                      <a16:creationId xmlns:a16="http://schemas.microsoft.com/office/drawing/2014/main" id="{DF5EE32B-7AB7-45DC-AFF3-69BEB3A286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31118" y="430427"/>
                  <a:ext cx="453081" cy="453081"/>
                </a:xfrm>
                <a:prstGeom prst="rect">
                  <a:avLst/>
                </a:prstGeom>
              </p:spPr>
            </p:pic>
            <p:pic>
              <p:nvPicPr>
                <p:cNvPr id="137" name="Graphic 136" descr="Water with solid fill">
                  <a:extLst>
                    <a:ext uri="{FF2B5EF4-FFF2-40B4-BE49-F238E27FC236}">
                      <a16:creationId xmlns:a16="http://schemas.microsoft.com/office/drawing/2014/main" id="{F63D4962-A7EB-439C-89D9-4DB2BB4844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27376" y="500448"/>
                  <a:ext cx="453081" cy="45308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EF7CFE53-3C0B-4B17-B791-1B9E0CC0F2BF}"/>
                </a:ext>
              </a:extLst>
            </p:cNvPr>
            <p:cNvGrpSpPr/>
            <p:nvPr/>
          </p:nvGrpSpPr>
          <p:grpSpPr>
            <a:xfrm>
              <a:off x="4428487" y="4313750"/>
              <a:ext cx="355176" cy="299340"/>
              <a:chOff x="4169785" y="1259274"/>
              <a:chExt cx="508617" cy="434717"/>
            </a:xfrm>
          </p:grpSpPr>
          <p:sp>
            <p:nvSpPr>
              <p:cNvPr id="132" name="Rectangle: Rounded Corners 131">
                <a:extLst>
                  <a:ext uri="{FF2B5EF4-FFF2-40B4-BE49-F238E27FC236}">
                    <a16:creationId xmlns:a16="http://schemas.microsoft.com/office/drawing/2014/main" id="{2E0F978D-947B-4395-8DDB-FE60BD38F26E}"/>
                  </a:ext>
                </a:extLst>
              </p:cNvPr>
              <p:cNvSpPr/>
              <p:nvPr/>
            </p:nvSpPr>
            <p:spPr>
              <a:xfrm>
                <a:off x="4169785" y="1259274"/>
                <a:ext cx="508617" cy="43471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3" name="Graphic 132" descr="No sign outline">
                <a:extLst>
                  <a:ext uri="{FF2B5EF4-FFF2-40B4-BE49-F238E27FC236}">
                    <a16:creationId xmlns:a16="http://schemas.microsoft.com/office/drawing/2014/main" id="{B6B87759-E65B-4876-A223-60607D10D6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289705" y="1342244"/>
                <a:ext cx="268776" cy="268776"/>
              </a:xfrm>
              <a:prstGeom prst="rect">
                <a:avLst/>
              </a:prstGeom>
            </p:spPr>
          </p:pic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58680D6-48C3-40A0-98B8-53BFA5F4DF47}"/>
                </a:ext>
              </a:extLst>
            </p:cNvPr>
            <p:cNvSpPr/>
            <p:nvPr/>
          </p:nvSpPr>
          <p:spPr>
            <a:xfrm>
              <a:off x="4381273" y="2971382"/>
              <a:ext cx="877816" cy="200570"/>
            </a:xfrm>
            <a:prstGeom prst="rect">
              <a:avLst/>
            </a:prstGeom>
            <a:noFill/>
            <a:ln w="12700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Map 2</a:t>
              </a:r>
            </a:p>
          </p:txBody>
        </p:sp>
        <p:sp>
          <p:nvSpPr>
            <p:cNvPr id="88" name="Flowchart: Process 87">
              <a:extLst>
                <a:ext uri="{FF2B5EF4-FFF2-40B4-BE49-F238E27FC236}">
                  <a16:creationId xmlns:a16="http://schemas.microsoft.com/office/drawing/2014/main" id="{4136BF25-5BE5-495A-89E3-0BD4584EA90F}"/>
                </a:ext>
              </a:extLst>
            </p:cNvPr>
            <p:cNvSpPr/>
            <p:nvPr/>
          </p:nvSpPr>
          <p:spPr>
            <a:xfrm rot="5400000">
              <a:off x="3913553" y="3335732"/>
              <a:ext cx="55536" cy="27432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Flowchart: Process 170">
              <a:extLst>
                <a:ext uri="{FF2B5EF4-FFF2-40B4-BE49-F238E27FC236}">
                  <a16:creationId xmlns:a16="http://schemas.microsoft.com/office/drawing/2014/main" id="{A8B89F42-CDB3-41A1-A236-C605330CC6E6}"/>
                </a:ext>
              </a:extLst>
            </p:cNvPr>
            <p:cNvSpPr/>
            <p:nvPr/>
          </p:nvSpPr>
          <p:spPr>
            <a:xfrm rot="16200000" flipH="1">
              <a:off x="4570507" y="3330467"/>
              <a:ext cx="55536" cy="274320"/>
            </a:xfrm>
            <a:prstGeom prst="flowChartProces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A7EEEC99-DC79-43F1-90A5-5331058F6B01}"/>
                </a:ext>
              </a:extLst>
            </p:cNvPr>
            <p:cNvSpPr/>
            <p:nvPr/>
          </p:nvSpPr>
          <p:spPr>
            <a:xfrm>
              <a:off x="4013863" y="3347223"/>
              <a:ext cx="494768" cy="2408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Start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8A1AF075-546B-4303-B93C-A0130092A94E}"/>
                </a:ext>
              </a:extLst>
            </p:cNvPr>
            <p:cNvSpPr/>
            <p:nvPr/>
          </p:nvSpPr>
          <p:spPr>
            <a:xfrm>
              <a:off x="3545591" y="3323222"/>
              <a:ext cx="355176" cy="2993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X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10BEF5EE-B9A5-44E8-B313-9EE7026249C1}"/>
                </a:ext>
              </a:extLst>
            </p:cNvPr>
            <p:cNvSpPr/>
            <p:nvPr/>
          </p:nvSpPr>
          <p:spPr>
            <a:xfrm>
              <a:off x="4635427" y="3329355"/>
              <a:ext cx="355176" cy="2993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Y</a:t>
              </a:r>
            </a:p>
          </p:txBody>
        </p:sp>
      </p:grpSp>
      <p:sp>
        <p:nvSpPr>
          <p:cNvPr id="175" name="Rectangle 174">
            <a:extLst>
              <a:ext uri="{FF2B5EF4-FFF2-40B4-BE49-F238E27FC236}">
                <a16:creationId xmlns:a16="http://schemas.microsoft.com/office/drawing/2014/main" id="{1959C41E-1885-45B7-A9C3-16F0C110A8E8}"/>
              </a:ext>
            </a:extLst>
          </p:cNvPr>
          <p:cNvSpPr/>
          <p:nvPr/>
        </p:nvSpPr>
        <p:spPr>
          <a:xfrm>
            <a:off x="2572629" y="3008361"/>
            <a:ext cx="996885" cy="18880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Trial Structure</a:t>
            </a:r>
          </a:p>
        </p:txBody>
      </p:sp>
    </p:spTree>
    <p:extLst>
      <p:ext uri="{BB962C8B-B14F-4D97-AF65-F5344CB8AC3E}">
        <p14:creationId xmlns:p14="http://schemas.microsoft.com/office/powerpoint/2010/main" val="681883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1963</Words>
  <Application>Microsoft Office PowerPoint</Application>
  <PresentationFormat>Widescreen</PresentationFormat>
  <Paragraphs>1705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Marios Panayi</dc:creator>
  <cp:lastModifiedBy>Marios Panayi</cp:lastModifiedBy>
  <cp:revision>48</cp:revision>
  <dcterms:created xsi:type="dcterms:W3CDTF">2021-03-09T03:42:33Z</dcterms:created>
  <dcterms:modified xsi:type="dcterms:W3CDTF">2021-03-25T03:14:07Z</dcterms:modified>
</cp:coreProperties>
</file>