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1CBE21F-CE3E-4E2D-AC4F-6AC6DCB5E1C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504240" y="1330560"/>
            <a:ext cx="1829160" cy="961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1269000" y="1330560"/>
            <a:ext cx="1498320" cy="961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Camera System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269000" y="2955600"/>
            <a:ext cx="1498320" cy="961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Laser Break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System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3553920" y="2901600"/>
            <a:ext cx="1729800" cy="1069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6882480" y="910080"/>
            <a:ext cx="838440" cy="49824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6882480" y="1562040"/>
            <a:ext cx="838440" cy="49824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6882480" y="2214000"/>
            <a:ext cx="838440" cy="49824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6826680" y="2712600"/>
            <a:ext cx="950040" cy="96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</p:txBody>
      </p:sp>
      <p:sp>
        <p:nvSpPr>
          <p:cNvPr id="45" name="CustomShape 9"/>
          <p:cNvSpPr/>
          <p:nvPr/>
        </p:nvSpPr>
        <p:spPr>
          <a:xfrm>
            <a:off x="2018520" y="2292480"/>
            <a:ext cx="360" cy="6631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46" name="CustomShape 10"/>
          <p:cNvSpPr/>
          <p:nvPr/>
        </p:nvSpPr>
        <p:spPr>
          <a:xfrm>
            <a:off x="2767680" y="1811520"/>
            <a:ext cx="73620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47" name="CustomShape 11"/>
          <p:cNvSpPr/>
          <p:nvPr/>
        </p:nvSpPr>
        <p:spPr>
          <a:xfrm>
            <a:off x="4419000" y="2292480"/>
            <a:ext cx="360" cy="60912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48" name="CustomShape 12"/>
          <p:cNvSpPr/>
          <p:nvPr/>
        </p:nvSpPr>
        <p:spPr>
          <a:xfrm>
            <a:off x="5333760" y="1811520"/>
            <a:ext cx="1548720" cy="360"/>
          </a:xfrm>
          <a:prstGeom prst="straightConnector1">
            <a:avLst/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49" name="CustomShape 13"/>
          <p:cNvSpPr/>
          <p:nvPr/>
        </p:nvSpPr>
        <p:spPr>
          <a:xfrm flipH="1" rot="10800000">
            <a:off x="5333760" y="1159920"/>
            <a:ext cx="1548720" cy="651600"/>
          </a:xfrm>
          <a:prstGeom prst="bentConnector3">
            <a:avLst>
              <a:gd name="adj1" fmla="val 50005"/>
            </a:avLst>
          </a:prstGeom>
          <a:noFill/>
          <a:ln w="9360">
            <a:solidFill>
              <a:srgbClr val="595959"/>
            </a:solidFill>
            <a:round/>
          </a:ln>
        </p:spPr>
      </p:sp>
      <p:sp>
        <p:nvSpPr>
          <p:cNvPr id="50" name="CustomShape 14"/>
          <p:cNvSpPr/>
          <p:nvPr/>
        </p:nvSpPr>
        <p:spPr>
          <a:xfrm>
            <a:off x="5333760" y="1811520"/>
            <a:ext cx="1548720" cy="651600"/>
          </a:xfrm>
          <a:prstGeom prst="bentConnector3">
            <a:avLst>
              <a:gd name="adj1" fmla="val 50005"/>
            </a:avLst>
          </a:prstGeom>
          <a:noFill/>
          <a:ln w="9360">
            <a:solidFill>
              <a:srgbClr val="595959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