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86629-A7BD-4882-8AE9-CC597E37E94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B4EC541-BE11-4516-8976-7ABD003D750E}">
      <dgm:prSet/>
      <dgm:spPr/>
      <dgm:t>
        <a:bodyPr/>
        <a:lstStyle/>
        <a:p>
          <a:r>
            <a:rPr lang="en-US"/>
            <a:t>Step 1: Write Document</a:t>
          </a:r>
          <a:endParaRPr lang="en-GB"/>
        </a:p>
      </dgm:t>
    </dgm:pt>
    <dgm:pt modelId="{566A1704-7F6E-4661-AA69-2C5B55600A14}" type="parTrans" cxnId="{3F18F2DA-8EAB-4DDB-9599-653B510AE2E2}">
      <dgm:prSet/>
      <dgm:spPr/>
      <dgm:t>
        <a:bodyPr/>
        <a:lstStyle/>
        <a:p>
          <a:endParaRPr lang="en-GB"/>
        </a:p>
      </dgm:t>
    </dgm:pt>
    <dgm:pt modelId="{02111937-2A87-4BE4-9F77-6C02D7464304}" type="sibTrans" cxnId="{3F18F2DA-8EAB-4DDB-9599-653B510AE2E2}">
      <dgm:prSet/>
      <dgm:spPr/>
      <dgm:t>
        <a:bodyPr/>
        <a:lstStyle/>
        <a:p>
          <a:endParaRPr lang="en-GB"/>
        </a:p>
      </dgm:t>
    </dgm:pt>
    <dgm:pt modelId="{5C26D0FD-BCC5-483B-B437-ECA58E4CCDE7}">
      <dgm:prSet/>
      <dgm:spPr/>
      <dgm:t>
        <a:bodyPr/>
        <a:lstStyle/>
        <a:p>
          <a:r>
            <a:rPr lang="en-US"/>
            <a:t>Step 2: Receive Peer Reviews</a:t>
          </a:r>
          <a:endParaRPr lang="en-GB"/>
        </a:p>
      </dgm:t>
    </dgm:pt>
    <dgm:pt modelId="{12C430EF-35B8-42A7-8E8F-29A524A5F0A4}" type="parTrans" cxnId="{55F6FD31-7466-4E04-972E-7B781062A9B7}">
      <dgm:prSet/>
      <dgm:spPr/>
      <dgm:t>
        <a:bodyPr/>
        <a:lstStyle/>
        <a:p>
          <a:endParaRPr lang="en-GB"/>
        </a:p>
      </dgm:t>
    </dgm:pt>
    <dgm:pt modelId="{E2634132-58DF-4F75-A832-A75FDE9A5280}" type="sibTrans" cxnId="{55F6FD31-7466-4E04-972E-7B781062A9B7}">
      <dgm:prSet/>
      <dgm:spPr/>
      <dgm:t>
        <a:bodyPr/>
        <a:lstStyle/>
        <a:p>
          <a:endParaRPr lang="en-GB"/>
        </a:p>
      </dgm:t>
    </dgm:pt>
    <dgm:pt modelId="{FB121252-31D1-4C55-B1E7-903A821860F1}">
      <dgm:prSet/>
      <dgm:spPr/>
      <dgm:t>
        <a:bodyPr/>
        <a:lstStyle/>
        <a:p>
          <a:r>
            <a:rPr lang="en-US"/>
            <a:t>Step 3: Submit for Approval from Manager</a:t>
          </a:r>
          <a:endParaRPr lang="en-GB"/>
        </a:p>
      </dgm:t>
    </dgm:pt>
    <dgm:pt modelId="{1F88B532-FC35-4991-ABC4-649601DD0097}" type="parTrans" cxnId="{5A0496CB-3479-4EF6-8B8E-A3F9435BE239}">
      <dgm:prSet/>
      <dgm:spPr/>
      <dgm:t>
        <a:bodyPr/>
        <a:lstStyle/>
        <a:p>
          <a:endParaRPr lang="en-GB"/>
        </a:p>
      </dgm:t>
    </dgm:pt>
    <dgm:pt modelId="{7AE725B0-3824-44FD-B46E-05793710A003}" type="sibTrans" cxnId="{5A0496CB-3479-4EF6-8B8E-A3F9435BE239}">
      <dgm:prSet/>
      <dgm:spPr/>
      <dgm:t>
        <a:bodyPr/>
        <a:lstStyle/>
        <a:p>
          <a:endParaRPr lang="en-GB"/>
        </a:p>
      </dgm:t>
    </dgm:pt>
    <dgm:pt modelId="{47802DB9-0A51-4600-A75B-F1479E92E770}">
      <dgm:prSet/>
      <dgm:spPr/>
      <dgm:t>
        <a:bodyPr/>
        <a:lstStyle/>
        <a:p>
          <a:r>
            <a:rPr lang="en-US"/>
            <a:t>Step 4: Manager Submit for Upper Management Approval</a:t>
          </a:r>
          <a:endParaRPr lang="en-GB"/>
        </a:p>
      </dgm:t>
    </dgm:pt>
    <dgm:pt modelId="{EFF6304B-C555-48A8-B83F-8EA2A9B415FD}" type="parTrans" cxnId="{1897B084-A900-4AC0-9120-429DA1D09156}">
      <dgm:prSet/>
      <dgm:spPr/>
      <dgm:t>
        <a:bodyPr/>
        <a:lstStyle/>
        <a:p>
          <a:endParaRPr lang="en-GB"/>
        </a:p>
      </dgm:t>
    </dgm:pt>
    <dgm:pt modelId="{CC2A2C90-0813-4E4A-9DF2-F3B8A979EB82}" type="sibTrans" cxnId="{1897B084-A900-4AC0-9120-429DA1D09156}">
      <dgm:prSet/>
      <dgm:spPr/>
      <dgm:t>
        <a:bodyPr/>
        <a:lstStyle/>
        <a:p>
          <a:endParaRPr lang="en-GB"/>
        </a:p>
      </dgm:t>
    </dgm:pt>
    <dgm:pt modelId="{6B0DCBBC-9F04-4178-83C9-B0B3B5F70318}" type="pres">
      <dgm:prSet presAssocID="{BDD86629-A7BD-4882-8AE9-CC597E37E944}" presName="Name0" presStyleCnt="0">
        <dgm:presLayoutVars>
          <dgm:dir/>
          <dgm:resizeHandles val="exact"/>
        </dgm:presLayoutVars>
      </dgm:prSet>
      <dgm:spPr/>
    </dgm:pt>
    <dgm:pt modelId="{4F84FF1C-5764-471E-B78B-D24CD7321D49}" type="pres">
      <dgm:prSet presAssocID="{BDD86629-A7BD-4882-8AE9-CC597E37E944}" presName="arrow" presStyleLbl="bgShp" presStyleIdx="0" presStyleCnt="1"/>
      <dgm:spPr/>
    </dgm:pt>
    <dgm:pt modelId="{29D6F71D-83C7-4408-A14C-149BB5AEED10}" type="pres">
      <dgm:prSet presAssocID="{BDD86629-A7BD-4882-8AE9-CC597E37E944}" presName="points" presStyleCnt="0"/>
      <dgm:spPr/>
    </dgm:pt>
    <dgm:pt modelId="{F621102B-BB4C-42F0-8297-3B3435ABD1D2}" type="pres">
      <dgm:prSet presAssocID="{5B4EC541-BE11-4516-8976-7ABD003D750E}" presName="compositeA" presStyleCnt="0"/>
      <dgm:spPr/>
    </dgm:pt>
    <dgm:pt modelId="{3965B80C-D7C1-4E76-8D26-B53CEEF622FA}" type="pres">
      <dgm:prSet presAssocID="{5B4EC541-BE11-4516-8976-7ABD003D750E}" presName="textA" presStyleLbl="revTx" presStyleIdx="0" presStyleCnt="4">
        <dgm:presLayoutVars>
          <dgm:bulletEnabled val="1"/>
        </dgm:presLayoutVars>
      </dgm:prSet>
      <dgm:spPr/>
    </dgm:pt>
    <dgm:pt modelId="{EAB5F25B-7501-4141-A8B3-B7E34A88CBB1}" type="pres">
      <dgm:prSet presAssocID="{5B4EC541-BE11-4516-8976-7ABD003D750E}" presName="circleA" presStyleLbl="node1" presStyleIdx="0" presStyleCnt="4"/>
      <dgm:spPr/>
    </dgm:pt>
    <dgm:pt modelId="{157DAB67-A97B-40C3-8205-6D55CBCBCCAA}" type="pres">
      <dgm:prSet presAssocID="{5B4EC541-BE11-4516-8976-7ABD003D750E}" presName="spaceA" presStyleCnt="0"/>
      <dgm:spPr/>
    </dgm:pt>
    <dgm:pt modelId="{459F4B6E-FB63-46B3-80EB-62E1417BB960}" type="pres">
      <dgm:prSet presAssocID="{02111937-2A87-4BE4-9F77-6C02D7464304}" presName="space" presStyleCnt="0"/>
      <dgm:spPr/>
    </dgm:pt>
    <dgm:pt modelId="{0A9D906C-1BDB-46A3-873C-AFC0ADB0CD61}" type="pres">
      <dgm:prSet presAssocID="{5C26D0FD-BCC5-483B-B437-ECA58E4CCDE7}" presName="compositeB" presStyleCnt="0"/>
      <dgm:spPr/>
    </dgm:pt>
    <dgm:pt modelId="{832F9E90-47AC-46D4-851B-EC80F7151932}" type="pres">
      <dgm:prSet presAssocID="{5C26D0FD-BCC5-483B-B437-ECA58E4CCDE7}" presName="textB" presStyleLbl="revTx" presStyleIdx="1" presStyleCnt="4">
        <dgm:presLayoutVars>
          <dgm:bulletEnabled val="1"/>
        </dgm:presLayoutVars>
      </dgm:prSet>
      <dgm:spPr/>
    </dgm:pt>
    <dgm:pt modelId="{66D7DF95-E68B-40B3-A537-71C07335DB91}" type="pres">
      <dgm:prSet presAssocID="{5C26D0FD-BCC5-483B-B437-ECA58E4CCDE7}" presName="circleB" presStyleLbl="node1" presStyleIdx="1" presStyleCnt="4"/>
      <dgm:spPr/>
    </dgm:pt>
    <dgm:pt modelId="{D4E1D139-BE1A-4CA2-939B-6C3BA89FBF25}" type="pres">
      <dgm:prSet presAssocID="{5C26D0FD-BCC5-483B-B437-ECA58E4CCDE7}" presName="spaceB" presStyleCnt="0"/>
      <dgm:spPr/>
    </dgm:pt>
    <dgm:pt modelId="{AA2B8E00-3213-48F8-85F9-BD7B87D0EF37}" type="pres">
      <dgm:prSet presAssocID="{E2634132-58DF-4F75-A832-A75FDE9A5280}" presName="space" presStyleCnt="0"/>
      <dgm:spPr/>
    </dgm:pt>
    <dgm:pt modelId="{C02DB5DB-8FF7-4134-B193-9F9878865F5D}" type="pres">
      <dgm:prSet presAssocID="{FB121252-31D1-4C55-B1E7-903A821860F1}" presName="compositeA" presStyleCnt="0"/>
      <dgm:spPr/>
    </dgm:pt>
    <dgm:pt modelId="{6E2A93C3-8DBC-48ED-BC56-83E70295C6AC}" type="pres">
      <dgm:prSet presAssocID="{FB121252-31D1-4C55-B1E7-903A821860F1}" presName="textA" presStyleLbl="revTx" presStyleIdx="2" presStyleCnt="4">
        <dgm:presLayoutVars>
          <dgm:bulletEnabled val="1"/>
        </dgm:presLayoutVars>
      </dgm:prSet>
      <dgm:spPr/>
    </dgm:pt>
    <dgm:pt modelId="{A3A56BA3-505E-4437-880B-625765B4DFD5}" type="pres">
      <dgm:prSet presAssocID="{FB121252-31D1-4C55-B1E7-903A821860F1}" presName="circleA" presStyleLbl="node1" presStyleIdx="2" presStyleCnt="4"/>
      <dgm:spPr/>
    </dgm:pt>
    <dgm:pt modelId="{B4002DC5-1163-478E-B885-200844ABB016}" type="pres">
      <dgm:prSet presAssocID="{FB121252-31D1-4C55-B1E7-903A821860F1}" presName="spaceA" presStyleCnt="0"/>
      <dgm:spPr/>
    </dgm:pt>
    <dgm:pt modelId="{1130F694-C8AB-4C4E-83CE-32EC434B77C3}" type="pres">
      <dgm:prSet presAssocID="{7AE725B0-3824-44FD-B46E-05793710A003}" presName="space" presStyleCnt="0"/>
      <dgm:spPr/>
    </dgm:pt>
    <dgm:pt modelId="{C221AB05-2CD1-4E6E-A4C2-4C080EBFFB2A}" type="pres">
      <dgm:prSet presAssocID="{47802DB9-0A51-4600-A75B-F1479E92E770}" presName="compositeB" presStyleCnt="0"/>
      <dgm:spPr/>
    </dgm:pt>
    <dgm:pt modelId="{EE836AC0-F318-45BD-A266-53837B3C79D8}" type="pres">
      <dgm:prSet presAssocID="{47802DB9-0A51-4600-A75B-F1479E92E770}" presName="textB" presStyleLbl="revTx" presStyleIdx="3" presStyleCnt="4">
        <dgm:presLayoutVars>
          <dgm:bulletEnabled val="1"/>
        </dgm:presLayoutVars>
      </dgm:prSet>
      <dgm:spPr/>
    </dgm:pt>
    <dgm:pt modelId="{675FE004-EE1E-45D3-98D4-5201F3C28025}" type="pres">
      <dgm:prSet presAssocID="{47802DB9-0A51-4600-A75B-F1479E92E770}" presName="circleB" presStyleLbl="node1" presStyleIdx="3" presStyleCnt="4"/>
      <dgm:spPr/>
    </dgm:pt>
    <dgm:pt modelId="{B9B457C1-E8E2-4E2B-BB3B-CC7266D7B809}" type="pres">
      <dgm:prSet presAssocID="{47802DB9-0A51-4600-A75B-F1479E92E770}" presName="spaceB" presStyleCnt="0"/>
      <dgm:spPr/>
    </dgm:pt>
  </dgm:ptLst>
  <dgm:cxnLst>
    <dgm:cxn modelId="{9E39A525-628A-4829-8627-79E27EE8D302}" type="presOf" srcId="{FB121252-31D1-4C55-B1E7-903A821860F1}" destId="{6E2A93C3-8DBC-48ED-BC56-83E70295C6AC}" srcOrd="0" destOrd="0" presId="urn:microsoft.com/office/officeart/2005/8/layout/hProcess11"/>
    <dgm:cxn modelId="{55F6FD31-7466-4E04-972E-7B781062A9B7}" srcId="{BDD86629-A7BD-4882-8AE9-CC597E37E944}" destId="{5C26D0FD-BCC5-483B-B437-ECA58E4CCDE7}" srcOrd="1" destOrd="0" parTransId="{12C430EF-35B8-42A7-8E8F-29A524A5F0A4}" sibTransId="{E2634132-58DF-4F75-A832-A75FDE9A5280}"/>
    <dgm:cxn modelId="{1897B084-A900-4AC0-9120-429DA1D09156}" srcId="{BDD86629-A7BD-4882-8AE9-CC597E37E944}" destId="{47802DB9-0A51-4600-A75B-F1479E92E770}" srcOrd="3" destOrd="0" parTransId="{EFF6304B-C555-48A8-B83F-8EA2A9B415FD}" sibTransId="{CC2A2C90-0813-4E4A-9DF2-F3B8A979EB82}"/>
    <dgm:cxn modelId="{A1A917B0-0324-4227-B984-03E4BD4B0F8D}" type="presOf" srcId="{47802DB9-0A51-4600-A75B-F1479E92E770}" destId="{EE836AC0-F318-45BD-A266-53837B3C79D8}" srcOrd="0" destOrd="0" presId="urn:microsoft.com/office/officeart/2005/8/layout/hProcess11"/>
    <dgm:cxn modelId="{5A0496CB-3479-4EF6-8B8E-A3F9435BE239}" srcId="{BDD86629-A7BD-4882-8AE9-CC597E37E944}" destId="{FB121252-31D1-4C55-B1E7-903A821860F1}" srcOrd="2" destOrd="0" parTransId="{1F88B532-FC35-4991-ABC4-649601DD0097}" sibTransId="{7AE725B0-3824-44FD-B46E-05793710A003}"/>
    <dgm:cxn modelId="{073EB2CC-BA73-4678-B228-7D7343E1CAA7}" type="presOf" srcId="{5B4EC541-BE11-4516-8976-7ABD003D750E}" destId="{3965B80C-D7C1-4E76-8D26-B53CEEF622FA}" srcOrd="0" destOrd="0" presId="urn:microsoft.com/office/officeart/2005/8/layout/hProcess11"/>
    <dgm:cxn modelId="{3F18F2DA-8EAB-4DDB-9599-653B510AE2E2}" srcId="{BDD86629-A7BD-4882-8AE9-CC597E37E944}" destId="{5B4EC541-BE11-4516-8976-7ABD003D750E}" srcOrd="0" destOrd="0" parTransId="{566A1704-7F6E-4661-AA69-2C5B55600A14}" sibTransId="{02111937-2A87-4BE4-9F77-6C02D7464304}"/>
    <dgm:cxn modelId="{CF482BE5-A376-4A06-A261-3AB4B3748737}" type="presOf" srcId="{5C26D0FD-BCC5-483B-B437-ECA58E4CCDE7}" destId="{832F9E90-47AC-46D4-851B-EC80F7151932}" srcOrd="0" destOrd="0" presId="urn:microsoft.com/office/officeart/2005/8/layout/hProcess11"/>
    <dgm:cxn modelId="{E4FA32F4-F00E-4263-94BB-15F7CD9BFF81}" type="presOf" srcId="{BDD86629-A7BD-4882-8AE9-CC597E37E944}" destId="{6B0DCBBC-9F04-4178-83C9-B0B3B5F70318}" srcOrd="0" destOrd="0" presId="urn:microsoft.com/office/officeart/2005/8/layout/hProcess11"/>
    <dgm:cxn modelId="{D82279E7-3E53-4701-A660-E0CFCAC6C6D0}" type="presParOf" srcId="{6B0DCBBC-9F04-4178-83C9-B0B3B5F70318}" destId="{4F84FF1C-5764-471E-B78B-D24CD7321D49}" srcOrd="0" destOrd="0" presId="urn:microsoft.com/office/officeart/2005/8/layout/hProcess11"/>
    <dgm:cxn modelId="{AE90C915-A7BB-4789-8E05-6A3BF4EE1F32}" type="presParOf" srcId="{6B0DCBBC-9F04-4178-83C9-B0B3B5F70318}" destId="{29D6F71D-83C7-4408-A14C-149BB5AEED10}" srcOrd="1" destOrd="0" presId="urn:microsoft.com/office/officeart/2005/8/layout/hProcess11"/>
    <dgm:cxn modelId="{E5F868EF-FB85-40FA-95B9-8778AFBA318C}" type="presParOf" srcId="{29D6F71D-83C7-4408-A14C-149BB5AEED10}" destId="{F621102B-BB4C-42F0-8297-3B3435ABD1D2}" srcOrd="0" destOrd="0" presId="urn:microsoft.com/office/officeart/2005/8/layout/hProcess11"/>
    <dgm:cxn modelId="{2B530C4D-AD25-4A3A-ABC0-DDFD40C02649}" type="presParOf" srcId="{F621102B-BB4C-42F0-8297-3B3435ABD1D2}" destId="{3965B80C-D7C1-4E76-8D26-B53CEEF622FA}" srcOrd="0" destOrd="0" presId="urn:microsoft.com/office/officeart/2005/8/layout/hProcess11"/>
    <dgm:cxn modelId="{50A1626E-C089-4A21-AD85-456D9574FAFC}" type="presParOf" srcId="{F621102B-BB4C-42F0-8297-3B3435ABD1D2}" destId="{EAB5F25B-7501-4141-A8B3-B7E34A88CBB1}" srcOrd="1" destOrd="0" presId="urn:microsoft.com/office/officeart/2005/8/layout/hProcess11"/>
    <dgm:cxn modelId="{1B87FA9F-0DAA-4083-9A5C-96390A0F98C7}" type="presParOf" srcId="{F621102B-BB4C-42F0-8297-3B3435ABD1D2}" destId="{157DAB67-A97B-40C3-8205-6D55CBCBCCAA}" srcOrd="2" destOrd="0" presId="urn:microsoft.com/office/officeart/2005/8/layout/hProcess11"/>
    <dgm:cxn modelId="{E4901415-869A-47CA-AA16-58DE80B3FB93}" type="presParOf" srcId="{29D6F71D-83C7-4408-A14C-149BB5AEED10}" destId="{459F4B6E-FB63-46B3-80EB-62E1417BB960}" srcOrd="1" destOrd="0" presId="urn:microsoft.com/office/officeart/2005/8/layout/hProcess11"/>
    <dgm:cxn modelId="{1BB9C6CF-B199-4D05-9C7E-3AE2B7BC739A}" type="presParOf" srcId="{29D6F71D-83C7-4408-A14C-149BB5AEED10}" destId="{0A9D906C-1BDB-46A3-873C-AFC0ADB0CD61}" srcOrd="2" destOrd="0" presId="urn:microsoft.com/office/officeart/2005/8/layout/hProcess11"/>
    <dgm:cxn modelId="{26012567-9279-48FF-BCC3-8F3A242EB8CF}" type="presParOf" srcId="{0A9D906C-1BDB-46A3-873C-AFC0ADB0CD61}" destId="{832F9E90-47AC-46D4-851B-EC80F7151932}" srcOrd="0" destOrd="0" presId="urn:microsoft.com/office/officeart/2005/8/layout/hProcess11"/>
    <dgm:cxn modelId="{21631C66-778E-4C16-B7D4-91F288924B92}" type="presParOf" srcId="{0A9D906C-1BDB-46A3-873C-AFC0ADB0CD61}" destId="{66D7DF95-E68B-40B3-A537-71C07335DB91}" srcOrd="1" destOrd="0" presId="urn:microsoft.com/office/officeart/2005/8/layout/hProcess11"/>
    <dgm:cxn modelId="{18647A54-BFA0-420C-9A0A-CD7B00666B1A}" type="presParOf" srcId="{0A9D906C-1BDB-46A3-873C-AFC0ADB0CD61}" destId="{D4E1D139-BE1A-4CA2-939B-6C3BA89FBF25}" srcOrd="2" destOrd="0" presId="urn:microsoft.com/office/officeart/2005/8/layout/hProcess11"/>
    <dgm:cxn modelId="{7046F603-4392-495B-9908-95BD15E8D4B3}" type="presParOf" srcId="{29D6F71D-83C7-4408-A14C-149BB5AEED10}" destId="{AA2B8E00-3213-48F8-85F9-BD7B87D0EF37}" srcOrd="3" destOrd="0" presId="urn:microsoft.com/office/officeart/2005/8/layout/hProcess11"/>
    <dgm:cxn modelId="{349CA3CD-31B1-451F-A3F8-7B88733EBDD0}" type="presParOf" srcId="{29D6F71D-83C7-4408-A14C-149BB5AEED10}" destId="{C02DB5DB-8FF7-4134-B193-9F9878865F5D}" srcOrd="4" destOrd="0" presId="urn:microsoft.com/office/officeart/2005/8/layout/hProcess11"/>
    <dgm:cxn modelId="{75FB4D04-B6C8-4524-91DD-F499DD8F8863}" type="presParOf" srcId="{C02DB5DB-8FF7-4134-B193-9F9878865F5D}" destId="{6E2A93C3-8DBC-48ED-BC56-83E70295C6AC}" srcOrd="0" destOrd="0" presId="urn:microsoft.com/office/officeart/2005/8/layout/hProcess11"/>
    <dgm:cxn modelId="{02FD6F2E-B497-4CB8-90D9-5A988BDD217C}" type="presParOf" srcId="{C02DB5DB-8FF7-4134-B193-9F9878865F5D}" destId="{A3A56BA3-505E-4437-880B-625765B4DFD5}" srcOrd="1" destOrd="0" presId="urn:microsoft.com/office/officeart/2005/8/layout/hProcess11"/>
    <dgm:cxn modelId="{36251DBB-9063-4DD6-912D-00C3F57CEFFB}" type="presParOf" srcId="{C02DB5DB-8FF7-4134-B193-9F9878865F5D}" destId="{B4002DC5-1163-478E-B885-200844ABB016}" srcOrd="2" destOrd="0" presId="urn:microsoft.com/office/officeart/2005/8/layout/hProcess11"/>
    <dgm:cxn modelId="{4FD63A6C-C111-4730-BA7E-9DDFEDF89559}" type="presParOf" srcId="{29D6F71D-83C7-4408-A14C-149BB5AEED10}" destId="{1130F694-C8AB-4C4E-83CE-32EC434B77C3}" srcOrd="5" destOrd="0" presId="urn:microsoft.com/office/officeart/2005/8/layout/hProcess11"/>
    <dgm:cxn modelId="{659335B1-9369-4B7E-B4C1-A034107BA810}" type="presParOf" srcId="{29D6F71D-83C7-4408-A14C-149BB5AEED10}" destId="{C221AB05-2CD1-4E6E-A4C2-4C080EBFFB2A}" srcOrd="6" destOrd="0" presId="urn:microsoft.com/office/officeart/2005/8/layout/hProcess11"/>
    <dgm:cxn modelId="{D547EE90-A4EC-4DD4-A4AE-D0169FA9DA07}" type="presParOf" srcId="{C221AB05-2CD1-4E6E-A4C2-4C080EBFFB2A}" destId="{EE836AC0-F318-45BD-A266-53837B3C79D8}" srcOrd="0" destOrd="0" presId="urn:microsoft.com/office/officeart/2005/8/layout/hProcess11"/>
    <dgm:cxn modelId="{9CD9FC8E-09A7-4520-970F-FA4965ED42EB}" type="presParOf" srcId="{C221AB05-2CD1-4E6E-A4C2-4C080EBFFB2A}" destId="{675FE004-EE1E-45D3-98D4-5201F3C28025}" srcOrd="1" destOrd="0" presId="urn:microsoft.com/office/officeart/2005/8/layout/hProcess11"/>
    <dgm:cxn modelId="{9D2D8714-5731-4723-9B4F-F9D40CC5246F}" type="presParOf" srcId="{C221AB05-2CD1-4E6E-A4C2-4C080EBFFB2A}" destId="{B9B457C1-E8E2-4E2B-BB3B-CC7266D7B80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4FF1C-5764-471E-B78B-D24CD7321D49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5B80C-D7C1-4E76-8D26-B53CEEF622FA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1: Write Document</a:t>
          </a:r>
          <a:endParaRPr lang="en-GB" sz="2200" kern="1200"/>
        </a:p>
      </dsp:txBody>
      <dsp:txXfrm>
        <a:off x="4736" y="0"/>
        <a:ext cx="2278208" cy="1740535"/>
      </dsp:txXfrm>
    </dsp:sp>
    <dsp:sp modelId="{EAB5F25B-7501-4141-A8B3-B7E34A88CBB1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F9E90-47AC-46D4-851B-EC80F7151932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2: Receive Peer Reviews</a:t>
          </a:r>
          <a:endParaRPr lang="en-GB" sz="2200" kern="1200"/>
        </a:p>
      </dsp:txBody>
      <dsp:txXfrm>
        <a:off x="2396855" y="2610802"/>
        <a:ext cx="2278208" cy="1740535"/>
      </dsp:txXfrm>
    </dsp:sp>
    <dsp:sp modelId="{66D7DF95-E68B-40B3-A537-71C07335DB91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A93C3-8DBC-48ED-BC56-83E70295C6AC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3: Submit for Approval from Manager</a:t>
          </a:r>
          <a:endParaRPr lang="en-GB" sz="2200" kern="1200"/>
        </a:p>
      </dsp:txBody>
      <dsp:txXfrm>
        <a:off x="4788975" y="0"/>
        <a:ext cx="2278208" cy="1740535"/>
      </dsp:txXfrm>
    </dsp:sp>
    <dsp:sp modelId="{A3A56BA3-505E-4437-880B-625765B4DFD5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36AC0-F318-45BD-A266-53837B3C79D8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4: Manager Submit for Upper Management Approval</a:t>
          </a:r>
          <a:endParaRPr lang="en-GB" sz="2200" kern="1200"/>
        </a:p>
      </dsp:txBody>
      <dsp:txXfrm>
        <a:off x="7181094" y="2610802"/>
        <a:ext cx="2278208" cy="1740535"/>
      </dsp:txXfrm>
    </dsp:sp>
    <dsp:sp modelId="{675FE004-EE1E-45D3-98D4-5201F3C28025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5DC-27F2-4D53-92DB-C2C914119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CBF4A-511E-4E87-A42F-DF6A0C06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41B14-5F82-4E97-BFBF-282E6E7F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3B61-4982-4286-BFD7-F6A315A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1E92-CEB6-481A-8088-CAA85027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B020-9397-41D9-B7DC-73E3082D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16115-2902-4183-BDEB-D9743031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D512-F380-4A0B-A139-2FB24259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286B-6F72-458E-BD39-5B99F43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4835-FFB2-48AB-AA02-B11F5497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79004-336C-4353-B7F6-2C040144B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9E77-DF7E-4021-9DC2-9FA23F5B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31B6-ABBE-4A1E-B610-B4BB1B00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CDCA-225C-463E-919D-0F343193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4C57-E178-4E9A-A4EA-65F118B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4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FB4D-083D-42BA-A28A-9CFC794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DFB4B-5506-4F3C-8F90-95807A211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7DDF-AD57-4661-B677-6285AE17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5740-C846-4123-8321-247063E14FD8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4D5C-9072-478A-BDD7-D924A776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E541-ECBA-42C4-B6C8-2D1719F6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0B2E-9CC5-48FF-866A-EB3FC51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8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90E3-5D20-405B-94A8-1E8B2774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280E-39BD-4AEA-8479-8ADBE552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D894-F4C8-4C3C-933C-5FB266C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A801-B73F-4C91-97C7-FA1D5525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3E12-466C-4CA4-BA0A-F0A03FA1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C7E-5EDF-41D9-A6D8-D09090B7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EC43-13DC-4E65-A03B-9D28493A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9B81-0395-4C73-82D3-382C9B5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C1C0-2C39-49FD-A527-49DBAEEA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58BB-5398-4465-A547-4100D85A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F952-2BC7-4BE0-B2B2-D4D21E9D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3ED1-5F85-40F0-B3F8-613F98230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E670-1F42-4F01-8B13-AC8FD941D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C99E-58A2-491D-9BBC-02BEF6C0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0C4A-05AC-4A6E-8F16-1D975653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CEBBF-987B-4708-BF43-306A093C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D5C8-8CC4-430E-9F05-EA9567E5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93C7-8A32-4DA4-B6CD-C7570F77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E9740-0F06-4442-ABA1-926425E4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3E0FA-2A97-47A2-A9A7-C5C0B01C4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B49F4-2755-44DE-A1B9-2AA4015FC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B7E71-E97E-43B9-A505-310CF032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7D541-0A0F-4583-BEEE-9CDD7CFA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F0389-A19E-418B-BF4E-096199F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A83B-2E95-44F9-9FE6-97881136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A3208-5B41-40DA-8B55-61666F62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5814-30A6-458A-BF85-05DB4E93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1D2C7-937D-4262-A0BF-66E0C458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35E5B-B4BA-4327-8E26-B4C1C6FD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678AE-BE99-48BE-8444-C28082D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642EE-0DDE-4105-816B-55BBE014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7781-367F-4CF6-8F0A-7B3A4D93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663D-6C76-440E-AE58-7BAB71C1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CB92B-AC7C-4A6A-87A6-FAB928459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1386-BF46-402C-8928-24646AB6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591AE-03AC-4363-AF6C-B563271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D40AE-07FD-4614-A3DB-3471427D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E8F7-AB79-4573-A7C1-C4584C7D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D5312-F51E-4ED2-B860-D230337A2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4ADAB-F327-4C14-8BA6-726258591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66370-B0F0-446A-829D-5551BB39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C16AD-D71A-4325-8963-814F8F76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10EFC-24DE-42FE-BBC6-070EDBED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D9616-2597-43BF-B8DC-235DBB5F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7832-7FAF-4B62-BBAB-2EB39152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45865-E852-4B77-9751-F7F12DCF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9983-0965-4356-B173-E97AB56005A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AF15-9C42-4D29-8AB6-7E8030D4B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6AD8-2DEE-4464-AB40-9C69128E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BAAFA-7B94-4094-9776-74570E76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PowerPoints Format/Animation Painter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BA1A35-2B3A-486F-816B-22BD4B01E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FORMAT PAINTER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2FE49-0767-4035-9588-134B3B453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Copy Formatting from One Area to another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original content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HOME – CLIPBOARD – FORMAT PAINTER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content to paste the formatting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E2D493-D8A1-4B4D-B11F-EDF73DBC3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Animation</a:t>
            </a:r>
            <a:r>
              <a:rPr lang="en-US" dirty="0"/>
              <a:t> </a:t>
            </a:r>
            <a:r>
              <a:rPr lang="en-US" sz="3200" dirty="0">
                <a:solidFill>
                  <a:schemeClr val="bg1"/>
                </a:solidFill>
              </a:rPr>
              <a:t>painter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115DBD-8E4B-4A34-8FF4-069522A992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Copy Animation from one element to another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original content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ANIMATIONS – ADV ANIMATIONS – ANIMATION PAINTER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content to paste the Animation</a:t>
            </a:r>
          </a:p>
        </p:txBody>
      </p:sp>
    </p:spTree>
    <p:extLst>
      <p:ext uri="{BB962C8B-B14F-4D97-AF65-F5344CB8AC3E}">
        <p14:creationId xmlns:p14="http://schemas.microsoft.com/office/powerpoint/2010/main" val="96089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1160-D5BF-4145-940F-B49C8F4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to SmartArt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12479C-B3B9-4AC7-BB83-53ACE35E5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368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49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79F-159E-4717-AA45-37BD421D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PowerPoint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DF45-7941-443D-9556-29E4504C1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PowerPoint Interface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Quick Access Toolbar (QAT)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PowerPoint Ribbon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PowerPoint Presentation Interface</a:t>
            </a:r>
          </a:p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PowerPoint Status Bar (ie. Views)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Creating New Presentation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FILE – NEW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CTRL + N</a:t>
            </a:r>
          </a:p>
        </p:txBody>
      </p:sp>
    </p:spTree>
    <p:extLst>
      <p:ext uri="{BB962C8B-B14F-4D97-AF65-F5344CB8AC3E}">
        <p14:creationId xmlns:p14="http://schemas.microsoft.com/office/powerpoint/2010/main" val="35793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2F9B-DCB8-40B0-A86D-A20BEFCD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PowerPoint Master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2F88-CE4E-4C24-828A-63399C039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VIEW tab – MASTER VIEWS – SLIDE MASTER</a:t>
            </a:r>
          </a:p>
          <a:p>
            <a:pPr marR="0" lvl="1" rtl="0"/>
            <a:r>
              <a:rPr lang="en-GB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Create consistency in look and feel of presentation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Slide text formatting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Logos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Background color</a:t>
            </a:r>
          </a:p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Each slide layout has a Master Slide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Create custom slide layouts</a:t>
            </a:r>
          </a:p>
        </p:txBody>
      </p:sp>
    </p:spTree>
    <p:extLst>
      <p:ext uri="{BB962C8B-B14F-4D97-AF65-F5344CB8AC3E}">
        <p14:creationId xmlns:p14="http://schemas.microsoft.com/office/powerpoint/2010/main" val="247956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AC71-6791-483B-95F9-1509DE8B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Working with PowerPoint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E12C8-E35F-41DB-9A37-B0A25C3D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Online Video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INSERT tab – MEDIA – VIDEO – ONLINE VIDEO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URL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PC Video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INSERT tab – MEDIA – VIDEO – VIDEO ON MY PC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Slide Layout content placeholder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Insert Video</a:t>
            </a:r>
          </a:p>
        </p:txBody>
      </p:sp>
    </p:spTree>
    <p:extLst>
      <p:ext uri="{BB962C8B-B14F-4D97-AF65-F5344CB8AC3E}">
        <p14:creationId xmlns:p14="http://schemas.microsoft.com/office/powerpoint/2010/main" val="22755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6358-9953-47F9-A3FD-8907DE8C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Animating Text in PowerPoint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3857D-44C1-4283-A828-C81DE140E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Animating Bullet Lists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Animate entire list together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Animate bullet levels individually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Add multiple animation effects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Fade bullets in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Fade bullets out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Animation Pane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Change order of animations</a:t>
            </a:r>
          </a:p>
          <a:p>
            <a:pPr marR="0" lvl="1" rtl="0"/>
            <a:r>
              <a:rPr lang="en-GB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Adjust timing/order of animations</a:t>
            </a:r>
          </a:p>
        </p:txBody>
      </p:sp>
    </p:spTree>
    <p:extLst>
      <p:ext uri="{BB962C8B-B14F-4D97-AF65-F5344CB8AC3E}">
        <p14:creationId xmlns:p14="http://schemas.microsoft.com/office/powerpoint/2010/main" val="423500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 Theme</vt:lpstr>
      <vt:lpstr>PowerPoints Format/Animation Painter</vt:lpstr>
      <vt:lpstr>Bullet List to SmartArt</vt:lpstr>
      <vt:lpstr>PowerPoint Basics</vt:lpstr>
      <vt:lpstr>PowerPoint Master Slides</vt:lpstr>
      <vt:lpstr>Working with PowerPoint Video</vt:lpstr>
      <vt:lpstr>Animating Text in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PowerPoints Format/Animation Painter</dc:title>
  <dc:creator>Kyle Pew</dc:creator>
  <cp:lastModifiedBy>MARIO VIDAL DOMINGUEZ</cp:lastModifiedBy>
  <cp:revision>6</cp:revision>
  <dcterms:created xsi:type="dcterms:W3CDTF">2019-11-01T20:37:27Z</dcterms:created>
  <dcterms:modified xsi:type="dcterms:W3CDTF">2021-12-27T22:30:02Z</dcterms:modified>
</cp:coreProperties>
</file>