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944dd37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944dd37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944dd37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944dd37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944dd37b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944dd37b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944dd37b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944dd37b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312500" y="4022100"/>
            <a:ext cx="2544600" cy="9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type="ctrTitle"/>
          </p:nvPr>
        </p:nvSpPr>
        <p:spPr>
          <a:xfrm>
            <a:off x="3020725" y="4022100"/>
            <a:ext cx="5451600" cy="9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4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5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6531575" y="0"/>
            <a:ext cx="864300" cy="246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7395898" y="0"/>
            <a:ext cx="1748100" cy="2460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6096275" y="0"/>
            <a:ext cx="435300" cy="2460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6281725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6281725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 b="3857" l="0" r="0" t="3857"/>
          <a:stretch/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0" y="3817200"/>
            <a:ext cx="9144000" cy="13263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312500" y="4022100"/>
            <a:ext cx="25446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Abraham Calderon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Mario Martinez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Martin Jaramillo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Sergio Reyna</a:t>
            </a:r>
            <a:endParaRPr/>
          </a:p>
        </p:txBody>
      </p:sp>
      <p:sp>
        <p:nvSpPr>
          <p:cNvPr id="176" name="Google Shape;176;p17"/>
          <p:cNvSpPr txBox="1"/>
          <p:nvPr>
            <p:ph type="ctrTitle"/>
          </p:nvPr>
        </p:nvSpPr>
        <p:spPr>
          <a:xfrm>
            <a:off x="3020725" y="4022100"/>
            <a:ext cx="54516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 Racing in Hong Kong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15971" r="2455" t="0"/>
          <a:stretch/>
        </p:blipFill>
        <p:spPr>
          <a:xfrm>
            <a:off x="2858625" y="0"/>
            <a:ext cx="6825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revenue of Horse Racing 2019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90300" y="1798300"/>
            <a:ext cx="27096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price JP: 1.87 USD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price AUS: 0 USD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price HK: 1.3 USD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price US: 14 USD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Price MX:0.42</a:t>
            </a:r>
            <a:r>
              <a:rPr lang="en"/>
              <a:t> </a:t>
            </a:r>
            <a:r>
              <a:rPr lang="en"/>
              <a:t>USD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13366" r="2195" t="0"/>
          <a:stretch/>
        </p:blipFill>
        <p:spPr>
          <a:xfrm>
            <a:off x="0" y="0"/>
            <a:ext cx="60963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type="title"/>
          </p:nvPr>
        </p:nvSpPr>
        <p:spPr>
          <a:xfrm>
            <a:off x="6281725" y="6796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Winning settings 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6281725" y="17983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Carried weight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Horse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324475" y="1754900"/>
            <a:ext cx="20247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Venues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Shatin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Happy Valley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24475" y="3128600"/>
            <a:ext cx="1953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79448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3388075" y="1689188"/>
            <a:ext cx="20247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Carried weight range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103lb-133lb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388075" y="3911213"/>
            <a:ext cx="20247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Horse age range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3-10 yrs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3388075" y="2997188"/>
            <a:ext cx="20247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16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6836050" y="1689200"/>
            <a:ext cx="20247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Horse types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Gelding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Horse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Brown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Rig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687" y="0"/>
            <a:ext cx="2780935" cy="17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Eliminamos fechas: Porque no hay </a:t>
            </a:r>
            <a:r>
              <a:rPr lang="en"/>
              <a:t>relación</a:t>
            </a:r>
            <a:r>
              <a:rPr lang="en"/>
              <a:t> en el performance del caballo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