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85034" autoAdjust="0"/>
  </p:normalViewPr>
  <p:slideViewPr>
    <p:cSldViewPr snapToGrid="0">
      <p:cViewPr varScale="1">
        <p:scale>
          <a:sx n="62" d="100"/>
          <a:sy n="62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0:40:31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0:40:36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C29A6-95B7-41C8-9727-3FE31DFDE4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3A2BE-1FC6-45B1-978A-DA47F9185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47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3A2BE-1FC6-45B1-978A-DA47F9185A5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9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766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613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9858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841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385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986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56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4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6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8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5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9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4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8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1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4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8FDE-CA8D-A196-A55E-424409324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67890"/>
            <a:ext cx="10433862" cy="5573027"/>
          </a:xfrm>
        </p:spPr>
        <p:txBody>
          <a:bodyPr>
            <a:normAutofit/>
          </a:bodyPr>
          <a:lstStyle/>
          <a:p>
            <a:br>
              <a:rPr lang="en-IN" sz="3600" b="1" dirty="0">
                <a:latin typeface="Aptos" panose="020B0004020202020204" pitchFamily="34" charset="0"/>
              </a:rPr>
            </a:br>
            <a:r>
              <a:rPr lang="en-IN" sz="3600" b="1" dirty="0">
                <a:latin typeface="Aptos" panose="020B0004020202020204" pitchFamily="34" charset="0"/>
              </a:rPr>
              <a:t>                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THINGS(IOT)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TRAFFIC  MANAGEMENT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/>
            </a:br>
            <a:r>
              <a:rPr lang="en-IN" sz="24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BATCH MEMBERS:</a:t>
            </a:r>
            <a:br>
              <a:rPr lang="en-IN" sz="24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1) A. </a:t>
            </a:r>
            <a:r>
              <a:rPr lang="en-IN" sz="2400" b="1" dirty="0" err="1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Ashwathi</a:t>
            </a:r>
            <a:br>
              <a:rPr lang="en-IN" sz="24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2) p. Mari </a:t>
            </a:r>
            <a:r>
              <a:rPr lang="en-IN" sz="2400" b="1" dirty="0" err="1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rajakumari</a:t>
            </a:r>
            <a:br>
              <a:rPr lang="en-IN" sz="24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3) G. MUTHARASI MUKILA</a:t>
            </a:r>
            <a:br>
              <a:rPr lang="en-IN" sz="24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4) L. MUTHU LAKSHMI</a:t>
            </a:r>
            <a:br>
              <a:rPr lang="en-IN" sz="24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5) S. NANDHINI</a:t>
            </a:r>
            <a:br>
              <a:rPr lang="en-IN" sz="24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br>
              <a:rPr lang="en-IN" sz="24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MENTOR:</a:t>
            </a:r>
            <a:br>
              <a:rPr lang="en-IN" sz="2800" dirty="0"/>
            </a:b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Dr.M.RUBAN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GLADWIN M.E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Ph.D.AP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/ECE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B5B5E-943D-22BF-FD2C-B887C8EC7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154955" y="5638800"/>
            <a:ext cx="8825658" cy="59356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28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1C6BBB-6AF4-C137-0E14-42D8C92BB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         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B005F6F-265E-4BCD-CE90-4C748A091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47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BB8D-881C-985C-798F-89E34B1C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 MEMBERS: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F78197-8BA0-9A62-4D75-17061588F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617176"/>
              </p:ext>
            </p:extLst>
          </p:nvPr>
        </p:nvGraphicFramePr>
        <p:xfrm>
          <a:off x="177567" y="2204183"/>
          <a:ext cx="11940639" cy="429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058">
                  <a:extLst>
                    <a:ext uri="{9D8B030D-6E8A-4147-A177-3AD203B41FA5}">
                      <a16:colId xmlns:a16="http://schemas.microsoft.com/office/drawing/2014/main" val="610408452"/>
                    </a:ext>
                  </a:extLst>
                </a:gridCol>
                <a:gridCol w="1991496">
                  <a:extLst>
                    <a:ext uri="{9D8B030D-6E8A-4147-A177-3AD203B41FA5}">
                      <a16:colId xmlns:a16="http://schemas.microsoft.com/office/drawing/2014/main" val="3613959141"/>
                    </a:ext>
                  </a:extLst>
                </a:gridCol>
                <a:gridCol w="1028804">
                  <a:extLst>
                    <a:ext uri="{9D8B030D-6E8A-4147-A177-3AD203B41FA5}">
                      <a16:colId xmlns:a16="http://schemas.microsoft.com/office/drawing/2014/main" val="4135198145"/>
                    </a:ext>
                  </a:extLst>
                </a:gridCol>
                <a:gridCol w="1866736">
                  <a:extLst>
                    <a:ext uri="{9D8B030D-6E8A-4147-A177-3AD203B41FA5}">
                      <a16:colId xmlns:a16="http://schemas.microsoft.com/office/drawing/2014/main" val="1232601972"/>
                    </a:ext>
                  </a:extLst>
                </a:gridCol>
                <a:gridCol w="4398745">
                  <a:extLst>
                    <a:ext uri="{9D8B030D-6E8A-4147-A177-3AD203B41FA5}">
                      <a16:colId xmlns:a16="http://schemas.microsoft.com/office/drawing/2014/main" val="106058103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229383923"/>
                    </a:ext>
                  </a:extLst>
                </a:gridCol>
              </a:tblGrid>
              <a:tr h="558266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SI.N0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E-MAIL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84036"/>
                  </a:ext>
                </a:extLst>
              </a:tr>
              <a:tr h="545671">
                <a:tc>
                  <a:txBody>
                    <a:bodyPr/>
                    <a:lstStyle/>
                    <a:p>
                      <a:r>
                        <a:rPr lang="en-IN" b="1" dirty="0"/>
                        <a:t>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M.Ruban</a:t>
                      </a: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Gladwin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rubangladwin@gmail.com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8300591990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82641"/>
                  </a:ext>
                </a:extLst>
              </a:tr>
              <a:tr h="546799">
                <a:tc>
                  <a:txBody>
                    <a:bodyPr/>
                    <a:lstStyle/>
                    <a:p>
                      <a:r>
                        <a:rPr lang="en-IN" b="1" dirty="0"/>
                        <a:t>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</a:t>
                      </a:r>
                      <a:r>
                        <a:rPr lang="en-IN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Ashwathi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951321106004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ashwathi1105@gmail.com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8248158255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62121"/>
                  </a:ext>
                </a:extLst>
              </a:tr>
              <a:tr h="510139">
                <a:tc>
                  <a:txBody>
                    <a:bodyPr/>
                    <a:lstStyle/>
                    <a:p>
                      <a:r>
                        <a:rPr lang="en-IN" dirty="0"/>
                        <a:t>  </a:t>
                      </a:r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P. Mari </a:t>
                      </a:r>
                      <a:r>
                        <a:rPr lang="en-IN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Rajakumari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951321106026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sandhanamariamman@gmail.com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9047770719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19720"/>
                  </a:ext>
                </a:extLst>
              </a:tr>
              <a:tr h="545671">
                <a:tc>
                  <a:txBody>
                    <a:bodyPr/>
                    <a:lstStyle/>
                    <a:p>
                      <a:r>
                        <a:rPr lang="en-IN" b="1" dirty="0"/>
                        <a:t>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 </a:t>
                      </a:r>
                      <a:r>
                        <a:rPr lang="en-IN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Mutharasi</a:t>
                      </a: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Mukila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951321106302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varshaganesan680@gmail.com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9786766486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920683"/>
                  </a:ext>
                </a:extLst>
              </a:tr>
              <a:tr h="545671">
                <a:tc>
                  <a:txBody>
                    <a:bodyPr/>
                    <a:lstStyle/>
                    <a:p>
                      <a:r>
                        <a:rPr lang="en-IN" b="1" dirty="0"/>
                        <a:t>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.Muthu Lakshmi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951321106031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muthulakshmi4889@gmail.com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6384752335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45011"/>
                  </a:ext>
                </a:extLst>
              </a:tr>
              <a:tr h="545671">
                <a:tc>
                  <a:txBody>
                    <a:bodyPr/>
                    <a:lstStyle/>
                    <a:p>
                      <a:r>
                        <a:rPr lang="en-IN" b="1" dirty="0"/>
                        <a:t>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Nandhini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951321106033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snandhini2909@gmail.com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9345565764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46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89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61B2-ED16-4452-FF4C-9A2F34AE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08" y="973668"/>
            <a:ext cx="8693959" cy="70696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INTRODUCTION OF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8DA7-05C2-F163-E2B0-5A42A8505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5652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/>
              <a:t>The Internet of Things (IoT) describes the network of physical objects-”things”-that are embedded with sensors, software and other technologies for the purpose of connecting and exchanging data with other devices and systems over the internet.</a:t>
            </a:r>
          </a:p>
        </p:txBody>
      </p:sp>
    </p:spTree>
    <p:extLst>
      <p:ext uri="{BB962C8B-B14F-4D97-AF65-F5344CB8AC3E}">
        <p14:creationId xmlns:p14="http://schemas.microsoft.com/office/powerpoint/2010/main" val="317705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2E03-953E-ABCB-AF45-91FF7427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86E7-6C67-0586-695D-9DED5AAE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</a:t>
            </a:r>
            <a:r>
              <a:rPr lang="en-IN" sz="2400" dirty="0"/>
              <a:t>The Project involves deploying IoT sensors near water bodies and flood-prone areas to monitor water levels and provide early flood warnings through a public platform . The objective is to enhance flood preparedness and response by issuing timely warnings to both the public and emergency response teams .This  project includes defining objective , designing the IoT sensor network, developing the warning platform , and integrating them using IoT technology and Python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94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F23ACE-70EB-1C63-C7AC-4F8B4B1B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THINKING: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D2B41-02F2-4BA1-5240-41D6B764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 1.PROJECT OBJECTIVES: Define objectives such as real-time flood monitoring, early warning issuance , public safety , and emergency response          coordination.   </a:t>
            </a:r>
          </a:p>
          <a:p>
            <a:pPr marL="0" indent="0">
              <a:buNone/>
            </a:pPr>
            <a:r>
              <a:rPr lang="en-IN" dirty="0"/>
              <a:t>  2.IoT Sensor Network Design: Plan the deployment of IoT sensors to monitor</a:t>
            </a:r>
          </a:p>
          <a:p>
            <a:pPr marL="0" indent="0">
              <a:buNone/>
            </a:pPr>
            <a:r>
              <a:rPr lang="en-IN" dirty="0"/>
              <a:t>Water levels in flood-prone areas.</a:t>
            </a:r>
          </a:p>
          <a:p>
            <a:pPr marL="0" indent="0">
              <a:buNone/>
            </a:pPr>
            <a:r>
              <a:rPr lang="en-IN" dirty="0"/>
              <a:t>  3.Early Warning Platform : Design a web based platform to display real-time water level data and issue flood warnings. </a:t>
            </a:r>
          </a:p>
          <a:p>
            <a:pPr marL="0" indent="0">
              <a:buNone/>
            </a:pPr>
            <a:r>
              <a:rPr lang="en-IN" dirty="0"/>
              <a:t> 4.Integration Approach : Determine how IoT sensors will send data to the early warning platform.</a:t>
            </a:r>
          </a:p>
        </p:txBody>
      </p:sp>
    </p:spTree>
    <p:extLst>
      <p:ext uri="{BB962C8B-B14F-4D97-AF65-F5344CB8AC3E}">
        <p14:creationId xmlns:p14="http://schemas.microsoft.com/office/powerpoint/2010/main" val="416654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039E97C-F98B-7249-AF25-7A803500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DIAGRAM: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8B823AE-9C06-A9D9-D405-F9F6AD91C28D}"/>
              </a:ext>
            </a:extLst>
          </p:cNvPr>
          <p:cNvSpPr/>
          <p:nvPr/>
        </p:nvSpPr>
        <p:spPr>
          <a:xfrm>
            <a:off x="368971" y="4759693"/>
            <a:ext cx="2290811" cy="63045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APR33A3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54C0C5-3CA5-C0B9-08D8-279CCF966458}"/>
              </a:ext>
            </a:extLst>
          </p:cNvPr>
          <p:cNvSpPr/>
          <p:nvPr/>
        </p:nvSpPr>
        <p:spPr>
          <a:xfrm flipH="1">
            <a:off x="3968817" y="2654833"/>
            <a:ext cx="1950719" cy="3782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Arduino uno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88831-EC3D-0A46-B328-D7868C247121}"/>
              </a:ext>
            </a:extLst>
          </p:cNvPr>
          <p:cNvSpPr/>
          <p:nvPr/>
        </p:nvSpPr>
        <p:spPr>
          <a:xfrm>
            <a:off x="6859604" y="4759693"/>
            <a:ext cx="1421330" cy="706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Ethernet</a:t>
            </a:r>
          </a:p>
          <a:p>
            <a:pPr algn="ctr"/>
            <a:r>
              <a:rPr lang="en-IN" dirty="0"/>
              <a:t> shield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21FE7C35-E133-BE4A-B176-43A9C2056A38}"/>
              </a:ext>
            </a:extLst>
          </p:cNvPr>
          <p:cNvSpPr/>
          <p:nvPr/>
        </p:nvSpPr>
        <p:spPr>
          <a:xfrm>
            <a:off x="10029524" y="3272590"/>
            <a:ext cx="1450207" cy="211755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F82CFE-6E30-2BC6-B458-F309DBB721BE}"/>
              </a:ext>
            </a:extLst>
          </p:cNvPr>
          <p:cNvCxnSpPr>
            <a:cxnSpLocks/>
          </p:cNvCxnSpPr>
          <p:nvPr/>
        </p:nvCxnSpPr>
        <p:spPr>
          <a:xfrm flipV="1">
            <a:off x="2659782" y="3030063"/>
            <a:ext cx="1299410" cy="7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1547A5-4D42-B8C5-8CCF-ED22219A9029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514377" y="3429000"/>
            <a:ext cx="0" cy="133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A0A8A992-4193-0BD6-3A05-8EB131463273}"/>
              </a:ext>
            </a:extLst>
          </p:cNvPr>
          <p:cNvSpPr/>
          <p:nvPr/>
        </p:nvSpPr>
        <p:spPr>
          <a:xfrm>
            <a:off x="705852" y="2751085"/>
            <a:ext cx="1950719" cy="65144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GSM SIM 900A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2E3DCD6-003B-D51B-E080-0C9E0F0E887E}"/>
              </a:ext>
            </a:extLst>
          </p:cNvPr>
          <p:cNvSpPr/>
          <p:nvPr/>
        </p:nvSpPr>
        <p:spPr>
          <a:xfrm>
            <a:off x="6987941" y="2851684"/>
            <a:ext cx="1463040" cy="886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Ultrasonic</a:t>
            </a:r>
          </a:p>
          <a:p>
            <a:pPr algn="ctr"/>
            <a:r>
              <a:rPr lang="en-IN" dirty="0"/>
              <a:t>sensor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6C5D8B-B004-53F3-9AF6-F3F5FE24ED4A}"/>
              </a:ext>
            </a:extLst>
          </p:cNvPr>
          <p:cNvCxnSpPr>
            <a:cxnSpLocks/>
          </p:cNvCxnSpPr>
          <p:nvPr/>
        </p:nvCxnSpPr>
        <p:spPr>
          <a:xfrm>
            <a:off x="1581752" y="34290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A1F5C15-C22C-7507-C0C7-2710413DDCAC}"/>
              </a:ext>
            </a:extLst>
          </p:cNvPr>
          <p:cNvCxnSpPr>
            <a:cxnSpLocks/>
          </p:cNvCxnSpPr>
          <p:nvPr/>
        </p:nvCxnSpPr>
        <p:spPr>
          <a:xfrm>
            <a:off x="5909911" y="3030063"/>
            <a:ext cx="10780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58D5B3A-1640-1AA6-5355-E0F7208C58B1}"/>
              </a:ext>
            </a:extLst>
          </p:cNvPr>
          <p:cNvCxnSpPr>
            <a:cxnSpLocks/>
          </p:cNvCxnSpPr>
          <p:nvPr/>
        </p:nvCxnSpPr>
        <p:spPr>
          <a:xfrm flipH="1">
            <a:off x="5881031" y="4997918"/>
            <a:ext cx="9785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C349E46-8154-55C4-6C17-77FBCEFB5E12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8450981" y="3294758"/>
            <a:ext cx="1578543" cy="74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3D3EFCC-811E-9D8F-DE98-99801D4E6EB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280934" y="4485685"/>
            <a:ext cx="1748590" cy="62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05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B765-DD11-7FA9-E613-BC567646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187A35-4873-2E9A-6E37-B3F803B6286E}"/>
              </a:ext>
            </a:extLst>
          </p:cNvPr>
          <p:cNvSpPr/>
          <p:nvPr/>
        </p:nvSpPr>
        <p:spPr>
          <a:xfrm flipH="1">
            <a:off x="5145902" y="1939552"/>
            <a:ext cx="1583358" cy="5751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 </a:t>
            </a:r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E861F334-A8D2-124F-07DD-9B2B211180FE}"/>
              </a:ext>
            </a:extLst>
          </p:cNvPr>
          <p:cNvSpPr/>
          <p:nvPr/>
        </p:nvSpPr>
        <p:spPr>
          <a:xfrm>
            <a:off x="4129237" y="3003081"/>
            <a:ext cx="3570973" cy="57511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Read Distance 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599B84E5-08C9-63F1-EF46-FF6A49B91548}"/>
              </a:ext>
            </a:extLst>
          </p:cNvPr>
          <p:cNvSpPr/>
          <p:nvPr/>
        </p:nvSpPr>
        <p:spPr>
          <a:xfrm rot="10800000" flipV="1">
            <a:off x="4024568" y="3995687"/>
            <a:ext cx="3570973" cy="575109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Calculate height from distance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9C731623-114A-5846-0D4C-67616DD4916E}"/>
              </a:ext>
            </a:extLst>
          </p:cNvPr>
          <p:cNvSpPr/>
          <p:nvPr/>
        </p:nvSpPr>
        <p:spPr>
          <a:xfrm>
            <a:off x="4561527" y="4839859"/>
            <a:ext cx="2945329" cy="79751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If(height&gt;= threshold)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225C5E-B98A-BF52-DD44-EB165C2D577B}"/>
              </a:ext>
            </a:extLst>
          </p:cNvPr>
          <p:cNvSpPr/>
          <p:nvPr/>
        </p:nvSpPr>
        <p:spPr>
          <a:xfrm>
            <a:off x="8557509" y="5790624"/>
            <a:ext cx="3272588" cy="706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Update the web page </a:t>
            </a:r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8372C15E-CEF6-73D8-63C3-78E662D6FD85}"/>
              </a:ext>
            </a:extLst>
          </p:cNvPr>
          <p:cNvSpPr/>
          <p:nvPr/>
        </p:nvSpPr>
        <p:spPr>
          <a:xfrm flipH="1">
            <a:off x="1812787" y="5677605"/>
            <a:ext cx="2421458" cy="805388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Make call and update the web page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35517C-12B9-B075-1565-36BD87165096}"/>
              </a:ext>
            </a:extLst>
          </p:cNvPr>
          <p:cNvSpPr/>
          <p:nvPr/>
        </p:nvSpPr>
        <p:spPr>
          <a:xfrm>
            <a:off x="5897366" y="6080299"/>
            <a:ext cx="513708" cy="411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CE2E23-B146-105A-7257-941416FFB6FB}"/>
                  </a:ext>
                </a:extLst>
              </p14:cNvPr>
              <p14:cNvContentPartPr/>
              <p14:nvPr/>
            </p14:nvContentPartPr>
            <p14:xfrm>
              <a:off x="12034915" y="2967961"/>
              <a:ext cx="755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CE2E23-B146-105A-7257-941416FFB6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5855" y="2963641"/>
                <a:ext cx="18875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975DB18-E7D2-3939-05BB-6A5B2D6A3361}"/>
                  </a:ext>
                </a:extLst>
              </p14:cNvPr>
              <p14:cNvContentPartPr/>
              <p14:nvPr/>
            </p14:nvContentPartPr>
            <p14:xfrm>
              <a:off x="7993209" y="332894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975DB18-E7D2-3939-05BB-6A5B2D6A33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8889" y="3324624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Arrow: Down 22">
            <a:extLst>
              <a:ext uri="{FF2B5EF4-FFF2-40B4-BE49-F238E27FC236}">
                <a16:creationId xmlns:a16="http://schemas.microsoft.com/office/drawing/2014/main" id="{B0FC78DE-115A-561B-E481-EDF11C2C614F}"/>
              </a:ext>
            </a:extLst>
          </p:cNvPr>
          <p:cNvSpPr/>
          <p:nvPr/>
        </p:nvSpPr>
        <p:spPr>
          <a:xfrm flipH="1">
            <a:off x="5827715" y="2514663"/>
            <a:ext cx="69652" cy="4532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DE24275-6CBC-010B-6C80-2E3662BA4CC7}"/>
              </a:ext>
            </a:extLst>
          </p:cNvPr>
          <p:cNvSpPr/>
          <p:nvPr/>
        </p:nvSpPr>
        <p:spPr>
          <a:xfrm>
            <a:off x="5827715" y="3578191"/>
            <a:ext cx="69651" cy="4174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1559576-F30E-D27D-ABD8-41967E6DAA93}"/>
              </a:ext>
            </a:extLst>
          </p:cNvPr>
          <p:cNvSpPr/>
          <p:nvPr/>
        </p:nvSpPr>
        <p:spPr>
          <a:xfrm>
            <a:off x="5787196" y="4563524"/>
            <a:ext cx="45719" cy="3064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A5BE0F8-8989-C399-4949-43ED8964FB07}"/>
              </a:ext>
            </a:extLst>
          </p:cNvPr>
          <p:cNvSpPr/>
          <p:nvPr/>
        </p:nvSpPr>
        <p:spPr>
          <a:xfrm>
            <a:off x="7601976" y="4394938"/>
            <a:ext cx="2096828" cy="981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666F22-C3B1-E857-550B-546D116C3CB6}"/>
              </a:ext>
            </a:extLst>
          </p:cNvPr>
          <p:cNvCxnSpPr>
            <a:cxnSpLocks/>
            <a:stCxn id="26" idx="2"/>
            <a:endCxn id="26" idx="2"/>
          </p:cNvCxnSpPr>
          <p:nvPr/>
        </p:nvCxnSpPr>
        <p:spPr>
          <a:xfrm>
            <a:off x="9649718" y="449311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Down 30">
            <a:extLst>
              <a:ext uri="{FF2B5EF4-FFF2-40B4-BE49-F238E27FC236}">
                <a16:creationId xmlns:a16="http://schemas.microsoft.com/office/drawing/2014/main" id="{5B8FFF4D-2FAD-FD9A-7E07-9BEAB3B64D52}"/>
              </a:ext>
            </a:extLst>
          </p:cNvPr>
          <p:cNvSpPr/>
          <p:nvPr/>
        </p:nvSpPr>
        <p:spPr>
          <a:xfrm>
            <a:off x="9634014" y="4394938"/>
            <a:ext cx="99177" cy="14150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4F87ED3-C831-7396-261C-58EAEA4DCB60}"/>
              </a:ext>
            </a:extLst>
          </p:cNvPr>
          <p:cNvSpPr/>
          <p:nvPr/>
        </p:nvSpPr>
        <p:spPr>
          <a:xfrm>
            <a:off x="4239223" y="6205591"/>
            <a:ext cx="1623317" cy="1995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D08E0AE0-43E5-D375-B7B3-0176661804E9}"/>
              </a:ext>
            </a:extLst>
          </p:cNvPr>
          <p:cNvSpPr/>
          <p:nvPr/>
        </p:nvSpPr>
        <p:spPr>
          <a:xfrm>
            <a:off x="6445900" y="6241126"/>
            <a:ext cx="2096828" cy="18200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D7CB70E-2414-508C-7126-24DAC37A401F}"/>
              </a:ext>
            </a:extLst>
          </p:cNvPr>
          <p:cNvSpPr/>
          <p:nvPr/>
        </p:nvSpPr>
        <p:spPr>
          <a:xfrm>
            <a:off x="5914723" y="5583139"/>
            <a:ext cx="325880" cy="4971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06DAD660-357F-2819-2A2B-75D07B3AB36A}"/>
              </a:ext>
            </a:extLst>
          </p:cNvPr>
          <p:cNvSpPr/>
          <p:nvPr/>
        </p:nvSpPr>
        <p:spPr>
          <a:xfrm>
            <a:off x="2702110" y="4563523"/>
            <a:ext cx="99177" cy="1114081"/>
          </a:xfrm>
          <a:prstGeom prst="downArrow">
            <a:avLst>
              <a:gd name="adj1" fmla="val 50000"/>
              <a:gd name="adj2" fmla="val 4406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279D8F37-9FA5-DF16-6C07-146A176C4169}"/>
              </a:ext>
            </a:extLst>
          </p:cNvPr>
          <p:cNvSpPr/>
          <p:nvPr/>
        </p:nvSpPr>
        <p:spPr>
          <a:xfrm flipV="1">
            <a:off x="2691842" y="4525077"/>
            <a:ext cx="1338553" cy="4571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F7C8C70B-E584-0A94-3128-C1CCF0435B78}"/>
              </a:ext>
            </a:extLst>
          </p:cNvPr>
          <p:cNvSpPr/>
          <p:nvPr/>
        </p:nvSpPr>
        <p:spPr>
          <a:xfrm>
            <a:off x="6096000" y="6482993"/>
            <a:ext cx="144603" cy="3750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BECD934-F307-1F58-4F60-96DDDBF60432}"/>
              </a:ext>
            </a:extLst>
          </p:cNvPr>
          <p:cNvSpPr/>
          <p:nvPr/>
        </p:nvSpPr>
        <p:spPr>
          <a:xfrm>
            <a:off x="760289" y="2654832"/>
            <a:ext cx="5102251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56D7163B-5D1A-9438-0C42-D7F9328D91CE}"/>
              </a:ext>
            </a:extLst>
          </p:cNvPr>
          <p:cNvSpPr/>
          <p:nvPr/>
        </p:nvSpPr>
        <p:spPr>
          <a:xfrm>
            <a:off x="692825" y="2656873"/>
            <a:ext cx="52683" cy="408297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5251EA95-C632-7D30-46F9-308766CB647A}"/>
              </a:ext>
            </a:extLst>
          </p:cNvPr>
          <p:cNvSpPr/>
          <p:nvPr/>
        </p:nvSpPr>
        <p:spPr>
          <a:xfrm>
            <a:off x="760289" y="6670496"/>
            <a:ext cx="5335711" cy="11391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91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8E20-660C-07F0-FFB5-78F3DB60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870" y="973668"/>
            <a:ext cx="8670497" cy="569382"/>
          </a:xfrm>
        </p:spPr>
        <p:txBody>
          <a:bodyPr>
            <a:normAutofit fontScale="90000"/>
          </a:bodyPr>
          <a:lstStyle/>
          <a:p>
            <a:r>
              <a:rPr lang="en-IN" dirty="0"/>
              <a:t>HADRDWARE/SOFTWARETOOLS/       SPECIFICATION: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33EFC-166C-1000-5D57-4D5199347504}"/>
              </a:ext>
            </a:extLst>
          </p:cNvPr>
          <p:cNvSpPr txBox="1"/>
          <p:nvPr/>
        </p:nvSpPr>
        <p:spPr>
          <a:xfrm>
            <a:off x="1245870" y="2822203"/>
            <a:ext cx="60979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1.Arduino uno</a:t>
            </a:r>
          </a:p>
          <a:p>
            <a:r>
              <a:rPr lang="en-IN" sz="3200" dirty="0"/>
              <a:t>2.5mm LED</a:t>
            </a:r>
            <a:r>
              <a:rPr lang="en-IN" sz="3200" dirty="0">
                <a:sym typeface="Wingdings" panose="05000000000000000000" pitchFamily="2" charset="2"/>
              </a:rPr>
              <a:t>(</a:t>
            </a:r>
            <a:r>
              <a:rPr lang="en-IN" sz="3200" dirty="0" err="1">
                <a:sym typeface="Wingdings" panose="05000000000000000000" pitchFamily="2" charset="2"/>
              </a:rPr>
              <a:t>Green,RED,Orange</a:t>
            </a:r>
            <a:r>
              <a:rPr lang="en-IN" sz="3200" dirty="0">
                <a:sym typeface="Wingdings" panose="05000000000000000000" pitchFamily="2" charset="2"/>
              </a:rPr>
              <a:t>)</a:t>
            </a:r>
          </a:p>
          <a:p>
            <a:r>
              <a:rPr lang="en-IN" sz="3200" dirty="0">
                <a:sym typeface="Wingdings" panose="05000000000000000000" pitchFamily="2" charset="2"/>
              </a:rPr>
              <a:t>3.USB Cable Type B</a:t>
            </a:r>
          </a:p>
          <a:p>
            <a:r>
              <a:rPr lang="en-IN" sz="3200" dirty="0">
                <a:sym typeface="Wingdings" panose="05000000000000000000" pitchFamily="2" charset="2"/>
              </a:rPr>
              <a:t>4.Some JUMPER WIRES</a:t>
            </a:r>
          </a:p>
          <a:p>
            <a:r>
              <a:rPr lang="en-IN" sz="3200" dirty="0">
                <a:sym typeface="Wingdings" panose="05000000000000000000" pitchFamily="2" charset="2"/>
              </a:rPr>
              <a:t>5.Battery and Snap Connector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7878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7BE5-8AEE-0C75-4593-70925A3C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40832"/>
          </a:xfrm>
        </p:spPr>
        <p:txBody>
          <a:bodyPr>
            <a:normAutofit fontScale="90000"/>
          </a:bodyPr>
          <a:lstStyle/>
          <a:p>
            <a:r>
              <a:rPr lang="en-IN" dirty="0"/>
              <a:t>REFERENCES: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DEF74-0CFD-2E9C-D998-8BC6A2FE9730}"/>
              </a:ext>
            </a:extLst>
          </p:cNvPr>
          <p:cNvSpPr txBox="1"/>
          <p:nvPr/>
        </p:nvSpPr>
        <p:spPr>
          <a:xfrm>
            <a:off x="483870" y="2217420"/>
            <a:ext cx="11224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 sheikh </a:t>
            </a:r>
            <a:r>
              <a:rPr lang="en-IN" sz="3600" dirty="0" err="1"/>
              <a:t>Azid</a:t>
            </a:r>
            <a:r>
              <a:rPr lang="en-IN" sz="3600" dirty="0"/>
              <a:t> , </a:t>
            </a:r>
            <a:r>
              <a:rPr lang="en-IN" sz="3600" dirty="0" err="1"/>
              <a:t>Bibhya</a:t>
            </a:r>
            <a:r>
              <a:rPr lang="en-IN" sz="3600" dirty="0"/>
              <a:t> Sharma Kishna  </a:t>
            </a:r>
            <a:r>
              <a:rPr lang="en-IN" sz="3600" dirty="0" err="1"/>
              <a:t>Raghuwaiya</a:t>
            </a:r>
            <a:r>
              <a:rPr lang="en-IN" sz="3600" dirty="0"/>
              <a:t> , </a:t>
            </a:r>
            <a:r>
              <a:rPr lang="en-IN" sz="3600" dirty="0" err="1"/>
              <a:t>Abinendra</a:t>
            </a:r>
            <a:r>
              <a:rPr lang="en-IN" sz="3600" dirty="0"/>
              <a:t> Chand Sumeet  Prasad, SMS Based flood monitoring and early warning system ARPN  journal of Engineering and Applied Science .</a:t>
            </a:r>
          </a:p>
        </p:txBody>
      </p:sp>
    </p:spTree>
    <p:extLst>
      <p:ext uri="{BB962C8B-B14F-4D97-AF65-F5344CB8AC3E}">
        <p14:creationId xmlns:p14="http://schemas.microsoft.com/office/powerpoint/2010/main" val="440922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464</TotalTime>
  <Words>507</Words>
  <Application>Microsoft Office PowerPoint</Application>
  <PresentationFormat>Widescreen</PresentationFormat>
  <Paragraphs>82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Times New Roman</vt:lpstr>
      <vt:lpstr>Tw Cen MT</vt:lpstr>
      <vt:lpstr>Circuit</vt:lpstr>
      <vt:lpstr>                  INTERNET OF THINGS(IOT)                     TRAFFIC  MANAGEMENT  BATCH MEMBERS: 1) A. Ashwathi 2) p. Mari rajakumari 3) G. MUTHARASI MUKILA 4) L. MUTHU LAKSHMI 5) S. NANDHINI   MENTOR:   Dr.M.RUBAN GLADWIN M.E Ph.D.AP/ECE </vt:lpstr>
      <vt:lpstr>BATCH  MEMBERS:</vt:lpstr>
      <vt:lpstr>            INTRODUCTION OF IOT</vt:lpstr>
      <vt:lpstr>PROBLEM DEFINITION</vt:lpstr>
      <vt:lpstr>DESIGN THINKING:</vt:lpstr>
      <vt:lpstr>BLOCK DIAGRAM:</vt:lpstr>
      <vt:lpstr>FLOW CHART </vt:lpstr>
      <vt:lpstr>HADRDWARE/SOFTWARETOOLS/       SPECIFICATION:</vt:lpstr>
      <vt:lpstr>REFERENCES: </vt:lpstr>
      <vt:lpstr>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MONITORING SYSTEM  BATCH MEMBERS: 1) P.Monisha 2) S.Reaniba  3)A.Mahalakshmi 4) A.Jeslin 5) D.Florence Joylet  MENTOR:   Dr.M.RUBAN GLADWIN M.E Ph.D.AP/ECE</dc:title>
  <dc:creator>Gift Norman</dc:creator>
  <cp:lastModifiedBy>ELCOT</cp:lastModifiedBy>
  <cp:revision>5</cp:revision>
  <dcterms:created xsi:type="dcterms:W3CDTF">2023-09-29T05:29:22Z</dcterms:created>
  <dcterms:modified xsi:type="dcterms:W3CDTF">2023-09-30T08:58:35Z</dcterms:modified>
</cp:coreProperties>
</file>