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9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4B08-3553-6A49-B962-64F9E648A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Diabetes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F1657-C222-1040-81F1-E48564BDB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How can individual factors and bodily variables predict the progression of diabetes in pre-diagnosed patients?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3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F053-181D-5B4B-B398-8B0450905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The dataset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A39FECC-7EF3-B94D-B8F9-A039F490F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112985"/>
              </p:ext>
            </p:extLst>
          </p:nvPr>
        </p:nvGraphicFramePr>
        <p:xfrm>
          <a:off x="1343891" y="1905000"/>
          <a:ext cx="10321644" cy="371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37">
                  <a:extLst>
                    <a:ext uri="{9D8B030D-6E8A-4147-A177-3AD203B41FA5}">
                      <a16:colId xmlns:a16="http://schemas.microsoft.com/office/drawing/2014/main" val="1319202996"/>
                    </a:ext>
                  </a:extLst>
                </a:gridCol>
                <a:gridCol w="860137">
                  <a:extLst>
                    <a:ext uri="{9D8B030D-6E8A-4147-A177-3AD203B41FA5}">
                      <a16:colId xmlns:a16="http://schemas.microsoft.com/office/drawing/2014/main" val="1171043135"/>
                    </a:ext>
                  </a:extLst>
                </a:gridCol>
                <a:gridCol w="860137">
                  <a:extLst>
                    <a:ext uri="{9D8B030D-6E8A-4147-A177-3AD203B41FA5}">
                      <a16:colId xmlns:a16="http://schemas.microsoft.com/office/drawing/2014/main" val="4140953434"/>
                    </a:ext>
                  </a:extLst>
                </a:gridCol>
                <a:gridCol w="860137">
                  <a:extLst>
                    <a:ext uri="{9D8B030D-6E8A-4147-A177-3AD203B41FA5}">
                      <a16:colId xmlns:a16="http://schemas.microsoft.com/office/drawing/2014/main" val="4269878302"/>
                    </a:ext>
                  </a:extLst>
                </a:gridCol>
                <a:gridCol w="860137">
                  <a:extLst>
                    <a:ext uri="{9D8B030D-6E8A-4147-A177-3AD203B41FA5}">
                      <a16:colId xmlns:a16="http://schemas.microsoft.com/office/drawing/2014/main" val="1340291691"/>
                    </a:ext>
                  </a:extLst>
                </a:gridCol>
                <a:gridCol w="860137">
                  <a:extLst>
                    <a:ext uri="{9D8B030D-6E8A-4147-A177-3AD203B41FA5}">
                      <a16:colId xmlns:a16="http://schemas.microsoft.com/office/drawing/2014/main" val="390862322"/>
                    </a:ext>
                  </a:extLst>
                </a:gridCol>
                <a:gridCol w="860137">
                  <a:extLst>
                    <a:ext uri="{9D8B030D-6E8A-4147-A177-3AD203B41FA5}">
                      <a16:colId xmlns:a16="http://schemas.microsoft.com/office/drawing/2014/main" val="206437401"/>
                    </a:ext>
                  </a:extLst>
                </a:gridCol>
                <a:gridCol w="860137">
                  <a:extLst>
                    <a:ext uri="{9D8B030D-6E8A-4147-A177-3AD203B41FA5}">
                      <a16:colId xmlns:a16="http://schemas.microsoft.com/office/drawing/2014/main" val="2379691833"/>
                    </a:ext>
                  </a:extLst>
                </a:gridCol>
                <a:gridCol w="860137">
                  <a:extLst>
                    <a:ext uri="{9D8B030D-6E8A-4147-A177-3AD203B41FA5}">
                      <a16:colId xmlns:a16="http://schemas.microsoft.com/office/drawing/2014/main" val="1357609810"/>
                    </a:ext>
                  </a:extLst>
                </a:gridCol>
                <a:gridCol w="860137">
                  <a:extLst>
                    <a:ext uri="{9D8B030D-6E8A-4147-A177-3AD203B41FA5}">
                      <a16:colId xmlns:a16="http://schemas.microsoft.com/office/drawing/2014/main" val="2061773175"/>
                    </a:ext>
                  </a:extLst>
                </a:gridCol>
                <a:gridCol w="860137">
                  <a:extLst>
                    <a:ext uri="{9D8B030D-6E8A-4147-A177-3AD203B41FA5}">
                      <a16:colId xmlns:a16="http://schemas.microsoft.com/office/drawing/2014/main" val="1700813935"/>
                    </a:ext>
                  </a:extLst>
                </a:gridCol>
                <a:gridCol w="860137">
                  <a:extLst>
                    <a:ext uri="{9D8B030D-6E8A-4147-A177-3AD203B41FA5}">
                      <a16:colId xmlns:a16="http://schemas.microsoft.com/office/drawing/2014/main" val="3654097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BMI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786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180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48.5180995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1.46832579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26.3757919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94.6470136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189.140271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115.43914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49.7884615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4.07024887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4.64141086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91.260181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152.133484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228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13.1090278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0.49956117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4.41812156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13.8312834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34.6080517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30.413081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12.9342022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1.2904499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0.52239056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11.4963347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77.0930045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260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3.2581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6724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4.2767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95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4.62005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4606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29.275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4.9972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449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4714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14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AA16-20C6-6D42-8FD9-6ECCE0E1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A5521E-3A01-4F40-914B-364E20BF5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1557867"/>
            <a:ext cx="9843029" cy="4921515"/>
          </a:xfrm>
        </p:spPr>
      </p:pic>
    </p:spTree>
    <p:extLst>
      <p:ext uri="{BB962C8B-B14F-4D97-AF65-F5344CB8AC3E}">
        <p14:creationId xmlns:p14="http://schemas.microsoft.com/office/powerpoint/2010/main" val="252740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00B78A-47C0-B349-B338-077DAA7BE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545" y="263236"/>
            <a:ext cx="9709193" cy="6331527"/>
          </a:xfrm>
        </p:spPr>
      </p:pic>
    </p:spTree>
    <p:extLst>
      <p:ext uri="{BB962C8B-B14F-4D97-AF65-F5344CB8AC3E}">
        <p14:creationId xmlns:p14="http://schemas.microsoft.com/office/powerpoint/2010/main" val="184763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5F45-472E-C448-8C0F-2C6F8AF9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723EDE-D8A3-7741-AFE8-87B7F7632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8080" y="2133600"/>
            <a:ext cx="5037666" cy="3778250"/>
          </a:xfrm>
        </p:spPr>
      </p:pic>
    </p:spTree>
    <p:extLst>
      <p:ext uri="{BB962C8B-B14F-4D97-AF65-F5344CB8AC3E}">
        <p14:creationId xmlns:p14="http://schemas.microsoft.com/office/powerpoint/2010/main" val="50346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A3AE-9FA0-EC4E-9416-F4EEB036E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C1886D-0927-8B4F-A535-42DC2098A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7200" y="1905000"/>
            <a:ext cx="4530293" cy="4530293"/>
          </a:xfrm>
        </p:spPr>
      </p:pic>
    </p:spTree>
    <p:extLst>
      <p:ext uri="{BB962C8B-B14F-4D97-AF65-F5344CB8AC3E}">
        <p14:creationId xmlns:p14="http://schemas.microsoft.com/office/powerpoint/2010/main" val="4001837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5128-E447-4940-8B93-4F7BDFDF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3F7C1-3EE5-D14A-843E-B74BD1D58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799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</TotalTime>
  <Words>133</Words>
  <Application>Microsoft Macintosh PowerPoint</Application>
  <PresentationFormat>Widescreen</PresentationFormat>
  <Paragraphs>112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Wisp</vt:lpstr>
      <vt:lpstr>Diabetes Dataset</vt:lpstr>
      <vt:lpstr>The dataset</vt:lpstr>
      <vt:lpstr>Exploratory Analysis</vt:lpstr>
      <vt:lpstr>PowerPoint Presentation</vt:lpstr>
      <vt:lpstr>Results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Dataset</dc:title>
  <dc:creator>Marisa Alves</dc:creator>
  <cp:lastModifiedBy>Marisa Alves</cp:lastModifiedBy>
  <cp:revision>2</cp:revision>
  <dcterms:created xsi:type="dcterms:W3CDTF">2019-06-13T15:51:19Z</dcterms:created>
  <dcterms:modified xsi:type="dcterms:W3CDTF">2019-06-13T16:21:48Z</dcterms:modified>
</cp:coreProperties>
</file>