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sldIdLst>
    <p:sldId id="256" r:id="rId2"/>
    <p:sldId id="259" r:id="rId3"/>
    <p:sldId id="258" r:id="rId4"/>
    <p:sldId id="260" r:id="rId5"/>
    <p:sldId id="261" r:id="rId6"/>
    <p:sldId id="262" r:id="rId7"/>
    <p:sldId id="266" r:id="rId8"/>
    <p:sldId id="270" r:id="rId9"/>
    <p:sldId id="267" r:id="rId10"/>
    <p:sldId id="272" r:id="rId11"/>
    <p:sldId id="273" r:id="rId12"/>
    <p:sldId id="274" r:id="rId13"/>
    <p:sldId id="269" r:id="rId14"/>
    <p:sldId id="275" r:id="rId15"/>
    <p:sldId id="276" r:id="rId16"/>
    <p:sldId id="268" r:id="rId17"/>
    <p:sldId id="271" r:id="rId18"/>
    <p:sldId id="265" r:id="rId19"/>
    <p:sldId id="264"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BA772-48DB-4826-9F6B-0CCED3161FE6}" v="159" dt="2021-09-06T03:46:10.511"/>
    <p1510:client id="{6A877B9B-9B6B-42F8-8D04-34578D23DE53}" v="13" dt="2021-09-06T22:10:25.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8" autoAdjust="0"/>
  </p:normalViewPr>
  <p:slideViewPr>
    <p:cSldViewPr snapToGrid="0">
      <p:cViewPr>
        <p:scale>
          <a:sx n="70" d="100"/>
          <a:sy n="70"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ie Bailey" userId="6d936f5561146c6f" providerId="LiveId" clId="{165BA772-48DB-4826-9F6B-0CCED3161FE6}"/>
    <pc:docChg chg="undo redo custSel addSld delSld modSld sldOrd">
      <pc:chgData name="Bonnie Bailey" userId="6d936f5561146c6f" providerId="LiveId" clId="{165BA772-48DB-4826-9F6B-0CCED3161FE6}" dt="2021-09-06T19:27:57.310" v="6811" actId="20577"/>
      <pc:docMkLst>
        <pc:docMk/>
      </pc:docMkLst>
      <pc:sldChg chg="addSp modSp mod modTransition setBg addAnim modAnim">
        <pc:chgData name="Bonnie Bailey" userId="6d936f5561146c6f" providerId="LiveId" clId="{165BA772-48DB-4826-9F6B-0CCED3161FE6}" dt="2021-09-04T15:16:16.169" v="1548" actId="255"/>
        <pc:sldMkLst>
          <pc:docMk/>
          <pc:sldMk cId="1006943853" sldId="256"/>
        </pc:sldMkLst>
        <pc:spChg chg="mod">
          <ac:chgData name="Bonnie Bailey" userId="6d936f5561146c6f" providerId="LiveId" clId="{165BA772-48DB-4826-9F6B-0CCED3161FE6}" dt="2021-09-03T17:16:31.288" v="192" actId="26606"/>
          <ac:spMkLst>
            <pc:docMk/>
            <pc:sldMk cId="1006943853" sldId="256"/>
            <ac:spMk id="2" creationId="{A4685AF4-600B-4B9B-BD29-899567944A8B}"/>
          </ac:spMkLst>
        </pc:spChg>
        <pc:spChg chg="mod">
          <ac:chgData name="Bonnie Bailey" userId="6d936f5561146c6f" providerId="LiveId" clId="{165BA772-48DB-4826-9F6B-0CCED3161FE6}" dt="2021-09-04T15:16:16.169" v="1548" actId="255"/>
          <ac:spMkLst>
            <pc:docMk/>
            <pc:sldMk cId="1006943853" sldId="256"/>
            <ac:spMk id="3" creationId="{DFD65AEE-E8EF-493A-9E59-1904AC896F99}"/>
          </ac:spMkLst>
        </pc:spChg>
        <pc:spChg chg="add">
          <ac:chgData name="Bonnie Bailey" userId="6d936f5561146c6f" providerId="LiveId" clId="{165BA772-48DB-4826-9F6B-0CCED3161FE6}" dt="2021-09-03T17:16:31.288" v="192" actId="26606"/>
          <ac:spMkLst>
            <pc:docMk/>
            <pc:sldMk cId="1006943853" sldId="256"/>
            <ac:spMk id="10" creationId="{5C28659E-412C-4600-B45E-BAE370BC24B9}"/>
          </ac:spMkLst>
        </pc:spChg>
        <pc:spChg chg="add">
          <ac:chgData name="Bonnie Bailey" userId="6d936f5561146c6f" providerId="LiveId" clId="{165BA772-48DB-4826-9F6B-0CCED3161FE6}" dt="2021-09-03T17:16:31.288" v="192" actId="26606"/>
          <ac:spMkLst>
            <pc:docMk/>
            <pc:sldMk cId="1006943853" sldId="256"/>
            <ac:spMk id="12" creationId="{AE95896B-6905-4618-A7DF-DED8A61FBC83}"/>
          </ac:spMkLst>
        </pc:spChg>
        <pc:spChg chg="add">
          <ac:chgData name="Bonnie Bailey" userId="6d936f5561146c6f" providerId="LiveId" clId="{165BA772-48DB-4826-9F6B-0CCED3161FE6}" dt="2021-09-03T17:16:31.288" v="192" actId="26606"/>
          <ac:spMkLst>
            <pc:docMk/>
            <pc:sldMk cId="1006943853" sldId="256"/>
            <ac:spMk id="14" creationId="{7748BD8C-4984-4138-94CA-2DC5F39DC379}"/>
          </ac:spMkLst>
        </pc:spChg>
        <pc:picChg chg="add mod ord">
          <ac:chgData name="Bonnie Bailey" userId="6d936f5561146c6f" providerId="LiveId" clId="{165BA772-48DB-4826-9F6B-0CCED3161FE6}" dt="2021-09-03T17:16:59.417" v="195" actId="29295"/>
          <ac:picMkLst>
            <pc:docMk/>
            <pc:sldMk cId="1006943853" sldId="256"/>
            <ac:picMk id="5" creationId="{94AA662E-B4A9-4360-8FF0-314CB0187484}"/>
          </ac:picMkLst>
        </pc:picChg>
      </pc:sldChg>
      <pc:sldChg chg="new del">
        <pc:chgData name="Bonnie Bailey" userId="6d936f5561146c6f" providerId="LiveId" clId="{165BA772-48DB-4826-9F6B-0CCED3161FE6}" dt="2021-09-03T15:04:08.880" v="13" actId="2696"/>
        <pc:sldMkLst>
          <pc:docMk/>
          <pc:sldMk cId="877075939" sldId="257"/>
        </pc:sldMkLst>
      </pc:sldChg>
      <pc:sldChg chg="addSp delSp modSp new mod setBg modClrScheme chgLayout">
        <pc:chgData name="Bonnie Bailey" userId="6d936f5561146c6f" providerId="LiveId" clId="{165BA772-48DB-4826-9F6B-0CCED3161FE6}" dt="2021-09-06T15:32:11.029" v="6626" actId="21"/>
        <pc:sldMkLst>
          <pc:docMk/>
          <pc:sldMk cId="2054959426" sldId="258"/>
        </pc:sldMkLst>
        <pc:spChg chg="mod ord">
          <ac:chgData name="Bonnie Bailey" userId="6d936f5561146c6f" providerId="LiveId" clId="{165BA772-48DB-4826-9F6B-0CCED3161FE6}" dt="2021-09-04T17:22:35.117" v="2665" actId="27636"/>
          <ac:spMkLst>
            <pc:docMk/>
            <pc:sldMk cId="2054959426" sldId="258"/>
            <ac:spMk id="2" creationId="{EA09F8E2-7C86-45A1-9338-8A7B708FFCA2}"/>
          </ac:spMkLst>
        </pc:spChg>
        <pc:spChg chg="del mod ord">
          <ac:chgData name="Bonnie Bailey" userId="6d936f5561146c6f" providerId="LiveId" clId="{165BA772-48DB-4826-9F6B-0CCED3161FE6}" dt="2021-09-03T15:22:08.532" v="177" actId="700"/>
          <ac:spMkLst>
            <pc:docMk/>
            <pc:sldMk cId="2054959426" sldId="258"/>
            <ac:spMk id="3" creationId="{694CACAB-B34B-4F30-B95F-76B40DEA7FF7}"/>
          </ac:spMkLst>
        </pc:spChg>
        <pc:spChg chg="add del mod">
          <ac:chgData name="Bonnie Bailey" userId="6d936f5561146c6f" providerId="LiveId" clId="{165BA772-48DB-4826-9F6B-0CCED3161FE6}" dt="2021-09-04T15:42:08.864" v="1950"/>
          <ac:spMkLst>
            <pc:docMk/>
            <pc:sldMk cId="2054959426" sldId="258"/>
            <ac:spMk id="3" creationId="{D0149F9A-9310-4000-B882-92DA81AB8F64}"/>
          </ac:spMkLst>
        </pc:spChg>
        <pc:spChg chg="add del mod">
          <ac:chgData name="Bonnie Bailey" userId="6d936f5561146c6f" providerId="LiveId" clId="{165BA772-48DB-4826-9F6B-0CCED3161FE6}" dt="2021-09-04T15:59:41.277" v="2338" actId="478"/>
          <ac:spMkLst>
            <pc:docMk/>
            <pc:sldMk cId="2054959426" sldId="258"/>
            <ac:spMk id="4" creationId="{A43F837A-0B62-4AE5-8083-7F7278984DE1}"/>
          </ac:spMkLst>
        </pc:spChg>
        <pc:spChg chg="del mod ord">
          <ac:chgData name="Bonnie Bailey" userId="6d936f5561146c6f" providerId="LiveId" clId="{165BA772-48DB-4826-9F6B-0CCED3161FE6}" dt="2021-09-03T15:22:08.532" v="177" actId="700"/>
          <ac:spMkLst>
            <pc:docMk/>
            <pc:sldMk cId="2054959426" sldId="258"/>
            <ac:spMk id="4" creationId="{F370F6E0-E167-4B68-8FAF-AC4EAD79B90B}"/>
          </ac:spMkLst>
        </pc:spChg>
        <pc:spChg chg="del">
          <ac:chgData name="Bonnie Bailey" userId="6d936f5561146c6f" providerId="LiveId" clId="{165BA772-48DB-4826-9F6B-0CCED3161FE6}" dt="2021-09-03T15:22:08.532" v="177" actId="700"/>
          <ac:spMkLst>
            <pc:docMk/>
            <pc:sldMk cId="2054959426" sldId="258"/>
            <ac:spMk id="5" creationId="{88BEE5D5-3D99-4492-8087-7C118EFB0F17}"/>
          </ac:spMkLst>
        </pc:spChg>
        <pc:spChg chg="del">
          <ac:chgData name="Bonnie Bailey" userId="6d936f5561146c6f" providerId="LiveId" clId="{165BA772-48DB-4826-9F6B-0CCED3161FE6}" dt="2021-09-03T15:22:08.532" v="177" actId="700"/>
          <ac:spMkLst>
            <pc:docMk/>
            <pc:sldMk cId="2054959426" sldId="258"/>
            <ac:spMk id="6" creationId="{FEAF09FF-7590-418F-9589-F985F82F4414}"/>
          </ac:spMkLst>
        </pc:spChg>
        <pc:spChg chg="add del mod ord">
          <ac:chgData name="Bonnie Bailey" userId="6d936f5561146c6f" providerId="LiveId" clId="{165BA772-48DB-4826-9F6B-0CCED3161FE6}" dt="2021-09-03T15:22:12.724" v="178" actId="26606"/>
          <ac:spMkLst>
            <pc:docMk/>
            <pc:sldMk cId="2054959426" sldId="258"/>
            <ac:spMk id="7" creationId="{1A9F32C9-486D-4790-A10E-04661041D40C}"/>
          </ac:spMkLst>
        </pc:spChg>
        <pc:spChg chg="add del mod ord">
          <ac:chgData name="Bonnie Bailey" userId="6d936f5561146c6f" providerId="LiveId" clId="{165BA772-48DB-4826-9F6B-0CCED3161FE6}" dt="2021-09-06T15:32:11.029" v="6626" actId="21"/>
          <ac:spMkLst>
            <pc:docMk/>
            <pc:sldMk cId="2054959426" sldId="258"/>
            <ac:spMk id="8" creationId="{AB3DF690-C567-4362-99CF-522ADD736C7F}"/>
          </ac:spMkLst>
        </pc:spChg>
        <pc:spChg chg="add">
          <ac:chgData name="Bonnie Bailey" userId="6d936f5561146c6f" providerId="LiveId" clId="{165BA772-48DB-4826-9F6B-0CCED3161FE6}" dt="2021-09-03T15:22:12.724" v="178" actId="26606"/>
          <ac:spMkLst>
            <pc:docMk/>
            <pc:sldMk cId="2054959426" sldId="258"/>
            <ac:spMk id="17" creationId="{3C06EAFD-0C69-4B3B-BEA7-E7E11DDF9C43}"/>
          </ac:spMkLst>
        </pc:spChg>
        <pc:spChg chg="add">
          <ac:chgData name="Bonnie Bailey" userId="6d936f5561146c6f" providerId="LiveId" clId="{165BA772-48DB-4826-9F6B-0CCED3161FE6}" dt="2021-09-03T15:22:12.724" v="178" actId="26606"/>
          <ac:spMkLst>
            <pc:docMk/>
            <pc:sldMk cId="2054959426" sldId="258"/>
            <ac:spMk id="19" creationId="{A4066C89-42FB-4624-9AFE-3A31B36491B5}"/>
          </ac:spMkLst>
        </pc:spChg>
        <pc:spChg chg="add">
          <ac:chgData name="Bonnie Bailey" userId="6d936f5561146c6f" providerId="LiveId" clId="{165BA772-48DB-4826-9F6B-0CCED3161FE6}" dt="2021-09-03T15:22:12.724" v="178" actId="26606"/>
          <ac:spMkLst>
            <pc:docMk/>
            <pc:sldMk cId="2054959426" sldId="258"/>
            <ac:spMk id="21" creationId="{BA218FBC-B2D6-48CA-9289-C4110162EDAD}"/>
          </ac:spMkLst>
        </pc:spChg>
        <pc:spChg chg="add">
          <ac:chgData name="Bonnie Bailey" userId="6d936f5561146c6f" providerId="LiveId" clId="{165BA772-48DB-4826-9F6B-0CCED3161FE6}" dt="2021-09-03T15:22:12.724" v="178" actId="26606"/>
          <ac:spMkLst>
            <pc:docMk/>
            <pc:sldMk cId="2054959426" sldId="258"/>
            <ac:spMk id="23" creationId="{2DED9084-49DA-4911-ACB7-5F9E4DEFA039}"/>
          </ac:spMkLst>
        </pc:spChg>
        <pc:grpChg chg="add">
          <ac:chgData name="Bonnie Bailey" userId="6d936f5561146c6f" providerId="LiveId" clId="{165BA772-48DB-4826-9F6B-0CCED3161FE6}" dt="2021-09-03T15:22:12.724" v="178" actId="26606"/>
          <ac:grpSpMkLst>
            <pc:docMk/>
            <pc:sldMk cId="2054959426" sldId="258"/>
            <ac:grpSpMk id="13" creationId="{132FD491-28F3-42E7-AEBF-A9E3C462C92A}"/>
          </ac:grpSpMkLst>
        </pc:grpChg>
        <pc:picChg chg="add mod">
          <ac:chgData name="Bonnie Bailey" userId="6d936f5561146c6f" providerId="LiveId" clId="{165BA772-48DB-4826-9F6B-0CCED3161FE6}" dt="2021-09-04T17:24:23.851" v="2687" actId="1076"/>
          <ac:picMkLst>
            <pc:docMk/>
            <pc:sldMk cId="2054959426" sldId="258"/>
            <ac:picMk id="10" creationId="{B3E84777-AA48-4C01-BFCF-69E374DB5FF7}"/>
          </ac:picMkLst>
        </pc:picChg>
      </pc:sldChg>
      <pc:sldChg chg="addSp modSp new mod ord">
        <pc:chgData name="Bonnie Bailey" userId="6d936f5561146c6f" providerId="LiveId" clId="{165BA772-48DB-4826-9F6B-0CCED3161FE6}" dt="2021-09-04T15:30:22.924" v="1837"/>
        <pc:sldMkLst>
          <pc:docMk/>
          <pc:sldMk cId="3720921828" sldId="259"/>
        </pc:sldMkLst>
        <pc:spChg chg="add mod">
          <ac:chgData name="Bonnie Bailey" userId="6d936f5561146c6f" providerId="LiveId" clId="{165BA772-48DB-4826-9F6B-0CCED3161FE6}" dt="2021-09-03T15:13:56.840" v="103" actId="2711"/>
          <ac:spMkLst>
            <pc:docMk/>
            <pc:sldMk cId="3720921828" sldId="259"/>
            <ac:spMk id="10" creationId="{911472F0-AABE-4483-9150-897CBDB92059}"/>
          </ac:spMkLst>
        </pc:spChg>
        <pc:spChg chg="add mod">
          <ac:chgData name="Bonnie Bailey" userId="6d936f5561146c6f" providerId="LiveId" clId="{165BA772-48DB-4826-9F6B-0CCED3161FE6}" dt="2021-09-03T15:14:48.873" v="107" actId="1076"/>
          <ac:spMkLst>
            <pc:docMk/>
            <pc:sldMk cId="3720921828" sldId="259"/>
            <ac:spMk id="11" creationId="{241C94C9-52AE-45CB-84D3-FA6FCC56F9F5}"/>
          </ac:spMkLst>
        </pc:spChg>
        <pc:spChg chg="add mod">
          <ac:chgData name="Bonnie Bailey" userId="6d936f5561146c6f" providerId="LiveId" clId="{165BA772-48DB-4826-9F6B-0CCED3161FE6}" dt="2021-09-03T15:15:35.499" v="130" actId="255"/>
          <ac:spMkLst>
            <pc:docMk/>
            <pc:sldMk cId="3720921828" sldId="259"/>
            <ac:spMk id="12" creationId="{8214408F-7C45-4E17-A858-5AEE01E40AAC}"/>
          </ac:spMkLst>
        </pc:spChg>
        <pc:spChg chg="add mod">
          <ac:chgData name="Bonnie Bailey" userId="6d936f5561146c6f" providerId="LiveId" clId="{165BA772-48DB-4826-9F6B-0CCED3161FE6}" dt="2021-09-03T15:16:30.455" v="150" actId="255"/>
          <ac:spMkLst>
            <pc:docMk/>
            <pc:sldMk cId="3720921828" sldId="259"/>
            <ac:spMk id="13" creationId="{787486D5-85BD-4433-AE09-E2ED4924D266}"/>
          </ac:spMkLst>
        </pc:spChg>
        <pc:spChg chg="add mod">
          <ac:chgData name="Bonnie Bailey" userId="6d936f5561146c6f" providerId="LiveId" clId="{165BA772-48DB-4826-9F6B-0CCED3161FE6}" dt="2021-09-03T15:18:56.888" v="174" actId="20577"/>
          <ac:spMkLst>
            <pc:docMk/>
            <pc:sldMk cId="3720921828" sldId="259"/>
            <ac:spMk id="14" creationId="{887D79CC-F210-43E0-B4D8-FCC8EB878378}"/>
          </ac:spMkLst>
        </pc:spChg>
        <pc:picChg chg="add mod">
          <ac:chgData name="Bonnie Bailey" userId="6d936f5561146c6f" providerId="LiveId" clId="{165BA772-48DB-4826-9F6B-0CCED3161FE6}" dt="2021-09-03T15:14:59.796" v="109" actId="1076"/>
          <ac:picMkLst>
            <pc:docMk/>
            <pc:sldMk cId="3720921828" sldId="259"/>
            <ac:picMk id="3" creationId="{E854982A-515B-49CB-8A48-33C90CD24E0B}"/>
          </ac:picMkLst>
        </pc:picChg>
        <pc:picChg chg="add mod">
          <ac:chgData name="Bonnie Bailey" userId="6d936f5561146c6f" providerId="LiveId" clId="{165BA772-48DB-4826-9F6B-0CCED3161FE6}" dt="2021-09-03T15:11:59.397" v="48" actId="1076"/>
          <ac:picMkLst>
            <pc:docMk/>
            <pc:sldMk cId="3720921828" sldId="259"/>
            <ac:picMk id="5" creationId="{5FE70C0C-C682-48B0-8678-EAF3DF104A80}"/>
          </ac:picMkLst>
        </pc:picChg>
        <pc:picChg chg="add mod">
          <ac:chgData name="Bonnie Bailey" userId="6d936f5561146c6f" providerId="LiveId" clId="{165BA772-48DB-4826-9F6B-0CCED3161FE6}" dt="2021-09-03T15:11:51.055" v="46" actId="1076"/>
          <ac:picMkLst>
            <pc:docMk/>
            <pc:sldMk cId="3720921828" sldId="259"/>
            <ac:picMk id="7" creationId="{72A5C8D9-7B0E-47D5-93CA-7303EB803285}"/>
          </ac:picMkLst>
        </pc:picChg>
        <pc:picChg chg="add mod">
          <ac:chgData name="Bonnie Bailey" userId="6d936f5561146c6f" providerId="LiveId" clId="{165BA772-48DB-4826-9F6B-0CCED3161FE6}" dt="2021-09-03T15:11:55.600" v="47" actId="1076"/>
          <ac:picMkLst>
            <pc:docMk/>
            <pc:sldMk cId="3720921828" sldId="259"/>
            <ac:picMk id="9" creationId="{B432E711-F7E8-4462-8DAB-B240B6738E77}"/>
          </ac:picMkLst>
        </pc:picChg>
      </pc:sldChg>
      <pc:sldChg chg="addSp delSp modSp new mod setBg">
        <pc:chgData name="Bonnie Bailey" userId="6d936f5561146c6f" providerId="LiveId" clId="{165BA772-48DB-4826-9F6B-0CCED3161FE6}" dt="2021-09-06T03:54:13.068" v="6625" actId="20577"/>
        <pc:sldMkLst>
          <pc:docMk/>
          <pc:sldMk cId="996686157" sldId="260"/>
        </pc:sldMkLst>
        <pc:spChg chg="mod">
          <ac:chgData name="Bonnie Bailey" userId="6d936f5561146c6f" providerId="LiveId" clId="{165BA772-48DB-4826-9F6B-0CCED3161FE6}" dt="2021-09-05T20:35:09.574" v="3126" actId="20577"/>
          <ac:spMkLst>
            <pc:docMk/>
            <pc:sldMk cId="996686157" sldId="260"/>
            <ac:spMk id="2" creationId="{D2139909-7173-410A-AD28-95DE8F92D075}"/>
          </ac:spMkLst>
        </pc:spChg>
        <pc:spChg chg="del">
          <ac:chgData name="Bonnie Bailey" userId="6d936f5561146c6f" providerId="LiveId" clId="{165BA772-48DB-4826-9F6B-0CCED3161FE6}" dt="2021-09-03T17:20:18.494" v="201" actId="931"/>
          <ac:spMkLst>
            <pc:docMk/>
            <pc:sldMk cId="996686157" sldId="260"/>
            <ac:spMk id="3" creationId="{A7C00CCB-7F73-47B0-8501-7BD47C1ABFB3}"/>
          </ac:spMkLst>
        </pc:spChg>
        <pc:spChg chg="mod">
          <ac:chgData name="Bonnie Bailey" userId="6d936f5561146c6f" providerId="LiveId" clId="{165BA772-48DB-4826-9F6B-0CCED3161FE6}" dt="2021-09-06T03:54:13.068" v="6625" actId="20577"/>
          <ac:spMkLst>
            <pc:docMk/>
            <pc:sldMk cId="996686157" sldId="260"/>
            <ac:spMk id="4" creationId="{D754A729-643E-4C2C-B98D-5D1657AF1EF8}"/>
          </ac:spMkLst>
        </pc:spChg>
        <pc:spChg chg="add">
          <ac:chgData name="Bonnie Bailey" userId="6d936f5561146c6f" providerId="LiveId" clId="{165BA772-48DB-4826-9F6B-0CCED3161FE6}" dt="2021-09-03T17:20:52.587" v="204" actId="26606"/>
          <ac:spMkLst>
            <pc:docMk/>
            <pc:sldMk cId="996686157" sldId="260"/>
            <ac:spMk id="15" creationId="{3964958D-AF5D-4863-B5FB-83F6B8CB12A0}"/>
          </ac:spMkLst>
        </pc:spChg>
        <pc:grpChg chg="add">
          <ac:chgData name="Bonnie Bailey" userId="6d936f5561146c6f" providerId="LiveId" clId="{165BA772-48DB-4826-9F6B-0CCED3161FE6}" dt="2021-09-03T17:20:52.587" v="204" actId="26606"/>
          <ac:grpSpMkLst>
            <pc:docMk/>
            <pc:sldMk cId="996686157" sldId="260"/>
            <ac:grpSpMk id="11" creationId="{16DBFAD4-B5FC-442B-A283-381B01B195F7}"/>
          </ac:grpSpMkLst>
        </pc:grpChg>
        <pc:grpChg chg="add">
          <ac:chgData name="Bonnie Bailey" userId="6d936f5561146c6f" providerId="LiveId" clId="{165BA772-48DB-4826-9F6B-0CCED3161FE6}" dt="2021-09-03T17:20:52.587" v="204" actId="26606"/>
          <ac:grpSpMkLst>
            <pc:docMk/>
            <pc:sldMk cId="996686157" sldId="260"/>
            <ac:grpSpMk id="17" creationId="{11002ACD-3B0C-4885-8754-8A00E926FE4B}"/>
          </ac:grpSpMkLst>
        </pc:grpChg>
        <pc:picChg chg="add mod">
          <ac:chgData name="Bonnie Bailey" userId="6d936f5561146c6f" providerId="LiveId" clId="{165BA772-48DB-4826-9F6B-0CCED3161FE6}" dt="2021-09-03T17:20:52.587" v="204" actId="26606"/>
          <ac:picMkLst>
            <pc:docMk/>
            <pc:sldMk cId="996686157" sldId="260"/>
            <ac:picMk id="6" creationId="{7050F570-5404-434F-BDA1-7249BD6AC95F}"/>
          </ac:picMkLst>
        </pc:picChg>
      </pc:sldChg>
      <pc:sldChg chg="new del">
        <pc:chgData name="Bonnie Bailey" userId="6d936f5561146c6f" providerId="LiveId" clId="{165BA772-48DB-4826-9F6B-0CCED3161FE6}" dt="2021-09-04T13:37:52.326" v="880" actId="2696"/>
        <pc:sldMkLst>
          <pc:docMk/>
          <pc:sldMk cId="1015582106" sldId="261"/>
        </pc:sldMkLst>
      </pc:sldChg>
      <pc:sldChg chg="new del ord">
        <pc:chgData name="Bonnie Bailey" userId="6d936f5561146c6f" providerId="LiveId" clId="{165BA772-48DB-4826-9F6B-0CCED3161FE6}" dt="2021-09-04T13:39:10.348" v="884" actId="2696"/>
        <pc:sldMkLst>
          <pc:docMk/>
          <pc:sldMk cId="1262948791" sldId="261"/>
        </pc:sldMkLst>
      </pc:sldChg>
      <pc:sldChg chg="addSp delSp modSp new mod setBg modClrScheme setClrOvrMap delDesignElem chgLayout">
        <pc:chgData name="Bonnie Bailey" userId="6d936f5561146c6f" providerId="LiveId" clId="{165BA772-48DB-4826-9F6B-0CCED3161FE6}" dt="2021-09-05T20:55:55.281" v="3906" actId="3626"/>
        <pc:sldMkLst>
          <pc:docMk/>
          <pc:sldMk cId="1866218700" sldId="261"/>
        </pc:sldMkLst>
        <pc:spChg chg="add mod">
          <ac:chgData name="Bonnie Bailey" userId="6d936f5561146c6f" providerId="LiveId" clId="{165BA772-48DB-4826-9F6B-0CCED3161FE6}" dt="2021-09-05T20:54:22.976" v="3894" actId="20577"/>
          <ac:spMkLst>
            <pc:docMk/>
            <pc:sldMk cId="1866218700" sldId="261"/>
            <ac:spMk id="2" creationId="{03E43581-DFA2-4FBE-916F-98D3034D1C28}"/>
          </ac:spMkLst>
        </pc:spChg>
        <pc:spChg chg="del mod ord">
          <ac:chgData name="Bonnie Bailey" userId="6d936f5561146c6f" providerId="LiveId" clId="{165BA772-48DB-4826-9F6B-0CCED3161FE6}" dt="2021-09-04T13:48:37.315" v="936" actId="700"/>
          <ac:spMkLst>
            <pc:docMk/>
            <pc:sldMk cId="1866218700" sldId="261"/>
            <ac:spMk id="2" creationId="{B3BBC78D-601B-4542-AC28-2567681E1069}"/>
          </ac:spMkLst>
        </pc:spChg>
        <pc:spChg chg="del mod ord">
          <ac:chgData name="Bonnie Bailey" userId="6d936f5561146c6f" providerId="LiveId" clId="{165BA772-48DB-4826-9F6B-0CCED3161FE6}" dt="2021-09-04T13:48:37.315" v="936" actId="700"/>
          <ac:spMkLst>
            <pc:docMk/>
            <pc:sldMk cId="1866218700" sldId="261"/>
            <ac:spMk id="3" creationId="{B7646002-F78C-40B7-94C1-F8AA6DC32C43}"/>
          </ac:spMkLst>
        </pc:spChg>
        <pc:spChg chg="del mod ord">
          <ac:chgData name="Bonnie Bailey" userId="6d936f5561146c6f" providerId="LiveId" clId="{165BA772-48DB-4826-9F6B-0CCED3161FE6}" dt="2021-09-04T13:48:37.315" v="936" actId="700"/>
          <ac:spMkLst>
            <pc:docMk/>
            <pc:sldMk cId="1866218700" sldId="261"/>
            <ac:spMk id="4" creationId="{F98E392C-980D-4315-A9D0-989AFE4E571A}"/>
          </ac:spMkLst>
        </pc:spChg>
        <pc:spChg chg="add del mod ord">
          <ac:chgData name="Bonnie Bailey" userId="6d936f5561146c6f" providerId="LiveId" clId="{165BA772-48DB-4826-9F6B-0CCED3161FE6}" dt="2021-09-04T13:48:44.690" v="937" actId="700"/>
          <ac:spMkLst>
            <pc:docMk/>
            <pc:sldMk cId="1866218700" sldId="261"/>
            <ac:spMk id="5" creationId="{16CE9967-528A-48F9-942F-47D5A92A72BC}"/>
          </ac:spMkLst>
        </pc:spChg>
        <pc:spChg chg="add del mod ord">
          <ac:chgData name="Bonnie Bailey" userId="6d936f5561146c6f" providerId="LiveId" clId="{165BA772-48DB-4826-9F6B-0CCED3161FE6}" dt="2021-09-04T13:48:44.690" v="937" actId="700"/>
          <ac:spMkLst>
            <pc:docMk/>
            <pc:sldMk cId="1866218700" sldId="261"/>
            <ac:spMk id="6" creationId="{F1EA2580-DDC3-4C5E-9E1D-CD06ACDC5358}"/>
          </ac:spMkLst>
        </pc:spChg>
        <pc:spChg chg="add del mod ord">
          <ac:chgData name="Bonnie Bailey" userId="6d936f5561146c6f" providerId="LiveId" clId="{165BA772-48DB-4826-9F6B-0CCED3161FE6}" dt="2021-09-04T13:48:44.690" v="937" actId="700"/>
          <ac:spMkLst>
            <pc:docMk/>
            <pc:sldMk cId="1866218700" sldId="261"/>
            <ac:spMk id="7" creationId="{EADDBBCE-DB52-4F9B-BA1A-8C42FA00B17F}"/>
          </ac:spMkLst>
        </pc:spChg>
        <pc:spChg chg="add del mod ord">
          <ac:chgData name="Bonnie Bailey" userId="6d936f5561146c6f" providerId="LiveId" clId="{165BA772-48DB-4826-9F6B-0CCED3161FE6}" dt="2021-09-04T13:48:44.690" v="937" actId="700"/>
          <ac:spMkLst>
            <pc:docMk/>
            <pc:sldMk cId="1866218700" sldId="261"/>
            <ac:spMk id="8" creationId="{08FDBAF3-561A-48D9-94F2-F3D4353D62CE}"/>
          </ac:spMkLst>
        </pc:spChg>
        <pc:spChg chg="add del mod ord">
          <ac:chgData name="Bonnie Bailey" userId="6d936f5561146c6f" providerId="LiveId" clId="{165BA772-48DB-4826-9F6B-0CCED3161FE6}" dt="2021-09-04T13:48:44.690" v="937" actId="700"/>
          <ac:spMkLst>
            <pc:docMk/>
            <pc:sldMk cId="1866218700" sldId="261"/>
            <ac:spMk id="9" creationId="{60C2E77E-CC4A-4D4A-845F-D57EF77A3B3F}"/>
          </ac:spMkLst>
        </pc:spChg>
        <pc:spChg chg="add del mod ord">
          <ac:chgData name="Bonnie Bailey" userId="6d936f5561146c6f" providerId="LiveId" clId="{165BA772-48DB-4826-9F6B-0CCED3161FE6}" dt="2021-09-04T13:49:38.744" v="939" actId="700"/>
          <ac:spMkLst>
            <pc:docMk/>
            <pc:sldMk cId="1866218700" sldId="261"/>
            <ac:spMk id="10" creationId="{5DE252DC-0C6D-4FCB-BEA0-BE37B0AA7010}"/>
          </ac:spMkLst>
        </pc:spChg>
        <pc:spChg chg="add del mod ord">
          <ac:chgData name="Bonnie Bailey" userId="6d936f5561146c6f" providerId="LiveId" clId="{165BA772-48DB-4826-9F6B-0CCED3161FE6}" dt="2021-09-04T13:53:05.915" v="940" actId="700"/>
          <ac:spMkLst>
            <pc:docMk/>
            <pc:sldMk cId="1866218700" sldId="261"/>
            <ac:spMk id="11" creationId="{EDAE2E7A-6FDE-4568-A1B0-EE40B8C15CC2}"/>
          </ac:spMkLst>
        </pc:spChg>
        <pc:spChg chg="add del mod ord">
          <ac:chgData name="Bonnie Bailey" userId="6d936f5561146c6f" providerId="LiveId" clId="{165BA772-48DB-4826-9F6B-0CCED3161FE6}" dt="2021-09-04T13:53:05.915" v="940" actId="700"/>
          <ac:spMkLst>
            <pc:docMk/>
            <pc:sldMk cId="1866218700" sldId="261"/>
            <ac:spMk id="12" creationId="{C1356E17-DF5D-483D-AE4C-94052F377EC3}"/>
          </ac:spMkLst>
        </pc:spChg>
        <pc:spChg chg="add del mod ord">
          <ac:chgData name="Bonnie Bailey" userId="6d936f5561146c6f" providerId="LiveId" clId="{165BA772-48DB-4826-9F6B-0CCED3161FE6}" dt="2021-09-04T15:44:37.718" v="1983" actId="700"/>
          <ac:spMkLst>
            <pc:docMk/>
            <pc:sldMk cId="1866218700" sldId="261"/>
            <ac:spMk id="13" creationId="{9579FE5A-885D-43D4-B3B4-682AE097F1A2}"/>
          </ac:spMkLst>
        </pc:spChg>
        <pc:spChg chg="add del mod ord">
          <ac:chgData name="Bonnie Bailey" userId="6d936f5561146c6f" providerId="LiveId" clId="{165BA772-48DB-4826-9F6B-0CCED3161FE6}" dt="2021-09-04T13:53:24.424" v="941" actId="931"/>
          <ac:spMkLst>
            <pc:docMk/>
            <pc:sldMk cId="1866218700" sldId="261"/>
            <ac:spMk id="14" creationId="{77BB7B56-BD20-4007-9129-DBF90405C54C}"/>
          </ac:spMkLst>
        </pc:spChg>
        <pc:spChg chg="add del">
          <ac:chgData name="Bonnie Bailey" userId="6d936f5561146c6f" providerId="LiveId" clId="{165BA772-48DB-4826-9F6B-0CCED3161FE6}" dt="2021-09-04T13:49:38.744" v="939" actId="700"/>
          <ac:spMkLst>
            <pc:docMk/>
            <pc:sldMk cId="1866218700" sldId="261"/>
            <ac:spMk id="15" creationId="{9A3D0CE2-91FF-49B3-A5D8-181E900D7501}"/>
          </ac:spMkLst>
        </pc:spChg>
        <pc:spChg chg="add del">
          <ac:chgData name="Bonnie Bailey" userId="6d936f5561146c6f" providerId="LiveId" clId="{165BA772-48DB-4826-9F6B-0CCED3161FE6}" dt="2021-09-04T13:49:38.744" v="939" actId="700"/>
          <ac:spMkLst>
            <pc:docMk/>
            <pc:sldMk cId="1866218700" sldId="261"/>
            <ac:spMk id="17" creationId="{58AEBD96-C315-4F53-9D9E-0E20E993EBFA}"/>
          </ac:spMkLst>
        </pc:spChg>
        <pc:spChg chg="add del">
          <ac:chgData name="Bonnie Bailey" userId="6d936f5561146c6f" providerId="LiveId" clId="{165BA772-48DB-4826-9F6B-0CCED3161FE6}" dt="2021-09-04T13:49:38.744" v="939" actId="700"/>
          <ac:spMkLst>
            <pc:docMk/>
            <pc:sldMk cId="1866218700" sldId="261"/>
            <ac:spMk id="19" creationId="{78916AAA-66F6-4DFA-88ED-7E27CF6B8DAD}"/>
          </ac:spMkLst>
        </pc:spChg>
        <pc:spChg chg="add mod ord">
          <ac:chgData name="Bonnie Bailey" userId="6d936f5561146c6f" providerId="LiveId" clId="{165BA772-48DB-4826-9F6B-0CCED3161FE6}" dt="2021-09-05T20:53:53.346" v="3888" actId="27636"/>
          <ac:spMkLst>
            <pc:docMk/>
            <pc:sldMk cId="1866218700" sldId="261"/>
            <ac:spMk id="20" creationId="{195C6A33-1D15-46BE-AB36-B490D4D89256}"/>
          </ac:spMkLst>
        </pc:spChg>
        <pc:spChg chg="add mod ord">
          <ac:chgData name="Bonnie Bailey" userId="6d936f5561146c6f" providerId="LiveId" clId="{165BA772-48DB-4826-9F6B-0CCED3161FE6}" dt="2021-09-05T20:55:55.281" v="3906" actId="3626"/>
          <ac:spMkLst>
            <pc:docMk/>
            <pc:sldMk cId="1866218700" sldId="261"/>
            <ac:spMk id="24" creationId="{51305A3E-B8E5-45D1-AC5C-211977ED10BD}"/>
          </ac:spMkLst>
        </pc:spChg>
        <pc:spChg chg="add del">
          <ac:chgData name="Bonnie Bailey" userId="6d936f5561146c6f" providerId="LiveId" clId="{165BA772-48DB-4826-9F6B-0CCED3161FE6}" dt="2021-09-04T13:49:38.744" v="939" actId="700"/>
          <ac:spMkLst>
            <pc:docMk/>
            <pc:sldMk cId="1866218700" sldId="261"/>
            <ac:spMk id="25" creationId="{9A3CA49A-71DD-4E8D-8D00-0D000AB38C6C}"/>
          </ac:spMkLst>
        </pc:spChg>
        <pc:spChg chg="add del">
          <ac:chgData name="Bonnie Bailey" userId="6d936f5561146c6f" providerId="LiveId" clId="{165BA772-48DB-4826-9F6B-0CCED3161FE6}" dt="2021-09-04T13:49:38.744" v="939" actId="700"/>
          <ac:spMkLst>
            <pc:docMk/>
            <pc:sldMk cId="1866218700" sldId="261"/>
            <ac:spMk id="27" creationId="{36E8537E-57AF-43EA-8734-3C66AD72469A}"/>
          </ac:spMkLst>
        </pc:spChg>
        <pc:spChg chg="add del mod">
          <ac:chgData name="Bonnie Bailey" userId="6d936f5561146c6f" providerId="LiveId" clId="{165BA772-48DB-4826-9F6B-0CCED3161FE6}" dt="2021-09-04T15:44:59.457" v="1987" actId="931"/>
          <ac:spMkLst>
            <pc:docMk/>
            <pc:sldMk cId="1866218700" sldId="261"/>
            <ac:spMk id="28" creationId="{F7A8C798-EA0B-4205-9304-59E5205EA631}"/>
          </ac:spMkLst>
        </pc:spChg>
        <pc:spChg chg="add del">
          <ac:chgData name="Bonnie Bailey" userId="6d936f5561146c6f" providerId="LiveId" clId="{165BA772-48DB-4826-9F6B-0CCED3161FE6}" dt="2021-09-04T13:49:38.744" v="939" actId="700"/>
          <ac:spMkLst>
            <pc:docMk/>
            <pc:sldMk cId="1866218700" sldId="261"/>
            <ac:spMk id="29" creationId="{1DA8C18B-9C8E-47E6-BAEF-86331BC0A943}"/>
          </ac:spMkLst>
        </pc:spChg>
        <pc:spChg chg="add del mod">
          <ac:chgData name="Bonnie Bailey" userId="6d936f5561146c6f" providerId="LiveId" clId="{165BA772-48DB-4826-9F6B-0CCED3161FE6}" dt="2021-09-04T15:45:40.748" v="1993" actId="931"/>
          <ac:spMkLst>
            <pc:docMk/>
            <pc:sldMk cId="1866218700" sldId="261"/>
            <ac:spMk id="33" creationId="{E2318255-F027-4B0F-BE1D-538BE513E0F5}"/>
          </ac:spMkLst>
        </pc:spChg>
        <pc:spChg chg="add del">
          <ac:chgData name="Bonnie Bailey" userId="6d936f5561146c6f" providerId="LiveId" clId="{165BA772-48DB-4826-9F6B-0CCED3161FE6}" dt="2021-09-04T15:45:44.879" v="1996" actId="26606"/>
          <ac:spMkLst>
            <pc:docMk/>
            <pc:sldMk cId="1866218700" sldId="261"/>
            <ac:spMk id="40" creationId="{2A0E4E09-FC02-4ADC-951A-3FFA90B6FE39}"/>
          </ac:spMkLst>
        </pc:spChg>
        <pc:spChg chg="add del">
          <ac:chgData name="Bonnie Bailey" userId="6d936f5561146c6f" providerId="LiveId" clId="{165BA772-48DB-4826-9F6B-0CCED3161FE6}" dt="2021-09-04T15:45:44.879" v="1996" actId="26606"/>
          <ac:spMkLst>
            <pc:docMk/>
            <pc:sldMk cId="1866218700" sldId="261"/>
            <ac:spMk id="42" creationId="{9453FF84-60C1-4EA8-B49B-1B8C2D0C589F}"/>
          </ac:spMkLst>
        </pc:spChg>
        <pc:spChg chg="add">
          <ac:chgData name="Bonnie Bailey" userId="6d936f5561146c6f" providerId="LiveId" clId="{165BA772-48DB-4826-9F6B-0CCED3161FE6}" dt="2021-09-04T15:45:44.879" v="1996" actId="26606"/>
          <ac:spMkLst>
            <pc:docMk/>
            <pc:sldMk cId="1866218700" sldId="261"/>
            <ac:spMk id="51" creationId="{2A0E4E09-FC02-4ADC-951A-3FFA90B6FE39}"/>
          </ac:spMkLst>
        </pc:spChg>
        <pc:spChg chg="add">
          <ac:chgData name="Bonnie Bailey" userId="6d936f5561146c6f" providerId="LiveId" clId="{165BA772-48DB-4826-9F6B-0CCED3161FE6}" dt="2021-09-04T15:45:44.879" v="1996" actId="26606"/>
          <ac:spMkLst>
            <pc:docMk/>
            <pc:sldMk cId="1866218700" sldId="261"/>
            <ac:spMk id="53" creationId="{9453FF84-60C1-4EA8-B49B-1B8C2D0C589F}"/>
          </ac:spMkLst>
        </pc:spChg>
        <pc:grpChg chg="add del">
          <ac:chgData name="Bonnie Bailey" userId="6d936f5561146c6f" providerId="LiveId" clId="{165BA772-48DB-4826-9F6B-0CCED3161FE6}" dt="2021-09-04T13:49:38.744" v="939" actId="700"/>
          <ac:grpSpMkLst>
            <pc:docMk/>
            <pc:sldMk cId="1866218700" sldId="261"/>
            <ac:grpSpMk id="21" creationId="{A137D43F-BAD6-47F1-AA65-AEEA38A2FF30}"/>
          </ac:grpSpMkLst>
        </pc:grpChg>
        <pc:grpChg chg="add del">
          <ac:chgData name="Bonnie Bailey" userId="6d936f5561146c6f" providerId="LiveId" clId="{165BA772-48DB-4826-9F6B-0CCED3161FE6}" dt="2021-09-04T15:45:44.879" v="1996" actId="26606"/>
          <ac:grpSpMkLst>
            <pc:docMk/>
            <pc:sldMk cId="1866218700" sldId="261"/>
            <ac:grpSpMk id="36" creationId="{16DBFAD4-B5FC-442B-A283-381B01B195F7}"/>
          </ac:grpSpMkLst>
        </pc:grpChg>
        <pc:grpChg chg="add">
          <ac:chgData name="Bonnie Bailey" userId="6d936f5561146c6f" providerId="LiveId" clId="{165BA772-48DB-4826-9F6B-0CCED3161FE6}" dt="2021-09-04T15:45:44.879" v="1996" actId="26606"/>
          <ac:grpSpMkLst>
            <pc:docMk/>
            <pc:sldMk cId="1866218700" sldId="261"/>
            <ac:grpSpMk id="47" creationId="{16DBFAD4-B5FC-442B-A283-381B01B195F7}"/>
          </ac:grpSpMkLst>
        </pc:grpChg>
        <pc:picChg chg="add del mod ord modCrop">
          <ac:chgData name="Bonnie Bailey" userId="6d936f5561146c6f" providerId="LiveId" clId="{165BA772-48DB-4826-9F6B-0CCED3161FE6}" dt="2021-09-04T15:44:51.903" v="1986" actId="478"/>
          <ac:picMkLst>
            <pc:docMk/>
            <pc:sldMk cId="1866218700" sldId="261"/>
            <ac:picMk id="18" creationId="{1EDDA9BB-98CB-415D-B90D-1DB5E82C6732}"/>
          </ac:picMkLst>
        </pc:picChg>
        <pc:picChg chg="add del mod">
          <ac:chgData name="Bonnie Bailey" userId="6d936f5561146c6f" providerId="LiveId" clId="{165BA772-48DB-4826-9F6B-0CCED3161FE6}" dt="2021-09-04T15:45:31.485" v="1992" actId="478"/>
          <ac:picMkLst>
            <pc:docMk/>
            <pc:sldMk cId="1866218700" sldId="261"/>
            <ac:picMk id="31" creationId="{E342C97B-1B04-4618-B8B1-77CA2633D676}"/>
          </ac:picMkLst>
        </pc:picChg>
        <pc:picChg chg="add mod">
          <ac:chgData name="Bonnie Bailey" userId="6d936f5561146c6f" providerId="LiveId" clId="{165BA772-48DB-4826-9F6B-0CCED3161FE6}" dt="2021-09-04T17:12:23.775" v="2629" actId="1076"/>
          <ac:picMkLst>
            <pc:docMk/>
            <pc:sldMk cId="1866218700" sldId="261"/>
            <ac:picMk id="35" creationId="{122C5FC8-22BF-42CA-910B-E4B411EA000E}"/>
          </ac:picMkLst>
        </pc:picChg>
      </pc:sldChg>
      <pc:sldChg chg="addSp delSp modSp new mod setBg">
        <pc:chgData name="Bonnie Bailey" userId="6d936f5561146c6f" providerId="LiveId" clId="{165BA772-48DB-4826-9F6B-0CCED3161FE6}" dt="2021-09-06T16:12:48.100" v="6655" actId="20577"/>
        <pc:sldMkLst>
          <pc:docMk/>
          <pc:sldMk cId="4075992" sldId="262"/>
        </pc:sldMkLst>
        <pc:spChg chg="mod">
          <ac:chgData name="Bonnie Bailey" userId="6d936f5561146c6f" providerId="LiveId" clId="{165BA772-48DB-4826-9F6B-0CCED3161FE6}" dt="2021-09-06T03:28:32.273" v="6385" actId="26606"/>
          <ac:spMkLst>
            <pc:docMk/>
            <pc:sldMk cId="4075992" sldId="262"/>
            <ac:spMk id="2" creationId="{75B3843A-DD94-444D-A519-2A37D2B9D811}"/>
          </ac:spMkLst>
        </pc:spChg>
        <pc:spChg chg="mod ord">
          <ac:chgData name="Bonnie Bailey" userId="6d936f5561146c6f" providerId="LiveId" clId="{165BA772-48DB-4826-9F6B-0CCED3161FE6}" dt="2021-09-06T16:12:48.100" v="6655" actId="20577"/>
          <ac:spMkLst>
            <pc:docMk/>
            <pc:sldMk cId="4075992" sldId="262"/>
            <ac:spMk id="3" creationId="{5EAE79B5-F0F0-4B09-8D6F-8B2DF45A5712}"/>
          </ac:spMkLst>
        </pc:spChg>
        <pc:spChg chg="del mod">
          <ac:chgData name="Bonnie Bailey" userId="6d936f5561146c6f" providerId="LiveId" clId="{165BA772-48DB-4826-9F6B-0CCED3161FE6}" dt="2021-09-04T17:01:05.209" v="2474"/>
          <ac:spMkLst>
            <pc:docMk/>
            <pc:sldMk cId="4075992" sldId="262"/>
            <ac:spMk id="4" creationId="{BE5FBBBA-4EBD-4755-A591-99F50A0F1E93}"/>
          </ac:spMkLst>
        </pc:spChg>
        <pc:spChg chg="add">
          <ac:chgData name="Bonnie Bailey" userId="6d936f5561146c6f" providerId="LiveId" clId="{165BA772-48DB-4826-9F6B-0CCED3161FE6}" dt="2021-09-06T03:28:32.273" v="6385" actId="26606"/>
          <ac:spMkLst>
            <pc:docMk/>
            <pc:sldMk cId="4075992" sldId="262"/>
            <ac:spMk id="14" creationId="{E009DD9B-5EE2-4C0D-8B2B-351C8C102205}"/>
          </ac:spMkLst>
        </pc:spChg>
        <pc:spChg chg="add">
          <ac:chgData name="Bonnie Bailey" userId="6d936f5561146c6f" providerId="LiveId" clId="{165BA772-48DB-4826-9F6B-0CCED3161FE6}" dt="2021-09-06T03:28:32.273" v="6385" actId="26606"/>
          <ac:spMkLst>
            <pc:docMk/>
            <pc:sldMk cId="4075992" sldId="262"/>
            <ac:spMk id="16" creationId="{E720DB99-7745-4E75-9D96-AAB6D55C531E}"/>
          </ac:spMkLst>
        </pc:spChg>
        <pc:spChg chg="add">
          <ac:chgData name="Bonnie Bailey" userId="6d936f5561146c6f" providerId="LiveId" clId="{165BA772-48DB-4826-9F6B-0CCED3161FE6}" dt="2021-09-06T03:28:32.273" v="6385" actId="26606"/>
          <ac:spMkLst>
            <pc:docMk/>
            <pc:sldMk cId="4075992" sldId="262"/>
            <ac:spMk id="18" creationId="{D68803C4-E159-4360-B7BB-74205C8F782D}"/>
          </ac:spMkLst>
        </pc:spChg>
        <pc:spChg chg="add">
          <ac:chgData name="Bonnie Bailey" userId="6d936f5561146c6f" providerId="LiveId" clId="{165BA772-48DB-4826-9F6B-0CCED3161FE6}" dt="2021-09-06T03:28:32.273" v="6385" actId="26606"/>
          <ac:spMkLst>
            <pc:docMk/>
            <pc:sldMk cId="4075992" sldId="262"/>
            <ac:spMk id="20" creationId="{504B0465-3B07-49BF-BEA7-D81476246293}"/>
          </ac:spMkLst>
        </pc:spChg>
        <pc:spChg chg="add">
          <ac:chgData name="Bonnie Bailey" userId="6d936f5561146c6f" providerId="LiveId" clId="{165BA772-48DB-4826-9F6B-0CCED3161FE6}" dt="2021-09-06T03:28:32.273" v="6385" actId="26606"/>
          <ac:spMkLst>
            <pc:docMk/>
            <pc:sldMk cId="4075992" sldId="262"/>
            <ac:spMk id="22" creationId="{49B7FFA5-14CB-4A4F-9BCC-CA3AA5D9D276}"/>
          </ac:spMkLst>
        </pc:spChg>
        <pc:spChg chg="add">
          <ac:chgData name="Bonnie Bailey" userId="6d936f5561146c6f" providerId="LiveId" clId="{165BA772-48DB-4826-9F6B-0CCED3161FE6}" dt="2021-09-06T03:28:32.273" v="6385" actId="26606"/>
          <ac:spMkLst>
            <pc:docMk/>
            <pc:sldMk cId="4075992" sldId="262"/>
            <ac:spMk id="24" creationId="{04E48745-7512-4EC2-9E20-9092D12150CA}"/>
          </ac:spMkLst>
        </pc:spChg>
        <pc:grpChg chg="add">
          <ac:chgData name="Bonnie Bailey" userId="6d936f5561146c6f" providerId="LiveId" clId="{165BA772-48DB-4826-9F6B-0CCED3161FE6}" dt="2021-09-06T03:28:32.273" v="6385" actId="26606"/>
          <ac:grpSpMkLst>
            <pc:docMk/>
            <pc:sldMk cId="4075992" sldId="262"/>
            <ac:grpSpMk id="10" creationId="{16DBFAD4-B5FC-442B-A283-381B01B195F7}"/>
          </ac:grpSpMkLst>
        </pc:grpChg>
        <pc:picChg chg="add mod">
          <ac:chgData name="Bonnie Bailey" userId="6d936f5561146c6f" providerId="LiveId" clId="{165BA772-48DB-4826-9F6B-0CCED3161FE6}" dt="2021-09-06T03:28:32.273" v="6385" actId="26606"/>
          <ac:picMkLst>
            <pc:docMk/>
            <pc:sldMk cId="4075992" sldId="262"/>
            <ac:picMk id="5" creationId="{AB9CEE23-EE81-4771-B9C6-D6ACB5ECA16F}"/>
          </ac:picMkLst>
        </pc:picChg>
      </pc:sldChg>
      <pc:sldChg chg="addSp modSp new mod">
        <pc:chgData name="Bonnie Bailey" userId="6d936f5561146c6f" providerId="LiveId" clId="{165BA772-48DB-4826-9F6B-0CCED3161FE6}" dt="2021-09-04T17:09:57.999" v="2608" actId="115"/>
        <pc:sldMkLst>
          <pc:docMk/>
          <pc:sldMk cId="2391574849" sldId="263"/>
        </pc:sldMkLst>
        <pc:spChg chg="add mod">
          <ac:chgData name="Bonnie Bailey" userId="6d936f5561146c6f" providerId="LiveId" clId="{165BA772-48DB-4826-9F6B-0CCED3161FE6}" dt="2021-09-04T17:09:57.999" v="2608" actId="115"/>
          <ac:spMkLst>
            <pc:docMk/>
            <pc:sldMk cId="2391574849" sldId="263"/>
            <ac:spMk id="4" creationId="{2C2B4E66-8026-4D9B-B8D4-44394C36C31E}"/>
          </ac:spMkLst>
        </pc:spChg>
        <pc:picChg chg="add mod">
          <ac:chgData name="Bonnie Bailey" userId="6d936f5561146c6f" providerId="LiveId" clId="{165BA772-48DB-4826-9F6B-0CCED3161FE6}" dt="2021-09-04T15:37:39.955" v="1871" actId="1076"/>
          <ac:picMkLst>
            <pc:docMk/>
            <pc:sldMk cId="2391574849" sldId="263"/>
            <ac:picMk id="3" creationId="{21B326FA-7663-42E7-97B9-8EDC4AF7145D}"/>
          </ac:picMkLst>
        </pc:picChg>
      </pc:sldChg>
      <pc:sldChg chg="addSp delSp modSp new mod setBg">
        <pc:chgData name="Bonnie Bailey" userId="6d936f5561146c6f" providerId="LiveId" clId="{165BA772-48DB-4826-9F6B-0CCED3161FE6}" dt="2021-09-06T03:50:00.978" v="6612" actId="27636"/>
        <pc:sldMkLst>
          <pc:docMk/>
          <pc:sldMk cId="2675099811" sldId="264"/>
        </pc:sldMkLst>
        <pc:spChg chg="mod">
          <ac:chgData name="Bonnie Bailey" userId="6d936f5561146c6f" providerId="LiveId" clId="{165BA772-48DB-4826-9F6B-0CCED3161FE6}" dt="2021-09-06T03:49:08.756" v="6609" actId="26606"/>
          <ac:spMkLst>
            <pc:docMk/>
            <pc:sldMk cId="2675099811" sldId="264"/>
            <ac:spMk id="2" creationId="{6B6FD1A4-E5F3-4CC8-876E-2CE2FC93E660}"/>
          </ac:spMkLst>
        </pc:spChg>
        <pc:spChg chg="add del mod">
          <ac:chgData name="Bonnie Bailey" userId="6d936f5561146c6f" providerId="LiveId" clId="{165BA772-48DB-4826-9F6B-0CCED3161FE6}" dt="2021-09-06T03:49:08.756" v="6609" actId="26606"/>
          <ac:spMkLst>
            <pc:docMk/>
            <pc:sldMk cId="2675099811" sldId="264"/>
            <ac:spMk id="3" creationId="{14ABC6A3-2E0A-49F1-AB7F-66B2DDD1959C}"/>
          </ac:spMkLst>
        </pc:spChg>
        <pc:spChg chg="add del">
          <ac:chgData name="Bonnie Bailey" userId="6d936f5561146c6f" providerId="LiveId" clId="{165BA772-48DB-4826-9F6B-0CCED3161FE6}" dt="2021-09-06T03:49:08.702" v="6608" actId="26606"/>
          <ac:spMkLst>
            <pc:docMk/>
            <pc:sldMk cId="2675099811" sldId="264"/>
            <ac:spMk id="12" creationId="{BCFFB95F-D901-4937-8084-8A7BAA84FAFB}"/>
          </ac:spMkLst>
        </pc:spChg>
        <pc:spChg chg="add del">
          <ac:chgData name="Bonnie Bailey" userId="6d936f5561146c6f" providerId="LiveId" clId="{165BA772-48DB-4826-9F6B-0CCED3161FE6}" dt="2021-09-06T03:33:51.560" v="6434" actId="26606"/>
          <ac:spMkLst>
            <pc:docMk/>
            <pc:sldMk cId="2675099811" sldId="264"/>
            <ac:spMk id="13" creationId="{3FD711E9-7F79-40A9-8D9E-4AE293C154A5}"/>
          </ac:spMkLst>
        </pc:spChg>
        <pc:spChg chg="add">
          <ac:chgData name="Bonnie Bailey" userId="6d936f5561146c6f" providerId="LiveId" clId="{165BA772-48DB-4826-9F6B-0CCED3161FE6}" dt="2021-09-06T03:49:08.756" v="6609" actId="26606"/>
          <ac:spMkLst>
            <pc:docMk/>
            <pc:sldMk cId="2675099811" sldId="264"/>
            <ac:spMk id="18" creationId="{E55C1C3E-5158-47F3-8FD9-14B22C3E6EAD}"/>
          </ac:spMkLst>
        </pc:spChg>
        <pc:spChg chg="add">
          <ac:chgData name="Bonnie Bailey" userId="6d936f5561146c6f" providerId="LiveId" clId="{165BA772-48DB-4826-9F6B-0CCED3161FE6}" dt="2021-09-06T03:49:08.756" v="6609" actId="26606"/>
          <ac:spMkLst>
            <pc:docMk/>
            <pc:sldMk cId="2675099811" sldId="264"/>
            <ac:spMk id="21" creationId="{4FCA88C2-C73C-4062-A097-8FBCE3090BEA}"/>
          </ac:spMkLst>
        </pc:spChg>
        <pc:spChg chg="add">
          <ac:chgData name="Bonnie Bailey" userId="6d936f5561146c6f" providerId="LiveId" clId="{165BA772-48DB-4826-9F6B-0CCED3161FE6}" dt="2021-09-06T03:49:08.756" v="6609" actId="26606"/>
          <ac:spMkLst>
            <pc:docMk/>
            <pc:sldMk cId="2675099811" sldId="264"/>
            <ac:spMk id="22" creationId="{83981C21-E132-4402-B31B-D725C1CE77D2}"/>
          </ac:spMkLst>
        </pc:spChg>
        <pc:spChg chg="add">
          <ac:chgData name="Bonnie Bailey" userId="6d936f5561146c6f" providerId="LiveId" clId="{165BA772-48DB-4826-9F6B-0CCED3161FE6}" dt="2021-09-06T03:49:08.756" v="6609" actId="26606"/>
          <ac:spMkLst>
            <pc:docMk/>
            <pc:sldMk cId="2675099811" sldId="264"/>
            <ac:spMk id="23" creationId="{6A685C77-4E84-486A-9AE5-F3635BE98EFB}"/>
          </ac:spMkLst>
        </pc:spChg>
        <pc:spChg chg="add mod">
          <ac:chgData name="Bonnie Bailey" userId="6d936f5561146c6f" providerId="LiveId" clId="{165BA772-48DB-4826-9F6B-0CCED3161FE6}" dt="2021-09-06T03:50:00.978" v="6612" actId="27636"/>
          <ac:spMkLst>
            <pc:docMk/>
            <pc:sldMk cId="2675099811" sldId="264"/>
            <ac:spMk id="24" creationId="{14ABC6A3-2E0A-49F1-AB7F-66B2DDD1959C}"/>
          </ac:spMkLst>
        </pc:spChg>
        <pc:grpChg chg="add del">
          <ac:chgData name="Bonnie Bailey" userId="6d936f5561146c6f" providerId="LiveId" clId="{165BA772-48DB-4826-9F6B-0CCED3161FE6}" dt="2021-09-06T03:49:08.702" v="6608" actId="26606"/>
          <ac:grpSpMkLst>
            <pc:docMk/>
            <pc:sldMk cId="2675099811" sldId="264"/>
            <ac:grpSpMk id="8" creationId="{F85E0883-9001-4D4E-9C91-E8D165DAF9C1}"/>
          </ac:grpSpMkLst>
        </pc:grpChg>
        <pc:grpChg chg="add del">
          <ac:chgData name="Bonnie Bailey" userId="6d936f5561146c6f" providerId="LiveId" clId="{165BA772-48DB-4826-9F6B-0CCED3161FE6}" dt="2021-09-06T03:33:51.560" v="6434" actId="26606"/>
          <ac:grpSpMkLst>
            <pc:docMk/>
            <pc:sldMk cId="2675099811" sldId="264"/>
            <ac:grpSpMk id="9" creationId="{F85E0883-9001-4D4E-9C91-E8D165DAF9C1}"/>
          </ac:grpSpMkLst>
        </pc:grpChg>
        <pc:grpChg chg="add del">
          <ac:chgData name="Bonnie Bailey" userId="6d936f5561146c6f" providerId="LiveId" clId="{165BA772-48DB-4826-9F6B-0CCED3161FE6}" dt="2021-09-06T03:49:08.702" v="6608" actId="26606"/>
          <ac:grpSpMkLst>
            <pc:docMk/>
            <pc:sldMk cId="2675099811" sldId="264"/>
            <ac:grpSpMk id="15" creationId="{60F473BD-3FD3-4548-A8F5-11D3C9CB88BC}"/>
          </ac:grpSpMkLst>
        </pc:grpChg>
        <pc:grpChg chg="add">
          <ac:chgData name="Bonnie Bailey" userId="6d936f5561146c6f" providerId="LiveId" clId="{165BA772-48DB-4826-9F6B-0CCED3161FE6}" dt="2021-09-06T03:49:08.756" v="6609" actId="26606"/>
          <ac:grpSpMkLst>
            <pc:docMk/>
            <pc:sldMk cId="2675099811" sldId="264"/>
            <ac:grpSpMk id="19" creationId="{132FD491-28F3-42E7-AEBF-A9E3C462C92A}"/>
          </ac:grpSpMkLst>
        </pc:grpChg>
        <pc:graphicFrameChg chg="add del mod">
          <ac:chgData name="Bonnie Bailey" userId="6d936f5561146c6f" providerId="LiveId" clId="{165BA772-48DB-4826-9F6B-0CCED3161FE6}" dt="2021-09-06T03:33:51.560" v="6434" actId="26606"/>
          <ac:graphicFrameMkLst>
            <pc:docMk/>
            <pc:sldMk cId="2675099811" sldId="264"/>
            <ac:graphicFrameMk id="5" creationId="{8817AF37-8986-493F-B35B-241166B2C210}"/>
          </ac:graphicFrameMkLst>
        </pc:graphicFrameChg>
        <pc:graphicFrameChg chg="add del">
          <ac:chgData name="Bonnie Bailey" userId="6d936f5561146c6f" providerId="LiveId" clId="{165BA772-48DB-4826-9F6B-0CCED3161FE6}" dt="2021-09-06T03:49:06.070" v="6606" actId="26606"/>
          <ac:graphicFrameMkLst>
            <pc:docMk/>
            <pc:sldMk cId="2675099811" sldId="264"/>
            <ac:graphicFrameMk id="6" creationId="{90D594AC-4A80-4194-B01B-8A1DAB6EF2D9}"/>
          </ac:graphicFrameMkLst>
        </pc:graphicFrameChg>
        <pc:graphicFrameChg chg="add del">
          <ac:chgData name="Bonnie Bailey" userId="6d936f5561146c6f" providerId="LiveId" clId="{165BA772-48DB-4826-9F6B-0CCED3161FE6}" dt="2021-09-06T03:49:08.702" v="6608" actId="26606"/>
          <ac:graphicFrameMkLst>
            <pc:docMk/>
            <pc:sldMk cId="2675099811" sldId="264"/>
            <ac:graphicFrameMk id="14" creationId="{6FDDCB9F-9DCF-4661-AC56-FDBB75641E89}"/>
          </ac:graphicFrameMkLst>
        </pc:graphicFrameChg>
      </pc:sldChg>
      <pc:sldChg chg="addSp modSp new mod setBg">
        <pc:chgData name="Bonnie Bailey" userId="6d936f5561146c6f" providerId="LiveId" clId="{165BA772-48DB-4826-9F6B-0CCED3161FE6}" dt="2021-09-06T16:14:32.891" v="6748" actId="20577"/>
        <pc:sldMkLst>
          <pc:docMk/>
          <pc:sldMk cId="3853084599" sldId="265"/>
        </pc:sldMkLst>
        <pc:spChg chg="mod ord">
          <ac:chgData name="Bonnie Bailey" userId="6d936f5561146c6f" providerId="LiveId" clId="{165BA772-48DB-4826-9F6B-0CCED3161FE6}" dt="2021-09-06T03:34:15.319" v="6435" actId="26606"/>
          <ac:spMkLst>
            <pc:docMk/>
            <pc:sldMk cId="3853084599" sldId="265"/>
            <ac:spMk id="2" creationId="{1D8A2374-2E09-4765-B240-D58E04D1AA31}"/>
          </ac:spMkLst>
        </pc:spChg>
        <pc:spChg chg="mod">
          <ac:chgData name="Bonnie Bailey" userId="6d936f5561146c6f" providerId="LiveId" clId="{165BA772-48DB-4826-9F6B-0CCED3161FE6}" dt="2021-09-06T16:14:32.891" v="6748" actId="20577"/>
          <ac:spMkLst>
            <pc:docMk/>
            <pc:sldMk cId="3853084599" sldId="265"/>
            <ac:spMk id="3" creationId="{E7F1BEE5-111F-4914-A276-D5AA59AA1756}"/>
          </ac:spMkLst>
        </pc:spChg>
        <pc:spChg chg="add">
          <ac:chgData name="Bonnie Bailey" userId="6d936f5561146c6f" providerId="LiveId" clId="{165BA772-48DB-4826-9F6B-0CCED3161FE6}" dt="2021-09-06T03:34:15.319" v="6435" actId="26606"/>
          <ac:spMkLst>
            <pc:docMk/>
            <pc:sldMk cId="3853084599" sldId="265"/>
            <ac:spMk id="8" creationId="{5118BA95-03E7-41B7-B442-0AF8C0A7FF68}"/>
          </ac:spMkLst>
        </pc:spChg>
        <pc:spChg chg="add">
          <ac:chgData name="Bonnie Bailey" userId="6d936f5561146c6f" providerId="LiveId" clId="{165BA772-48DB-4826-9F6B-0CCED3161FE6}" dt="2021-09-06T03:34:15.319" v="6435" actId="26606"/>
          <ac:spMkLst>
            <pc:docMk/>
            <pc:sldMk cId="3853084599" sldId="265"/>
            <ac:spMk id="10" creationId="{AD9B3EAD-A2B3-42C4-927C-3455E3E69EE6}"/>
          </ac:spMkLst>
        </pc:spChg>
        <pc:grpChg chg="add">
          <ac:chgData name="Bonnie Bailey" userId="6d936f5561146c6f" providerId="LiveId" clId="{165BA772-48DB-4826-9F6B-0CCED3161FE6}" dt="2021-09-06T03:34:15.319" v="6435" actId="26606"/>
          <ac:grpSpMkLst>
            <pc:docMk/>
            <pc:sldMk cId="3853084599" sldId="265"/>
            <ac:grpSpMk id="12" creationId="{4BF9B298-BC35-4C0F-8301-5D63A1E6D281}"/>
          </ac:grpSpMkLst>
        </pc:grpChg>
      </pc:sldChg>
      <pc:sldChg chg="addSp delSp modSp new mod setBg modClrScheme chgLayout">
        <pc:chgData name="Bonnie Bailey" userId="6d936f5561146c6f" providerId="LiveId" clId="{165BA772-48DB-4826-9F6B-0CCED3161FE6}" dt="2021-09-06T19:26:11.075" v="6775" actId="20577"/>
        <pc:sldMkLst>
          <pc:docMk/>
          <pc:sldMk cId="2976738235" sldId="266"/>
        </pc:sldMkLst>
        <pc:spChg chg="del">
          <ac:chgData name="Bonnie Bailey" userId="6d936f5561146c6f" providerId="LiveId" clId="{165BA772-48DB-4826-9F6B-0CCED3161FE6}" dt="2021-09-04T16:21:22.968" v="2352" actId="700"/>
          <ac:spMkLst>
            <pc:docMk/>
            <pc:sldMk cId="2976738235" sldId="266"/>
            <ac:spMk id="2" creationId="{7FB91B84-19A3-4BCB-AA42-A5B69B7F8112}"/>
          </ac:spMkLst>
        </pc:spChg>
        <pc:spChg chg="del">
          <ac:chgData name="Bonnie Bailey" userId="6d936f5561146c6f" providerId="LiveId" clId="{165BA772-48DB-4826-9F6B-0CCED3161FE6}" dt="2021-09-04T16:21:22.968" v="2352" actId="700"/>
          <ac:spMkLst>
            <pc:docMk/>
            <pc:sldMk cId="2976738235" sldId="266"/>
            <ac:spMk id="3" creationId="{5133D610-8C84-4595-8EDE-731C2034F8C9}"/>
          </ac:spMkLst>
        </pc:spChg>
        <pc:spChg chg="del">
          <ac:chgData name="Bonnie Bailey" userId="6d936f5561146c6f" providerId="LiveId" clId="{165BA772-48DB-4826-9F6B-0CCED3161FE6}" dt="2021-09-04T16:21:22.968" v="2352" actId="700"/>
          <ac:spMkLst>
            <pc:docMk/>
            <pc:sldMk cId="2976738235" sldId="266"/>
            <ac:spMk id="4" creationId="{DC3515DA-EB7A-45B1-954C-AAC78330129F}"/>
          </ac:spMkLst>
        </pc:spChg>
        <pc:spChg chg="add mod">
          <ac:chgData name="Bonnie Bailey" userId="6d936f5561146c6f" providerId="LiveId" clId="{165BA772-48DB-4826-9F6B-0CCED3161FE6}" dt="2021-09-06T03:28:27.313" v="6384" actId="26606"/>
          <ac:spMkLst>
            <pc:docMk/>
            <pc:sldMk cId="2976738235" sldId="266"/>
            <ac:spMk id="5" creationId="{F75A916E-F32E-4D9E-9DED-9F11B9C90CFE}"/>
          </ac:spMkLst>
        </pc:spChg>
        <pc:spChg chg="add mod">
          <ac:chgData name="Bonnie Bailey" userId="6d936f5561146c6f" providerId="LiveId" clId="{165BA772-48DB-4826-9F6B-0CCED3161FE6}" dt="2021-09-06T19:26:11.075" v="6775" actId="20577"/>
          <ac:spMkLst>
            <pc:docMk/>
            <pc:sldMk cId="2976738235" sldId="266"/>
            <ac:spMk id="7" creationId="{4D920FBE-B464-4758-AC2F-4B1A7A6FE650}"/>
          </ac:spMkLst>
        </pc:spChg>
        <pc:spChg chg="add">
          <ac:chgData name="Bonnie Bailey" userId="6d936f5561146c6f" providerId="LiveId" clId="{165BA772-48DB-4826-9F6B-0CCED3161FE6}" dt="2021-09-06T03:28:27.313" v="6384" actId="26606"/>
          <ac:spMkLst>
            <pc:docMk/>
            <pc:sldMk cId="2976738235" sldId="266"/>
            <ac:spMk id="16" creationId="{5118BA95-03E7-41B7-B442-0AF8C0A7FF68}"/>
          </ac:spMkLst>
        </pc:spChg>
        <pc:spChg chg="add">
          <ac:chgData name="Bonnie Bailey" userId="6d936f5561146c6f" providerId="LiveId" clId="{165BA772-48DB-4826-9F6B-0CCED3161FE6}" dt="2021-09-06T03:28:27.313" v="6384" actId="26606"/>
          <ac:spMkLst>
            <pc:docMk/>
            <pc:sldMk cId="2976738235" sldId="266"/>
            <ac:spMk id="22" creationId="{AD9B3EAD-A2B3-42C4-927C-3455E3E69EE6}"/>
          </ac:spMkLst>
        </pc:spChg>
        <pc:grpChg chg="add">
          <ac:chgData name="Bonnie Bailey" userId="6d936f5561146c6f" providerId="LiveId" clId="{165BA772-48DB-4826-9F6B-0CCED3161FE6}" dt="2021-09-06T03:28:27.313" v="6384" actId="26606"/>
          <ac:grpSpMkLst>
            <pc:docMk/>
            <pc:sldMk cId="2976738235" sldId="266"/>
            <ac:grpSpMk id="12" creationId="{132FD491-28F3-42E7-AEBF-A9E3C462C92A}"/>
          </ac:grpSpMkLst>
        </pc:grpChg>
        <pc:grpChg chg="add">
          <ac:chgData name="Bonnie Bailey" userId="6d936f5561146c6f" providerId="LiveId" clId="{165BA772-48DB-4826-9F6B-0CCED3161FE6}" dt="2021-09-06T03:28:27.313" v="6384" actId="26606"/>
          <ac:grpSpMkLst>
            <pc:docMk/>
            <pc:sldMk cId="2976738235" sldId="266"/>
            <ac:grpSpMk id="18" creationId="{E799C3D5-7D55-4046-808C-F290F456D6EF}"/>
          </ac:grpSpMkLst>
        </pc:grpChg>
      </pc:sldChg>
      <pc:sldChg chg="addSp delSp modSp new mod setBg modClrScheme setClrOvrMap chgLayout">
        <pc:chgData name="Bonnie Bailey" userId="6d936f5561146c6f" providerId="LiveId" clId="{165BA772-48DB-4826-9F6B-0CCED3161FE6}" dt="2021-09-06T15:44:26.806" v="6637" actId="27636"/>
        <pc:sldMkLst>
          <pc:docMk/>
          <pc:sldMk cId="711983313" sldId="267"/>
        </pc:sldMkLst>
        <pc:spChg chg="del mod ord">
          <ac:chgData name="Bonnie Bailey" userId="6d936f5561146c6f" providerId="LiveId" clId="{165BA772-48DB-4826-9F6B-0CCED3161FE6}" dt="2021-09-04T16:56:09.854" v="2405" actId="700"/>
          <ac:spMkLst>
            <pc:docMk/>
            <pc:sldMk cId="711983313" sldId="267"/>
            <ac:spMk id="2" creationId="{DD2B86DD-F3BD-42B5-B68F-60A40C9F19CB}"/>
          </ac:spMkLst>
        </pc:spChg>
        <pc:spChg chg="del mod ord">
          <ac:chgData name="Bonnie Bailey" userId="6d936f5561146c6f" providerId="LiveId" clId="{165BA772-48DB-4826-9F6B-0CCED3161FE6}" dt="2021-09-04T16:56:09.854" v="2405" actId="700"/>
          <ac:spMkLst>
            <pc:docMk/>
            <pc:sldMk cId="711983313" sldId="267"/>
            <ac:spMk id="3" creationId="{62AE68C9-C4A1-4969-BAF3-9B261F58644A}"/>
          </ac:spMkLst>
        </pc:spChg>
        <pc:spChg chg="del">
          <ac:chgData name="Bonnie Bailey" userId="6d936f5561146c6f" providerId="LiveId" clId="{165BA772-48DB-4826-9F6B-0CCED3161FE6}" dt="2021-09-04T16:56:09.854" v="2405" actId="700"/>
          <ac:spMkLst>
            <pc:docMk/>
            <pc:sldMk cId="711983313" sldId="267"/>
            <ac:spMk id="4" creationId="{5E6D8490-A273-4E64-B95D-BCADADC3E24C}"/>
          </ac:spMkLst>
        </pc:spChg>
        <pc:spChg chg="add mod ord">
          <ac:chgData name="Bonnie Bailey" userId="6d936f5561146c6f" providerId="LiveId" clId="{165BA772-48DB-4826-9F6B-0CCED3161FE6}" dt="2021-09-06T15:44:23.404" v="6635" actId="14100"/>
          <ac:spMkLst>
            <pc:docMk/>
            <pc:sldMk cId="711983313" sldId="267"/>
            <ac:spMk id="5" creationId="{45477C4C-8D24-4C92-8709-DAF268819D94}"/>
          </ac:spMkLst>
        </pc:spChg>
        <pc:spChg chg="add del mod ord">
          <ac:chgData name="Bonnie Bailey" userId="6d936f5561146c6f" providerId="LiveId" clId="{165BA772-48DB-4826-9F6B-0CCED3161FE6}" dt="2021-09-04T16:57:25.622" v="2421" actId="931"/>
          <ac:spMkLst>
            <pc:docMk/>
            <pc:sldMk cId="711983313" sldId="267"/>
            <ac:spMk id="6" creationId="{BB2910F5-A6F7-4CD0-AA56-47923F6C3BED}"/>
          </ac:spMkLst>
        </pc:spChg>
        <pc:spChg chg="add del mod">
          <ac:chgData name="Bonnie Bailey" userId="6d936f5561146c6f" providerId="LiveId" clId="{165BA772-48DB-4826-9F6B-0CCED3161FE6}" dt="2021-09-06T03:31:12.546" v="6411" actId="26606"/>
          <ac:spMkLst>
            <pc:docMk/>
            <pc:sldMk cId="711983313" sldId="267"/>
            <ac:spMk id="10" creationId="{D027D23C-48E1-4A40-8F25-7CFA4F91AAD2}"/>
          </ac:spMkLst>
        </pc:spChg>
        <pc:spChg chg="add del">
          <ac:chgData name="Bonnie Bailey" userId="6d936f5561146c6f" providerId="LiveId" clId="{165BA772-48DB-4826-9F6B-0CCED3161FE6}" dt="2021-09-06T03:31:12.539" v="6410" actId="26606"/>
          <ac:spMkLst>
            <pc:docMk/>
            <pc:sldMk cId="711983313" sldId="267"/>
            <ac:spMk id="15" creationId="{A486648D-901F-431C-8FFE-6455ADDACFB4}"/>
          </ac:spMkLst>
        </pc:spChg>
        <pc:spChg chg="add del">
          <ac:chgData name="Bonnie Bailey" userId="6d936f5561146c6f" providerId="LiveId" clId="{165BA772-48DB-4826-9F6B-0CCED3161FE6}" dt="2021-09-06T03:31:06.828" v="6408" actId="26606"/>
          <ac:spMkLst>
            <pc:docMk/>
            <pc:sldMk cId="711983313" sldId="267"/>
            <ac:spMk id="16" creationId="{3FD711E9-7F79-40A9-8D9E-4AE293C154A5}"/>
          </ac:spMkLst>
        </pc:spChg>
        <pc:spChg chg="add del">
          <ac:chgData name="Bonnie Bailey" userId="6d936f5561146c6f" providerId="LiveId" clId="{165BA772-48DB-4826-9F6B-0CCED3161FE6}" dt="2021-09-06T03:31:12.539" v="6410" actId="26606"/>
          <ac:spMkLst>
            <pc:docMk/>
            <pc:sldMk cId="711983313" sldId="267"/>
            <ac:spMk id="17" creationId="{328E7ECE-D1D9-4A45-83E3-B3AAC21AF50D}"/>
          </ac:spMkLst>
        </pc:spChg>
        <pc:spChg chg="add del">
          <ac:chgData name="Bonnie Bailey" userId="6d936f5561146c6f" providerId="LiveId" clId="{165BA772-48DB-4826-9F6B-0CCED3161FE6}" dt="2021-09-06T03:31:12.539" v="6410" actId="26606"/>
          <ac:spMkLst>
            <pc:docMk/>
            <pc:sldMk cId="711983313" sldId="267"/>
            <ac:spMk id="18" creationId="{D027D23C-48E1-4A40-8F25-7CFA4F91AAD2}"/>
          </ac:spMkLst>
        </pc:spChg>
        <pc:spChg chg="add del">
          <ac:chgData name="Bonnie Bailey" userId="6d936f5561146c6f" providerId="LiveId" clId="{165BA772-48DB-4826-9F6B-0CCED3161FE6}" dt="2021-09-06T03:31:12.539" v="6410" actId="26606"/>
          <ac:spMkLst>
            <pc:docMk/>
            <pc:sldMk cId="711983313" sldId="267"/>
            <ac:spMk id="19" creationId="{F2299C5D-8E7A-4F30-B5A0-E61C1AF51DD8}"/>
          </ac:spMkLst>
        </pc:spChg>
        <pc:spChg chg="add">
          <ac:chgData name="Bonnie Bailey" userId="6d936f5561146c6f" providerId="LiveId" clId="{165BA772-48DB-4826-9F6B-0CCED3161FE6}" dt="2021-09-06T03:31:12.546" v="6411" actId="26606"/>
          <ac:spMkLst>
            <pc:docMk/>
            <pc:sldMk cId="711983313" sldId="267"/>
            <ac:spMk id="21" creationId="{B79D943B-BFCD-4168-988A-16654BEA7901}"/>
          </ac:spMkLst>
        </pc:spChg>
        <pc:spChg chg="add mod">
          <ac:chgData name="Bonnie Bailey" userId="6d936f5561146c6f" providerId="LiveId" clId="{165BA772-48DB-4826-9F6B-0CCED3161FE6}" dt="2021-09-06T15:44:26.806" v="6637" actId="27636"/>
          <ac:spMkLst>
            <pc:docMk/>
            <pc:sldMk cId="711983313" sldId="267"/>
            <ac:spMk id="22" creationId="{D027D23C-48E1-4A40-8F25-7CFA4F91AAD2}"/>
          </ac:spMkLst>
        </pc:spChg>
        <pc:graphicFrameChg chg="add del">
          <ac:chgData name="Bonnie Bailey" userId="6d936f5561146c6f" providerId="LiveId" clId="{165BA772-48DB-4826-9F6B-0CCED3161FE6}" dt="2021-09-06T03:31:06.828" v="6408" actId="26606"/>
          <ac:graphicFrameMkLst>
            <pc:docMk/>
            <pc:sldMk cId="711983313" sldId="267"/>
            <ac:graphicFrameMk id="12" creationId="{FF51916A-92D1-4F12-B10A-06DF7A9399E5}"/>
          </ac:graphicFrameMkLst>
        </pc:graphicFrameChg>
        <pc:picChg chg="add del mod">
          <ac:chgData name="Bonnie Bailey" userId="6d936f5561146c6f" providerId="LiveId" clId="{165BA772-48DB-4826-9F6B-0CCED3161FE6}" dt="2021-09-04T17:00:47.024" v="2472" actId="21"/>
          <ac:picMkLst>
            <pc:docMk/>
            <pc:sldMk cId="711983313" sldId="267"/>
            <ac:picMk id="8" creationId="{24317CB0-A82F-4F48-A133-841CB043330C}"/>
          </ac:picMkLst>
        </pc:picChg>
      </pc:sldChg>
      <pc:sldChg chg="modSp mod">
        <pc:chgData name="Bonnie Bailey" userId="6d936f5561146c6f" providerId="LiveId" clId="{165BA772-48DB-4826-9F6B-0CCED3161FE6}" dt="2021-09-06T03:15:45.294" v="5671" actId="20577"/>
        <pc:sldMkLst>
          <pc:docMk/>
          <pc:sldMk cId="0" sldId="268"/>
        </pc:sldMkLst>
        <pc:spChg chg="mod">
          <ac:chgData name="Bonnie Bailey" userId="6d936f5561146c6f" providerId="LiveId" clId="{165BA772-48DB-4826-9F6B-0CCED3161FE6}" dt="2021-09-06T03:15:45.294" v="5671" actId="20577"/>
          <ac:spMkLst>
            <pc:docMk/>
            <pc:sldMk cId="0" sldId="268"/>
            <ac:spMk id="7" creationId="{4C84B67C-A6AE-4ECB-8375-5B1B920E6DFB}"/>
          </ac:spMkLst>
        </pc:spChg>
        <pc:picChg chg="mod">
          <ac:chgData name="Bonnie Bailey" userId="6d936f5561146c6f" providerId="LiveId" clId="{165BA772-48DB-4826-9F6B-0CCED3161FE6}" dt="2021-09-06T03:15:36.994" v="5667" actId="1076"/>
          <ac:picMkLst>
            <pc:docMk/>
            <pc:sldMk cId="0" sldId="268"/>
            <ac:picMk id="121" creationId="{00000000-0000-0000-0000-000000000000}"/>
          </ac:picMkLst>
        </pc:picChg>
        <pc:picChg chg="mod">
          <ac:chgData name="Bonnie Bailey" userId="6d936f5561146c6f" providerId="LiveId" clId="{165BA772-48DB-4826-9F6B-0CCED3161FE6}" dt="2021-09-06T03:15:23.634" v="5666" actId="1076"/>
          <ac:picMkLst>
            <pc:docMk/>
            <pc:sldMk cId="0" sldId="268"/>
            <ac:picMk id="122" creationId="{00000000-0000-0000-0000-000000000000}"/>
          </ac:picMkLst>
        </pc:picChg>
        <pc:picChg chg="mod">
          <ac:chgData name="Bonnie Bailey" userId="6d936f5561146c6f" providerId="LiveId" clId="{165BA772-48DB-4826-9F6B-0CCED3161FE6}" dt="2021-09-06T03:15:16.387" v="5665" actId="1076"/>
          <ac:picMkLst>
            <pc:docMk/>
            <pc:sldMk cId="0" sldId="268"/>
            <ac:picMk id="124" creationId="{00000000-0000-0000-0000-000000000000}"/>
          </ac:picMkLst>
        </pc:picChg>
      </pc:sldChg>
      <pc:sldChg chg="modSp new del mod">
        <pc:chgData name="Bonnie Bailey" userId="6d936f5561146c6f" providerId="LiveId" clId="{165BA772-48DB-4826-9F6B-0CCED3161FE6}" dt="2021-09-06T02:56:49.773" v="5119" actId="2696"/>
        <pc:sldMkLst>
          <pc:docMk/>
          <pc:sldMk cId="2076193236" sldId="268"/>
        </pc:sldMkLst>
        <pc:spChg chg="mod">
          <ac:chgData name="Bonnie Bailey" userId="6d936f5561146c6f" providerId="LiveId" clId="{165BA772-48DB-4826-9F6B-0CCED3161FE6}" dt="2021-09-04T17:10:39.988" v="2625" actId="14100"/>
          <ac:spMkLst>
            <pc:docMk/>
            <pc:sldMk cId="2076193236" sldId="268"/>
            <ac:spMk id="2" creationId="{8A89D4F5-998B-4ACE-9864-826C0E128779}"/>
          </ac:spMkLst>
        </pc:spChg>
        <pc:spChg chg="mod">
          <ac:chgData name="Bonnie Bailey" userId="6d936f5561146c6f" providerId="LiveId" clId="{165BA772-48DB-4826-9F6B-0CCED3161FE6}" dt="2021-09-04T17:10:46.209" v="2627" actId="5793"/>
          <ac:spMkLst>
            <pc:docMk/>
            <pc:sldMk cId="2076193236" sldId="268"/>
            <ac:spMk id="3" creationId="{FA42237E-9F9C-4D03-BA8F-D9E522D9757C}"/>
          </ac:spMkLst>
        </pc:spChg>
        <pc:spChg chg="mod">
          <ac:chgData name="Bonnie Bailey" userId="6d936f5561146c6f" providerId="LiveId" clId="{165BA772-48DB-4826-9F6B-0CCED3161FE6}" dt="2021-09-04T17:10:43.704" v="2626" actId="14100"/>
          <ac:spMkLst>
            <pc:docMk/>
            <pc:sldMk cId="2076193236" sldId="268"/>
            <ac:spMk id="4" creationId="{B86D0D4E-54FA-4F88-9039-1BCF9C3694F3}"/>
          </ac:spMkLst>
        </pc:spChg>
      </pc:sldChg>
      <pc:sldChg chg="addSp modSp mod setBg">
        <pc:chgData name="Bonnie Bailey" userId="6d936f5561146c6f" providerId="LiveId" clId="{165BA772-48DB-4826-9F6B-0CCED3161FE6}" dt="2021-09-06T03:45:45.856" v="6469" actId="255"/>
        <pc:sldMkLst>
          <pc:docMk/>
          <pc:sldMk cId="0" sldId="269"/>
        </pc:sldMkLst>
        <pc:spChg chg="add">
          <ac:chgData name="Bonnie Bailey" userId="6d936f5561146c6f" providerId="LiveId" clId="{165BA772-48DB-4826-9F6B-0CCED3161FE6}" dt="2021-09-06T03:45:27.480" v="6461" actId="26606"/>
          <ac:spMkLst>
            <pc:docMk/>
            <pc:sldMk cId="0" sldId="269"/>
            <ac:spMk id="71" creationId="{7049A7D3-684C-4C59-A4B6-7B308A6AD34D}"/>
          </ac:spMkLst>
        </pc:spChg>
        <pc:spChg chg="add">
          <ac:chgData name="Bonnie Bailey" userId="6d936f5561146c6f" providerId="LiveId" clId="{165BA772-48DB-4826-9F6B-0CCED3161FE6}" dt="2021-09-06T03:45:27.480" v="6461" actId="26606"/>
          <ac:spMkLst>
            <pc:docMk/>
            <pc:sldMk cId="0" sldId="269"/>
            <ac:spMk id="73" creationId="{D7B1087B-C592-40E7-B532-60B453A2FE6A}"/>
          </ac:spMkLst>
        </pc:spChg>
        <pc:spChg chg="add">
          <ac:chgData name="Bonnie Bailey" userId="6d936f5561146c6f" providerId="LiveId" clId="{165BA772-48DB-4826-9F6B-0CCED3161FE6}" dt="2021-09-06T03:45:27.480" v="6461" actId="26606"/>
          <ac:spMkLst>
            <pc:docMk/>
            <pc:sldMk cId="0" sldId="269"/>
            <ac:spMk id="75" creationId="{14AE7447-E8F8-4A0F-9E3D-94842BFF886E}"/>
          </ac:spMkLst>
        </pc:spChg>
        <pc:spChg chg="add">
          <ac:chgData name="Bonnie Bailey" userId="6d936f5561146c6f" providerId="LiveId" clId="{165BA772-48DB-4826-9F6B-0CCED3161FE6}" dt="2021-09-06T03:45:27.480" v="6461" actId="26606"/>
          <ac:spMkLst>
            <pc:docMk/>
            <pc:sldMk cId="0" sldId="269"/>
            <ac:spMk id="81" creationId="{0680B5D0-24EC-465A-A0E6-C4DF951E0043}"/>
          </ac:spMkLst>
        </pc:spChg>
        <pc:spChg chg="add">
          <ac:chgData name="Bonnie Bailey" userId="6d936f5561146c6f" providerId="LiveId" clId="{165BA772-48DB-4826-9F6B-0CCED3161FE6}" dt="2021-09-06T03:45:27.480" v="6461" actId="26606"/>
          <ac:spMkLst>
            <pc:docMk/>
            <pc:sldMk cId="0" sldId="269"/>
            <ac:spMk id="83" creationId="{30BF1B50-A83E-4ED6-A2AA-C943C1F89F85}"/>
          </ac:spMkLst>
        </pc:spChg>
        <pc:spChg chg="add">
          <ac:chgData name="Bonnie Bailey" userId="6d936f5561146c6f" providerId="LiveId" clId="{165BA772-48DB-4826-9F6B-0CCED3161FE6}" dt="2021-09-06T03:45:27.480" v="6461" actId="26606"/>
          <ac:spMkLst>
            <pc:docMk/>
            <pc:sldMk cId="0" sldId="269"/>
            <ac:spMk id="85" creationId="{1F31E8B2-210B-4B90-83BB-3B180732EF38}"/>
          </ac:spMkLst>
        </pc:spChg>
        <pc:spChg chg="add">
          <ac:chgData name="Bonnie Bailey" userId="6d936f5561146c6f" providerId="LiveId" clId="{165BA772-48DB-4826-9F6B-0CCED3161FE6}" dt="2021-09-06T03:45:27.480" v="6461" actId="26606"/>
          <ac:spMkLst>
            <pc:docMk/>
            <pc:sldMk cId="0" sldId="269"/>
            <ac:spMk id="87" creationId="{6B387409-2B98-40F8-A65F-EF7CF989512F}"/>
          </ac:spMkLst>
        </pc:spChg>
        <pc:spChg chg="mod">
          <ac:chgData name="Bonnie Bailey" userId="6d936f5561146c6f" providerId="LiveId" clId="{165BA772-48DB-4826-9F6B-0CCED3161FE6}" dt="2021-09-06T03:45:45.856" v="6469" actId="255"/>
          <ac:spMkLst>
            <pc:docMk/>
            <pc:sldMk cId="0" sldId="269"/>
            <ac:spMk id="130" creationId="{00000000-0000-0000-0000-000000000000}"/>
          </ac:spMkLst>
        </pc:spChg>
        <pc:grpChg chg="add">
          <ac:chgData name="Bonnie Bailey" userId="6d936f5561146c6f" providerId="LiveId" clId="{165BA772-48DB-4826-9F6B-0CCED3161FE6}" dt="2021-09-06T03:45:27.480" v="6461" actId="26606"/>
          <ac:grpSpMkLst>
            <pc:docMk/>
            <pc:sldMk cId="0" sldId="269"/>
            <ac:grpSpMk id="77" creationId="{85981F80-69EE-4E2B-82A8-47FDFD7720AC}"/>
          </ac:grpSpMkLst>
        </pc:grpChg>
        <pc:grpChg chg="add">
          <ac:chgData name="Bonnie Bailey" userId="6d936f5561146c6f" providerId="LiveId" clId="{165BA772-48DB-4826-9F6B-0CCED3161FE6}" dt="2021-09-06T03:45:27.480" v="6461" actId="26606"/>
          <ac:grpSpMkLst>
            <pc:docMk/>
            <pc:sldMk cId="0" sldId="269"/>
            <ac:grpSpMk id="89" creationId="{C9E5F284-A588-4AE7-A36D-1C93E4FD0241}"/>
          </ac:grpSpMkLst>
        </pc:grpChg>
        <pc:picChg chg="mod ord">
          <ac:chgData name="Bonnie Bailey" userId="6d936f5561146c6f" providerId="LiveId" clId="{165BA772-48DB-4826-9F6B-0CCED3161FE6}" dt="2021-09-06T03:45:27.480" v="6461" actId="26606"/>
          <ac:picMkLst>
            <pc:docMk/>
            <pc:sldMk cId="0" sldId="269"/>
            <ac:picMk id="129" creationId="{00000000-0000-0000-0000-000000000000}"/>
          </ac:picMkLst>
        </pc:picChg>
      </pc:sldChg>
      <pc:sldChg chg="modSp new del mod">
        <pc:chgData name="Bonnie Bailey" userId="6d936f5561146c6f" providerId="LiveId" clId="{165BA772-48DB-4826-9F6B-0CCED3161FE6}" dt="2021-09-06T02:57:06.484" v="5121" actId="2696"/>
        <pc:sldMkLst>
          <pc:docMk/>
          <pc:sldMk cId="3590563378" sldId="269"/>
        </pc:sldMkLst>
        <pc:spChg chg="mod">
          <ac:chgData name="Bonnie Bailey" userId="6d936f5561146c6f" providerId="LiveId" clId="{165BA772-48DB-4826-9F6B-0CCED3161FE6}" dt="2021-09-04T17:13:22.758" v="2646" actId="14100"/>
          <ac:spMkLst>
            <pc:docMk/>
            <pc:sldMk cId="3590563378" sldId="269"/>
            <ac:spMk id="2" creationId="{5A475B20-0426-49D4-947A-6DD8EFD5659B}"/>
          </ac:spMkLst>
        </pc:spChg>
        <pc:spChg chg="mod">
          <ac:chgData name="Bonnie Bailey" userId="6d936f5561146c6f" providerId="LiveId" clId="{165BA772-48DB-4826-9F6B-0CCED3161FE6}" dt="2021-09-04T17:13:26.393" v="2647" actId="14100"/>
          <ac:spMkLst>
            <pc:docMk/>
            <pc:sldMk cId="3590563378" sldId="269"/>
            <ac:spMk id="3" creationId="{98A21992-0B9E-4F12-8147-F568A13C9558}"/>
          </ac:spMkLst>
        </pc:spChg>
        <pc:spChg chg="mod">
          <ac:chgData name="Bonnie Bailey" userId="6d936f5561146c6f" providerId="LiveId" clId="{165BA772-48DB-4826-9F6B-0CCED3161FE6}" dt="2021-09-04T17:13:30.156" v="2648" actId="14100"/>
          <ac:spMkLst>
            <pc:docMk/>
            <pc:sldMk cId="3590563378" sldId="269"/>
            <ac:spMk id="5" creationId="{5CF36503-761F-4654-9313-78DB24780908}"/>
          </ac:spMkLst>
        </pc:spChg>
      </pc:sldChg>
      <pc:sldChg chg="addSp modSp new mod setBg modClrScheme chgLayout">
        <pc:chgData name="Bonnie Bailey" userId="6d936f5561146c6f" providerId="LiveId" clId="{165BA772-48DB-4826-9F6B-0CCED3161FE6}" dt="2021-09-06T19:27:57.310" v="6811" actId="20577"/>
        <pc:sldMkLst>
          <pc:docMk/>
          <pc:sldMk cId="2427258636" sldId="270"/>
        </pc:sldMkLst>
        <pc:spChg chg="add mod">
          <ac:chgData name="Bonnie Bailey" userId="6d936f5561146c6f" providerId="LiveId" clId="{165BA772-48DB-4826-9F6B-0CCED3161FE6}" dt="2021-09-06T03:30:33.643" v="6406" actId="255"/>
          <ac:spMkLst>
            <pc:docMk/>
            <pc:sldMk cId="2427258636" sldId="270"/>
            <ac:spMk id="2" creationId="{D481198D-E9DF-460A-9E6C-DED20E6C6DB4}"/>
          </ac:spMkLst>
        </pc:spChg>
        <pc:spChg chg="add mod">
          <ac:chgData name="Bonnie Bailey" userId="6d936f5561146c6f" providerId="LiveId" clId="{165BA772-48DB-4826-9F6B-0CCED3161FE6}" dt="2021-09-06T19:27:57.310" v="6811" actId="20577"/>
          <ac:spMkLst>
            <pc:docMk/>
            <pc:sldMk cId="2427258636" sldId="270"/>
            <ac:spMk id="3" creationId="{39A92E89-01C4-475F-A20A-38F0C9678288}"/>
          </ac:spMkLst>
        </pc:spChg>
        <pc:spChg chg="add">
          <ac:chgData name="Bonnie Bailey" userId="6d936f5561146c6f" providerId="LiveId" clId="{165BA772-48DB-4826-9F6B-0CCED3161FE6}" dt="2021-09-06T03:29:35.723" v="6390" actId="26606"/>
          <ac:spMkLst>
            <pc:docMk/>
            <pc:sldMk cId="2427258636" sldId="270"/>
            <ac:spMk id="12" creationId="{5118BA95-03E7-41B7-B442-0AF8C0A7FF68}"/>
          </ac:spMkLst>
        </pc:spChg>
        <pc:spChg chg="add">
          <ac:chgData name="Bonnie Bailey" userId="6d936f5561146c6f" providerId="LiveId" clId="{165BA772-48DB-4826-9F6B-0CCED3161FE6}" dt="2021-09-06T03:29:35.723" v="6390" actId="26606"/>
          <ac:spMkLst>
            <pc:docMk/>
            <pc:sldMk cId="2427258636" sldId="270"/>
            <ac:spMk id="18" creationId="{AD9B3EAD-A2B3-42C4-927C-3455E3E69EE6}"/>
          </ac:spMkLst>
        </pc:spChg>
        <pc:grpChg chg="add">
          <ac:chgData name="Bonnie Bailey" userId="6d936f5561146c6f" providerId="LiveId" clId="{165BA772-48DB-4826-9F6B-0CCED3161FE6}" dt="2021-09-06T03:29:35.723" v="6390" actId="26606"/>
          <ac:grpSpMkLst>
            <pc:docMk/>
            <pc:sldMk cId="2427258636" sldId="270"/>
            <ac:grpSpMk id="8" creationId="{132FD491-28F3-42E7-AEBF-A9E3C462C92A}"/>
          </ac:grpSpMkLst>
        </pc:grpChg>
        <pc:grpChg chg="add">
          <ac:chgData name="Bonnie Bailey" userId="6d936f5561146c6f" providerId="LiveId" clId="{165BA772-48DB-4826-9F6B-0CCED3161FE6}" dt="2021-09-06T03:29:35.723" v="6390" actId="26606"/>
          <ac:grpSpMkLst>
            <pc:docMk/>
            <pc:sldMk cId="2427258636" sldId="270"/>
            <ac:grpSpMk id="14" creationId="{E799C3D5-7D55-4046-808C-F290F456D6EF}"/>
          </ac:grpSpMkLst>
        </pc:grpChg>
      </pc:sldChg>
      <pc:sldChg chg="addSp delSp modSp mod setBg">
        <pc:chgData name="Bonnie Bailey" userId="6d936f5561146c6f" providerId="LiveId" clId="{165BA772-48DB-4826-9F6B-0CCED3161FE6}" dt="2021-09-06T03:48:31.196" v="6604" actId="1076"/>
        <pc:sldMkLst>
          <pc:docMk/>
          <pc:sldMk cId="0" sldId="271"/>
        </pc:sldMkLst>
        <pc:spChg chg="add del">
          <ac:chgData name="Bonnie Bailey" userId="6d936f5561146c6f" providerId="LiveId" clId="{165BA772-48DB-4826-9F6B-0CCED3161FE6}" dt="2021-09-06T03:47:35.491" v="6586" actId="26606"/>
          <ac:spMkLst>
            <pc:docMk/>
            <pc:sldMk cId="0" sldId="271"/>
            <ac:spMk id="83" creationId="{DCC0DCE3-8753-43BB-86D2-6452D91E4179}"/>
          </ac:spMkLst>
        </pc:spChg>
        <pc:spChg chg="add del">
          <ac:chgData name="Bonnie Bailey" userId="6d936f5561146c6f" providerId="LiveId" clId="{165BA772-48DB-4826-9F6B-0CCED3161FE6}" dt="2021-09-06T03:47:35.491" v="6586" actId="26606"/>
          <ac:spMkLst>
            <pc:docMk/>
            <pc:sldMk cId="0" sldId="271"/>
            <ac:spMk id="85" creationId="{D28BC7A6-65CA-4655-8641-7BDE9699BF93}"/>
          </ac:spMkLst>
        </pc:spChg>
        <pc:spChg chg="add del">
          <ac:chgData name="Bonnie Bailey" userId="6d936f5561146c6f" providerId="LiveId" clId="{165BA772-48DB-4826-9F6B-0CCED3161FE6}" dt="2021-09-06T03:47:35.491" v="6586" actId="26606"/>
          <ac:spMkLst>
            <pc:docMk/>
            <pc:sldMk cId="0" sldId="271"/>
            <ac:spMk id="87" creationId="{58755CF4-45A8-4971-A14E-D6DE02B48273}"/>
          </ac:spMkLst>
        </pc:spChg>
        <pc:spChg chg="add del">
          <ac:chgData name="Bonnie Bailey" userId="6d936f5561146c6f" providerId="LiveId" clId="{165BA772-48DB-4826-9F6B-0CCED3161FE6}" dt="2021-09-06T03:47:35.491" v="6586" actId="26606"/>
          <ac:spMkLst>
            <pc:docMk/>
            <pc:sldMk cId="0" sldId="271"/>
            <ac:spMk id="93" creationId="{3154C1C3-6CD3-4B68-A5FF-FA4C0F80E281}"/>
          </ac:spMkLst>
        </pc:spChg>
        <pc:spChg chg="add del">
          <ac:chgData name="Bonnie Bailey" userId="6d936f5561146c6f" providerId="LiveId" clId="{165BA772-48DB-4826-9F6B-0CCED3161FE6}" dt="2021-09-06T03:47:35.491" v="6586" actId="26606"/>
          <ac:spMkLst>
            <pc:docMk/>
            <pc:sldMk cId="0" sldId="271"/>
            <ac:spMk id="95" creationId="{86692D83-ED68-4350-98BD-536C65F40654}"/>
          </ac:spMkLst>
        </pc:spChg>
        <pc:spChg chg="add del">
          <ac:chgData name="Bonnie Bailey" userId="6d936f5561146c6f" providerId="LiveId" clId="{165BA772-48DB-4826-9F6B-0CCED3161FE6}" dt="2021-09-06T03:47:35.491" v="6586" actId="26606"/>
          <ac:spMkLst>
            <pc:docMk/>
            <pc:sldMk cId="0" sldId="271"/>
            <ac:spMk id="97" creationId="{227EC0B0-E996-448C-939D-0BD8C9CE87F1}"/>
          </ac:spMkLst>
        </pc:spChg>
        <pc:spChg chg="add del">
          <ac:chgData name="Bonnie Bailey" userId="6d936f5561146c6f" providerId="LiveId" clId="{165BA772-48DB-4826-9F6B-0CCED3161FE6}" dt="2021-09-06T03:47:35.491" v="6586" actId="26606"/>
          <ac:spMkLst>
            <pc:docMk/>
            <pc:sldMk cId="0" sldId="271"/>
            <ac:spMk id="99" creationId="{DB67686F-0FEE-415E-BB0F-3B5E7A6703F4}"/>
          </ac:spMkLst>
        </pc:spChg>
        <pc:spChg chg="mod">
          <ac:chgData name="Bonnie Bailey" userId="6d936f5561146c6f" providerId="LiveId" clId="{165BA772-48DB-4826-9F6B-0CCED3161FE6}" dt="2021-09-06T03:47:55.035" v="6594" actId="255"/>
          <ac:spMkLst>
            <pc:docMk/>
            <pc:sldMk cId="0" sldId="271"/>
            <ac:spMk id="142" creationId="{00000000-0000-0000-0000-000000000000}"/>
          </ac:spMkLst>
        </pc:spChg>
        <pc:spChg chg="del mod">
          <ac:chgData name="Bonnie Bailey" userId="6d936f5561146c6f" providerId="LiveId" clId="{165BA772-48DB-4826-9F6B-0CCED3161FE6}" dt="2021-09-06T03:17:36.712" v="5702"/>
          <ac:spMkLst>
            <pc:docMk/>
            <pc:sldMk cId="0" sldId="271"/>
            <ac:spMk id="145" creationId="{00000000-0000-0000-0000-000000000000}"/>
          </ac:spMkLst>
        </pc:spChg>
        <pc:spChg chg="add">
          <ac:chgData name="Bonnie Bailey" userId="6d936f5561146c6f" providerId="LiveId" clId="{165BA772-48DB-4826-9F6B-0CCED3161FE6}" dt="2021-09-06T03:47:35.491" v="6586" actId="26606"/>
          <ac:spMkLst>
            <pc:docMk/>
            <pc:sldMk cId="0" sldId="271"/>
            <ac:spMk id="147" creationId="{DCC0DCE3-8753-43BB-86D2-6452D91E4179}"/>
          </ac:spMkLst>
        </pc:spChg>
        <pc:spChg chg="add">
          <ac:chgData name="Bonnie Bailey" userId="6d936f5561146c6f" providerId="LiveId" clId="{165BA772-48DB-4826-9F6B-0CCED3161FE6}" dt="2021-09-06T03:47:35.491" v="6586" actId="26606"/>
          <ac:spMkLst>
            <pc:docMk/>
            <pc:sldMk cId="0" sldId="271"/>
            <ac:spMk id="149" creationId="{D28BC7A6-65CA-4655-8641-7BDE9699BF93}"/>
          </ac:spMkLst>
        </pc:spChg>
        <pc:spChg chg="add">
          <ac:chgData name="Bonnie Bailey" userId="6d936f5561146c6f" providerId="LiveId" clId="{165BA772-48DB-4826-9F6B-0CCED3161FE6}" dt="2021-09-06T03:47:35.491" v="6586" actId="26606"/>
          <ac:spMkLst>
            <pc:docMk/>
            <pc:sldMk cId="0" sldId="271"/>
            <ac:spMk id="151" creationId="{58755CF4-45A8-4971-A14E-D6DE02B48273}"/>
          </ac:spMkLst>
        </pc:spChg>
        <pc:spChg chg="add">
          <ac:chgData name="Bonnie Bailey" userId="6d936f5561146c6f" providerId="LiveId" clId="{165BA772-48DB-4826-9F6B-0CCED3161FE6}" dt="2021-09-06T03:47:35.491" v="6586" actId="26606"/>
          <ac:spMkLst>
            <pc:docMk/>
            <pc:sldMk cId="0" sldId="271"/>
            <ac:spMk id="157" creationId="{B945C839-5223-449A-83FF-07A83C46BCEA}"/>
          </ac:spMkLst>
        </pc:spChg>
        <pc:spChg chg="add">
          <ac:chgData name="Bonnie Bailey" userId="6d936f5561146c6f" providerId="LiveId" clId="{165BA772-48DB-4826-9F6B-0CCED3161FE6}" dt="2021-09-06T03:47:35.491" v="6586" actId="26606"/>
          <ac:spMkLst>
            <pc:docMk/>
            <pc:sldMk cId="0" sldId="271"/>
            <ac:spMk id="159" creationId="{7D673E84-7710-46C2-AB60-0C54F719CC93}"/>
          </ac:spMkLst>
        </pc:spChg>
        <pc:spChg chg="add">
          <ac:chgData name="Bonnie Bailey" userId="6d936f5561146c6f" providerId="LiveId" clId="{165BA772-48DB-4826-9F6B-0CCED3161FE6}" dt="2021-09-06T03:47:35.491" v="6586" actId="26606"/>
          <ac:spMkLst>
            <pc:docMk/>
            <pc:sldMk cId="0" sldId="271"/>
            <ac:spMk id="161" creationId="{139CA32C-70F8-4CA5-AA5D-57191F4D875C}"/>
          </ac:spMkLst>
        </pc:spChg>
        <pc:spChg chg="add">
          <ac:chgData name="Bonnie Bailey" userId="6d936f5561146c6f" providerId="LiveId" clId="{165BA772-48DB-4826-9F6B-0CCED3161FE6}" dt="2021-09-06T03:47:35.491" v="6586" actId="26606"/>
          <ac:spMkLst>
            <pc:docMk/>
            <pc:sldMk cId="0" sldId="271"/>
            <ac:spMk id="163" creationId="{22A7090A-8739-4C0E-AE2B-E9574F8390E5}"/>
          </ac:spMkLst>
        </pc:spChg>
        <pc:grpChg chg="add del">
          <ac:chgData name="Bonnie Bailey" userId="6d936f5561146c6f" providerId="LiveId" clId="{165BA772-48DB-4826-9F6B-0CCED3161FE6}" dt="2021-09-06T03:47:35.491" v="6586" actId="26606"/>
          <ac:grpSpMkLst>
            <pc:docMk/>
            <pc:sldMk cId="0" sldId="271"/>
            <ac:grpSpMk id="89" creationId="{421F62D5-850C-4310-A813-747E4643379A}"/>
          </ac:grpSpMkLst>
        </pc:grpChg>
        <pc:grpChg chg="add del">
          <ac:chgData name="Bonnie Bailey" userId="6d936f5561146c6f" providerId="LiveId" clId="{165BA772-48DB-4826-9F6B-0CCED3161FE6}" dt="2021-09-06T03:47:35.491" v="6586" actId="26606"/>
          <ac:grpSpMkLst>
            <pc:docMk/>
            <pc:sldMk cId="0" sldId="271"/>
            <ac:grpSpMk id="101" creationId="{F797E6D0-4796-4F4E-9B52-AFEEA743558E}"/>
          </ac:grpSpMkLst>
        </pc:grpChg>
        <pc:grpChg chg="add">
          <ac:chgData name="Bonnie Bailey" userId="6d936f5561146c6f" providerId="LiveId" clId="{165BA772-48DB-4826-9F6B-0CCED3161FE6}" dt="2021-09-06T03:47:35.491" v="6586" actId="26606"/>
          <ac:grpSpMkLst>
            <pc:docMk/>
            <pc:sldMk cId="0" sldId="271"/>
            <ac:grpSpMk id="153" creationId="{421F62D5-850C-4310-A813-747E4643379A}"/>
          </ac:grpSpMkLst>
        </pc:grpChg>
        <pc:grpChg chg="add">
          <ac:chgData name="Bonnie Bailey" userId="6d936f5561146c6f" providerId="LiveId" clId="{165BA772-48DB-4826-9F6B-0CCED3161FE6}" dt="2021-09-06T03:47:35.491" v="6586" actId="26606"/>
          <ac:grpSpMkLst>
            <pc:docMk/>
            <pc:sldMk cId="0" sldId="271"/>
            <ac:grpSpMk id="165" creationId="{E74DD241-70FF-4D92-99B7-2E3262D3476B}"/>
          </ac:grpSpMkLst>
        </pc:grpChg>
        <pc:picChg chg="add mod ord">
          <ac:chgData name="Bonnie Bailey" userId="6d936f5561146c6f" providerId="LiveId" clId="{165BA772-48DB-4826-9F6B-0CCED3161FE6}" dt="2021-09-06T03:48:23.806" v="6603" actId="1076"/>
          <ac:picMkLst>
            <pc:docMk/>
            <pc:sldMk cId="0" sldId="271"/>
            <ac:picMk id="3" creationId="{85AE4883-0730-43A3-A89E-013025943EF6}"/>
          </ac:picMkLst>
        </pc:picChg>
        <pc:picChg chg="add mod ord">
          <ac:chgData name="Bonnie Bailey" userId="6d936f5561146c6f" providerId="LiveId" clId="{165BA772-48DB-4826-9F6B-0CCED3161FE6}" dt="2021-09-06T03:48:31.196" v="6604" actId="1076"/>
          <ac:picMkLst>
            <pc:docMk/>
            <pc:sldMk cId="0" sldId="271"/>
            <ac:picMk id="5" creationId="{E9540020-9541-4453-9CF6-D9ACAB11849B}"/>
          </ac:picMkLst>
        </pc:picChg>
        <pc:picChg chg="del mod">
          <ac:chgData name="Bonnie Bailey" userId="6d936f5561146c6f" providerId="LiveId" clId="{165BA772-48DB-4826-9F6B-0CCED3161FE6}" dt="2021-09-06T03:17:36.710" v="5700" actId="478"/>
          <ac:picMkLst>
            <pc:docMk/>
            <pc:sldMk cId="0" sldId="271"/>
            <ac:picMk id="143" creationId="{00000000-0000-0000-0000-000000000000}"/>
          </ac:picMkLst>
        </pc:picChg>
        <pc:picChg chg="del mod">
          <ac:chgData name="Bonnie Bailey" userId="6d936f5561146c6f" providerId="LiveId" clId="{165BA772-48DB-4826-9F6B-0CCED3161FE6}" dt="2021-09-06T03:17:38.791" v="5703" actId="478"/>
          <ac:picMkLst>
            <pc:docMk/>
            <pc:sldMk cId="0" sldId="271"/>
            <ac:picMk id="144" creationId="{00000000-0000-0000-0000-000000000000}"/>
          </ac:picMkLst>
        </pc:picChg>
      </pc:sldChg>
      <pc:sldChg chg="new del">
        <pc:chgData name="Bonnie Bailey" userId="6d936f5561146c6f" providerId="LiveId" clId="{165BA772-48DB-4826-9F6B-0CCED3161FE6}" dt="2021-09-06T02:56:31.649" v="5117" actId="2696"/>
        <pc:sldMkLst>
          <pc:docMk/>
          <pc:sldMk cId="471083490" sldId="271"/>
        </pc:sldMkLst>
      </pc:sldChg>
      <pc:sldChg chg="addSp delSp modSp add mod setBg addAnim delAnim">
        <pc:chgData name="Bonnie Bailey" userId="6d936f5561146c6f" providerId="LiveId" clId="{165BA772-48DB-4826-9F6B-0CCED3161FE6}" dt="2021-09-06T03:44:55.586" v="6453" actId="27636"/>
        <pc:sldMkLst>
          <pc:docMk/>
          <pc:sldMk cId="0" sldId="272"/>
        </pc:sldMkLst>
        <pc:spChg chg="add del">
          <ac:chgData name="Bonnie Bailey" userId="6d936f5561146c6f" providerId="LiveId" clId="{165BA772-48DB-4826-9F6B-0CCED3161FE6}" dt="2021-09-06T03:32:17.944" v="6417" actId="26606"/>
          <ac:spMkLst>
            <pc:docMk/>
            <pc:sldMk cId="0" sldId="272"/>
            <ac:spMk id="77" creationId="{7049A7D3-684C-4C59-A4B6-7B308A6AD34D}"/>
          </ac:spMkLst>
        </pc:spChg>
        <pc:spChg chg="add del">
          <ac:chgData name="Bonnie Bailey" userId="6d936f5561146c6f" providerId="LiveId" clId="{165BA772-48DB-4826-9F6B-0CCED3161FE6}" dt="2021-09-06T03:32:17.944" v="6417" actId="26606"/>
          <ac:spMkLst>
            <pc:docMk/>
            <pc:sldMk cId="0" sldId="272"/>
            <ac:spMk id="79" creationId="{D7B1087B-C592-40E7-B532-60B453A2FE6A}"/>
          </ac:spMkLst>
        </pc:spChg>
        <pc:spChg chg="add del">
          <ac:chgData name="Bonnie Bailey" userId="6d936f5561146c6f" providerId="LiveId" clId="{165BA772-48DB-4826-9F6B-0CCED3161FE6}" dt="2021-09-06T03:32:17.944" v="6417" actId="26606"/>
          <ac:spMkLst>
            <pc:docMk/>
            <pc:sldMk cId="0" sldId="272"/>
            <ac:spMk id="81" creationId="{14AE7447-E8F8-4A0F-9E3D-94842BFF886E}"/>
          </ac:spMkLst>
        </pc:spChg>
        <pc:spChg chg="add del">
          <ac:chgData name="Bonnie Bailey" userId="6d936f5561146c6f" providerId="LiveId" clId="{165BA772-48DB-4826-9F6B-0CCED3161FE6}" dt="2021-09-06T03:32:17.944" v="6417" actId="26606"/>
          <ac:spMkLst>
            <pc:docMk/>
            <pc:sldMk cId="0" sldId="272"/>
            <ac:spMk id="87" creationId="{0680B5D0-24EC-465A-A0E6-C4DF951E0043}"/>
          </ac:spMkLst>
        </pc:spChg>
        <pc:spChg chg="add del">
          <ac:chgData name="Bonnie Bailey" userId="6d936f5561146c6f" providerId="LiveId" clId="{165BA772-48DB-4826-9F6B-0CCED3161FE6}" dt="2021-09-06T03:32:17.944" v="6417" actId="26606"/>
          <ac:spMkLst>
            <pc:docMk/>
            <pc:sldMk cId="0" sldId="272"/>
            <ac:spMk id="89" creationId="{30BF1B50-A83E-4ED6-A2AA-C943C1F89F85}"/>
          </ac:spMkLst>
        </pc:spChg>
        <pc:spChg chg="add del">
          <ac:chgData name="Bonnie Bailey" userId="6d936f5561146c6f" providerId="LiveId" clId="{165BA772-48DB-4826-9F6B-0CCED3161FE6}" dt="2021-09-06T03:32:17.944" v="6417" actId="26606"/>
          <ac:spMkLst>
            <pc:docMk/>
            <pc:sldMk cId="0" sldId="272"/>
            <ac:spMk id="91" creationId="{1F31E8B2-210B-4B90-83BB-3B180732EF38}"/>
          </ac:spMkLst>
        </pc:spChg>
        <pc:spChg chg="add del">
          <ac:chgData name="Bonnie Bailey" userId="6d936f5561146c6f" providerId="LiveId" clId="{165BA772-48DB-4826-9F6B-0CCED3161FE6}" dt="2021-09-06T03:32:17.944" v="6417" actId="26606"/>
          <ac:spMkLst>
            <pc:docMk/>
            <pc:sldMk cId="0" sldId="272"/>
            <ac:spMk id="93" creationId="{6B387409-2B98-40F8-A65F-EF7CF989512F}"/>
          </ac:spMkLst>
        </pc:spChg>
        <pc:spChg chg="mod">
          <ac:chgData name="Bonnie Bailey" userId="6d936f5561146c6f" providerId="LiveId" clId="{165BA772-48DB-4826-9F6B-0CCED3161FE6}" dt="2021-09-06T03:44:55.586" v="6453" actId="27636"/>
          <ac:spMkLst>
            <pc:docMk/>
            <pc:sldMk cId="0" sldId="272"/>
            <ac:spMk id="135" creationId="{00000000-0000-0000-0000-000000000000}"/>
          </ac:spMkLst>
        </pc:spChg>
        <pc:spChg chg="del mod">
          <ac:chgData name="Bonnie Bailey" userId="6d936f5561146c6f" providerId="LiveId" clId="{165BA772-48DB-4826-9F6B-0CCED3161FE6}" dt="2021-09-06T03:03:36.393" v="5171"/>
          <ac:spMkLst>
            <pc:docMk/>
            <pc:sldMk cId="0" sldId="272"/>
            <ac:spMk id="137" creationId="{00000000-0000-0000-0000-000000000000}"/>
          </ac:spMkLst>
        </pc:spChg>
        <pc:spChg chg="add del">
          <ac:chgData name="Bonnie Bailey" userId="6d936f5561146c6f" providerId="LiveId" clId="{165BA772-48DB-4826-9F6B-0CCED3161FE6}" dt="2021-09-06T03:32:29.218" v="6420" actId="26606"/>
          <ac:spMkLst>
            <pc:docMk/>
            <pc:sldMk cId="0" sldId="272"/>
            <ac:spMk id="138" creationId="{2550AE69-AC86-4188-83E5-A856C4F1DCFF}"/>
          </ac:spMkLst>
        </pc:spChg>
        <pc:spChg chg="add del">
          <ac:chgData name="Bonnie Bailey" userId="6d936f5561146c6f" providerId="LiveId" clId="{165BA772-48DB-4826-9F6B-0CCED3161FE6}" dt="2021-09-06T03:32:29.218" v="6420" actId="26606"/>
          <ac:spMkLst>
            <pc:docMk/>
            <pc:sldMk cId="0" sldId="272"/>
            <ac:spMk id="139" creationId="{EC4CA156-2C9D-4F0C-B229-88D8B5E17BCF}"/>
          </ac:spMkLst>
        </pc:spChg>
        <pc:spChg chg="add del">
          <ac:chgData name="Bonnie Bailey" userId="6d936f5561146c6f" providerId="LiveId" clId="{165BA772-48DB-4826-9F6B-0CCED3161FE6}" dt="2021-09-06T03:32:29.218" v="6420" actId="26606"/>
          <ac:spMkLst>
            <pc:docMk/>
            <pc:sldMk cId="0" sldId="272"/>
            <ac:spMk id="140" creationId="{D7361ED3-EBE5-4EFC-8DA3-D0CE4BF2F4B1}"/>
          </ac:spMkLst>
        </pc:spChg>
        <pc:spChg chg="add">
          <ac:chgData name="Bonnie Bailey" userId="6d936f5561146c6f" providerId="LiveId" clId="{165BA772-48DB-4826-9F6B-0CCED3161FE6}" dt="2021-09-06T03:44:32.003" v="6445" actId="26606"/>
          <ac:spMkLst>
            <pc:docMk/>
            <pc:sldMk cId="0" sldId="272"/>
            <ac:spMk id="142" creationId="{7049A7D3-684C-4C59-A4B6-7B308A6AD34D}"/>
          </ac:spMkLst>
        </pc:spChg>
        <pc:spChg chg="add">
          <ac:chgData name="Bonnie Bailey" userId="6d936f5561146c6f" providerId="LiveId" clId="{165BA772-48DB-4826-9F6B-0CCED3161FE6}" dt="2021-09-06T03:44:32.003" v="6445" actId="26606"/>
          <ac:spMkLst>
            <pc:docMk/>
            <pc:sldMk cId="0" sldId="272"/>
            <ac:spMk id="143" creationId="{D7B1087B-C592-40E7-B532-60B453A2FE6A}"/>
          </ac:spMkLst>
        </pc:spChg>
        <pc:spChg chg="add del">
          <ac:chgData name="Bonnie Bailey" userId="6d936f5561146c6f" providerId="LiveId" clId="{165BA772-48DB-4826-9F6B-0CCED3161FE6}" dt="2021-09-06T03:32:29.218" v="6420" actId="26606"/>
          <ac:spMkLst>
            <pc:docMk/>
            <pc:sldMk cId="0" sldId="272"/>
            <ac:spMk id="144" creationId="{AA184731-2495-4C5E-84D7-045E260A3112}"/>
          </ac:spMkLst>
        </pc:spChg>
        <pc:spChg chg="add del">
          <ac:chgData name="Bonnie Bailey" userId="6d936f5561146c6f" providerId="LiveId" clId="{165BA772-48DB-4826-9F6B-0CCED3161FE6}" dt="2021-09-06T03:32:29.218" v="6420" actId="26606"/>
          <ac:spMkLst>
            <pc:docMk/>
            <pc:sldMk cId="0" sldId="272"/>
            <ac:spMk id="145" creationId="{1BDA4DC5-9C94-4C6C-A12F-2E0C8D69B477}"/>
          </ac:spMkLst>
        </pc:spChg>
        <pc:spChg chg="add">
          <ac:chgData name="Bonnie Bailey" userId="6d936f5561146c6f" providerId="LiveId" clId="{165BA772-48DB-4826-9F6B-0CCED3161FE6}" dt="2021-09-06T03:44:32.003" v="6445" actId="26606"/>
          <ac:spMkLst>
            <pc:docMk/>
            <pc:sldMk cId="0" sldId="272"/>
            <ac:spMk id="147" creationId="{14AE7447-E8F8-4A0F-9E3D-94842BFF886E}"/>
          </ac:spMkLst>
        </pc:spChg>
        <pc:spChg chg="add">
          <ac:chgData name="Bonnie Bailey" userId="6d936f5561146c6f" providerId="LiveId" clId="{165BA772-48DB-4826-9F6B-0CCED3161FE6}" dt="2021-09-06T03:44:32.003" v="6445" actId="26606"/>
          <ac:spMkLst>
            <pc:docMk/>
            <pc:sldMk cId="0" sldId="272"/>
            <ac:spMk id="149" creationId="{0680B5D0-24EC-465A-A0E6-C4DF951E0043}"/>
          </ac:spMkLst>
        </pc:spChg>
        <pc:spChg chg="add">
          <ac:chgData name="Bonnie Bailey" userId="6d936f5561146c6f" providerId="LiveId" clId="{165BA772-48DB-4826-9F6B-0CCED3161FE6}" dt="2021-09-06T03:44:32.003" v="6445" actId="26606"/>
          <ac:spMkLst>
            <pc:docMk/>
            <pc:sldMk cId="0" sldId="272"/>
            <ac:spMk id="150" creationId="{30BF1B50-A83E-4ED6-A2AA-C943C1F89F85}"/>
          </ac:spMkLst>
        </pc:spChg>
        <pc:spChg chg="add">
          <ac:chgData name="Bonnie Bailey" userId="6d936f5561146c6f" providerId="LiveId" clId="{165BA772-48DB-4826-9F6B-0CCED3161FE6}" dt="2021-09-06T03:44:32.003" v="6445" actId="26606"/>
          <ac:spMkLst>
            <pc:docMk/>
            <pc:sldMk cId="0" sldId="272"/>
            <ac:spMk id="151" creationId="{1F31E8B2-210B-4B90-83BB-3B180732EF38}"/>
          </ac:spMkLst>
        </pc:spChg>
        <pc:spChg chg="add">
          <ac:chgData name="Bonnie Bailey" userId="6d936f5561146c6f" providerId="LiveId" clId="{165BA772-48DB-4826-9F6B-0CCED3161FE6}" dt="2021-09-06T03:44:32.003" v="6445" actId="26606"/>
          <ac:spMkLst>
            <pc:docMk/>
            <pc:sldMk cId="0" sldId="272"/>
            <ac:spMk id="152" creationId="{6B387409-2B98-40F8-A65F-EF7CF989512F}"/>
          </ac:spMkLst>
        </pc:spChg>
        <pc:grpChg chg="add del">
          <ac:chgData name="Bonnie Bailey" userId="6d936f5561146c6f" providerId="LiveId" clId="{165BA772-48DB-4826-9F6B-0CCED3161FE6}" dt="2021-09-06T03:32:17.944" v="6417" actId="26606"/>
          <ac:grpSpMkLst>
            <pc:docMk/>
            <pc:sldMk cId="0" sldId="272"/>
            <ac:grpSpMk id="83" creationId="{85981F80-69EE-4E2B-82A8-47FDFD7720AC}"/>
          </ac:grpSpMkLst>
        </pc:grpChg>
        <pc:grpChg chg="add del">
          <ac:chgData name="Bonnie Bailey" userId="6d936f5561146c6f" providerId="LiveId" clId="{165BA772-48DB-4826-9F6B-0CCED3161FE6}" dt="2021-09-06T03:32:17.944" v="6417" actId="26606"/>
          <ac:grpSpMkLst>
            <pc:docMk/>
            <pc:sldMk cId="0" sldId="272"/>
            <ac:grpSpMk id="95" creationId="{C9E5F284-A588-4AE7-A36D-1C93E4FD0241}"/>
          </ac:grpSpMkLst>
        </pc:grpChg>
        <pc:grpChg chg="add del">
          <ac:chgData name="Bonnie Bailey" userId="6d936f5561146c6f" providerId="LiveId" clId="{165BA772-48DB-4826-9F6B-0CCED3161FE6}" dt="2021-09-06T03:32:29.218" v="6420" actId="26606"/>
          <ac:grpSpMkLst>
            <pc:docMk/>
            <pc:sldMk cId="0" sldId="272"/>
            <ac:grpSpMk id="141" creationId="{85105087-7F16-4C94-837C-C45445116665}"/>
          </ac:grpSpMkLst>
        </pc:grpChg>
        <pc:grpChg chg="add del">
          <ac:chgData name="Bonnie Bailey" userId="6d936f5561146c6f" providerId="LiveId" clId="{165BA772-48DB-4826-9F6B-0CCED3161FE6}" dt="2021-09-06T03:32:29.218" v="6420" actId="26606"/>
          <ac:grpSpMkLst>
            <pc:docMk/>
            <pc:sldMk cId="0" sldId="272"/>
            <ac:grpSpMk id="146" creationId="{CB1E5C71-0EB0-4D54-8D8A-3F99A1696EBE}"/>
          </ac:grpSpMkLst>
        </pc:grpChg>
        <pc:grpChg chg="add">
          <ac:chgData name="Bonnie Bailey" userId="6d936f5561146c6f" providerId="LiveId" clId="{165BA772-48DB-4826-9F6B-0CCED3161FE6}" dt="2021-09-06T03:44:32.003" v="6445" actId="26606"/>
          <ac:grpSpMkLst>
            <pc:docMk/>
            <pc:sldMk cId="0" sldId="272"/>
            <ac:grpSpMk id="148" creationId="{85981F80-69EE-4E2B-82A8-47FDFD7720AC}"/>
          </ac:grpSpMkLst>
        </pc:grpChg>
        <pc:grpChg chg="add">
          <ac:chgData name="Bonnie Bailey" userId="6d936f5561146c6f" providerId="LiveId" clId="{165BA772-48DB-4826-9F6B-0CCED3161FE6}" dt="2021-09-06T03:44:32.003" v="6445" actId="26606"/>
          <ac:grpSpMkLst>
            <pc:docMk/>
            <pc:sldMk cId="0" sldId="272"/>
            <ac:grpSpMk id="153" creationId="{C9E5F284-A588-4AE7-A36D-1C93E4FD0241}"/>
          </ac:grpSpMkLst>
        </pc:grpChg>
        <pc:picChg chg="mod modCrop">
          <ac:chgData name="Bonnie Bailey" userId="6d936f5561146c6f" providerId="LiveId" clId="{165BA772-48DB-4826-9F6B-0CCED3161FE6}" dt="2021-09-06T03:44:32.003" v="6445" actId="26606"/>
          <ac:picMkLst>
            <pc:docMk/>
            <pc:sldMk cId="0" sldId="272"/>
            <ac:picMk id="136" creationId="{00000000-0000-0000-0000-000000000000}"/>
          </ac:picMkLst>
        </pc:picChg>
      </pc:sldChg>
      <pc:sldChg chg="addSp delSp modSp add mod setBg">
        <pc:chgData name="Bonnie Bailey" userId="6d936f5561146c6f" providerId="LiveId" clId="{165BA772-48DB-4826-9F6B-0CCED3161FE6}" dt="2021-09-06T03:44:27.732" v="6444" actId="255"/>
        <pc:sldMkLst>
          <pc:docMk/>
          <pc:sldMk cId="0" sldId="273"/>
        </pc:sldMkLst>
        <pc:spChg chg="mod">
          <ac:chgData name="Bonnie Bailey" userId="6d936f5561146c6f" providerId="LiveId" clId="{165BA772-48DB-4826-9F6B-0CCED3161FE6}" dt="2021-09-06T03:44:27.732" v="6444" actId="255"/>
          <ac:spMkLst>
            <pc:docMk/>
            <pc:sldMk cId="0" sldId="273"/>
            <ac:spMk id="99" creationId="{00000000-0000-0000-0000-000000000000}"/>
          </ac:spMkLst>
        </pc:spChg>
        <pc:spChg chg="add">
          <ac:chgData name="Bonnie Bailey" userId="6d936f5561146c6f" providerId="LiveId" clId="{165BA772-48DB-4826-9F6B-0CCED3161FE6}" dt="2021-09-06T03:44:01.060" v="6438" actId="26606"/>
          <ac:spMkLst>
            <pc:docMk/>
            <pc:sldMk cId="0" sldId="273"/>
            <ac:spMk id="104" creationId="{7049A7D3-684C-4C59-A4B6-7B308A6AD34D}"/>
          </ac:spMkLst>
        </pc:spChg>
        <pc:spChg chg="add">
          <ac:chgData name="Bonnie Bailey" userId="6d936f5561146c6f" providerId="LiveId" clId="{165BA772-48DB-4826-9F6B-0CCED3161FE6}" dt="2021-09-06T03:44:01.060" v="6438" actId="26606"/>
          <ac:spMkLst>
            <pc:docMk/>
            <pc:sldMk cId="0" sldId="273"/>
            <ac:spMk id="106" creationId="{D7B1087B-C592-40E7-B532-60B453A2FE6A}"/>
          </ac:spMkLst>
        </pc:spChg>
        <pc:spChg chg="add">
          <ac:chgData name="Bonnie Bailey" userId="6d936f5561146c6f" providerId="LiveId" clId="{165BA772-48DB-4826-9F6B-0CCED3161FE6}" dt="2021-09-06T03:44:01.060" v="6438" actId="26606"/>
          <ac:spMkLst>
            <pc:docMk/>
            <pc:sldMk cId="0" sldId="273"/>
            <ac:spMk id="108" creationId="{14AE7447-E8F8-4A0F-9E3D-94842BFF886E}"/>
          </ac:spMkLst>
        </pc:spChg>
        <pc:spChg chg="add">
          <ac:chgData name="Bonnie Bailey" userId="6d936f5561146c6f" providerId="LiveId" clId="{165BA772-48DB-4826-9F6B-0CCED3161FE6}" dt="2021-09-06T03:44:01.060" v="6438" actId="26606"/>
          <ac:spMkLst>
            <pc:docMk/>
            <pc:sldMk cId="0" sldId="273"/>
            <ac:spMk id="114" creationId="{0680B5D0-24EC-465A-A0E6-C4DF951E0043}"/>
          </ac:spMkLst>
        </pc:spChg>
        <pc:spChg chg="add">
          <ac:chgData name="Bonnie Bailey" userId="6d936f5561146c6f" providerId="LiveId" clId="{165BA772-48DB-4826-9F6B-0CCED3161FE6}" dt="2021-09-06T03:44:01.060" v="6438" actId="26606"/>
          <ac:spMkLst>
            <pc:docMk/>
            <pc:sldMk cId="0" sldId="273"/>
            <ac:spMk id="116" creationId="{30BF1B50-A83E-4ED6-A2AA-C943C1F89F85}"/>
          </ac:spMkLst>
        </pc:spChg>
        <pc:spChg chg="add">
          <ac:chgData name="Bonnie Bailey" userId="6d936f5561146c6f" providerId="LiveId" clId="{165BA772-48DB-4826-9F6B-0CCED3161FE6}" dt="2021-09-06T03:44:01.060" v="6438" actId="26606"/>
          <ac:spMkLst>
            <pc:docMk/>
            <pc:sldMk cId="0" sldId="273"/>
            <ac:spMk id="118" creationId="{1F31E8B2-210B-4B90-83BB-3B180732EF38}"/>
          </ac:spMkLst>
        </pc:spChg>
        <pc:spChg chg="add">
          <ac:chgData name="Bonnie Bailey" userId="6d936f5561146c6f" providerId="LiveId" clId="{165BA772-48DB-4826-9F6B-0CCED3161FE6}" dt="2021-09-06T03:44:01.060" v="6438" actId="26606"/>
          <ac:spMkLst>
            <pc:docMk/>
            <pc:sldMk cId="0" sldId="273"/>
            <ac:spMk id="120" creationId="{6B387409-2B98-40F8-A65F-EF7CF989512F}"/>
          </ac:spMkLst>
        </pc:spChg>
        <pc:grpChg chg="add">
          <ac:chgData name="Bonnie Bailey" userId="6d936f5561146c6f" providerId="LiveId" clId="{165BA772-48DB-4826-9F6B-0CCED3161FE6}" dt="2021-09-06T03:44:01.060" v="6438" actId="26606"/>
          <ac:grpSpMkLst>
            <pc:docMk/>
            <pc:sldMk cId="0" sldId="273"/>
            <ac:grpSpMk id="110" creationId="{85981F80-69EE-4E2B-82A8-47FDFD7720AC}"/>
          </ac:grpSpMkLst>
        </pc:grpChg>
        <pc:grpChg chg="add">
          <ac:chgData name="Bonnie Bailey" userId="6d936f5561146c6f" providerId="LiveId" clId="{165BA772-48DB-4826-9F6B-0CCED3161FE6}" dt="2021-09-06T03:44:01.060" v="6438" actId="26606"/>
          <ac:grpSpMkLst>
            <pc:docMk/>
            <pc:sldMk cId="0" sldId="273"/>
            <ac:grpSpMk id="122" creationId="{C9E5F284-A588-4AE7-A36D-1C93E4FD0241}"/>
          </ac:grpSpMkLst>
        </pc:grpChg>
        <pc:picChg chg="add mod">
          <ac:chgData name="Bonnie Bailey" userId="6d936f5561146c6f" providerId="LiveId" clId="{165BA772-48DB-4826-9F6B-0CCED3161FE6}" dt="2021-09-06T03:44:01.060" v="6438" actId="26606"/>
          <ac:picMkLst>
            <pc:docMk/>
            <pc:sldMk cId="0" sldId="273"/>
            <ac:picMk id="3" creationId="{3AE8ACB9-A32B-4C7B-A269-B7AE1B22A53E}"/>
          </ac:picMkLst>
        </pc:picChg>
        <pc:picChg chg="del">
          <ac:chgData name="Bonnie Bailey" userId="6d936f5561146c6f" providerId="LiveId" clId="{165BA772-48DB-4826-9F6B-0CCED3161FE6}" dt="2021-09-06T03:00:05.738" v="5135" actId="21"/>
          <ac:picMkLst>
            <pc:docMk/>
            <pc:sldMk cId="0" sldId="273"/>
            <ac:picMk id="100" creationId="{00000000-0000-0000-0000-000000000000}"/>
          </ac:picMkLst>
        </pc:picChg>
      </pc:sldChg>
      <pc:sldChg chg="addSp modSp add mod setBg">
        <pc:chgData name="Bonnie Bailey" userId="6d936f5561146c6f" providerId="LiveId" clId="{165BA772-48DB-4826-9F6B-0CCED3161FE6}" dt="2021-09-06T03:45:23.322" v="6460" actId="255"/>
        <pc:sldMkLst>
          <pc:docMk/>
          <pc:sldMk cId="0" sldId="274"/>
        </pc:sldMkLst>
        <pc:spChg chg="mod">
          <ac:chgData name="Bonnie Bailey" userId="6d936f5561146c6f" providerId="LiveId" clId="{165BA772-48DB-4826-9F6B-0CCED3161FE6}" dt="2021-09-06T03:45:23.322" v="6460" actId="255"/>
          <ac:spMkLst>
            <pc:docMk/>
            <pc:sldMk cId="0" sldId="274"/>
            <ac:spMk id="106" creationId="{00000000-0000-0000-0000-000000000000}"/>
          </ac:spMkLst>
        </pc:spChg>
        <pc:spChg chg="add">
          <ac:chgData name="Bonnie Bailey" userId="6d936f5561146c6f" providerId="LiveId" clId="{165BA772-48DB-4826-9F6B-0CCED3161FE6}" dt="2021-09-06T03:45:06.972" v="6454" actId="26606"/>
          <ac:spMkLst>
            <pc:docMk/>
            <pc:sldMk cId="0" sldId="274"/>
            <ac:spMk id="111" creationId="{7049A7D3-684C-4C59-A4B6-7B308A6AD34D}"/>
          </ac:spMkLst>
        </pc:spChg>
        <pc:spChg chg="add">
          <ac:chgData name="Bonnie Bailey" userId="6d936f5561146c6f" providerId="LiveId" clId="{165BA772-48DB-4826-9F6B-0CCED3161FE6}" dt="2021-09-06T03:45:06.972" v="6454" actId="26606"/>
          <ac:spMkLst>
            <pc:docMk/>
            <pc:sldMk cId="0" sldId="274"/>
            <ac:spMk id="113" creationId="{D7B1087B-C592-40E7-B532-60B453A2FE6A}"/>
          </ac:spMkLst>
        </pc:spChg>
        <pc:spChg chg="add">
          <ac:chgData name="Bonnie Bailey" userId="6d936f5561146c6f" providerId="LiveId" clId="{165BA772-48DB-4826-9F6B-0CCED3161FE6}" dt="2021-09-06T03:45:06.972" v="6454" actId="26606"/>
          <ac:spMkLst>
            <pc:docMk/>
            <pc:sldMk cId="0" sldId="274"/>
            <ac:spMk id="115" creationId="{14AE7447-E8F8-4A0F-9E3D-94842BFF886E}"/>
          </ac:spMkLst>
        </pc:spChg>
        <pc:spChg chg="add">
          <ac:chgData name="Bonnie Bailey" userId="6d936f5561146c6f" providerId="LiveId" clId="{165BA772-48DB-4826-9F6B-0CCED3161FE6}" dt="2021-09-06T03:45:06.972" v="6454" actId="26606"/>
          <ac:spMkLst>
            <pc:docMk/>
            <pc:sldMk cId="0" sldId="274"/>
            <ac:spMk id="121" creationId="{0680B5D0-24EC-465A-A0E6-C4DF951E0043}"/>
          </ac:spMkLst>
        </pc:spChg>
        <pc:spChg chg="add">
          <ac:chgData name="Bonnie Bailey" userId="6d936f5561146c6f" providerId="LiveId" clId="{165BA772-48DB-4826-9F6B-0CCED3161FE6}" dt="2021-09-06T03:45:06.972" v="6454" actId="26606"/>
          <ac:spMkLst>
            <pc:docMk/>
            <pc:sldMk cId="0" sldId="274"/>
            <ac:spMk id="123" creationId="{30BF1B50-A83E-4ED6-A2AA-C943C1F89F85}"/>
          </ac:spMkLst>
        </pc:spChg>
        <pc:spChg chg="add">
          <ac:chgData name="Bonnie Bailey" userId="6d936f5561146c6f" providerId="LiveId" clId="{165BA772-48DB-4826-9F6B-0CCED3161FE6}" dt="2021-09-06T03:45:06.972" v="6454" actId="26606"/>
          <ac:spMkLst>
            <pc:docMk/>
            <pc:sldMk cId="0" sldId="274"/>
            <ac:spMk id="125" creationId="{1F31E8B2-210B-4B90-83BB-3B180732EF38}"/>
          </ac:spMkLst>
        </pc:spChg>
        <pc:spChg chg="add">
          <ac:chgData name="Bonnie Bailey" userId="6d936f5561146c6f" providerId="LiveId" clId="{165BA772-48DB-4826-9F6B-0CCED3161FE6}" dt="2021-09-06T03:45:06.972" v="6454" actId="26606"/>
          <ac:spMkLst>
            <pc:docMk/>
            <pc:sldMk cId="0" sldId="274"/>
            <ac:spMk id="127" creationId="{6B387409-2B98-40F8-A65F-EF7CF989512F}"/>
          </ac:spMkLst>
        </pc:spChg>
        <pc:grpChg chg="add">
          <ac:chgData name="Bonnie Bailey" userId="6d936f5561146c6f" providerId="LiveId" clId="{165BA772-48DB-4826-9F6B-0CCED3161FE6}" dt="2021-09-06T03:45:06.972" v="6454" actId="26606"/>
          <ac:grpSpMkLst>
            <pc:docMk/>
            <pc:sldMk cId="0" sldId="274"/>
            <ac:grpSpMk id="117" creationId="{85981F80-69EE-4E2B-82A8-47FDFD7720AC}"/>
          </ac:grpSpMkLst>
        </pc:grpChg>
        <pc:grpChg chg="add">
          <ac:chgData name="Bonnie Bailey" userId="6d936f5561146c6f" providerId="LiveId" clId="{165BA772-48DB-4826-9F6B-0CCED3161FE6}" dt="2021-09-06T03:45:06.972" v="6454" actId="26606"/>
          <ac:grpSpMkLst>
            <pc:docMk/>
            <pc:sldMk cId="0" sldId="274"/>
            <ac:grpSpMk id="129" creationId="{C9E5F284-A588-4AE7-A36D-1C93E4FD0241}"/>
          </ac:grpSpMkLst>
        </pc:grpChg>
        <pc:picChg chg="mod ord">
          <ac:chgData name="Bonnie Bailey" userId="6d936f5561146c6f" providerId="LiveId" clId="{165BA772-48DB-4826-9F6B-0CCED3161FE6}" dt="2021-09-06T03:45:06.972" v="6454" actId="26606"/>
          <ac:picMkLst>
            <pc:docMk/>
            <pc:sldMk cId="0" sldId="274"/>
            <ac:picMk id="105" creationId="{00000000-0000-0000-0000-000000000000}"/>
          </ac:picMkLst>
        </pc:picChg>
      </pc:sldChg>
      <pc:sldChg chg="addSp delSp modSp mod setBg addAnim delAnim">
        <pc:chgData name="Bonnie Bailey" userId="6d936f5561146c6f" providerId="LiveId" clId="{165BA772-48DB-4826-9F6B-0CCED3161FE6}" dt="2021-09-06T03:46:10.509" v="6476" actId="255"/>
        <pc:sldMkLst>
          <pc:docMk/>
          <pc:sldMk cId="0" sldId="275"/>
        </pc:sldMkLst>
        <pc:spChg chg="mod">
          <ac:chgData name="Bonnie Bailey" userId="6d936f5561146c6f" providerId="LiveId" clId="{165BA772-48DB-4826-9F6B-0CCED3161FE6}" dt="2021-09-06T03:46:10.509" v="6476" actId="255"/>
          <ac:spMkLst>
            <pc:docMk/>
            <pc:sldMk cId="0" sldId="275"/>
            <ac:spMk id="112" creationId="{00000000-0000-0000-0000-000000000000}"/>
          </ac:spMkLst>
        </pc:spChg>
        <pc:spChg chg="add del">
          <ac:chgData name="Bonnie Bailey" userId="6d936f5561146c6f" providerId="LiveId" clId="{165BA772-48DB-4826-9F6B-0CCED3161FE6}" dt="2021-09-06T03:28:13.585" v="6383" actId="26606"/>
          <ac:spMkLst>
            <pc:docMk/>
            <pc:sldMk cId="0" sldId="275"/>
            <ac:spMk id="115" creationId="{7049A7D3-684C-4C59-A4B6-7B308A6AD34D}"/>
          </ac:spMkLst>
        </pc:spChg>
        <pc:spChg chg="add del">
          <ac:chgData name="Bonnie Bailey" userId="6d936f5561146c6f" providerId="LiveId" clId="{165BA772-48DB-4826-9F6B-0CCED3161FE6}" dt="2021-09-06T03:28:13.585" v="6383" actId="26606"/>
          <ac:spMkLst>
            <pc:docMk/>
            <pc:sldMk cId="0" sldId="275"/>
            <ac:spMk id="116" creationId="{D7B1087B-C592-40E7-B532-60B453A2FE6A}"/>
          </ac:spMkLst>
        </pc:spChg>
        <pc:spChg chg="add del">
          <ac:chgData name="Bonnie Bailey" userId="6d936f5561146c6f" providerId="LiveId" clId="{165BA772-48DB-4826-9F6B-0CCED3161FE6}" dt="2021-09-06T03:28:13.585" v="6383" actId="26606"/>
          <ac:spMkLst>
            <pc:docMk/>
            <pc:sldMk cId="0" sldId="275"/>
            <ac:spMk id="117" creationId="{14AE7447-E8F8-4A0F-9E3D-94842BFF886E}"/>
          </ac:spMkLst>
        </pc:spChg>
        <pc:spChg chg="add del">
          <ac:chgData name="Bonnie Bailey" userId="6d936f5561146c6f" providerId="LiveId" clId="{165BA772-48DB-4826-9F6B-0CCED3161FE6}" dt="2021-09-06T03:28:10.360" v="6381" actId="26606"/>
          <ac:spMkLst>
            <pc:docMk/>
            <pc:sldMk cId="0" sldId="275"/>
            <ac:spMk id="118" creationId="{2550AE69-AC86-4188-83E5-A856C4F1DCFF}"/>
          </ac:spMkLst>
        </pc:spChg>
        <pc:spChg chg="add del">
          <ac:chgData name="Bonnie Bailey" userId="6d936f5561146c6f" providerId="LiveId" clId="{165BA772-48DB-4826-9F6B-0CCED3161FE6}" dt="2021-09-06T03:28:10.360" v="6381" actId="26606"/>
          <ac:spMkLst>
            <pc:docMk/>
            <pc:sldMk cId="0" sldId="275"/>
            <ac:spMk id="120" creationId="{EC4CA156-2C9D-4F0C-B229-88D8B5E17BCF}"/>
          </ac:spMkLst>
        </pc:spChg>
        <pc:spChg chg="add del">
          <ac:chgData name="Bonnie Bailey" userId="6d936f5561146c6f" providerId="LiveId" clId="{165BA772-48DB-4826-9F6B-0CCED3161FE6}" dt="2021-09-06T03:28:13.585" v="6383" actId="26606"/>
          <ac:spMkLst>
            <pc:docMk/>
            <pc:sldMk cId="0" sldId="275"/>
            <ac:spMk id="121" creationId="{0680B5D0-24EC-465A-A0E6-C4DF951E0043}"/>
          </ac:spMkLst>
        </pc:spChg>
        <pc:spChg chg="add del">
          <ac:chgData name="Bonnie Bailey" userId="6d936f5561146c6f" providerId="LiveId" clId="{165BA772-48DB-4826-9F6B-0CCED3161FE6}" dt="2021-09-06T03:28:10.360" v="6381" actId="26606"/>
          <ac:spMkLst>
            <pc:docMk/>
            <pc:sldMk cId="0" sldId="275"/>
            <ac:spMk id="122" creationId="{D7361ED3-EBE5-4EFC-8DA3-D0CE4BF2F4B1}"/>
          </ac:spMkLst>
        </pc:spChg>
        <pc:spChg chg="add del">
          <ac:chgData name="Bonnie Bailey" userId="6d936f5561146c6f" providerId="LiveId" clId="{165BA772-48DB-4826-9F6B-0CCED3161FE6}" dt="2021-09-06T03:28:13.585" v="6383" actId="26606"/>
          <ac:spMkLst>
            <pc:docMk/>
            <pc:sldMk cId="0" sldId="275"/>
            <ac:spMk id="123" creationId="{30BF1B50-A83E-4ED6-A2AA-C943C1F89F85}"/>
          </ac:spMkLst>
        </pc:spChg>
        <pc:spChg chg="add del">
          <ac:chgData name="Bonnie Bailey" userId="6d936f5561146c6f" providerId="LiveId" clId="{165BA772-48DB-4826-9F6B-0CCED3161FE6}" dt="2021-09-06T03:28:13.585" v="6383" actId="26606"/>
          <ac:spMkLst>
            <pc:docMk/>
            <pc:sldMk cId="0" sldId="275"/>
            <ac:spMk id="127" creationId="{1F31E8B2-210B-4B90-83BB-3B180732EF38}"/>
          </ac:spMkLst>
        </pc:spChg>
        <pc:spChg chg="add del">
          <ac:chgData name="Bonnie Bailey" userId="6d936f5561146c6f" providerId="LiveId" clId="{165BA772-48DB-4826-9F6B-0CCED3161FE6}" dt="2021-09-06T03:28:10.360" v="6381" actId="26606"/>
          <ac:spMkLst>
            <pc:docMk/>
            <pc:sldMk cId="0" sldId="275"/>
            <ac:spMk id="128" creationId="{AA184731-2495-4C5E-84D7-045E260A3112}"/>
          </ac:spMkLst>
        </pc:spChg>
        <pc:spChg chg="add del">
          <ac:chgData name="Bonnie Bailey" userId="6d936f5561146c6f" providerId="LiveId" clId="{165BA772-48DB-4826-9F6B-0CCED3161FE6}" dt="2021-09-06T03:28:13.585" v="6383" actId="26606"/>
          <ac:spMkLst>
            <pc:docMk/>
            <pc:sldMk cId="0" sldId="275"/>
            <ac:spMk id="129" creationId="{6B387409-2B98-40F8-A65F-EF7CF989512F}"/>
          </ac:spMkLst>
        </pc:spChg>
        <pc:spChg chg="add del">
          <ac:chgData name="Bonnie Bailey" userId="6d936f5561146c6f" providerId="LiveId" clId="{165BA772-48DB-4826-9F6B-0CCED3161FE6}" dt="2021-09-06T03:28:10.360" v="6381" actId="26606"/>
          <ac:spMkLst>
            <pc:docMk/>
            <pc:sldMk cId="0" sldId="275"/>
            <ac:spMk id="130" creationId="{1BDA4DC5-9C94-4C6C-A12F-2E0C8D69B477}"/>
          </ac:spMkLst>
        </pc:spChg>
        <pc:spChg chg="add">
          <ac:chgData name="Bonnie Bailey" userId="6d936f5561146c6f" providerId="LiveId" clId="{165BA772-48DB-4826-9F6B-0CCED3161FE6}" dt="2021-09-06T03:45:52.520" v="6470" actId="26606"/>
          <ac:spMkLst>
            <pc:docMk/>
            <pc:sldMk cId="0" sldId="275"/>
            <ac:spMk id="131" creationId="{7049A7D3-684C-4C59-A4B6-7B308A6AD34D}"/>
          </ac:spMkLst>
        </pc:spChg>
        <pc:spChg chg="add">
          <ac:chgData name="Bonnie Bailey" userId="6d936f5561146c6f" providerId="LiveId" clId="{165BA772-48DB-4826-9F6B-0CCED3161FE6}" dt="2021-09-06T03:45:52.520" v="6470" actId="26606"/>
          <ac:spMkLst>
            <pc:docMk/>
            <pc:sldMk cId="0" sldId="275"/>
            <ac:spMk id="133" creationId="{D7B1087B-C592-40E7-B532-60B453A2FE6A}"/>
          </ac:spMkLst>
        </pc:spChg>
        <pc:spChg chg="add">
          <ac:chgData name="Bonnie Bailey" userId="6d936f5561146c6f" providerId="LiveId" clId="{165BA772-48DB-4826-9F6B-0CCED3161FE6}" dt="2021-09-06T03:45:52.520" v="6470" actId="26606"/>
          <ac:spMkLst>
            <pc:docMk/>
            <pc:sldMk cId="0" sldId="275"/>
            <ac:spMk id="134" creationId="{6B387409-2B98-40F8-A65F-EF7CF989512F}"/>
          </ac:spMkLst>
        </pc:spChg>
        <pc:spChg chg="add">
          <ac:chgData name="Bonnie Bailey" userId="6d936f5561146c6f" providerId="LiveId" clId="{165BA772-48DB-4826-9F6B-0CCED3161FE6}" dt="2021-09-06T03:45:52.520" v="6470" actId="26606"/>
          <ac:spMkLst>
            <pc:docMk/>
            <pc:sldMk cId="0" sldId="275"/>
            <ac:spMk id="135" creationId="{14AE7447-E8F8-4A0F-9E3D-94842BFF886E}"/>
          </ac:spMkLst>
        </pc:spChg>
        <pc:spChg chg="add">
          <ac:chgData name="Bonnie Bailey" userId="6d936f5561146c6f" providerId="LiveId" clId="{165BA772-48DB-4826-9F6B-0CCED3161FE6}" dt="2021-09-06T03:45:52.520" v="6470" actId="26606"/>
          <ac:spMkLst>
            <pc:docMk/>
            <pc:sldMk cId="0" sldId="275"/>
            <ac:spMk id="140" creationId="{0680B5D0-24EC-465A-A0E6-C4DF951E0043}"/>
          </ac:spMkLst>
        </pc:spChg>
        <pc:spChg chg="add">
          <ac:chgData name="Bonnie Bailey" userId="6d936f5561146c6f" providerId="LiveId" clId="{165BA772-48DB-4826-9F6B-0CCED3161FE6}" dt="2021-09-06T03:45:52.520" v="6470" actId="26606"/>
          <ac:spMkLst>
            <pc:docMk/>
            <pc:sldMk cId="0" sldId="275"/>
            <ac:spMk id="141" creationId="{30BF1B50-A83E-4ED6-A2AA-C943C1F89F85}"/>
          </ac:spMkLst>
        </pc:spChg>
        <pc:spChg chg="add">
          <ac:chgData name="Bonnie Bailey" userId="6d936f5561146c6f" providerId="LiveId" clId="{165BA772-48DB-4826-9F6B-0CCED3161FE6}" dt="2021-09-06T03:45:52.520" v="6470" actId="26606"/>
          <ac:spMkLst>
            <pc:docMk/>
            <pc:sldMk cId="0" sldId="275"/>
            <ac:spMk id="142" creationId="{1F31E8B2-210B-4B90-83BB-3B180732EF38}"/>
          </ac:spMkLst>
        </pc:spChg>
        <pc:grpChg chg="add del">
          <ac:chgData name="Bonnie Bailey" userId="6d936f5561146c6f" providerId="LiveId" clId="{165BA772-48DB-4826-9F6B-0CCED3161FE6}" dt="2021-09-06T03:28:13.585" v="6383" actId="26606"/>
          <ac:grpSpMkLst>
            <pc:docMk/>
            <pc:sldMk cId="0" sldId="275"/>
            <ac:grpSpMk id="119" creationId="{85981F80-69EE-4E2B-82A8-47FDFD7720AC}"/>
          </ac:grpSpMkLst>
        </pc:grpChg>
        <pc:grpChg chg="add del">
          <ac:chgData name="Bonnie Bailey" userId="6d936f5561146c6f" providerId="LiveId" clId="{165BA772-48DB-4826-9F6B-0CCED3161FE6}" dt="2021-09-06T03:28:10.360" v="6381" actId="26606"/>
          <ac:grpSpMkLst>
            <pc:docMk/>
            <pc:sldMk cId="0" sldId="275"/>
            <ac:grpSpMk id="124" creationId="{85105087-7F16-4C94-837C-C45445116665}"/>
          </ac:grpSpMkLst>
        </pc:grpChg>
        <pc:grpChg chg="add del">
          <ac:chgData name="Bonnie Bailey" userId="6d936f5561146c6f" providerId="LiveId" clId="{165BA772-48DB-4826-9F6B-0CCED3161FE6}" dt="2021-09-06T03:28:10.360" v="6381" actId="26606"/>
          <ac:grpSpMkLst>
            <pc:docMk/>
            <pc:sldMk cId="0" sldId="275"/>
            <ac:grpSpMk id="132" creationId="{CB1E5C71-0EB0-4D54-8D8A-3F99A1696EBE}"/>
          </ac:grpSpMkLst>
        </pc:grpChg>
        <pc:grpChg chg="add del">
          <ac:chgData name="Bonnie Bailey" userId="6d936f5561146c6f" providerId="LiveId" clId="{165BA772-48DB-4826-9F6B-0CCED3161FE6}" dt="2021-09-06T03:28:13.585" v="6383" actId="26606"/>
          <ac:grpSpMkLst>
            <pc:docMk/>
            <pc:sldMk cId="0" sldId="275"/>
            <ac:grpSpMk id="136" creationId="{C9E5F284-A588-4AE7-A36D-1C93E4FD0241}"/>
          </ac:grpSpMkLst>
        </pc:grpChg>
        <pc:grpChg chg="add">
          <ac:chgData name="Bonnie Bailey" userId="6d936f5561146c6f" providerId="LiveId" clId="{165BA772-48DB-4826-9F6B-0CCED3161FE6}" dt="2021-09-06T03:45:52.520" v="6470" actId="26606"/>
          <ac:grpSpMkLst>
            <pc:docMk/>
            <pc:sldMk cId="0" sldId="275"/>
            <ac:grpSpMk id="139" creationId="{85981F80-69EE-4E2B-82A8-47FDFD7720AC}"/>
          </ac:grpSpMkLst>
        </pc:grpChg>
        <pc:grpChg chg="add">
          <ac:chgData name="Bonnie Bailey" userId="6d936f5561146c6f" providerId="LiveId" clId="{165BA772-48DB-4826-9F6B-0CCED3161FE6}" dt="2021-09-06T03:45:52.520" v="6470" actId="26606"/>
          <ac:grpSpMkLst>
            <pc:docMk/>
            <pc:sldMk cId="0" sldId="275"/>
            <ac:grpSpMk id="143" creationId="{C9E5F284-A588-4AE7-A36D-1C93E4FD0241}"/>
          </ac:grpSpMkLst>
        </pc:grpChg>
        <pc:picChg chg="mod">
          <ac:chgData name="Bonnie Bailey" userId="6d936f5561146c6f" providerId="LiveId" clId="{165BA772-48DB-4826-9F6B-0CCED3161FE6}" dt="2021-09-06T03:45:52.520" v="6470" actId="26606"/>
          <ac:picMkLst>
            <pc:docMk/>
            <pc:sldMk cId="0" sldId="275"/>
            <ac:picMk id="113" creationId="{00000000-0000-0000-0000-000000000000}"/>
          </ac:picMkLst>
        </pc:picChg>
      </pc:sldChg>
      <pc:sldChg chg="addSp delSp modSp mod setBg">
        <pc:chgData name="Bonnie Bailey" userId="6d936f5561146c6f" providerId="LiveId" clId="{165BA772-48DB-4826-9F6B-0CCED3161FE6}" dt="2021-09-06T15:45:22.719" v="6652" actId="20577"/>
        <pc:sldMkLst>
          <pc:docMk/>
          <pc:sldMk cId="470511880" sldId="276"/>
        </pc:sldMkLst>
        <pc:spChg chg="mod ord">
          <ac:chgData name="Bonnie Bailey" userId="6d936f5561146c6f" providerId="LiveId" clId="{165BA772-48DB-4826-9F6B-0CCED3161FE6}" dt="2021-09-06T15:45:22.719" v="6652" actId="20577"/>
          <ac:spMkLst>
            <pc:docMk/>
            <pc:sldMk cId="470511880" sldId="276"/>
            <ac:spMk id="8" creationId="{55110EEE-81E9-4754-AE18-59EBD7AEE3FE}"/>
          </ac:spMkLst>
        </pc:spChg>
        <pc:spChg chg="add del">
          <ac:chgData name="Bonnie Bailey" userId="6d936f5561146c6f" providerId="LiveId" clId="{165BA772-48DB-4826-9F6B-0CCED3161FE6}" dt="2021-09-06T03:27:58.378" v="6378" actId="26606"/>
          <ac:spMkLst>
            <pc:docMk/>
            <pc:sldMk cId="470511880" sldId="276"/>
            <ac:spMk id="10" creationId="{97BF936A-7CB7-4C57-98A3-96928DD27A37}"/>
          </ac:spMkLst>
        </pc:spChg>
        <pc:spChg chg="add del">
          <ac:chgData name="Bonnie Bailey" userId="6d936f5561146c6f" providerId="LiveId" clId="{165BA772-48DB-4826-9F6B-0CCED3161FE6}" dt="2021-09-06T03:27:58.378" v="6378" actId="26606"/>
          <ac:spMkLst>
            <pc:docMk/>
            <pc:sldMk cId="470511880" sldId="276"/>
            <ac:spMk id="11" creationId="{485C791B-FFA1-4943-B5E4-F5F145D8BDFE}"/>
          </ac:spMkLst>
        </pc:spChg>
        <pc:spChg chg="add del">
          <ac:chgData name="Bonnie Bailey" userId="6d936f5561146c6f" providerId="LiveId" clId="{165BA772-48DB-4826-9F6B-0CCED3161FE6}" dt="2021-09-06T03:27:58.378" v="6378" actId="26606"/>
          <ac:spMkLst>
            <pc:docMk/>
            <pc:sldMk cId="470511880" sldId="276"/>
            <ac:spMk id="12" creationId="{D8671DBD-7165-4BE6-80A0-045723A9A3E3}"/>
          </ac:spMkLst>
        </pc:spChg>
        <pc:spChg chg="add del">
          <ac:chgData name="Bonnie Bailey" userId="6d936f5561146c6f" providerId="LiveId" clId="{165BA772-48DB-4826-9F6B-0CCED3161FE6}" dt="2021-09-06T03:27:44.900" v="6376" actId="26606"/>
          <ac:spMkLst>
            <pc:docMk/>
            <pc:sldMk cId="470511880" sldId="276"/>
            <ac:spMk id="13" creationId="{97BF936A-7CB7-4C57-98A3-96928DD27A37}"/>
          </ac:spMkLst>
        </pc:spChg>
        <pc:spChg chg="add del">
          <ac:chgData name="Bonnie Bailey" userId="6d936f5561146c6f" providerId="LiveId" clId="{165BA772-48DB-4826-9F6B-0CCED3161FE6}" dt="2021-09-06T03:27:44.900" v="6376" actId="26606"/>
          <ac:spMkLst>
            <pc:docMk/>
            <pc:sldMk cId="470511880" sldId="276"/>
            <ac:spMk id="15" creationId="{485C791B-FFA1-4943-B5E4-F5F145D8BDFE}"/>
          </ac:spMkLst>
        </pc:spChg>
        <pc:spChg chg="add del">
          <ac:chgData name="Bonnie Bailey" userId="6d936f5561146c6f" providerId="LiveId" clId="{165BA772-48DB-4826-9F6B-0CCED3161FE6}" dt="2021-09-06T03:46:24.258" v="6478" actId="26606"/>
          <ac:spMkLst>
            <pc:docMk/>
            <pc:sldMk cId="470511880" sldId="276"/>
            <ac:spMk id="16" creationId="{97BF936A-7CB7-4C57-98A3-96928DD27A37}"/>
          </ac:spMkLst>
        </pc:spChg>
        <pc:spChg chg="add del">
          <ac:chgData name="Bonnie Bailey" userId="6d936f5561146c6f" providerId="LiveId" clId="{165BA772-48DB-4826-9F6B-0CCED3161FE6}" dt="2021-09-06T03:27:44.900" v="6376" actId="26606"/>
          <ac:spMkLst>
            <pc:docMk/>
            <pc:sldMk cId="470511880" sldId="276"/>
            <ac:spMk id="17" creationId="{D8671DBD-7165-4BE6-80A0-045723A9A3E3}"/>
          </ac:spMkLst>
        </pc:spChg>
        <pc:spChg chg="add del">
          <ac:chgData name="Bonnie Bailey" userId="6d936f5561146c6f" providerId="LiveId" clId="{165BA772-48DB-4826-9F6B-0CCED3161FE6}" dt="2021-09-06T03:46:24.258" v="6478" actId="26606"/>
          <ac:spMkLst>
            <pc:docMk/>
            <pc:sldMk cId="470511880" sldId="276"/>
            <ac:spMk id="18" creationId="{485C791B-FFA1-4943-B5E4-F5F145D8BDFE}"/>
          </ac:spMkLst>
        </pc:spChg>
        <pc:spChg chg="add del">
          <ac:chgData name="Bonnie Bailey" userId="6d936f5561146c6f" providerId="LiveId" clId="{165BA772-48DB-4826-9F6B-0CCED3161FE6}" dt="2021-09-06T03:27:58.378" v="6378" actId="26606"/>
          <ac:spMkLst>
            <pc:docMk/>
            <pc:sldMk cId="470511880" sldId="276"/>
            <ac:spMk id="22" creationId="{0F3D6B8B-8AE3-498B-8903-13DA88E2CC57}"/>
          </ac:spMkLst>
        </pc:spChg>
        <pc:spChg chg="add del">
          <ac:chgData name="Bonnie Bailey" userId="6d936f5561146c6f" providerId="LiveId" clId="{165BA772-48DB-4826-9F6B-0CCED3161FE6}" dt="2021-09-06T03:27:44.900" v="6376" actId="26606"/>
          <ac:spMkLst>
            <pc:docMk/>
            <pc:sldMk cId="470511880" sldId="276"/>
            <ac:spMk id="23" creationId="{61E0F25A-74B3-4369-8428-8C9C09952418}"/>
          </ac:spMkLst>
        </pc:spChg>
        <pc:spChg chg="add del">
          <ac:chgData name="Bonnie Bailey" userId="6d936f5561146c6f" providerId="LiveId" clId="{165BA772-48DB-4826-9F6B-0CCED3161FE6}" dt="2021-09-06T03:27:58.378" v="6378" actId="26606"/>
          <ac:spMkLst>
            <pc:docMk/>
            <pc:sldMk cId="470511880" sldId="276"/>
            <ac:spMk id="24" creationId="{BACB86B7-E5FB-4B82-95B2-6E660D007CCC}"/>
          </ac:spMkLst>
        </pc:spChg>
        <pc:spChg chg="add del">
          <ac:chgData name="Bonnie Bailey" userId="6d936f5561146c6f" providerId="LiveId" clId="{165BA772-48DB-4826-9F6B-0CCED3161FE6}" dt="2021-09-06T03:27:44.900" v="6376" actId="26606"/>
          <ac:spMkLst>
            <pc:docMk/>
            <pc:sldMk cId="470511880" sldId="276"/>
            <ac:spMk id="25" creationId="{A4F9941B-24AE-4FB1-AAE9-67CE9CF50D3C}"/>
          </ac:spMkLst>
        </pc:spChg>
        <pc:spChg chg="add del">
          <ac:chgData name="Bonnie Bailey" userId="6d936f5561146c6f" providerId="LiveId" clId="{165BA772-48DB-4826-9F6B-0CCED3161FE6}" dt="2021-09-06T03:27:58.378" v="6378" actId="26606"/>
          <ac:spMkLst>
            <pc:docMk/>
            <pc:sldMk cId="470511880" sldId="276"/>
            <ac:spMk id="26" creationId="{1349AF07-1C05-4EC0-9FAA-802ECDA4CF6C}"/>
          </ac:spMkLst>
        </pc:spChg>
        <pc:spChg chg="add del">
          <ac:chgData name="Bonnie Bailey" userId="6d936f5561146c6f" providerId="LiveId" clId="{165BA772-48DB-4826-9F6B-0CCED3161FE6}" dt="2021-09-06T03:46:24.258" v="6478" actId="26606"/>
          <ac:spMkLst>
            <pc:docMk/>
            <pc:sldMk cId="470511880" sldId="276"/>
            <ac:spMk id="28" creationId="{D8671DBD-7165-4BE6-80A0-045723A9A3E3}"/>
          </ac:spMkLst>
        </pc:spChg>
        <pc:spChg chg="add del">
          <ac:chgData name="Bonnie Bailey" userId="6d936f5561146c6f" providerId="LiveId" clId="{165BA772-48DB-4826-9F6B-0CCED3161FE6}" dt="2021-09-06T03:46:24.258" v="6478" actId="26606"/>
          <ac:spMkLst>
            <pc:docMk/>
            <pc:sldMk cId="470511880" sldId="276"/>
            <ac:spMk id="29" creationId="{68DFC9D6-29EA-4206-8E53-3C97A3D4C750}"/>
          </ac:spMkLst>
        </pc:spChg>
        <pc:spChg chg="add del">
          <ac:chgData name="Bonnie Bailey" userId="6d936f5561146c6f" providerId="LiveId" clId="{165BA772-48DB-4826-9F6B-0CCED3161FE6}" dt="2021-09-06T03:27:58.378" v="6378" actId="26606"/>
          <ac:spMkLst>
            <pc:docMk/>
            <pc:sldMk cId="470511880" sldId="276"/>
            <ac:spMk id="30" creationId="{68DFC9D6-29EA-4206-8E53-3C97A3D4C750}"/>
          </ac:spMkLst>
        </pc:spChg>
        <pc:spChg chg="add del">
          <ac:chgData name="Bonnie Bailey" userId="6d936f5561146c6f" providerId="LiveId" clId="{165BA772-48DB-4826-9F6B-0CCED3161FE6}" dt="2021-09-06T03:27:58.378" v="6378" actId="26606"/>
          <ac:spMkLst>
            <pc:docMk/>
            <pc:sldMk cId="470511880" sldId="276"/>
            <ac:spMk id="31" creationId="{1766E3EA-38FB-4BE5-B2C0-FF50F9A58289}"/>
          </ac:spMkLst>
        </pc:spChg>
        <pc:spChg chg="add del">
          <ac:chgData name="Bonnie Bailey" userId="6d936f5561146c6f" providerId="LiveId" clId="{165BA772-48DB-4826-9F6B-0CCED3161FE6}" dt="2021-09-06T03:46:24.258" v="6478" actId="26606"/>
          <ac:spMkLst>
            <pc:docMk/>
            <pc:sldMk cId="470511880" sldId="276"/>
            <ac:spMk id="36" creationId="{0F3D6B8B-8AE3-498B-8903-13DA88E2CC57}"/>
          </ac:spMkLst>
        </pc:spChg>
        <pc:spChg chg="add del">
          <ac:chgData name="Bonnie Bailey" userId="6d936f5561146c6f" providerId="LiveId" clId="{165BA772-48DB-4826-9F6B-0CCED3161FE6}" dt="2021-09-06T03:27:58.378" v="6378" actId="26606"/>
          <ac:spMkLst>
            <pc:docMk/>
            <pc:sldMk cId="470511880" sldId="276"/>
            <ac:spMk id="37" creationId="{EF2AD52E-05EC-4728-BFE2-7DAC56E417EA}"/>
          </ac:spMkLst>
        </pc:spChg>
        <pc:spChg chg="add del">
          <ac:chgData name="Bonnie Bailey" userId="6d936f5561146c6f" providerId="LiveId" clId="{165BA772-48DB-4826-9F6B-0CCED3161FE6}" dt="2021-09-06T03:46:24.258" v="6478" actId="26606"/>
          <ac:spMkLst>
            <pc:docMk/>
            <pc:sldMk cId="470511880" sldId="276"/>
            <ac:spMk id="38" creationId="{BACB86B7-E5FB-4B82-95B2-6E660D007CCC}"/>
          </ac:spMkLst>
        </pc:spChg>
        <pc:spChg chg="add del">
          <ac:chgData name="Bonnie Bailey" userId="6d936f5561146c6f" providerId="LiveId" clId="{165BA772-48DB-4826-9F6B-0CCED3161FE6}" dt="2021-09-06T03:27:58.378" v="6378" actId="26606"/>
          <ac:spMkLst>
            <pc:docMk/>
            <pc:sldMk cId="470511880" sldId="276"/>
            <ac:spMk id="39" creationId="{9C093565-5FFF-4986-B2DA-15E048750473}"/>
          </ac:spMkLst>
        </pc:spChg>
        <pc:spChg chg="add del">
          <ac:chgData name="Bonnie Bailey" userId="6d936f5561146c6f" providerId="LiveId" clId="{165BA772-48DB-4826-9F6B-0CCED3161FE6}" dt="2021-09-06T03:46:24.258" v="6478" actId="26606"/>
          <ac:spMkLst>
            <pc:docMk/>
            <pc:sldMk cId="470511880" sldId="276"/>
            <ac:spMk id="40" creationId="{1349AF07-1C05-4EC0-9FAA-802ECDA4CF6C}"/>
          </ac:spMkLst>
        </pc:spChg>
        <pc:spChg chg="add del">
          <ac:chgData name="Bonnie Bailey" userId="6d936f5561146c6f" providerId="LiveId" clId="{165BA772-48DB-4826-9F6B-0CCED3161FE6}" dt="2021-09-06T03:27:58.378" v="6378" actId="26606"/>
          <ac:spMkLst>
            <pc:docMk/>
            <pc:sldMk cId="470511880" sldId="276"/>
            <ac:spMk id="41" creationId="{D808F307-2074-4D98-BEFA-B874BD277FFF}"/>
          </ac:spMkLst>
        </pc:spChg>
        <pc:spChg chg="add del">
          <ac:chgData name="Bonnie Bailey" userId="6d936f5561146c6f" providerId="LiveId" clId="{165BA772-48DB-4826-9F6B-0CCED3161FE6}" dt="2021-09-06T03:46:24.258" v="6478" actId="26606"/>
          <ac:spMkLst>
            <pc:docMk/>
            <pc:sldMk cId="470511880" sldId="276"/>
            <ac:spMk id="42" creationId="{1766E3EA-38FB-4BE5-B2C0-FF50F9A58289}"/>
          </ac:spMkLst>
        </pc:spChg>
        <pc:spChg chg="add del">
          <ac:chgData name="Bonnie Bailey" userId="6d936f5561146c6f" providerId="LiveId" clId="{165BA772-48DB-4826-9F6B-0CCED3161FE6}" dt="2021-09-06T03:46:24.258" v="6478" actId="26606"/>
          <ac:spMkLst>
            <pc:docMk/>
            <pc:sldMk cId="470511880" sldId="276"/>
            <ac:spMk id="44" creationId="{EF2AD52E-05EC-4728-BFE2-7DAC56E417EA}"/>
          </ac:spMkLst>
        </pc:spChg>
        <pc:spChg chg="add del">
          <ac:chgData name="Bonnie Bailey" userId="6d936f5561146c6f" providerId="LiveId" clId="{165BA772-48DB-4826-9F6B-0CCED3161FE6}" dt="2021-09-06T03:46:24.258" v="6478" actId="26606"/>
          <ac:spMkLst>
            <pc:docMk/>
            <pc:sldMk cId="470511880" sldId="276"/>
            <ac:spMk id="45" creationId="{9C093565-5FFF-4986-B2DA-15E048750473}"/>
          </ac:spMkLst>
        </pc:spChg>
        <pc:spChg chg="add del">
          <ac:chgData name="Bonnie Bailey" userId="6d936f5561146c6f" providerId="LiveId" clId="{165BA772-48DB-4826-9F6B-0CCED3161FE6}" dt="2021-09-06T03:46:24.258" v="6478" actId="26606"/>
          <ac:spMkLst>
            <pc:docMk/>
            <pc:sldMk cId="470511880" sldId="276"/>
            <ac:spMk id="46" creationId="{D808F307-2074-4D98-BEFA-B874BD277FFF}"/>
          </ac:spMkLst>
        </pc:spChg>
        <pc:spChg chg="add del">
          <ac:chgData name="Bonnie Bailey" userId="6d936f5561146c6f" providerId="LiveId" clId="{165BA772-48DB-4826-9F6B-0CCED3161FE6}" dt="2021-09-06T03:46:33.293" v="6482" actId="26606"/>
          <ac:spMkLst>
            <pc:docMk/>
            <pc:sldMk cId="470511880" sldId="276"/>
            <ac:spMk id="48" creationId="{97BF936A-7CB7-4C57-98A3-96928DD27A37}"/>
          </ac:spMkLst>
        </pc:spChg>
        <pc:spChg chg="add del">
          <ac:chgData name="Bonnie Bailey" userId="6d936f5561146c6f" providerId="LiveId" clId="{165BA772-48DB-4826-9F6B-0CCED3161FE6}" dt="2021-09-06T03:46:33.293" v="6482" actId="26606"/>
          <ac:spMkLst>
            <pc:docMk/>
            <pc:sldMk cId="470511880" sldId="276"/>
            <ac:spMk id="49" creationId="{485C791B-FFA1-4943-B5E4-F5F145D8BDFE}"/>
          </ac:spMkLst>
        </pc:spChg>
        <pc:spChg chg="add del">
          <ac:chgData name="Bonnie Bailey" userId="6d936f5561146c6f" providerId="LiveId" clId="{165BA772-48DB-4826-9F6B-0CCED3161FE6}" dt="2021-09-06T03:46:33.293" v="6482" actId="26606"/>
          <ac:spMkLst>
            <pc:docMk/>
            <pc:sldMk cId="470511880" sldId="276"/>
            <ac:spMk id="50" creationId="{D8671DBD-7165-4BE6-80A0-045723A9A3E3}"/>
          </ac:spMkLst>
        </pc:spChg>
        <pc:spChg chg="add del">
          <ac:chgData name="Bonnie Bailey" userId="6d936f5561146c6f" providerId="LiveId" clId="{165BA772-48DB-4826-9F6B-0CCED3161FE6}" dt="2021-09-06T03:46:33.293" v="6482" actId="26606"/>
          <ac:spMkLst>
            <pc:docMk/>
            <pc:sldMk cId="470511880" sldId="276"/>
            <ac:spMk id="54" creationId="{FC4A6789-55AC-42E6-9425-33CA7D05C941}"/>
          </ac:spMkLst>
        </pc:spChg>
        <pc:spChg chg="add del">
          <ac:chgData name="Bonnie Bailey" userId="6d936f5561146c6f" providerId="LiveId" clId="{165BA772-48DB-4826-9F6B-0CCED3161FE6}" dt="2021-09-06T03:46:33.293" v="6482" actId="26606"/>
          <ac:spMkLst>
            <pc:docMk/>
            <pc:sldMk cId="470511880" sldId="276"/>
            <ac:spMk id="55" creationId="{20718D89-30AF-42EF-86AB-FF232D79775F}"/>
          </ac:spMkLst>
        </pc:spChg>
        <pc:spChg chg="add del">
          <ac:chgData name="Bonnie Bailey" userId="6d936f5561146c6f" providerId="LiveId" clId="{165BA772-48DB-4826-9F6B-0CCED3161FE6}" dt="2021-09-06T03:46:33.293" v="6482" actId="26606"/>
          <ac:spMkLst>
            <pc:docMk/>
            <pc:sldMk cId="470511880" sldId="276"/>
            <ac:spMk id="56" creationId="{0C6CBCA2-E9FC-45B2-A370-2BA218D8A626}"/>
          </ac:spMkLst>
        </pc:spChg>
        <pc:spChg chg="add del">
          <ac:chgData name="Bonnie Bailey" userId="6d936f5561146c6f" providerId="LiveId" clId="{165BA772-48DB-4826-9F6B-0CCED3161FE6}" dt="2021-09-06T03:46:33.293" v="6482" actId="26606"/>
          <ac:spMkLst>
            <pc:docMk/>
            <pc:sldMk cId="470511880" sldId="276"/>
            <ac:spMk id="57" creationId="{609AF6DF-BB66-41AD-AAFF-4B2CF37F1A25}"/>
          </ac:spMkLst>
        </pc:spChg>
        <pc:grpChg chg="add del">
          <ac:chgData name="Bonnie Bailey" userId="6d936f5561146c6f" providerId="LiveId" clId="{165BA772-48DB-4826-9F6B-0CCED3161FE6}" dt="2021-09-06T03:27:58.378" v="6378" actId="26606"/>
          <ac:grpSpMkLst>
            <pc:docMk/>
            <pc:sldMk cId="470511880" sldId="276"/>
            <ac:grpSpMk id="14" creationId="{D622AD38-5C0D-490C-A06A-D1F07E29CB11}"/>
          </ac:grpSpMkLst>
        </pc:grpChg>
        <pc:grpChg chg="add del">
          <ac:chgData name="Bonnie Bailey" userId="6d936f5561146c6f" providerId="LiveId" clId="{165BA772-48DB-4826-9F6B-0CCED3161FE6}" dt="2021-09-06T03:27:44.900" v="6376" actId="26606"/>
          <ac:grpSpMkLst>
            <pc:docMk/>
            <pc:sldMk cId="470511880" sldId="276"/>
            <ac:grpSpMk id="19" creationId="{D622AD38-5C0D-490C-A06A-D1F07E29CB11}"/>
          </ac:grpSpMkLst>
        </pc:grpChg>
        <pc:grpChg chg="add del">
          <ac:chgData name="Bonnie Bailey" userId="6d936f5561146c6f" providerId="LiveId" clId="{165BA772-48DB-4826-9F6B-0CCED3161FE6}" dt="2021-09-06T03:27:44.900" v="6376" actId="26606"/>
          <ac:grpSpMkLst>
            <pc:docMk/>
            <pc:sldMk cId="470511880" sldId="276"/>
            <ac:grpSpMk id="27" creationId="{A0A8E6BD-8129-4E3F-9A85-33C46CFD5A1C}"/>
          </ac:grpSpMkLst>
        </pc:grpChg>
        <pc:grpChg chg="add del">
          <ac:chgData name="Bonnie Bailey" userId="6d936f5561146c6f" providerId="LiveId" clId="{165BA772-48DB-4826-9F6B-0CCED3161FE6}" dt="2021-09-06T03:46:24.258" v="6478" actId="26606"/>
          <ac:grpSpMkLst>
            <pc:docMk/>
            <pc:sldMk cId="470511880" sldId="276"/>
            <ac:grpSpMk id="32" creationId="{D622AD38-5C0D-490C-A06A-D1F07E29CB11}"/>
          </ac:grpSpMkLst>
        </pc:grpChg>
        <pc:grpChg chg="add del">
          <ac:chgData name="Bonnie Bailey" userId="6d936f5561146c6f" providerId="LiveId" clId="{165BA772-48DB-4826-9F6B-0CCED3161FE6}" dt="2021-09-06T03:27:58.378" v="6378" actId="26606"/>
          <ac:grpSpMkLst>
            <pc:docMk/>
            <pc:sldMk cId="470511880" sldId="276"/>
            <ac:grpSpMk id="33" creationId="{4C7CE229-325E-456E-85BB-1BB5656F436C}"/>
          </ac:grpSpMkLst>
        </pc:grpChg>
        <pc:grpChg chg="add del">
          <ac:chgData name="Bonnie Bailey" userId="6d936f5561146c6f" providerId="LiveId" clId="{165BA772-48DB-4826-9F6B-0CCED3161FE6}" dt="2021-09-06T03:46:24.258" v="6478" actId="26606"/>
          <ac:grpSpMkLst>
            <pc:docMk/>
            <pc:sldMk cId="470511880" sldId="276"/>
            <ac:grpSpMk id="43" creationId="{4C7CE229-325E-456E-85BB-1BB5656F436C}"/>
          </ac:grpSpMkLst>
        </pc:grpChg>
        <pc:grpChg chg="add del">
          <ac:chgData name="Bonnie Bailey" userId="6d936f5561146c6f" providerId="LiveId" clId="{165BA772-48DB-4826-9F6B-0CCED3161FE6}" dt="2021-09-06T03:46:33.293" v="6482" actId="26606"/>
          <ac:grpSpMkLst>
            <pc:docMk/>
            <pc:sldMk cId="470511880" sldId="276"/>
            <ac:grpSpMk id="51" creationId="{D622AD38-5C0D-490C-A06A-D1F07E29CB11}"/>
          </ac:grpSpMkLst>
        </pc:grpChg>
        <pc:grpChg chg="add del">
          <ac:chgData name="Bonnie Bailey" userId="6d936f5561146c6f" providerId="LiveId" clId="{165BA772-48DB-4826-9F6B-0CCED3161FE6}" dt="2021-09-06T03:46:33.293" v="6482" actId="26606"/>
          <ac:grpSpMkLst>
            <pc:docMk/>
            <pc:sldMk cId="470511880" sldId="276"/>
            <ac:grpSpMk id="58" creationId="{9C6DACB6-6C32-4382-9C54-2EA21977F34D}"/>
          </ac:grpSpMkLst>
        </pc:grpChg>
        <pc:picChg chg="mod ord">
          <ac:chgData name="Bonnie Bailey" userId="6d936f5561146c6f" providerId="LiveId" clId="{165BA772-48DB-4826-9F6B-0CCED3161FE6}" dt="2021-09-06T03:46:33.293" v="6482" actId="26606"/>
          <ac:picMkLst>
            <pc:docMk/>
            <pc:sldMk cId="470511880" sldId="276"/>
            <ac:picMk id="3" creationId="{78DE17E4-E0BF-4BBD-A68A-970915CBE7AB}"/>
          </ac:picMkLst>
        </pc:picChg>
        <pc:picChg chg="mod">
          <ac:chgData name="Bonnie Bailey" userId="6d936f5561146c6f" providerId="LiveId" clId="{165BA772-48DB-4826-9F6B-0CCED3161FE6}" dt="2021-09-06T03:46:33.293" v="6482" actId="26606"/>
          <ac:picMkLst>
            <pc:docMk/>
            <pc:sldMk cId="470511880" sldId="276"/>
            <ac:picMk id="4" creationId="{38BC3F95-AE0E-4FFF-A0A0-DD15D3A74098}"/>
          </ac:picMkLst>
        </pc:picChg>
        <pc:picChg chg="mod ord">
          <ac:chgData name="Bonnie Bailey" userId="6d936f5561146c6f" providerId="LiveId" clId="{165BA772-48DB-4826-9F6B-0CCED3161FE6}" dt="2021-09-06T03:46:33.293" v="6482" actId="26606"/>
          <ac:picMkLst>
            <pc:docMk/>
            <pc:sldMk cId="470511880" sldId="276"/>
            <ac:picMk id="5" creationId="{5548FECB-A9CD-457B-9967-9ABD6A15F18B}"/>
          </ac:picMkLst>
        </pc:picChg>
        <pc:picChg chg="mod ord">
          <ac:chgData name="Bonnie Bailey" userId="6d936f5561146c6f" providerId="LiveId" clId="{165BA772-48DB-4826-9F6B-0CCED3161FE6}" dt="2021-09-06T03:46:33.293" v="6482" actId="26606"/>
          <ac:picMkLst>
            <pc:docMk/>
            <pc:sldMk cId="470511880" sldId="276"/>
            <ac:picMk id="6" creationId="{475004B5-DD91-4291-AAA2-C2F7D0B7DE6B}"/>
          </ac:picMkLst>
        </pc:picChg>
      </pc:sldChg>
    </pc:docChg>
  </pc:docChgLst>
  <pc:docChgLst>
    <pc:chgData name="Bonnie Bailey" userId="6d936f5561146c6f" providerId="LiveId" clId="{6A877B9B-9B6B-42F8-8D04-34578D23DE53}"/>
    <pc:docChg chg="modSld">
      <pc:chgData name="Bonnie Bailey" userId="6d936f5561146c6f" providerId="LiveId" clId="{6A877B9B-9B6B-42F8-8D04-34578D23DE53}" dt="2021-09-06T22:13:16.506" v="119" actId="20577"/>
      <pc:docMkLst>
        <pc:docMk/>
      </pc:docMkLst>
      <pc:sldChg chg="modAnim">
        <pc:chgData name="Bonnie Bailey" userId="6d936f5561146c6f" providerId="LiveId" clId="{6A877B9B-9B6B-42F8-8D04-34578D23DE53}" dt="2021-09-06T20:57:00.043" v="10"/>
        <pc:sldMkLst>
          <pc:docMk/>
          <pc:sldMk cId="1006943853" sldId="256"/>
        </pc:sldMkLst>
      </pc:sldChg>
      <pc:sldChg chg="modNotesTx">
        <pc:chgData name="Bonnie Bailey" userId="6d936f5561146c6f" providerId="LiveId" clId="{6A877B9B-9B6B-42F8-8D04-34578D23DE53}" dt="2021-09-06T22:13:16.506" v="119" actId="20577"/>
        <pc:sldMkLst>
          <pc:docMk/>
          <pc:sldMk cId="2675099811" sldId="264"/>
        </pc:sldMkLst>
      </pc:sldChg>
      <pc:sldChg chg="addSp modSp mod">
        <pc:chgData name="Bonnie Bailey" userId="6d936f5561146c6f" providerId="LiveId" clId="{6A877B9B-9B6B-42F8-8D04-34578D23DE53}" dt="2021-09-06T22:11:20.079" v="31" actId="14100"/>
        <pc:sldMkLst>
          <pc:docMk/>
          <pc:sldMk cId="3853084599" sldId="265"/>
        </pc:sldMkLst>
        <pc:spChg chg="add mod">
          <ac:chgData name="Bonnie Bailey" userId="6d936f5561146c6f" providerId="LiveId" clId="{6A877B9B-9B6B-42F8-8D04-34578D23DE53}" dt="2021-09-06T22:11:20.079" v="31" actId="14100"/>
          <ac:spMkLst>
            <pc:docMk/>
            <pc:sldMk cId="3853084599" sldId="265"/>
            <ac:spMk id="4" creationId="{05BD4608-B465-42B2-B621-6D925BB3FDBA}"/>
          </ac:spMkLst>
        </pc:spChg>
        <pc:picChg chg="add mod">
          <ac:chgData name="Bonnie Bailey" userId="6d936f5561146c6f" providerId="LiveId" clId="{6A877B9B-9B6B-42F8-8D04-34578D23DE53}" dt="2021-09-06T22:10:06.395" v="15" actId="1076"/>
          <ac:picMkLst>
            <pc:docMk/>
            <pc:sldMk cId="3853084599" sldId="265"/>
            <ac:picMk id="9" creationId="{BB41C458-57F8-4091-B65F-F2B1FCD8E9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819A0-6098-4172-A274-E36FF457E6D0}"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51FFF-0F0C-4B12-A52D-97FB9B68A324}" type="slidenum">
              <a:rPr lang="en-US" smtClean="0"/>
              <a:t>‹#›</a:t>
            </a:fld>
            <a:endParaRPr lang="en-US"/>
          </a:p>
        </p:txBody>
      </p:sp>
    </p:spTree>
    <p:extLst>
      <p:ext uri="{BB962C8B-B14F-4D97-AF65-F5344CB8AC3E}">
        <p14:creationId xmlns:p14="http://schemas.microsoft.com/office/powerpoint/2010/main" val="253595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chose to study the topic of gentrification in the City of Richmond and its correlation to some of the factors within the region.</a:t>
            </a:r>
          </a:p>
        </p:txBody>
      </p:sp>
      <p:sp>
        <p:nvSpPr>
          <p:cNvPr id="4" name="Slide Number Placeholder 3"/>
          <p:cNvSpPr>
            <a:spLocks noGrp="1"/>
          </p:cNvSpPr>
          <p:nvPr>
            <p:ph type="sldNum" sz="quarter" idx="5"/>
          </p:nvPr>
        </p:nvSpPr>
        <p:spPr/>
        <p:txBody>
          <a:bodyPr/>
          <a:lstStyle/>
          <a:p>
            <a:fld id="{D2951FFF-0F0C-4B12-A52D-97FB9B68A324}" type="slidenum">
              <a:rPr lang="en-US" smtClean="0"/>
              <a:t>1</a:t>
            </a:fld>
            <a:endParaRPr lang="en-US"/>
          </a:p>
        </p:txBody>
      </p:sp>
    </p:spTree>
    <p:extLst>
      <p:ext uri="{BB962C8B-B14F-4D97-AF65-F5344CB8AC3E}">
        <p14:creationId xmlns:p14="http://schemas.microsoft.com/office/powerpoint/2010/main" val="1700039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e4661334c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e4661334c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Shockoe Bottom showed a slight increase in violent crimes 2020 = 59 reports and 2020 = 70 reports.  The most reported violent crime was assault.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e4661334c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e4661334c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e4661334c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e4661334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Manchester shows slight increase in crime.  Further studies necessary to determine factors influencing crime in Manchester.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e4661334c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e4661334c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stated at the start of our presentation, our expectation was that all neighborhoods would have data that acted similarly in that as housing values increased, crime rates would go down. This was not what we found. </a:t>
            </a:r>
          </a:p>
          <a:p>
            <a:r>
              <a:rPr lang="en-US" dirty="0"/>
              <a:t>4 of the 7 (Scott’s Addition, Church Hill, Church Hill North, Jackson Ward) all did show the expected inverse relationship. </a:t>
            </a:r>
          </a:p>
          <a:p>
            <a:r>
              <a:rPr lang="en-US" dirty="0"/>
              <a:t>However, 3 of the 7 (Manchester, Oregon Hill, Shockoe Bottom) did not. We can attribute these differences to the fact that these neighborhoods did not all begin gentrification at the same time and did not develop at the same rate. Location and distance may have played a role, as well as how much of the neighborhood became commercial development vs residential space. </a:t>
            </a:r>
          </a:p>
        </p:txBody>
      </p:sp>
      <p:sp>
        <p:nvSpPr>
          <p:cNvPr id="4" name="Slide Number Placeholder 3"/>
          <p:cNvSpPr>
            <a:spLocks noGrp="1"/>
          </p:cNvSpPr>
          <p:nvPr>
            <p:ph type="sldNum" sz="quarter" idx="5"/>
          </p:nvPr>
        </p:nvSpPr>
        <p:spPr/>
        <p:txBody>
          <a:bodyPr/>
          <a:lstStyle/>
          <a:p>
            <a:fld id="{D2951FFF-0F0C-4B12-A52D-97FB9B68A324}" type="slidenum">
              <a:rPr lang="en-US" smtClean="0"/>
              <a:t>18</a:t>
            </a:fld>
            <a:endParaRPr lang="en-US"/>
          </a:p>
        </p:txBody>
      </p:sp>
    </p:spTree>
    <p:extLst>
      <p:ext uri="{BB962C8B-B14F-4D97-AF65-F5344CB8AC3E}">
        <p14:creationId xmlns:p14="http://schemas.microsoft.com/office/powerpoint/2010/main" val="21023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study, the obvious barriers were the time restraint for our 2 week project. Another was the varying data based on the source that we chose to adopt. </a:t>
            </a:r>
          </a:p>
          <a:p>
            <a:r>
              <a:rPr lang="en-US" dirty="0"/>
              <a:t>Additional Questions- Several other factors come into play with gentrification and we would love to have seen the impacts that those had on this study. Other factors such as population, demographics, household income, etc. </a:t>
            </a:r>
          </a:p>
          <a:p>
            <a:r>
              <a:rPr lang="en-US" dirty="0"/>
              <a:t>Also- how did the demographics change as the neighborhoods developed?</a:t>
            </a:r>
          </a:p>
          <a:p>
            <a:r>
              <a:rPr lang="en-US" dirty="0"/>
              <a:t>If we had additional time, we would most certainly want to pull more data from the Census and potentially utilize their API. </a:t>
            </a:r>
          </a:p>
          <a:p>
            <a:r>
              <a:rPr lang="en-US" dirty="0"/>
              <a:t>We would like to find stats on the type and amount of commercial development took place within each neighborhood. What percentage of the neighborhood was commercial prior compared to now? And finally we would like to study further into the population demographics through the gentrification process. </a:t>
            </a:r>
          </a:p>
          <a:p>
            <a:r>
              <a:rPr lang="en-US" dirty="0"/>
              <a:t>That is the completion of our presentation, does anyone have any questions?</a:t>
            </a:r>
          </a:p>
        </p:txBody>
      </p:sp>
      <p:sp>
        <p:nvSpPr>
          <p:cNvPr id="4" name="Slide Number Placeholder 3"/>
          <p:cNvSpPr>
            <a:spLocks noGrp="1"/>
          </p:cNvSpPr>
          <p:nvPr>
            <p:ph type="sldNum" sz="quarter" idx="5"/>
          </p:nvPr>
        </p:nvSpPr>
        <p:spPr/>
        <p:txBody>
          <a:bodyPr/>
          <a:lstStyle/>
          <a:p>
            <a:fld id="{D2951FFF-0F0C-4B12-A52D-97FB9B68A324}" type="slidenum">
              <a:rPr lang="en-US" smtClean="0"/>
              <a:t>19</a:t>
            </a:fld>
            <a:endParaRPr lang="en-US"/>
          </a:p>
        </p:txBody>
      </p:sp>
    </p:spTree>
    <p:extLst>
      <p:ext uri="{BB962C8B-B14F-4D97-AF65-F5344CB8AC3E}">
        <p14:creationId xmlns:p14="http://schemas.microsoft.com/office/powerpoint/2010/main" val="408432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Team </a:t>
            </a:r>
            <a:r>
              <a:rPr lang="en-US" dirty="0" err="1"/>
              <a:t>Sociotracker</a:t>
            </a:r>
            <a:r>
              <a:rPr lang="en-US" dirty="0"/>
              <a:t> which is made up of Joseph March, Angela Angulo, Marisa Kiger, and myself Bonnie Bailey.</a:t>
            </a:r>
          </a:p>
        </p:txBody>
      </p:sp>
      <p:sp>
        <p:nvSpPr>
          <p:cNvPr id="4" name="Slide Number Placeholder 3"/>
          <p:cNvSpPr>
            <a:spLocks noGrp="1"/>
          </p:cNvSpPr>
          <p:nvPr>
            <p:ph type="sldNum" sz="quarter" idx="5"/>
          </p:nvPr>
        </p:nvSpPr>
        <p:spPr/>
        <p:txBody>
          <a:bodyPr/>
          <a:lstStyle/>
          <a:p>
            <a:fld id="{D2951FFF-0F0C-4B12-A52D-97FB9B68A324}" type="slidenum">
              <a:rPr lang="en-US" smtClean="0"/>
              <a:t>2</a:t>
            </a:fld>
            <a:endParaRPr lang="en-US"/>
          </a:p>
        </p:txBody>
      </p:sp>
    </p:spTree>
    <p:extLst>
      <p:ext uri="{BB962C8B-B14F-4D97-AF65-F5344CB8AC3E}">
        <p14:creationId xmlns:p14="http://schemas.microsoft.com/office/powerpoint/2010/main" val="34230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of you who are not familiar with the topic of gentrification, it is ultimately taking a typically low to middle income region or neighborhood and having an influx of renovation, remodeling, new construction, commercial business, etc. All of which cause the property values, rents, mortgages to increase. Essentially, it forces the population out of their homes because they can no longer afford to stay where they are. It prevents low income families from moving into or remaining in previously affordable neighborhoods. </a:t>
            </a:r>
          </a:p>
        </p:txBody>
      </p:sp>
      <p:sp>
        <p:nvSpPr>
          <p:cNvPr id="4" name="Slide Number Placeholder 3"/>
          <p:cNvSpPr>
            <a:spLocks noGrp="1"/>
          </p:cNvSpPr>
          <p:nvPr>
            <p:ph type="sldNum" sz="quarter" idx="5"/>
          </p:nvPr>
        </p:nvSpPr>
        <p:spPr/>
        <p:txBody>
          <a:bodyPr/>
          <a:lstStyle/>
          <a:p>
            <a:fld id="{D2951FFF-0F0C-4B12-A52D-97FB9B68A324}" type="slidenum">
              <a:rPr lang="en-US" smtClean="0"/>
              <a:t>3</a:t>
            </a:fld>
            <a:endParaRPr lang="en-US"/>
          </a:p>
        </p:txBody>
      </p:sp>
    </p:spTree>
    <p:extLst>
      <p:ext uri="{BB962C8B-B14F-4D97-AF65-F5344CB8AC3E}">
        <p14:creationId xmlns:p14="http://schemas.microsoft.com/office/powerpoint/2010/main" val="1233868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overall hypothesis and expectation of this study was that we would see the same data across all neighborhoods. That as the housing value increased, the crime rate would decrease. We chose to pursue the following Research Questions:</a:t>
            </a:r>
          </a:p>
          <a:p>
            <a:r>
              <a:rPr lang="en-US" dirty="0"/>
              <a:t>How does gentrification affect crime rates?</a:t>
            </a:r>
          </a:p>
          <a:p>
            <a:r>
              <a:rPr lang="en-US" dirty="0"/>
              <a:t>How does the rate of crime correlate to the cost of housing?</a:t>
            </a:r>
          </a:p>
          <a:p>
            <a:r>
              <a:rPr lang="en-US" dirty="0"/>
              <a:t>Gentrification is not a slow process. It takes years and years to make the changes. We focused on the trends over a multiple year spread (2000-2020) so that even if an area had not completed its cycle of gentrification, it would have at least begun to experience the changes that come with urban development. </a:t>
            </a:r>
          </a:p>
          <a:p>
            <a:r>
              <a:rPr lang="en-US" dirty="0"/>
              <a:t>There is a weak correlation between housing values and crime rates in Richmond overall- but we found some patterns in our defined scope which we will get into now. </a:t>
            </a:r>
          </a:p>
          <a:p>
            <a:endParaRPr lang="en-US" dirty="0"/>
          </a:p>
        </p:txBody>
      </p:sp>
      <p:sp>
        <p:nvSpPr>
          <p:cNvPr id="4" name="Slide Number Placeholder 3"/>
          <p:cNvSpPr>
            <a:spLocks noGrp="1"/>
          </p:cNvSpPr>
          <p:nvPr>
            <p:ph type="sldNum" sz="quarter" idx="5"/>
          </p:nvPr>
        </p:nvSpPr>
        <p:spPr/>
        <p:txBody>
          <a:bodyPr/>
          <a:lstStyle/>
          <a:p>
            <a:fld id="{D2951FFF-0F0C-4B12-A52D-97FB9B68A324}" type="slidenum">
              <a:rPr lang="en-US" smtClean="0"/>
              <a:t>4</a:t>
            </a:fld>
            <a:endParaRPr lang="en-US"/>
          </a:p>
        </p:txBody>
      </p:sp>
    </p:spTree>
    <p:extLst>
      <p:ext uri="{BB962C8B-B14F-4D97-AF65-F5344CB8AC3E}">
        <p14:creationId xmlns:p14="http://schemas.microsoft.com/office/powerpoint/2010/main" val="2857354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pulled Crime Data from the </a:t>
            </a:r>
            <a:r>
              <a:rPr lang="en-US" dirty="0" err="1"/>
              <a:t>Richmondgov</a:t>
            </a:r>
            <a:r>
              <a:rPr lang="en-US" dirty="0"/>
              <a:t> website. The data ran for our 20 year window and looked at both violent and non-violent crimes. The data took into account homicide, sex offenses, robbery, and more. We then pulled housing values from Zillow CSV files and used Census data on neighborhood tracts which we overlaid onto Google maps to determine our scope. </a:t>
            </a:r>
          </a:p>
        </p:txBody>
      </p:sp>
      <p:sp>
        <p:nvSpPr>
          <p:cNvPr id="4" name="Slide Number Placeholder 3"/>
          <p:cNvSpPr>
            <a:spLocks noGrp="1"/>
          </p:cNvSpPr>
          <p:nvPr>
            <p:ph type="sldNum" sz="quarter" idx="5"/>
          </p:nvPr>
        </p:nvSpPr>
        <p:spPr/>
        <p:txBody>
          <a:bodyPr/>
          <a:lstStyle/>
          <a:p>
            <a:fld id="{D2951FFF-0F0C-4B12-A52D-97FB9B68A324}" type="slidenum">
              <a:rPr lang="en-US" smtClean="0"/>
              <a:t>5</a:t>
            </a:fld>
            <a:endParaRPr lang="en-US"/>
          </a:p>
        </p:txBody>
      </p:sp>
    </p:spTree>
    <p:extLst>
      <p:ext uri="{BB962C8B-B14F-4D97-AF65-F5344CB8AC3E}">
        <p14:creationId xmlns:p14="http://schemas.microsoft.com/office/powerpoint/2010/main" val="89594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was compiled, the City of Richmond was comprised of about 150 different neighborhoods which was a huge amount of data. We narrowed our scope to 7 neighborhoods that have undergone the most recent and drastic changes from gentrification since the year 2000. Shockoe Bottom, Scott’s Addition, Church Hill, Church Hill North, Oregon Hill, Manchester, and Jackson Ward. </a:t>
            </a:r>
          </a:p>
          <a:p>
            <a:r>
              <a:rPr lang="en-US" dirty="0"/>
              <a:t>Now Joseph is going to go into more detail about the </a:t>
            </a:r>
            <a:r>
              <a:rPr lang="en-US" dirty="0" err="1"/>
              <a:t>Jupyter</a:t>
            </a:r>
            <a:r>
              <a:rPr lang="en-US" dirty="0"/>
              <a:t> notebook and walk you through some of our coding and data cleanup.</a:t>
            </a:r>
          </a:p>
        </p:txBody>
      </p:sp>
      <p:sp>
        <p:nvSpPr>
          <p:cNvPr id="4" name="Slide Number Placeholder 3"/>
          <p:cNvSpPr>
            <a:spLocks noGrp="1"/>
          </p:cNvSpPr>
          <p:nvPr>
            <p:ph type="sldNum" sz="quarter" idx="5"/>
          </p:nvPr>
        </p:nvSpPr>
        <p:spPr/>
        <p:txBody>
          <a:bodyPr/>
          <a:lstStyle/>
          <a:p>
            <a:fld id="{D2951FFF-0F0C-4B12-A52D-97FB9B68A324}" type="slidenum">
              <a:rPr lang="en-US" smtClean="0"/>
              <a:t>6</a:t>
            </a:fld>
            <a:endParaRPr lang="en-US"/>
          </a:p>
        </p:txBody>
      </p:sp>
    </p:spTree>
    <p:extLst>
      <p:ext uri="{BB962C8B-B14F-4D97-AF65-F5344CB8AC3E}">
        <p14:creationId xmlns:p14="http://schemas.microsoft.com/office/powerpoint/2010/main" val="325198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e4661334c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e4661334c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Outliers affecting the overall correlation.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e4661334c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e4661334c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Important to mention- Dip between 2008- 2012 correlates to the housing crisis balloon.</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e4661334c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e4661334c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 areas showed a reduction in crime, except for Manchester and Shockoe Bottom.</a:t>
            </a:r>
            <a:endParaRPr dirty="0"/>
          </a:p>
          <a:p>
            <a:pPr marL="0" lvl="0" indent="0" algn="l" rtl="0">
              <a:spcBef>
                <a:spcPts val="0"/>
              </a:spcBef>
              <a:spcAft>
                <a:spcPts val="0"/>
              </a:spcAft>
              <a:buNone/>
            </a:pPr>
            <a:r>
              <a:rPr lang="en" dirty="0"/>
              <a:t>The data collected for this study does not provide additional insights necessary to determine what factors affected Manchester crime.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3952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4207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3552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2557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8577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29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1071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08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8874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74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514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36719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microsoft.com/office/2007/relationships/hdphoto" Target="../media/hdphoto3.wdp"/><Relationship Id="rId5" Type="http://schemas.openxmlformats.org/officeDocument/2006/relationships/image" Target="../media/image1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ign with writing on it&#10;&#10;Description automatically generated with medium confidence">
            <a:extLst>
              <a:ext uri="{FF2B5EF4-FFF2-40B4-BE49-F238E27FC236}">
                <a16:creationId xmlns:a16="http://schemas.microsoft.com/office/drawing/2014/main" id="{94AA662E-B4A9-4360-8FF0-314CB018748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7260" b="17740"/>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685AF4-600B-4B9B-BD29-899567944A8B}"/>
              </a:ext>
            </a:extLst>
          </p:cNvPr>
          <p:cNvSpPr>
            <a:spLocks noGrp="1"/>
          </p:cNvSpPr>
          <p:nvPr>
            <p:ph type="ctrTitle"/>
          </p:nvPr>
        </p:nvSpPr>
        <p:spPr>
          <a:xfrm>
            <a:off x="1051560" y="1432223"/>
            <a:ext cx="9966960" cy="3035808"/>
          </a:xfrm>
        </p:spPr>
        <p:txBody>
          <a:bodyPr anchor="b">
            <a:normAutofit/>
          </a:bodyPr>
          <a:lstStyle/>
          <a:p>
            <a:r>
              <a:rPr lang="en-US">
                <a:solidFill>
                  <a:srgbClr val="FFFFFF"/>
                </a:solidFill>
              </a:rPr>
              <a:t>GentRIFICATION OF RICHMOND</a:t>
            </a:r>
          </a:p>
        </p:txBody>
      </p:sp>
      <p:sp>
        <p:nvSpPr>
          <p:cNvPr id="3" name="Subtitle 2">
            <a:extLst>
              <a:ext uri="{FF2B5EF4-FFF2-40B4-BE49-F238E27FC236}">
                <a16:creationId xmlns:a16="http://schemas.microsoft.com/office/drawing/2014/main" id="{DFD65AEE-E8EF-493A-9E59-1904AC896F99}"/>
              </a:ext>
            </a:extLst>
          </p:cNvPr>
          <p:cNvSpPr>
            <a:spLocks noGrp="1"/>
          </p:cNvSpPr>
          <p:nvPr>
            <p:ph type="subTitle" idx="1"/>
          </p:nvPr>
        </p:nvSpPr>
        <p:spPr>
          <a:xfrm>
            <a:off x="1069848" y="4389119"/>
            <a:ext cx="7891272" cy="1772529"/>
          </a:xfrm>
        </p:spPr>
        <p:txBody>
          <a:bodyPr>
            <a:normAutofit lnSpcReduction="10000"/>
          </a:bodyPr>
          <a:lstStyle/>
          <a:p>
            <a:r>
              <a:rPr lang="en-US" dirty="0">
                <a:solidFill>
                  <a:srgbClr val="FFFFFF"/>
                </a:solidFill>
              </a:rPr>
              <a:t>THE CORRELATION BETWEEN THE CITIES GENTRIFIED NEIGHBORHOODS, CRIME RATES, &amp; COST OF HOUSING</a:t>
            </a:r>
          </a:p>
          <a:p>
            <a:endParaRPr lang="en-US" dirty="0">
              <a:solidFill>
                <a:srgbClr val="FFFFFF"/>
              </a:solidFill>
            </a:endParaRPr>
          </a:p>
          <a:p>
            <a:r>
              <a:rPr lang="en-US" sz="1400" dirty="0">
                <a:solidFill>
                  <a:srgbClr val="FFFFFF"/>
                </a:solidFill>
              </a:rPr>
              <a:t>U of R Data Analytics Bootcamp</a:t>
            </a:r>
          </a:p>
          <a:p>
            <a:r>
              <a:rPr lang="en-US" sz="1400" dirty="0">
                <a:solidFill>
                  <a:srgbClr val="FFFFFF"/>
                </a:solidFill>
              </a:rPr>
              <a:t>Project #1- September 2021</a:t>
            </a:r>
          </a:p>
        </p:txBody>
      </p:sp>
    </p:spTree>
    <p:extLst>
      <p:ext uri="{BB962C8B-B14F-4D97-AF65-F5344CB8AC3E}">
        <p14:creationId xmlns:p14="http://schemas.microsoft.com/office/powerpoint/2010/main" val="1006943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p:nvSpPr>
          <p:cNvPr id="142" name="Rectangle 76">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78">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8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82">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84" name="Oval 83">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9" name="Rectangle 86">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0" name="Rectangle 88">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90">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7"/>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buClr>
                <a:schemeClr val="dk1"/>
              </a:buClr>
              <a:buSzPct val="46698"/>
            </a:pPr>
            <a:r>
              <a:rPr lang="en-US" sz="2000" u="sng" dirty="0">
                <a:blipFill dpi="0" rotWithShape="1">
                  <a:blip r:embed="rId5"/>
                  <a:srcRect/>
                  <a:tile tx="6350" ty="-127000" sx="65000" sy="64000" flip="none" algn="tl"/>
                </a:blipFill>
              </a:rPr>
              <a:t>Scatter Plot-  Total Crime vs Average House Value 2000-2020</a:t>
            </a:r>
            <a:br>
              <a:rPr lang="en-US" sz="2000" u="sng" dirty="0">
                <a:blipFill dpi="0" rotWithShape="1">
                  <a:blip r:embed="rId5"/>
                  <a:srcRect/>
                  <a:tile tx="6350" ty="-127000" sx="65000" sy="64000" flip="none" algn="tl"/>
                </a:blipFill>
              </a:rPr>
            </a:br>
            <a:br>
              <a:rPr lang="en-US" sz="2000" b="1" dirty="0">
                <a:blipFill dpi="0" rotWithShape="1">
                  <a:blip r:embed="rId5"/>
                  <a:srcRect/>
                  <a:tile tx="6350" ty="-127000" sx="65000" sy="64000" flip="none" algn="tl"/>
                </a:blipFill>
              </a:rPr>
            </a:br>
            <a:r>
              <a:rPr lang="en-US" sz="1800" dirty="0">
                <a:blipFill dpi="0" rotWithShape="1">
                  <a:blip r:embed="rId5"/>
                  <a:srcRect/>
                  <a:tile tx="6350" ty="-127000" sx="65000" sy="64000" flip="none" algn="tl"/>
                </a:blipFill>
              </a:rPr>
              <a:t>Expected Outcome - strength of correlation &gt;0.7</a:t>
            </a:r>
            <a:br>
              <a:rPr lang="en-US" sz="1800" dirty="0">
                <a:blipFill dpi="0" rotWithShape="1">
                  <a:blip r:embed="rId5"/>
                  <a:srcRect/>
                  <a:tile tx="6350" ty="-127000" sx="65000" sy="64000" flip="none" algn="tl"/>
                </a:blipFill>
              </a:rPr>
            </a:br>
            <a:br>
              <a:rPr lang="en-US" sz="1800" dirty="0">
                <a:blipFill dpi="0" rotWithShape="1">
                  <a:blip r:embed="rId5"/>
                  <a:srcRect/>
                  <a:tile tx="6350" ty="-127000" sx="65000" sy="64000" flip="none" algn="tl"/>
                </a:blipFill>
              </a:rPr>
            </a:br>
            <a:r>
              <a:rPr lang="en-US" sz="1800" dirty="0">
                <a:blipFill dpi="0" rotWithShape="1">
                  <a:blip r:embed="rId5"/>
                  <a:srcRect/>
                  <a:tile tx="6350" ty="-127000" sx="65000" sy="64000" flip="none" algn="tl"/>
                </a:blipFill>
              </a:rPr>
              <a:t>Summary Evaluation- Strength of Correlation -0.18 = Very weak correlation</a:t>
            </a:r>
            <a:br>
              <a:rPr lang="en-US" sz="2000" dirty="0">
                <a:blipFill dpi="0" rotWithShape="1">
                  <a:blip r:embed="rId5"/>
                  <a:srcRect/>
                  <a:tile tx="6350" ty="-127000" sx="65000" sy="64000" flip="none" algn="tl"/>
                </a:blipFill>
              </a:rPr>
            </a:br>
            <a:br>
              <a:rPr lang="en-US" sz="2000" dirty="0">
                <a:blipFill dpi="0" rotWithShape="1">
                  <a:blip r:embed="rId5"/>
                  <a:srcRect/>
                  <a:tile tx="6350" ty="-127000" sx="65000" sy="64000" flip="none" algn="tl"/>
                </a:blipFill>
              </a:rPr>
            </a:br>
            <a:endParaRPr lang="en-US" sz="2000" dirty="0">
              <a:blipFill dpi="0" rotWithShape="1">
                <a:blip r:embed="rId5"/>
                <a:srcRect/>
                <a:tile tx="6350" ty="-127000" sx="65000" sy="64000" flip="none" algn="tl"/>
              </a:blipFill>
            </a:endParaRPr>
          </a:p>
        </p:txBody>
      </p:sp>
      <p:sp>
        <p:nvSpPr>
          <p:cNvPr id="152" name="Rectangle 92">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94">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96" name="Oval 95">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7" name="Oval 96">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36" name="Google Shape;136;p27"/>
          <p:cNvPicPr preferRelativeResize="0"/>
          <p:nvPr/>
        </p:nvPicPr>
        <p:blipFill rotWithShape="1">
          <a:blip r:embed="rId7"/>
          <a:srcRect t="9877"/>
          <a:stretch/>
        </p:blipFill>
        <p:spPr>
          <a:xfrm>
            <a:off x="1346325" y="1388911"/>
            <a:ext cx="5780761" cy="401154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104" name="Rectangle 10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11" name="Oval 11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2" name="Oval 11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4" name="Rectangle 113">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99;p22"/>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pPr>
            <a:r>
              <a:rPr lang="en-US" sz="2000" u="sng" dirty="0">
                <a:blipFill dpi="0" rotWithShape="1">
                  <a:blip r:embed="rId5"/>
                  <a:srcRect/>
                  <a:tile tx="6350" ty="-127000" sx="65000" sy="64000" flip="none" algn="tl"/>
                </a:blipFill>
              </a:rPr>
              <a:t>Line graph-  all neighborhoods IN RVA Avg House value 2000-2020</a:t>
            </a:r>
            <a:br>
              <a:rPr lang="en-US" sz="2000" u="sng" dirty="0">
                <a:blipFill dpi="0" rotWithShape="1">
                  <a:blip r:embed="rId5"/>
                  <a:srcRect/>
                  <a:tile tx="6350" ty="-127000" sx="65000" sy="64000" flip="none" algn="tl"/>
                </a:blipFill>
              </a:rPr>
            </a:br>
            <a:br>
              <a:rPr lang="en-US" sz="2000" b="1"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Black line- Richmond used as Control</a:t>
            </a:r>
            <a:br>
              <a:rPr lang="en-US" sz="1600" dirty="0">
                <a:blipFill dpi="0" rotWithShape="1">
                  <a:blip r:embed="rId5"/>
                  <a:srcRect/>
                  <a:tile tx="6350" ty="-127000" sx="65000" sy="64000" flip="none" algn="tl"/>
                </a:blipFill>
              </a:rPr>
            </a:br>
            <a:br>
              <a:rPr lang="en-US" sz="1600"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Summary evaluation- All Neighborhoods showed an increase in average home value price. Noted: some changed at different rates.</a:t>
            </a:r>
          </a:p>
        </p:txBody>
      </p:sp>
      <p:sp>
        <p:nvSpPr>
          <p:cNvPr id="120" name="Rectangle 119">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23" name="Oval 122">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4" name="Oval 123">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Picture 2" descr="Chart, line chart&#10;&#10;Description automatically generated">
            <a:extLst>
              <a:ext uri="{FF2B5EF4-FFF2-40B4-BE49-F238E27FC236}">
                <a16:creationId xmlns:a16="http://schemas.microsoft.com/office/drawing/2014/main" id="{3AE8ACB9-A32B-4C7B-A269-B7AE1B22A5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0834" y="1405159"/>
            <a:ext cx="6631744" cy="39790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p:nvSpPr>
          <p:cNvPr id="111" name="Rectangle 1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18" name="Oval 1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9" name="Oval 1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1" name="Rectangle 12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3" name="Rectangle 12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23"/>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buClr>
                <a:schemeClr val="dk1"/>
              </a:buClr>
              <a:buSzPct val="46698"/>
            </a:pPr>
            <a:r>
              <a:rPr lang="en-US" sz="2000" u="sng" dirty="0">
                <a:blipFill dpi="0" rotWithShape="1">
                  <a:blip r:embed="rId5"/>
                  <a:srcRect/>
                  <a:tile tx="6350" ty="-127000" sx="65000" sy="64000" flip="none" algn="tl"/>
                </a:blipFill>
              </a:rPr>
              <a:t>Line graph-  all neighborhoods IN RVA reported Crime 2000-2020</a:t>
            </a:r>
            <a:br>
              <a:rPr lang="en-US" sz="2000" u="sng" dirty="0">
                <a:blipFill dpi="0" rotWithShape="1">
                  <a:blip r:embed="rId5"/>
                  <a:srcRect/>
                  <a:tile tx="6350" ty="-127000" sx="65000" sy="64000" flip="none" algn="tl"/>
                </a:blipFill>
              </a:rPr>
            </a:br>
            <a:br>
              <a:rPr lang="en-US" sz="2000" b="1"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Black line- Richmond used as Control</a:t>
            </a:r>
            <a:br>
              <a:rPr lang="en-US" sz="1600" dirty="0">
                <a:blipFill dpi="0" rotWithShape="1">
                  <a:blip r:embed="rId5"/>
                  <a:srcRect/>
                  <a:tile tx="6350" ty="-127000" sx="65000" sy="64000" flip="none" algn="tl"/>
                </a:blipFill>
              </a:rPr>
            </a:br>
            <a:br>
              <a:rPr lang="en-US" sz="1600"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Summary evaluation- All Neighborhoods showed a decrease in crime, with the exception of Manchester and Shockoe Bottom.</a:t>
            </a:r>
          </a:p>
        </p:txBody>
      </p:sp>
      <p:sp>
        <p:nvSpPr>
          <p:cNvPr id="127" name="Rectangle 12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30" name="Oval 12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1" name="Oval 13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05" name="Google Shape;105;p23"/>
          <p:cNvPicPr preferRelativeResize="0"/>
          <p:nvPr/>
        </p:nvPicPr>
        <p:blipFill>
          <a:blip r:embed="rId7"/>
          <a:stretch>
            <a:fillRect/>
          </a:stretch>
        </p:blipFill>
        <p:spPr>
          <a:xfrm>
            <a:off x="920834" y="1405159"/>
            <a:ext cx="6631744" cy="397904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p:nvSpPr>
          <p:cNvPr id="71" name="Rectangle 7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8" name="Oval 7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9" name="Oval 7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1" name="Rectangle 8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130;p26"/>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buClr>
                <a:schemeClr val="dk1"/>
              </a:buClr>
              <a:buSzPct val="46698"/>
            </a:pPr>
            <a:r>
              <a:rPr lang="en-US" sz="1500" u="sng" dirty="0">
                <a:blipFill dpi="0" rotWithShape="1">
                  <a:blip r:embed="rId5"/>
                  <a:srcRect/>
                  <a:tile tx="6350" ty="-127000" sx="65000" sy="64000" flip="none" algn="tl"/>
                </a:blipFill>
              </a:rPr>
              <a:t>Crime bar analysis-  2000-2020</a:t>
            </a:r>
            <a:br>
              <a:rPr lang="en-US" sz="1500" u="sng" dirty="0">
                <a:blipFill dpi="0" rotWithShape="1">
                  <a:blip r:embed="rId5"/>
                  <a:srcRect/>
                  <a:tile tx="6350" ty="-127000" sx="65000" sy="64000" flip="none" algn="tl"/>
                </a:blipFill>
              </a:rPr>
            </a:br>
            <a:br>
              <a:rPr lang="en-US" sz="1500" b="1"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Expected Outcome - reduction in violent crimes and increase in non-violent crime.</a:t>
            </a:r>
            <a:br>
              <a:rPr lang="en-US" sz="1600" dirty="0">
                <a:blipFill dpi="0" rotWithShape="1">
                  <a:blip r:embed="rId5"/>
                  <a:srcRect/>
                  <a:tile tx="6350" ty="-127000" sx="65000" sy="64000" flip="none" algn="tl"/>
                </a:blipFill>
              </a:rPr>
            </a:br>
            <a:br>
              <a:rPr lang="en-US" sz="1600"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Formula used = Violent Crimes (Homicide, Sex Offense, Robbery, and Assault), Non-Violent Crimes (Burglary, Theft, Vice, and Vehicle Theft), and Other.</a:t>
            </a:r>
            <a:br>
              <a:rPr lang="en-US" sz="1600" dirty="0">
                <a:blipFill dpi="0" rotWithShape="1">
                  <a:blip r:embed="rId5"/>
                  <a:srcRect/>
                  <a:tile tx="6350" ty="-127000" sx="65000" sy="64000" flip="none" algn="tl"/>
                </a:blipFill>
              </a:rPr>
            </a:br>
            <a:br>
              <a:rPr lang="en-US" sz="1600"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All neighborhoods decreased in both violent and non-violent crime except for Shockoe Bottom.</a:t>
            </a:r>
          </a:p>
        </p:txBody>
      </p:sp>
      <p:sp>
        <p:nvSpPr>
          <p:cNvPr id="87" name="Rectangle 8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90" name="Oval 8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29" name="Google Shape;129;p26"/>
          <p:cNvPicPr preferRelativeResize="0"/>
          <p:nvPr/>
        </p:nvPicPr>
        <p:blipFill>
          <a:blip r:embed="rId7"/>
          <a:stretch>
            <a:fillRect/>
          </a:stretch>
        </p:blipFill>
        <p:spPr>
          <a:xfrm>
            <a:off x="920834" y="1405159"/>
            <a:ext cx="6631744" cy="397904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p:nvSpPr>
          <p:cNvPr id="131" name="Rectangle 11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1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2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2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25" name="Oval 12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6" name="Oval 12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0" name="Rectangle 127">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1" name="Rectangle 129">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31">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4"/>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buClr>
                <a:schemeClr val="dk1"/>
              </a:buClr>
              <a:buSzPct val="46698"/>
            </a:pPr>
            <a:r>
              <a:rPr lang="en-US" sz="2000" u="sng" dirty="0">
                <a:blipFill dpi="0" rotWithShape="1">
                  <a:blip r:embed="rId5"/>
                  <a:srcRect/>
                  <a:tile tx="6350" ty="-127000" sx="65000" sy="64000" flip="none" algn="tl"/>
                </a:blipFill>
              </a:rPr>
              <a:t>Line graph-  Crime vs avg Housing Value 2000-2020</a:t>
            </a:r>
            <a:br>
              <a:rPr lang="en-US" sz="3300" u="sng" dirty="0">
                <a:blipFill dpi="0" rotWithShape="1">
                  <a:blip r:embed="rId5"/>
                  <a:srcRect/>
                  <a:tile tx="6350" ty="-127000" sx="65000" sy="64000" flip="none" algn="tl"/>
                </a:blipFill>
              </a:rPr>
            </a:br>
            <a:br>
              <a:rPr lang="en-US" sz="3300" b="1" dirty="0">
                <a:blipFill dpi="0" rotWithShape="1">
                  <a:blip r:embed="rId5"/>
                  <a:srcRect/>
                  <a:tile tx="6350" ty="-127000" sx="65000" sy="64000" flip="none" algn="tl"/>
                </a:blipFill>
              </a:rPr>
            </a:br>
            <a:r>
              <a:rPr lang="en-US" sz="1800" dirty="0">
                <a:blipFill dpi="0" rotWithShape="1">
                  <a:blip r:embed="rId5"/>
                  <a:srcRect/>
                  <a:tile tx="6350" ty="-127000" sx="65000" sy="64000" flip="none" algn="tl"/>
                </a:blipFill>
              </a:rPr>
              <a:t>Expected Outcome - inverse relationship.</a:t>
            </a:r>
          </a:p>
          <a:p>
            <a:pPr marL="150704">
              <a:lnSpc>
                <a:spcPct val="80000"/>
              </a:lnSpc>
              <a:buSzPct val="100000"/>
            </a:pPr>
            <a:endParaRPr lang="en-US" sz="3300" dirty="0">
              <a:blipFill dpi="0" rotWithShape="1">
                <a:blip r:embed="rId5"/>
                <a:srcRect/>
                <a:tile tx="6350" ty="-127000" sx="65000" sy="64000" flip="none" algn="tl"/>
              </a:blipFill>
            </a:endParaRPr>
          </a:p>
        </p:txBody>
      </p:sp>
      <p:sp>
        <p:nvSpPr>
          <p:cNvPr id="134" name="Rectangle 133">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35">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37" name="Oval 136">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8" name="Oval 137">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13" name="Google Shape;113;p24"/>
          <p:cNvPicPr preferRelativeResize="0"/>
          <p:nvPr/>
        </p:nvPicPr>
        <p:blipFill>
          <a:blip r:embed="rId7"/>
          <a:stretch>
            <a:fillRect/>
          </a:stretch>
        </p:blipFill>
        <p:spPr>
          <a:xfrm>
            <a:off x="920834" y="2068334"/>
            <a:ext cx="6631744" cy="265269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14;p24">
            <a:extLst>
              <a:ext uri="{FF2B5EF4-FFF2-40B4-BE49-F238E27FC236}">
                <a16:creationId xmlns:a16="http://schemas.microsoft.com/office/drawing/2014/main" id="{78DE17E4-E0BF-4BBD-A68A-970915CBE7AB}"/>
              </a:ext>
            </a:extLst>
          </p:cNvPr>
          <p:cNvPicPr preferRelativeResize="0"/>
          <p:nvPr/>
        </p:nvPicPr>
        <p:blipFill>
          <a:blip r:embed="rId2">
            <a:alphaModFix/>
          </a:blip>
          <a:stretch>
            <a:fillRect/>
          </a:stretch>
        </p:blipFill>
        <p:spPr>
          <a:xfrm>
            <a:off x="6252013" y="904690"/>
            <a:ext cx="5522976" cy="2524310"/>
          </a:xfrm>
          <a:prstGeom prst="rect">
            <a:avLst/>
          </a:prstGeom>
          <a:noFill/>
          <a:ln>
            <a:noFill/>
          </a:ln>
        </p:spPr>
      </p:pic>
      <p:pic>
        <p:nvPicPr>
          <p:cNvPr id="4" name="Google Shape;115;p24">
            <a:extLst>
              <a:ext uri="{FF2B5EF4-FFF2-40B4-BE49-F238E27FC236}">
                <a16:creationId xmlns:a16="http://schemas.microsoft.com/office/drawing/2014/main" id="{38BC3F95-AE0E-4FFF-A0A0-DD15D3A74098}"/>
              </a:ext>
            </a:extLst>
          </p:cNvPr>
          <p:cNvPicPr preferRelativeResize="0"/>
          <p:nvPr/>
        </p:nvPicPr>
        <p:blipFill>
          <a:blip r:embed="rId3">
            <a:alphaModFix/>
          </a:blip>
          <a:stretch>
            <a:fillRect/>
          </a:stretch>
        </p:blipFill>
        <p:spPr>
          <a:xfrm>
            <a:off x="545479" y="4107735"/>
            <a:ext cx="5242567" cy="2524309"/>
          </a:xfrm>
          <a:prstGeom prst="rect">
            <a:avLst/>
          </a:prstGeom>
          <a:noFill/>
          <a:ln>
            <a:noFill/>
          </a:ln>
        </p:spPr>
      </p:pic>
      <p:pic>
        <p:nvPicPr>
          <p:cNvPr id="5" name="Google Shape;116;p24">
            <a:extLst>
              <a:ext uri="{FF2B5EF4-FFF2-40B4-BE49-F238E27FC236}">
                <a16:creationId xmlns:a16="http://schemas.microsoft.com/office/drawing/2014/main" id="{5548FECB-A9CD-457B-9967-9ABD6A15F18B}"/>
              </a:ext>
            </a:extLst>
          </p:cNvPr>
          <p:cNvPicPr preferRelativeResize="0"/>
          <p:nvPr/>
        </p:nvPicPr>
        <p:blipFill>
          <a:blip r:embed="rId4">
            <a:alphaModFix/>
          </a:blip>
          <a:stretch>
            <a:fillRect/>
          </a:stretch>
        </p:blipFill>
        <p:spPr>
          <a:xfrm>
            <a:off x="6252013" y="3587271"/>
            <a:ext cx="5602224" cy="2524310"/>
          </a:xfrm>
          <a:prstGeom prst="rect">
            <a:avLst/>
          </a:prstGeom>
          <a:noFill/>
          <a:ln>
            <a:noFill/>
          </a:ln>
        </p:spPr>
      </p:pic>
      <p:pic>
        <p:nvPicPr>
          <p:cNvPr id="6" name="Google Shape;123;p25">
            <a:extLst>
              <a:ext uri="{FF2B5EF4-FFF2-40B4-BE49-F238E27FC236}">
                <a16:creationId xmlns:a16="http://schemas.microsoft.com/office/drawing/2014/main" id="{475004B5-DD91-4291-AAA2-C2F7D0B7DE6B}"/>
              </a:ext>
            </a:extLst>
          </p:cNvPr>
          <p:cNvPicPr preferRelativeResize="0"/>
          <p:nvPr/>
        </p:nvPicPr>
        <p:blipFill>
          <a:blip r:embed="rId5">
            <a:alphaModFix/>
          </a:blip>
          <a:stretch>
            <a:fillRect/>
          </a:stretch>
        </p:blipFill>
        <p:spPr>
          <a:xfrm>
            <a:off x="659146" y="1300966"/>
            <a:ext cx="5015235" cy="2679268"/>
          </a:xfrm>
          <a:prstGeom prst="rect">
            <a:avLst/>
          </a:prstGeom>
          <a:noFill/>
          <a:ln>
            <a:noFill/>
          </a:ln>
        </p:spPr>
      </p:pic>
      <p:sp>
        <p:nvSpPr>
          <p:cNvPr id="8" name="TextBox 7">
            <a:extLst>
              <a:ext uri="{FF2B5EF4-FFF2-40B4-BE49-F238E27FC236}">
                <a16:creationId xmlns:a16="http://schemas.microsoft.com/office/drawing/2014/main" id="{55110EEE-81E9-4754-AE18-59EBD7AEE3FE}"/>
              </a:ext>
            </a:extLst>
          </p:cNvPr>
          <p:cNvSpPr txBox="1"/>
          <p:nvPr/>
        </p:nvSpPr>
        <p:spPr>
          <a:xfrm>
            <a:off x="836428" y="504580"/>
            <a:ext cx="10263963" cy="707886"/>
          </a:xfrm>
          <a:prstGeom prst="rect">
            <a:avLst/>
          </a:prstGeom>
          <a:noFill/>
        </p:spPr>
        <p:txBody>
          <a:bodyPr wrap="square">
            <a:spAutoFit/>
          </a:bodyPr>
          <a:lstStyle/>
          <a:p>
            <a:r>
              <a:rPr lang="en" sz="2000" dirty="0">
                <a:latin typeface="+mj-lt"/>
              </a:rPr>
              <a:t>SUMMARY OUTCOME- THESE NEIGHBORHOODS (SCOTTS ADDITION, CHURCH HILL &amp; CHURCH HILL NORTH, AND JACKSON WARD) SHOWED THE EXPECTED OUTCOME</a:t>
            </a:r>
            <a:endParaRPr lang="en-US" sz="2000" dirty="0">
              <a:latin typeface="+mj-lt"/>
            </a:endParaRPr>
          </a:p>
        </p:txBody>
      </p:sp>
    </p:spTree>
    <p:extLst>
      <p:ext uri="{BB962C8B-B14F-4D97-AF65-F5344CB8AC3E}">
        <p14:creationId xmlns:p14="http://schemas.microsoft.com/office/powerpoint/2010/main" val="47051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5"/>
          <p:cNvPicPr preferRelativeResize="0"/>
          <p:nvPr/>
        </p:nvPicPr>
        <p:blipFill>
          <a:blip r:embed="rId3">
            <a:alphaModFix/>
          </a:blip>
          <a:stretch>
            <a:fillRect/>
          </a:stretch>
        </p:blipFill>
        <p:spPr>
          <a:xfrm>
            <a:off x="311888" y="2249893"/>
            <a:ext cx="5657088" cy="2816352"/>
          </a:xfrm>
          <a:prstGeom prst="rect">
            <a:avLst/>
          </a:prstGeom>
          <a:noFill/>
          <a:ln>
            <a:noFill/>
          </a:ln>
        </p:spPr>
      </p:pic>
      <p:pic>
        <p:nvPicPr>
          <p:cNvPr id="122" name="Google Shape;122;p25"/>
          <p:cNvPicPr preferRelativeResize="0"/>
          <p:nvPr/>
        </p:nvPicPr>
        <p:blipFill>
          <a:blip r:embed="rId4">
            <a:alphaModFix/>
          </a:blip>
          <a:stretch>
            <a:fillRect/>
          </a:stretch>
        </p:blipFill>
        <p:spPr>
          <a:xfrm>
            <a:off x="6096000" y="847813"/>
            <a:ext cx="5608320" cy="2804160"/>
          </a:xfrm>
          <a:prstGeom prst="rect">
            <a:avLst/>
          </a:prstGeom>
          <a:noFill/>
          <a:ln>
            <a:noFill/>
          </a:ln>
        </p:spPr>
      </p:pic>
      <p:pic>
        <p:nvPicPr>
          <p:cNvPr id="124" name="Google Shape;124;p25"/>
          <p:cNvPicPr preferRelativeResize="0"/>
          <p:nvPr/>
        </p:nvPicPr>
        <p:blipFill>
          <a:blip r:embed="rId5">
            <a:alphaModFix/>
          </a:blip>
          <a:stretch>
            <a:fillRect/>
          </a:stretch>
        </p:blipFill>
        <p:spPr>
          <a:xfrm>
            <a:off x="6096000" y="3651973"/>
            <a:ext cx="5608320" cy="2804160"/>
          </a:xfrm>
          <a:prstGeom prst="rect">
            <a:avLst/>
          </a:prstGeom>
          <a:noFill/>
          <a:ln>
            <a:noFill/>
          </a:ln>
        </p:spPr>
      </p:pic>
      <p:sp>
        <p:nvSpPr>
          <p:cNvPr id="7" name="TextBox 6">
            <a:extLst>
              <a:ext uri="{FF2B5EF4-FFF2-40B4-BE49-F238E27FC236}">
                <a16:creationId xmlns:a16="http://schemas.microsoft.com/office/drawing/2014/main" id="{4C84B67C-A6AE-4ECB-8375-5B1B920E6DFB}"/>
              </a:ext>
            </a:extLst>
          </p:cNvPr>
          <p:cNvSpPr txBox="1"/>
          <p:nvPr/>
        </p:nvSpPr>
        <p:spPr>
          <a:xfrm>
            <a:off x="311888" y="665910"/>
            <a:ext cx="6096000" cy="1384995"/>
          </a:xfrm>
          <a:prstGeom prst="rect">
            <a:avLst/>
          </a:prstGeom>
          <a:noFill/>
        </p:spPr>
        <p:txBody>
          <a:bodyPr wrap="square">
            <a:spAutoFit/>
          </a:bodyPr>
          <a:lstStyle/>
          <a:p>
            <a:r>
              <a:rPr lang="en" sz="2000" dirty="0">
                <a:latin typeface="+mj-lt"/>
              </a:rPr>
              <a:t>SUMMARY OUTCOME- THESE NEIGHBORHOODS (MANCHESTER, OREGON HILL, AND SHOCKOE BOTTOM) DID NOT SHOW THE EXPECTED OUTCOME.</a:t>
            </a:r>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p:nvSpPr>
          <p:cNvPr id="147" name="Rectangle 146">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4" name="Oval 153">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5" name="Oval 154">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7" name="Rectangle 156">
            <a:extLst>
              <a:ext uri="{FF2B5EF4-FFF2-40B4-BE49-F238E27FC236}">
                <a16:creationId xmlns:a16="http://schemas.microsoft.com/office/drawing/2014/main" id="{B945C839-5223-449A-83FF-07A83C46B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9" name="Rectangle 158">
            <a:extLst>
              <a:ext uri="{FF2B5EF4-FFF2-40B4-BE49-F238E27FC236}">
                <a16:creationId xmlns:a16="http://schemas.microsoft.com/office/drawing/2014/main" id="{7D673E84-7710-46C2-AB60-0C54F719C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oogle Shape;142;p28"/>
          <p:cNvSpPr txBox="1">
            <a:spLocks noGrp="1"/>
          </p:cNvSpPr>
          <p:nvPr>
            <p:ph type="title"/>
          </p:nvPr>
        </p:nvSpPr>
        <p:spPr>
          <a:xfrm>
            <a:off x="1113719" y="1432223"/>
            <a:ext cx="2897826" cy="3357976"/>
          </a:xfrm>
          <a:prstGeom prst="rect">
            <a:avLst/>
          </a:prstGeom>
        </p:spPr>
        <p:txBody>
          <a:bodyPr spcFirstLastPara="1" vert="horz" lIns="91440" tIns="45720" rIns="91440" bIns="45720" rtlCol="0" anchor="ctr" anchorCtr="0">
            <a:normAutofit/>
          </a:bodyPr>
          <a:lstStyle/>
          <a:p>
            <a:pPr marL="186262">
              <a:lnSpc>
                <a:spcPct val="80000"/>
              </a:lnSpc>
              <a:buSzPts val="1400"/>
            </a:pPr>
            <a:r>
              <a:rPr lang="en-US" sz="2000" u="sng" kern="1200" cap="all" baseline="0" dirty="0">
                <a:blipFill dpi="0" rotWithShape="1">
                  <a:blip r:embed="rId5"/>
                  <a:srcRect/>
                  <a:tile tx="6350" ty="-127000" sx="65000" sy="64000" flip="none" algn="tl"/>
                </a:blipFill>
                <a:latin typeface="+mj-lt"/>
                <a:ea typeface="+mj-ea"/>
                <a:cs typeface="+mj-cs"/>
              </a:rPr>
              <a:t>Box and Whisker </a:t>
            </a:r>
            <a:r>
              <a:rPr lang="en-US" sz="2000" u="sng" kern="1200" cap="all" baseline="0" dirty="0" err="1">
                <a:blipFill dpi="0" rotWithShape="1">
                  <a:blip r:embed="rId5"/>
                  <a:srcRect/>
                  <a:tile tx="6350" ty="-127000" sx="65000" sy="64000" flip="none" algn="tl"/>
                </a:blipFill>
                <a:latin typeface="+mj-lt"/>
                <a:ea typeface="+mj-ea"/>
                <a:cs typeface="+mj-cs"/>
              </a:rPr>
              <a:t>analysiS</a:t>
            </a:r>
            <a:r>
              <a:rPr lang="en-US" sz="2000" u="sng" kern="1200" cap="all" baseline="0" dirty="0">
                <a:blipFill dpi="0" rotWithShape="1">
                  <a:blip r:embed="rId5"/>
                  <a:srcRect/>
                  <a:tile tx="6350" ty="-127000" sx="65000" sy="64000" flip="none" algn="tl"/>
                </a:blipFill>
                <a:latin typeface="+mj-lt"/>
                <a:ea typeface="+mj-ea"/>
                <a:cs typeface="+mj-cs"/>
              </a:rPr>
              <a:t>- CRIME &amp; AVG HOUSE VALUE 2000-2020</a:t>
            </a:r>
            <a:br>
              <a:rPr lang="en-US" sz="2000" u="sng" kern="1200" cap="all" baseline="0" dirty="0">
                <a:blipFill dpi="0" rotWithShape="1">
                  <a:blip r:embed="rId5"/>
                  <a:srcRect/>
                  <a:tile tx="6350" ty="-127000" sx="65000" sy="64000" flip="none" algn="tl"/>
                </a:blipFill>
                <a:latin typeface="+mj-lt"/>
                <a:ea typeface="+mj-ea"/>
                <a:cs typeface="+mj-cs"/>
              </a:rPr>
            </a:br>
            <a:br>
              <a:rPr lang="en-US" sz="2000" b="1" kern="1200" cap="all" baseline="0" dirty="0">
                <a:blipFill dpi="0" rotWithShape="1">
                  <a:blip r:embed="rId5"/>
                  <a:srcRect/>
                  <a:tile tx="6350" ty="-127000" sx="65000" sy="64000" flip="none" algn="tl"/>
                </a:blipFill>
                <a:latin typeface="+mj-lt"/>
                <a:ea typeface="+mj-ea"/>
                <a:cs typeface="+mj-cs"/>
              </a:rPr>
            </a:br>
            <a:r>
              <a:rPr lang="en-US" sz="1600" kern="1200" cap="all" baseline="0" dirty="0">
                <a:blipFill dpi="0" rotWithShape="1">
                  <a:blip r:embed="rId5"/>
                  <a:srcRect/>
                  <a:tile tx="6350" ty="-127000" sx="65000" sy="64000" flip="none" algn="tl"/>
                </a:blipFill>
                <a:latin typeface="+mj-lt"/>
                <a:ea typeface="+mj-ea"/>
                <a:cs typeface="+mj-cs"/>
              </a:rPr>
              <a:t>Expected Outcome – Relatively similar distribution of neighborhoods from 2000-2020.</a:t>
            </a:r>
            <a:br>
              <a:rPr lang="en-US" sz="1600" kern="1200" cap="all" baseline="0" dirty="0">
                <a:blipFill dpi="0" rotWithShape="1">
                  <a:blip r:embed="rId5"/>
                  <a:srcRect/>
                  <a:tile tx="6350" ty="-127000" sx="65000" sy="64000" flip="none" algn="tl"/>
                </a:blipFill>
                <a:latin typeface="+mj-lt"/>
                <a:ea typeface="+mj-ea"/>
                <a:cs typeface="+mj-cs"/>
              </a:rPr>
            </a:br>
            <a:br>
              <a:rPr lang="en-US" sz="1600" kern="1200" cap="all" baseline="0" dirty="0">
                <a:blipFill dpi="0" rotWithShape="1">
                  <a:blip r:embed="rId5"/>
                  <a:srcRect/>
                  <a:tile tx="6350" ty="-127000" sx="65000" sy="64000" flip="none" algn="tl"/>
                </a:blipFill>
                <a:latin typeface="+mj-lt"/>
                <a:ea typeface="+mj-ea"/>
                <a:cs typeface="+mj-cs"/>
              </a:rPr>
            </a:br>
            <a:r>
              <a:rPr lang="en-US" sz="1600" kern="1200" cap="all" baseline="0" dirty="0">
                <a:blipFill dpi="0" rotWithShape="1">
                  <a:blip r:embed="rId5"/>
                  <a:srcRect/>
                  <a:tile tx="6350" ty="-127000" sx="65000" sy="64000" flip="none" algn="tl"/>
                </a:blipFill>
                <a:latin typeface="+mj-lt"/>
                <a:ea typeface="+mj-ea"/>
                <a:cs typeface="+mj-cs"/>
              </a:rPr>
              <a:t>Overall expected outcome was seen for housing, but not for crime.  </a:t>
            </a:r>
            <a:br>
              <a:rPr lang="en-US" sz="2000" kern="1200" cap="all" baseline="0" dirty="0">
                <a:blipFill dpi="0" rotWithShape="1">
                  <a:blip r:embed="rId5"/>
                  <a:srcRect/>
                  <a:tile tx="6350" ty="-127000" sx="65000" sy="64000" flip="none" algn="tl"/>
                </a:blipFill>
                <a:latin typeface="+mj-lt"/>
                <a:ea typeface="+mj-ea"/>
                <a:cs typeface="+mj-cs"/>
              </a:rPr>
            </a:br>
            <a:endParaRPr lang="en-US" sz="2000" b="1" kern="1200" cap="all" baseline="0" dirty="0">
              <a:blipFill dpi="0" rotWithShape="1">
                <a:blip r:embed="rId5"/>
                <a:srcRect/>
                <a:tile tx="6350" ty="-127000" sx="65000" sy="64000" flip="none" algn="tl"/>
              </a:blipFill>
              <a:latin typeface="+mj-lt"/>
              <a:ea typeface="+mj-ea"/>
              <a:cs typeface="+mj-cs"/>
            </a:endParaRPr>
          </a:p>
          <a:p>
            <a:pPr marL="609585">
              <a:lnSpc>
                <a:spcPct val="80000"/>
              </a:lnSpc>
            </a:pPr>
            <a:endParaRPr lang="en-US" sz="2000" kern="1200" cap="all" baseline="0" dirty="0">
              <a:blipFill dpi="0" rotWithShape="1">
                <a:blip r:embed="rId5"/>
                <a:srcRect/>
                <a:tile tx="6350" ty="-127000" sx="65000" sy="64000" flip="none" algn="tl"/>
              </a:blipFill>
              <a:latin typeface="+mj-lt"/>
              <a:ea typeface="+mj-ea"/>
              <a:cs typeface="+mj-cs"/>
            </a:endParaRPr>
          </a:p>
        </p:txBody>
      </p:sp>
      <p:sp>
        <p:nvSpPr>
          <p:cNvPr id="161" name="Rectangle 160">
            <a:extLst>
              <a:ext uri="{FF2B5EF4-FFF2-40B4-BE49-F238E27FC236}">
                <a16:creationId xmlns:a16="http://schemas.microsoft.com/office/drawing/2014/main" id="{139CA32C-70F8-4CA5-AA5D-57191F4D8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033" y="928117"/>
            <a:ext cx="338328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scatter chart&#10;&#10;Description automatically generated">
            <a:extLst>
              <a:ext uri="{FF2B5EF4-FFF2-40B4-BE49-F238E27FC236}">
                <a16:creationId xmlns:a16="http://schemas.microsoft.com/office/drawing/2014/main" id="{85AE4883-0730-43A3-A89E-013025943E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0473" y="3237878"/>
            <a:ext cx="7593225" cy="2031186"/>
          </a:xfrm>
          <a:prstGeom prst="rect">
            <a:avLst/>
          </a:prstGeom>
        </p:spPr>
      </p:pic>
      <p:pic>
        <p:nvPicPr>
          <p:cNvPr id="5" name="Picture 4" descr="Chart, scatter chart&#10;&#10;Description automatically generated">
            <a:extLst>
              <a:ext uri="{FF2B5EF4-FFF2-40B4-BE49-F238E27FC236}">
                <a16:creationId xmlns:a16="http://schemas.microsoft.com/office/drawing/2014/main" id="{E9540020-9541-4453-9CF6-D9ACAB1184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0473" y="928117"/>
            <a:ext cx="7706938" cy="2061604"/>
          </a:xfrm>
          <a:prstGeom prst="rect">
            <a:avLst/>
          </a:prstGeom>
        </p:spPr>
      </p:pic>
      <p:sp>
        <p:nvSpPr>
          <p:cNvPr id="163" name="Rectangle 162">
            <a:extLst>
              <a:ext uri="{FF2B5EF4-FFF2-40B4-BE49-F238E27FC236}">
                <a16:creationId xmlns:a16="http://schemas.microsoft.com/office/drawing/2014/main" id="{22A7090A-8739-4C0E-AE2B-E9574F83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033" y="5782820"/>
            <a:ext cx="338328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74DD241-70FF-4D92-99B7-2E3262D347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66" name="Oval 165">
              <a:extLst>
                <a:ext uri="{FF2B5EF4-FFF2-40B4-BE49-F238E27FC236}">
                  <a16:creationId xmlns:a16="http://schemas.microsoft.com/office/drawing/2014/main" id="{37C4DBDA-CE47-4C85-9D28-009A33B03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7" name="Oval 166">
              <a:extLst>
                <a:ext uri="{FF2B5EF4-FFF2-40B4-BE49-F238E27FC236}">
                  <a16:creationId xmlns:a16="http://schemas.microsoft.com/office/drawing/2014/main" id="{5402800A-EB0F-495B-AD52-CBAF6B3FF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E7F1BEE5-111F-4914-A276-D5AA59AA1756}"/>
              </a:ext>
            </a:extLst>
          </p:cNvPr>
          <p:cNvSpPr>
            <a:spLocks noGrp="1"/>
          </p:cNvSpPr>
          <p:nvPr>
            <p:ph idx="1"/>
          </p:nvPr>
        </p:nvSpPr>
        <p:spPr>
          <a:xfrm>
            <a:off x="1069850" y="844902"/>
            <a:ext cx="5818858" cy="5168196"/>
          </a:xfrm>
        </p:spPr>
        <p:txBody>
          <a:bodyPr anchor="ctr">
            <a:normAutofit/>
          </a:bodyPr>
          <a:lstStyle/>
          <a:p>
            <a:pPr marL="0" indent="0">
              <a:buNone/>
            </a:pPr>
            <a:r>
              <a:rPr lang="en-US" sz="1800" dirty="0">
                <a:latin typeface="+mj-lt"/>
              </a:rPr>
              <a:t>Findings-</a:t>
            </a:r>
          </a:p>
          <a:p>
            <a:pPr marL="285750" indent="-285750">
              <a:buFont typeface="Arial" panose="020B0604020202020204" pitchFamily="34" charset="0"/>
              <a:buChar char="•"/>
            </a:pPr>
            <a:r>
              <a:rPr lang="en-US" sz="1800" dirty="0">
                <a:latin typeface="+mj-lt"/>
              </a:rPr>
              <a:t>The overall correlation was weak between total crime and average house value for Richmond as a total.</a:t>
            </a:r>
          </a:p>
          <a:p>
            <a:pPr marL="285750" indent="-285750">
              <a:buFont typeface="Arial" panose="020B0604020202020204" pitchFamily="34" charset="0"/>
              <a:buChar char="•"/>
            </a:pPr>
            <a:r>
              <a:rPr lang="en-US" sz="1800" dirty="0">
                <a:latin typeface="+mj-lt"/>
              </a:rPr>
              <a:t>4 of the 7 selected neighborhoods did show an inverse relationship between the total crime rate and average house value.</a:t>
            </a:r>
          </a:p>
          <a:p>
            <a:pPr marL="285750" indent="-285750">
              <a:buFont typeface="Arial" panose="020B0604020202020204" pitchFamily="34" charset="0"/>
              <a:buChar char="•"/>
            </a:pPr>
            <a:r>
              <a:rPr lang="en-US" sz="1800" dirty="0">
                <a:latin typeface="+mj-lt"/>
              </a:rPr>
              <a:t>3 of the 7 selected neighborhoods did not behave as expected.</a:t>
            </a:r>
          </a:p>
          <a:p>
            <a:endParaRPr lang="en-US" sz="1800" dirty="0">
              <a:latin typeface="+mj-lt"/>
            </a:endParaRPr>
          </a:p>
          <a:p>
            <a:pPr marL="0" indent="0">
              <a:buNone/>
            </a:pPr>
            <a:r>
              <a:rPr lang="en-US" sz="1800" dirty="0">
                <a:latin typeface="+mj-lt"/>
              </a:rPr>
              <a:t>Conclusion- </a:t>
            </a:r>
          </a:p>
          <a:p>
            <a:pPr marL="0" indent="0">
              <a:buNone/>
            </a:pPr>
            <a:r>
              <a:rPr lang="en-US" sz="1800" dirty="0">
                <a:latin typeface="+mj-lt"/>
              </a:rPr>
              <a:t>We did not find what was expected in each case, potentially because neighborhoods are developing at different rates. Location and distance from the city center may also affect results. Percentage of commercial real estate vs residential could have impacts as well. </a:t>
            </a:r>
          </a:p>
        </p:txBody>
      </p:sp>
      <p:sp>
        <p:nvSpPr>
          <p:cNvPr id="10" name="Rectangle 9">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3" y="3388659"/>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1">
            <a:extLst>
              <a:ext uri="{FF2B5EF4-FFF2-40B4-BE49-F238E27FC236}">
                <a16:creationId xmlns:a16="http://schemas.microsoft.com/office/drawing/2014/main" id="{4BF9B298-BC35-4C0F-8301-5D63A1E6D2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859" y="1679571"/>
            <a:ext cx="3498864" cy="3498858"/>
            <a:chOff x="7942859" y="1679571"/>
            <a:chExt cx="3498864" cy="3498858"/>
          </a:xfrm>
        </p:grpSpPr>
        <p:sp>
          <p:nvSpPr>
            <p:cNvPr id="13" name="Oval 1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2859" y="1679571"/>
              <a:ext cx="3498864" cy="3498858"/>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7958"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1D8A2374-2E09-4765-B240-D58E04D1AA31}"/>
              </a:ext>
            </a:extLst>
          </p:cNvPr>
          <p:cNvSpPr>
            <a:spLocks noGrp="1"/>
          </p:cNvSpPr>
          <p:nvPr>
            <p:ph type="title"/>
          </p:nvPr>
        </p:nvSpPr>
        <p:spPr>
          <a:xfrm>
            <a:off x="8371968" y="2376862"/>
            <a:ext cx="2640646" cy="2104273"/>
          </a:xfrm>
          <a:noFill/>
        </p:spPr>
        <p:txBody>
          <a:bodyPr>
            <a:normAutofit/>
          </a:bodyPr>
          <a:lstStyle/>
          <a:p>
            <a:pPr algn="ctr"/>
            <a:r>
              <a:rPr lang="en-US" sz="3000" u="sng" dirty="0">
                <a:solidFill>
                  <a:schemeClr val="bg1">
                    <a:shade val="97000"/>
                    <a:satMod val="150000"/>
                  </a:schemeClr>
                </a:solidFill>
              </a:rPr>
              <a:t>Discussion</a:t>
            </a:r>
          </a:p>
        </p:txBody>
      </p:sp>
      <p:pic>
        <p:nvPicPr>
          <p:cNvPr id="9" name="Content Placeholder 7" descr="Map&#10;&#10;Description automatically generated">
            <a:extLst>
              <a:ext uri="{FF2B5EF4-FFF2-40B4-BE49-F238E27FC236}">
                <a16:creationId xmlns:a16="http://schemas.microsoft.com/office/drawing/2014/main" id="{BB41C458-57F8-4091-B65F-F2B1FCD8E971}"/>
              </a:ext>
            </a:extLst>
          </p:cNvPr>
          <p:cNvPicPr>
            <a:picLocks noChangeAspect="1"/>
          </p:cNvPicPr>
          <p:nvPr/>
        </p:nvPicPr>
        <p:blipFill rotWithShape="1">
          <a:blip r:embed="rId7">
            <a:extLst>
              <a:ext uri="{28A0092B-C50C-407E-A947-70E740481C1C}">
                <a14:useLocalDpi xmlns:a14="http://schemas.microsoft.com/office/drawing/2010/main" val="0"/>
              </a:ext>
            </a:extLst>
          </a:blip>
          <a:srcRect t="609"/>
          <a:stretch/>
        </p:blipFill>
        <p:spPr>
          <a:xfrm>
            <a:off x="7456125" y="1679571"/>
            <a:ext cx="4546422" cy="3490723"/>
          </a:xfrm>
          <a:prstGeom prst="rect">
            <a:avLst/>
          </a:prstGeom>
        </p:spPr>
      </p:pic>
      <p:sp>
        <p:nvSpPr>
          <p:cNvPr id="4" name="TextBox 3">
            <a:extLst>
              <a:ext uri="{FF2B5EF4-FFF2-40B4-BE49-F238E27FC236}">
                <a16:creationId xmlns:a16="http://schemas.microsoft.com/office/drawing/2014/main" id="{05BD4608-B465-42B2-B621-6D925BB3FDBA}"/>
              </a:ext>
            </a:extLst>
          </p:cNvPr>
          <p:cNvSpPr txBox="1"/>
          <p:nvPr/>
        </p:nvSpPr>
        <p:spPr>
          <a:xfrm>
            <a:off x="1069850" y="675249"/>
            <a:ext cx="2281020" cy="707886"/>
          </a:xfrm>
          <a:prstGeom prst="rect">
            <a:avLst/>
          </a:prstGeom>
          <a:noFill/>
        </p:spPr>
        <p:txBody>
          <a:bodyPr wrap="square" rtlCol="0">
            <a:spAutoFit/>
          </a:bodyPr>
          <a:lstStyle/>
          <a:p>
            <a:r>
              <a:rPr lang="en-US" sz="4000" u="sng" dirty="0">
                <a:latin typeface="+mj-lt"/>
              </a:rPr>
              <a:t>DISCUSSION</a:t>
            </a:r>
          </a:p>
        </p:txBody>
      </p:sp>
    </p:spTree>
    <p:extLst>
      <p:ext uri="{BB962C8B-B14F-4D97-AF65-F5344CB8AC3E}">
        <p14:creationId xmlns:p14="http://schemas.microsoft.com/office/powerpoint/2010/main" val="385308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1" name="Rectangle 11">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FD1A4-E5F3-4CC8-876E-2CE2FC93E660}"/>
              </a:ext>
            </a:extLst>
          </p:cNvPr>
          <p:cNvSpPr>
            <a:spLocks noGrp="1"/>
          </p:cNvSpPr>
          <p:nvPr>
            <p:ph type="title"/>
          </p:nvPr>
        </p:nvSpPr>
        <p:spPr>
          <a:xfrm>
            <a:off x="1286934" y="1465790"/>
            <a:ext cx="3860798" cy="3941345"/>
          </a:xfrm>
        </p:spPr>
        <p:txBody>
          <a:bodyPr vert="horz" lIns="91440" tIns="45720" rIns="91440" bIns="45720" rtlCol="0" anchor="ctr">
            <a:normAutofit/>
          </a:bodyPr>
          <a:lstStyle/>
          <a:p>
            <a:r>
              <a:rPr lang="en-US" sz="6000" u="sng"/>
              <a:t>POST MORTEM</a:t>
            </a:r>
          </a:p>
        </p:txBody>
      </p:sp>
      <p:sp>
        <p:nvSpPr>
          <p:cNvPr id="24" name="TextBox 2">
            <a:extLst>
              <a:ext uri="{FF2B5EF4-FFF2-40B4-BE49-F238E27FC236}">
                <a16:creationId xmlns:a16="http://schemas.microsoft.com/office/drawing/2014/main" id="{14ABC6A3-2E0A-49F1-AB7F-66B2DDD1959C}"/>
              </a:ext>
            </a:extLst>
          </p:cNvPr>
          <p:cNvSpPr txBox="1"/>
          <p:nvPr/>
        </p:nvSpPr>
        <p:spPr>
          <a:xfrm>
            <a:off x="6417733" y="1359090"/>
            <a:ext cx="5132665" cy="4048046"/>
          </a:xfrm>
          <a:prstGeom prst="rect">
            <a:avLst/>
          </a:prstGeom>
        </p:spPr>
        <p:txBody>
          <a:bodyPr vert="horz" lIns="91440" tIns="45720" rIns="91440" bIns="45720" rtlCol="0" anchor="ctr">
            <a:normAutofit fontScale="92500" lnSpcReduction="10000"/>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Difficulties That Arose: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Time barriers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Differences in source data</a:t>
            </a:r>
          </a:p>
          <a:p>
            <a:pPr marL="342900" indent="-182880" defTabSz="914400">
              <a:lnSpc>
                <a:spcPct val="90000"/>
              </a:lnSpc>
              <a:spcAft>
                <a:spcPts val="600"/>
              </a:spcAft>
              <a:buClr>
                <a:schemeClr val="accent1">
                  <a:lumMod val="75000"/>
                </a:schemeClr>
              </a:buClr>
              <a:buSzPct val="85000"/>
              <a:buFont typeface="Wingdings" pitchFamily="2" charset="2"/>
              <a:buChar char="§"/>
            </a:pPr>
            <a:endParaRPr lang="en-US" dirty="0">
              <a:latin typeface="+mj-l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Additional Questions That Arose: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Are other factors contributing to crime such as poverty rate, population, and residential demographics</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How did the overall demographics of homeowners and business owners change as the neighborhoods developed.</a:t>
            </a:r>
          </a:p>
          <a:p>
            <a:pPr marL="342900" indent="-182880" defTabSz="914400">
              <a:lnSpc>
                <a:spcPct val="90000"/>
              </a:lnSpc>
              <a:spcAft>
                <a:spcPts val="600"/>
              </a:spcAft>
              <a:buClr>
                <a:schemeClr val="accent1">
                  <a:lumMod val="75000"/>
                </a:schemeClr>
              </a:buClr>
              <a:buSzPct val="85000"/>
              <a:buFont typeface="Wingdings" pitchFamily="2" charset="2"/>
              <a:buChar char="§"/>
            </a:pPr>
            <a:endParaRPr lang="en-US" dirty="0">
              <a:latin typeface="+mj-l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What we would study next (If we had 2 more weeks):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Pull more meaningful information from Census data.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Find statistics on what type of commercial development had occurred within each neighborhood.</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Determine population demographics at beginning and end</a:t>
            </a:r>
            <a:r>
              <a:rPr lang="en-US" sz="1300" dirty="0"/>
              <a:t>.</a:t>
            </a:r>
          </a:p>
        </p:txBody>
      </p:sp>
      <p:sp>
        <p:nvSpPr>
          <p:cNvPr id="18" name="Rectangle 17">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509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54982A-515B-49CB-8A48-33C90CD24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389" y="172325"/>
            <a:ext cx="1650611" cy="1600592"/>
          </a:xfrm>
          <a:prstGeom prst="rect">
            <a:avLst/>
          </a:prstGeom>
        </p:spPr>
      </p:pic>
      <p:pic>
        <p:nvPicPr>
          <p:cNvPr id="5" name="Picture 4" descr="A person smiling for the camera&#10;&#10;Description automatically generated with medium confidence">
            <a:extLst>
              <a:ext uri="{FF2B5EF4-FFF2-40B4-BE49-F238E27FC236}">
                <a16:creationId xmlns:a16="http://schemas.microsoft.com/office/drawing/2014/main" id="{5FE70C0C-C682-48B0-8678-EAF3DF104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798" y="4974105"/>
            <a:ext cx="1600591" cy="1600591"/>
          </a:xfrm>
          <a:prstGeom prst="rect">
            <a:avLst/>
          </a:prstGeom>
        </p:spPr>
      </p:pic>
      <p:pic>
        <p:nvPicPr>
          <p:cNvPr id="7" name="Picture 6" descr="A picture containing clothing&#10;&#10;Description automatically generated">
            <a:extLst>
              <a:ext uri="{FF2B5EF4-FFF2-40B4-BE49-F238E27FC236}">
                <a16:creationId xmlns:a16="http://schemas.microsoft.com/office/drawing/2014/main" id="{72A5C8D9-7B0E-47D5-93CA-7303EB803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798" y="1772917"/>
            <a:ext cx="1600593" cy="1600593"/>
          </a:xfrm>
          <a:prstGeom prst="rect">
            <a:avLst/>
          </a:prstGeom>
        </p:spPr>
      </p:pic>
      <p:pic>
        <p:nvPicPr>
          <p:cNvPr id="9" name="Picture 8" descr="A picture containing outdoor&#10;&#10;Description automatically generated">
            <a:extLst>
              <a:ext uri="{FF2B5EF4-FFF2-40B4-BE49-F238E27FC236}">
                <a16:creationId xmlns:a16="http://schemas.microsoft.com/office/drawing/2014/main" id="{B432E711-F7E8-4462-8DAB-B240B6738E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8353" y="3373511"/>
            <a:ext cx="1364567" cy="1600591"/>
          </a:xfrm>
          <a:prstGeom prst="rect">
            <a:avLst/>
          </a:prstGeom>
        </p:spPr>
      </p:pic>
      <p:sp>
        <p:nvSpPr>
          <p:cNvPr id="10" name="TextBox 9">
            <a:extLst>
              <a:ext uri="{FF2B5EF4-FFF2-40B4-BE49-F238E27FC236}">
                <a16:creationId xmlns:a16="http://schemas.microsoft.com/office/drawing/2014/main" id="{911472F0-AABE-4483-9150-897CBDB92059}"/>
              </a:ext>
            </a:extLst>
          </p:cNvPr>
          <p:cNvSpPr txBox="1"/>
          <p:nvPr/>
        </p:nvSpPr>
        <p:spPr>
          <a:xfrm>
            <a:off x="6668086" y="972621"/>
            <a:ext cx="1502784" cy="461665"/>
          </a:xfrm>
          <a:prstGeom prst="rect">
            <a:avLst/>
          </a:prstGeom>
          <a:noFill/>
        </p:spPr>
        <p:txBody>
          <a:bodyPr wrap="none" rtlCol="0">
            <a:spAutoFit/>
          </a:bodyPr>
          <a:lstStyle/>
          <a:p>
            <a:r>
              <a:rPr lang="en-US" sz="2400" dirty="0">
                <a:latin typeface="+mj-lt"/>
              </a:rPr>
              <a:t>Joseph March</a:t>
            </a:r>
          </a:p>
        </p:txBody>
      </p:sp>
      <p:sp>
        <p:nvSpPr>
          <p:cNvPr id="11" name="TextBox 10">
            <a:extLst>
              <a:ext uri="{FF2B5EF4-FFF2-40B4-BE49-F238E27FC236}">
                <a16:creationId xmlns:a16="http://schemas.microsoft.com/office/drawing/2014/main" id="{241C94C9-52AE-45CB-84D3-FA6FCC56F9F5}"/>
              </a:ext>
            </a:extLst>
          </p:cNvPr>
          <p:cNvSpPr txBox="1"/>
          <p:nvPr/>
        </p:nvSpPr>
        <p:spPr>
          <a:xfrm>
            <a:off x="4915429" y="2573213"/>
            <a:ext cx="2447778" cy="738664"/>
          </a:xfrm>
          <a:prstGeom prst="rect">
            <a:avLst/>
          </a:prstGeom>
          <a:noFill/>
        </p:spPr>
        <p:txBody>
          <a:bodyPr wrap="square" rtlCol="0">
            <a:spAutoFit/>
          </a:bodyPr>
          <a:lstStyle/>
          <a:p>
            <a:r>
              <a:rPr lang="en-US" sz="2400" dirty="0">
                <a:latin typeface="+mj-lt"/>
              </a:rPr>
              <a:t>Angela Angulo</a:t>
            </a:r>
          </a:p>
          <a:p>
            <a:endParaRPr lang="en-US" dirty="0"/>
          </a:p>
        </p:txBody>
      </p:sp>
      <p:sp>
        <p:nvSpPr>
          <p:cNvPr id="12" name="TextBox 11">
            <a:extLst>
              <a:ext uri="{FF2B5EF4-FFF2-40B4-BE49-F238E27FC236}">
                <a16:creationId xmlns:a16="http://schemas.microsoft.com/office/drawing/2014/main" id="{8214408F-7C45-4E17-A858-5AEE01E40AAC}"/>
              </a:ext>
            </a:extLst>
          </p:cNvPr>
          <p:cNvSpPr txBox="1"/>
          <p:nvPr/>
        </p:nvSpPr>
        <p:spPr>
          <a:xfrm>
            <a:off x="6139318" y="4124403"/>
            <a:ext cx="1640116" cy="461665"/>
          </a:xfrm>
          <a:prstGeom prst="rect">
            <a:avLst/>
          </a:prstGeom>
          <a:noFill/>
        </p:spPr>
        <p:txBody>
          <a:bodyPr wrap="square" rtlCol="0">
            <a:spAutoFit/>
          </a:bodyPr>
          <a:lstStyle/>
          <a:p>
            <a:r>
              <a:rPr lang="en-US" sz="2400" dirty="0">
                <a:latin typeface="+mj-lt"/>
              </a:rPr>
              <a:t>Marisa Kiger</a:t>
            </a:r>
          </a:p>
        </p:txBody>
      </p:sp>
      <p:sp>
        <p:nvSpPr>
          <p:cNvPr id="13" name="TextBox 12">
            <a:extLst>
              <a:ext uri="{FF2B5EF4-FFF2-40B4-BE49-F238E27FC236}">
                <a16:creationId xmlns:a16="http://schemas.microsoft.com/office/drawing/2014/main" id="{787486D5-85BD-4433-AE09-E2ED4924D266}"/>
              </a:ext>
            </a:extLst>
          </p:cNvPr>
          <p:cNvSpPr txBox="1"/>
          <p:nvPr/>
        </p:nvSpPr>
        <p:spPr>
          <a:xfrm>
            <a:off x="4915429" y="5770323"/>
            <a:ext cx="1752657" cy="461665"/>
          </a:xfrm>
          <a:prstGeom prst="rect">
            <a:avLst/>
          </a:prstGeom>
          <a:noFill/>
        </p:spPr>
        <p:txBody>
          <a:bodyPr wrap="square" rtlCol="0">
            <a:spAutoFit/>
          </a:bodyPr>
          <a:lstStyle/>
          <a:p>
            <a:r>
              <a:rPr lang="en-US" sz="2400" dirty="0">
                <a:latin typeface="+mj-lt"/>
              </a:rPr>
              <a:t>Bonnie Bailey</a:t>
            </a:r>
          </a:p>
        </p:txBody>
      </p:sp>
      <p:sp>
        <p:nvSpPr>
          <p:cNvPr id="14" name="TextBox 13">
            <a:extLst>
              <a:ext uri="{FF2B5EF4-FFF2-40B4-BE49-F238E27FC236}">
                <a16:creationId xmlns:a16="http://schemas.microsoft.com/office/drawing/2014/main" id="{887D79CC-F210-43E0-B4D8-FCC8EB878378}"/>
              </a:ext>
            </a:extLst>
          </p:cNvPr>
          <p:cNvSpPr txBox="1"/>
          <p:nvPr/>
        </p:nvSpPr>
        <p:spPr>
          <a:xfrm>
            <a:off x="323557" y="281354"/>
            <a:ext cx="3418449" cy="461665"/>
          </a:xfrm>
          <a:prstGeom prst="rect">
            <a:avLst/>
          </a:prstGeom>
          <a:noFill/>
        </p:spPr>
        <p:txBody>
          <a:bodyPr wrap="square" rtlCol="0">
            <a:spAutoFit/>
          </a:bodyPr>
          <a:lstStyle/>
          <a:p>
            <a:r>
              <a:rPr lang="en-US" sz="2400" dirty="0">
                <a:latin typeface="+mj-lt"/>
              </a:rPr>
              <a:t>TEAM SOCIOTRACKER</a:t>
            </a:r>
          </a:p>
        </p:txBody>
      </p:sp>
    </p:spTree>
    <p:extLst>
      <p:ext uri="{BB962C8B-B14F-4D97-AF65-F5344CB8AC3E}">
        <p14:creationId xmlns:p14="http://schemas.microsoft.com/office/powerpoint/2010/main" val="3720921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21B326FA-7663-42E7-97B9-8EDC4AF71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569" y="1961270"/>
            <a:ext cx="7244862" cy="3622431"/>
          </a:xfrm>
          <a:prstGeom prst="rect">
            <a:avLst/>
          </a:prstGeom>
        </p:spPr>
      </p:pic>
      <p:sp>
        <p:nvSpPr>
          <p:cNvPr id="4" name="TextBox 3">
            <a:extLst>
              <a:ext uri="{FF2B5EF4-FFF2-40B4-BE49-F238E27FC236}">
                <a16:creationId xmlns:a16="http://schemas.microsoft.com/office/drawing/2014/main" id="{2C2B4E66-8026-4D9B-B8D4-44394C36C31E}"/>
              </a:ext>
            </a:extLst>
          </p:cNvPr>
          <p:cNvSpPr txBox="1"/>
          <p:nvPr/>
        </p:nvSpPr>
        <p:spPr>
          <a:xfrm>
            <a:off x="4065564" y="998806"/>
            <a:ext cx="4193410" cy="646331"/>
          </a:xfrm>
          <a:prstGeom prst="rect">
            <a:avLst/>
          </a:prstGeom>
          <a:noFill/>
        </p:spPr>
        <p:txBody>
          <a:bodyPr wrap="square" rtlCol="0">
            <a:spAutoFit/>
          </a:bodyPr>
          <a:lstStyle/>
          <a:p>
            <a:pPr algn="ctr"/>
            <a:r>
              <a:rPr lang="en-US" sz="3600" u="sng" dirty="0">
                <a:latin typeface="+mj-lt"/>
              </a:rPr>
              <a:t>QUESTIONS?</a:t>
            </a:r>
          </a:p>
        </p:txBody>
      </p:sp>
    </p:spTree>
    <p:extLst>
      <p:ext uri="{BB962C8B-B14F-4D97-AF65-F5344CB8AC3E}">
        <p14:creationId xmlns:p14="http://schemas.microsoft.com/office/powerpoint/2010/main" val="239157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7" name="Rectangle 16">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EA09F8E2-7C86-45A1-9338-8A7B708FFCA2}"/>
              </a:ext>
            </a:extLst>
          </p:cNvPr>
          <p:cNvSpPr>
            <a:spLocks noGrp="1"/>
          </p:cNvSpPr>
          <p:nvPr>
            <p:ph type="title"/>
          </p:nvPr>
        </p:nvSpPr>
        <p:spPr>
          <a:xfrm>
            <a:off x="699739" y="599768"/>
            <a:ext cx="3686312" cy="5528734"/>
          </a:xfrm>
        </p:spPr>
        <p:txBody>
          <a:bodyPr vert="horz" lIns="91440" tIns="45720" rIns="91440" bIns="45720" rtlCol="0" anchor="ctr">
            <a:normAutofit/>
          </a:bodyPr>
          <a:lstStyle/>
          <a:p>
            <a:pPr algn="r"/>
            <a:r>
              <a:rPr lang="en-US" sz="3000" b="0" i="0" u="sng" dirty="0">
                <a:solidFill>
                  <a:srgbClr val="FFFFFF"/>
                </a:solidFill>
                <a:effectLst/>
              </a:rPr>
              <a:t>Gentrification</a:t>
            </a:r>
            <a:r>
              <a:rPr lang="en-US" sz="3000" b="0" i="0" dirty="0">
                <a:solidFill>
                  <a:srgbClr val="FFFFFF"/>
                </a:solidFill>
                <a:effectLst/>
              </a:rPr>
              <a:t>- the process whereby the character of a poor urban area is changed by wealthier people moving in, improving housing, and attracting new businesses, typically displacing current inhabitants in the process.</a:t>
            </a:r>
            <a:br>
              <a:rPr lang="en-US" sz="3000" b="0" i="0" dirty="0">
                <a:solidFill>
                  <a:srgbClr val="FFFFFF"/>
                </a:solidFill>
                <a:effectLst/>
              </a:rPr>
            </a:br>
            <a:br>
              <a:rPr lang="en-US" sz="3000" b="0" i="0" dirty="0">
                <a:solidFill>
                  <a:srgbClr val="FFFFFF"/>
                </a:solidFill>
                <a:effectLst/>
              </a:rPr>
            </a:br>
            <a:r>
              <a:rPr lang="en-US" sz="1100" b="0" i="0" dirty="0">
                <a:solidFill>
                  <a:srgbClr val="FFFFFF"/>
                </a:solidFill>
                <a:effectLst/>
              </a:rPr>
              <a:t>https://languages.oup.com/google-dictionary-en/</a:t>
            </a:r>
            <a:endParaRPr lang="en-US" sz="1100" dirty="0">
              <a:solidFill>
                <a:srgbClr val="FFFFFF"/>
              </a:solidFill>
            </a:endParaRPr>
          </a:p>
        </p:txBody>
      </p:sp>
      <p:sp>
        <p:nvSpPr>
          <p:cNvPr id="21" name="Oval 20">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B3E84777-AA48-4C01-BFCF-69E374DB5FF7}"/>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780" y="1539043"/>
            <a:ext cx="6083639" cy="3650183"/>
          </a:xfrm>
          <a:prstGeom prst="rect">
            <a:avLst/>
          </a:prstGeom>
        </p:spPr>
      </p:pic>
    </p:spTree>
    <p:extLst>
      <p:ext uri="{BB962C8B-B14F-4D97-AF65-F5344CB8AC3E}">
        <p14:creationId xmlns:p14="http://schemas.microsoft.com/office/powerpoint/2010/main" val="205495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5" name="Rectangle 14">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39909-7173-410A-AD28-95DE8F92D075}"/>
              </a:ext>
            </a:extLst>
          </p:cNvPr>
          <p:cNvSpPr>
            <a:spLocks noGrp="1"/>
          </p:cNvSpPr>
          <p:nvPr>
            <p:ph type="title"/>
          </p:nvPr>
        </p:nvSpPr>
        <p:spPr>
          <a:xfrm>
            <a:off x="4970109" y="200311"/>
            <a:ext cx="6730277" cy="2908649"/>
          </a:xfrm>
          <a:ln>
            <a:noFill/>
          </a:ln>
        </p:spPr>
        <p:txBody>
          <a:bodyPr vert="horz" lIns="91440" tIns="45720" rIns="91440" bIns="45720" rtlCol="0" anchor="ctr">
            <a:normAutofit fontScale="90000"/>
          </a:bodyPr>
          <a:lstStyle/>
          <a:p>
            <a:r>
              <a:rPr lang="en-US" sz="4000" u="sng" dirty="0">
                <a:solidFill>
                  <a:schemeClr val="tx1"/>
                </a:solidFill>
                <a:latin typeface="+mj-lt"/>
              </a:rPr>
              <a:t>MOTIVATION &amp; SUMMARY</a:t>
            </a:r>
            <a:br>
              <a:rPr lang="en-US" sz="2000" u="sng" dirty="0">
                <a:solidFill>
                  <a:schemeClr val="tx1"/>
                </a:solidFill>
                <a:latin typeface="+mj-lt"/>
              </a:rPr>
            </a:br>
            <a:br>
              <a:rPr lang="en-US" sz="2000" u="sng" dirty="0">
                <a:solidFill>
                  <a:schemeClr val="tx1"/>
                </a:solidFill>
                <a:latin typeface="+mj-lt"/>
              </a:rPr>
            </a:br>
            <a:r>
              <a:rPr lang="en-US" sz="2000" u="sng" dirty="0">
                <a:solidFill>
                  <a:schemeClr val="tx1"/>
                </a:solidFill>
                <a:latin typeface="+mj-lt"/>
              </a:rPr>
              <a:t>Hypothesis: </a:t>
            </a:r>
            <a:r>
              <a:rPr lang="en-US" sz="2000" dirty="0">
                <a:solidFill>
                  <a:schemeClr val="tx1"/>
                </a:solidFill>
                <a:latin typeface="+mj-lt"/>
              </a:rPr>
              <a:t>An expectation that crime reported will decrease as average housing values increase for neighborhoods.</a:t>
            </a:r>
            <a:br>
              <a:rPr lang="en-US" sz="2000" dirty="0">
                <a:solidFill>
                  <a:schemeClr val="tx1"/>
                </a:solidFill>
                <a:latin typeface="+mj-lt"/>
              </a:rPr>
            </a:br>
            <a:br>
              <a:rPr lang="en-US" sz="2000" u="sng" dirty="0"/>
            </a:br>
            <a:r>
              <a:rPr lang="en-US" sz="2000" u="sng" dirty="0"/>
              <a:t>Research Questions:</a:t>
            </a:r>
            <a:br>
              <a:rPr lang="en-US" sz="2000" u="sng" dirty="0"/>
            </a:br>
            <a:br>
              <a:rPr lang="en-US" sz="2000" u="sng" dirty="0"/>
            </a:br>
            <a:r>
              <a:rPr lang="en-US" sz="2000" dirty="0"/>
              <a:t>-How does gentrification affect crime rates?</a:t>
            </a:r>
            <a:br>
              <a:rPr lang="en-US" sz="2000" dirty="0"/>
            </a:br>
            <a:r>
              <a:rPr lang="en-US" sz="2000" dirty="0"/>
              <a:t>-how does the rate of crime correlate to the cost of       housing?</a:t>
            </a:r>
            <a:endParaRPr lang="en-US" sz="2000" u="sng" dirty="0"/>
          </a:p>
        </p:txBody>
      </p:sp>
      <p:pic>
        <p:nvPicPr>
          <p:cNvPr id="6" name="Content Placeholder 5" descr="Diagram, engineering drawing&#10;&#10;Description automatically generated">
            <a:extLst>
              <a:ext uri="{FF2B5EF4-FFF2-40B4-BE49-F238E27FC236}">
                <a16:creationId xmlns:a16="http://schemas.microsoft.com/office/drawing/2014/main" id="{7050F570-5404-434F-BDA1-7249BD6AC95F}"/>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5236"/>
          <a:stretch/>
        </p:blipFill>
        <p:spPr>
          <a:xfrm>
            <a:off x="3344" y="10"/>
            <a:ext cx="4646726" cy="6857990"/>
          </a:xfrm>
          <a:prstGeom prst="rect">
            <a:avLst/>
          </a:prstGeom>
        </p:spPr>
      </p:pic>
      <p:sp>
        <p:nvSpPr>
          <p:cNvPr id="4" name="Text Placeholder 3">
            <a:extLst>
              <a:ext uri="{FF2B5EF4-FFF2-40B4-BE49-F238E27FC236}">
                <a16:creationId xmlns:a16="http://schemas.microsoft.com/office/drawing/2014/main" id="{D754A729-643E-4C2C-B98D-5D1657AF1EF8}"/>
              </a:ext>
            </a:extLst>
          </p:cNvPr>
          <p:cNvSpPr>
            <a:spLocks noGrp="1"/>
          </p:cNvSpPr>
          <p:nvPr>
            <p:ph type="body" sz="half" idx="2"/>
          </p:nvPr>
        </p:nvSpPr>
        <p:spPr>
          <a:xfrm>
            <a:off x="4970109" y="3429000"/>
            <a:ext cx="6730276" cy="2771490"/>
          </a:xfrm>
        </p:spPr>
        <p:txBody>
          <a:bodyPr vert="horz" lIns="91440" tIns="45720" rIns="91440" bIns="45720" rtlCol="0">
            <a:normAutofit fontScale="92500" lnSpcReduction="10000"/>
          </a:bodyPr>
          <a:lstStyle/>
          <a:p>
            <a:pPr>
              <a:lnSpc>
                <a:spcPct val="90000"/>
              </a:lnSpc>
            </a:pPr>
            <a:r>
              <a:rPr lang="en-US" sz="1800" b="1" u="sng" dirty="0">
                <a:solidFill>
                  <a:schemeClr val="tx1"/>
                </a:solidFill>
                <a:latin typeface="+mj-lt"/>
              </a:rPr>
              <a:t>WHY DID WE ASK THESE QUESTIONS:</a:t>
            </a:r>
          </a:p>
          <a:p>
            <a:pPr>
              <a:lnSpc>
                <a:spcPct val="90000"/>
              </a:lnSpc>
            </a:pPr>
            <a:r>
              <a:rPr lang="en-US" sz="1800" dirty="0">
                <a:solidFill>
                  <a:schemeClr val="tx1"/>
                </a:solidFill>
                <a:latin typeface="+mj-lt"/>
              </a:rPr>
              <a:t>Gentrification is not something that occurs overnight. It is a process over time. Our study is to determine whether or not crime rates were affected throughout this time frame by looking at trends over multiple years. Then to determine how the cost of housing in these gentrified areas correlated to that crime rate. </a:t>
            </a:r>
          </a:p>
          <a:p>
            <a:pPr>
              <a:lnSpc>
                <a:spcPct val="90000"/>
              </a:lnSpc>
            </a:pPr>
            <a:endParaRPr lang="en-US" sz="1800" dirty="0">
              <a:solidFill>
                <a:schemeClr val="tx1"/>
              </a:solidFill>
            </a:endParaRPr>
          </a:p>
          <a:p>
            <a:pPr>
              <a:lnSpc>
                <a:spcPct val="90000"/>
              </a:lnSpc>
            </a:pPr>
            <a:r>
              <a:rPr lang="en-US" sz="1800" b="1" u="sng" dirty="0">
                <a:solidFill>
                  <a:schemeClr val="tx1"/>
                </a:solidFill>
                <a:latin typeface="+mj-lt"/>
              </a:rPr>
              <a:t>SUMMARY:</a:t>
            </a:r>
          </a:p>
          <a:p>
            <a:pPr>
              <a:lnSpc>
                <a:spcPct val="90000"/>
              </a:lnSpc>
            </a:pPr>
            <a:r>
              <a:rPr lang="en-US" sz="1800" dirty="0">
                <a:solidFill>
                  <a:schemeClr val="tx1"/>
                </a:solidFill>
                <a:latin typeface="+mj-lt"/>
              </a:rPr>
              <a:t>While there is a weak negative correlation between housing values and crime rate in all of Richmond overall, we do see patterns arise among the 7 gentrified neighborhoods we reviewed. </a:t>
            </a:r>
          </a:p>
          <a:p>
            <a:pPr>
              <a:lnSpc>
                <a:spcPct val="90000"/>
              </a:lnSpc>
            </a:pPr>
            <a:endParaRPr lang="en-US" sz="1800" dirty="0">
              <a:solidFill>
                <a:schemeClr val="tx1"/>
              </a:solidFill>
              <a:latin typeface="+mj-lt"/>
            </a:endParaRPr>
          </a:p>
        </p:txBody>
      </p:sp>
      <p:grpSp>
        <p:nvGrpSpPr>
          <p:cNvPr id="17" name="Group 16">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9668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8" name="Oval 47">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9" name="Oval 48">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51" name="Rectangle 5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195C6A33-1D15-46BE-AB36-B490D4D89256}"/>
              </a:ext>
            </a:extLst>
          </p:cNvPr>
          <p:cNvSpPr>
            <a:spLocks noGrp="1"/>
          </p:cNvSpPr>
          <p:nvPr>
            <p:ph type="title"/>
          </p:nvPr>
        </p:nvSpPr>
        <p:spPr>
          <a:xfrm>
            <a:off x="6550924" y="200312"/>
            <a:ext cx="4920019" cy="1389337"/>
          </a:xfrm>
        </p:spPr>
        <p:txBody>
          <a:bodyPr vert="horz" lIns="91440" tIns="45720" rIns="91440" bIns="45720" rtlCol="0" anchor="ctr">
            <a:normAutofit/>
          </a:bodyPr>
          <a:lstStyle/>
          <a:p>
            <a:r>
              <a:rPr lang="en-US" sz="3600" u="sng" dirty="0"/>
              <a:t>QUESTIONS &amp; DATA</a:t>
            </a:r>
            <a:br>
              <a:rPr lang="en-US" sz="3600" u="sng" dirty="0"/>
            </a:br>
            <a:br>
              <a:rPr lang="en-US" sz="1400" b="0" dirty="0"/>
            </a:br>
            <a:endParaRPr lang="en-US" sz="1400" b="0" dirty="0">
              <a:solidFill>
                <a:schemeClr val="tx1"/>
              </a:solidFill>
            </a:endParaRPr>
          </a:p>
        </p:txBody>
      </p:sp>
      <p:sp>
        <p:nvSpPr>
          <p:cNvPr id="53" name="Freeform: Shape 52">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Placeholder 34" descr="Diagram&#10;&#10;Description automatically generated">
            <a:extLst>
              <a:ext uri="{FF2B5EF4-FFF2-40B4-BE49-F238E27FC236}">
                <a16:creationId xmlns:a16="http://schemas.microsoft.com/office/drawing/2014/main" id="{122C5FC8-22BF-42CA-910B-E4B411EA000E}"/>
              </a:ext>
            </a:extLst>
          </p:cNvPr>
          <p:cNvPicPr>
            <a:picLocks noGrp="1" noChangeAspect="1"/>
          </p:cNvPicPr>
          <p:nvPr>
            <p:ph type="pic" idx="1"/>
          </p:nvPr>
        </p:nvPicPr>
        <p:blipFill rotWithShape="1">
          <a:blip r:embed="rId5">
            <a:extLst>
              <a:ext uri="{28A0092B-C50C-407E-A947-70E740481C1C}">
                <a14:useLocalDpi xmlns:a14="http://schemas.microsoft.com/office/drawing/2010/main" val="0"/>
              </a:ext>
            </a:extLst>
          </a:blip>
          <a:srcRect l="31159" r="22935"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24" name="Text Placeholder 23">
            <a:extLst>
              <a:ext uri="{FF2B5EF4-FFF2-40B4-BE49-F238E27FC236}">
                <a16:creationId xmlns:a16="http://schemas.microsoft.com/office/drawing/2014/main" id="{51305A3E-B8E5-45D1-AC5C-211977ED10BD}"/>
              </a:ext>
            </a:extLst>
          </p:cNvPr>
          <p:cNvSpPr>
            <a:spLocks noGrp="1"/>
          </p:cNvSpPr>
          <p:nvPr>
            <p:ph type="body" sz="half" idx="2"/>
          </p:nvPr>
        </p:nvSpPr>
        <p:spPr>
          <a:xfrm>
            <a:off x="6550924" y="2927444"/>
            <a:ext cx="4920019" cy="3244755"/>
          </a:xfrm>
        </p:spPr>
        <p:txBody>
          <a:bodyPr vert="horz" lIns="91440" tIns="45720" rIns="91440" bIns="45720" rtlCol="0">
            <a:normAutofit/>
          </a:bodyPr>
          <a:lstStyle/>
          <a:p>
            <a:pPr>
              <a:lnSpc>
                <a:spcPct val="90000"/>
              </a:lnSpc>
            </a:pPr>
            <a:r>
              <a:rPr lang="en-US" sz="1800" u="sng" dirty="0">
                <a:solidFill>
                  <a:schemeClr val="tx1"/>
                </a:solidFill>
                <a:latin typeface="+mj-lt"/>
              </a:rPr>
              <a:t>Resources:</a:t>
            </a:r>
          </a:p>
          <a:p>
            <a:pPr>
              <a:lnSpc>
                <a:spcPct val="90000"/>
              </a:lnSpc>
            </a:pPr>
            <a:r>
              <a:rPr lang="en-US" sz="1800" dirty="0">
                <a:solidFill>
                  <a:schemeClr val="tx1"/>
                </a:solidFill>
                <a:latin typeface="+mj-lt"/>
              </a:rPr>
              <a:t>Crime Data- https://www.richmondgov.com</a:t>
            </a:r>
          </a:p>
          <a:p>
            <a:pPr>
              <a:lnSpc>
                <a:spcPct val="90000"/>
              </a:lnSpc>
            </a:pPr>
            <a:r>
              <a:rPr lang="en-US" sz="1800" dirty="0">
                <a:solidFill>
                  <a:schemeClr val="tx1"/>
                </a:solidFill>
                <a:latin typeface="+mj-lt"/>
              </a:rPr>
              <a:t>Zillow- https://www.zillow.com/research/data/</a:t>
            </a:r>
          </a:p>
          <a:p>
            <a:pPr>
              <a:lnSpc>
                <a:spcPct val="90000"/>
              </a:lnSpc>
            </a:pPr>
            <a:r>
              <a:rPr lang="en-US" sz="1800" dirty="0">
                <a:solidFill>
                  <a:schemeClr val="tx1"/>
                </a:solidFill>
                <a:latin typeface="+mj-lt"/>
              </a:rPr>
              <a:t>Google Maps/Street View</a:t>
            </a:r>
          </a:p>
          <a:p>
            <a:pPr>
              <a:lnSpc>
                <a:spcPct val="90000"/>
              </a:lnSpc>
            </a:pPr>
            <a:r>
              <a:rPr lang="en-US" sz="1800" dirty="0">
                <a:solidFill>
                  <a:schemeClr val="tx1"/>
                </a:solidFill>
                <a:latin typeface="+mj-lt"/>
              </a:rPr>
              <a:t>Census Data- https://www.census.gov/quickfacts/fact/table/richmondcitycountyvirginia,richmondcityvirginia/PST045219</a:t>
            </a:r>
          </a:p>
          <a:p>
            <a:pPr>
              <a:lnSpc>
                <a:spcPct val="90000"/>
              </a:lnSpc>
            </a:pPr>
            <a:r>
              <a:rPr lang="en-US" sz="1800" dirty="0" err="1">
                <a:solidFill>
                  <a:schemeClr val="tx1"/>
                </a:solidFill>
                <a:latin typeface="+mj-lt"/>
              </a:rPr>
              <a:t>Mapline</a:t>
            </a:r>
            <a:r>
              <a:rPr lang="en-US" sz="1800" dirty="0">
                <a:solidFill>
                  <a:schemeClr val="tx1"/>
                </a:solidFill>
                <a:latin typeface="+mj-lt"/>
              </a:rPr>
              <a:t>- https://mapline.com/</a:t>
            </a:r>
          </a:p>
          <a:p>
            <a:pPr>
              <a:lnSpc>
                <a:spcPct val="90000"/>
              </a:lnSpc>
            </a:pPr>
            <a:endParaRPr lang="en-US" sz="1800" dirty="0">
              <a:solidFill>
                <a:schemeClr val="tx1"/>
              </a:solidFill>
              <a:latin typeface="+mj-lt"/>
            </a:endParaRPr>
          </a:p>
        </p:txBody>
      </p:sp>
      <p:sp>
        <p:nvSpPr>
          <p:cNvPr id="2" name="TextBox 1">
            <a:extLst>
              <a:ext uri="{FF2B5EF4-FFF2-40B4-BE49-F238E27FC236}">
                <a16:creationId xmlns:a16="http://schemas.microsoft.com/office/drawing/2014/main" id="{03E43581-DFA2-4FBE-916F-98D3034D1C28}"/>
              </a:ext>
            </a:extLst>
          </p:cNvPr>
          <p:cNvSpPr txBox="1"/>
          <p:nvPr/>
        </p:nvSpPr>
        <p:spPr>
          <a:xfrm>
            <a:off x="6550924" y="1589649"/>
            <a:ext cx="4920019" cy="923330"/>
          </a:xfrm>
          <a:prstGeom prst="rect">
            <a:avLst/>
          </a:prstGeom>
          <a:noFill/>
        </p:spPr>
        <p:txBody>
          <a:bodyPr wrap="square" rtlCol="0">
            <a:spAutoFit/>
          </a:bodyPr>
          <a:lstStyle/>
          <a:p>
            <a:r>
              <a:rPr lang="en-US" dirty="0">
                <a:latin typeface="+mj-lt"/>
              </a:rPr>
              <a:t>Data pulled on crime rates and housing prices based on neighborhoods in Richmond.</a:t>
            </a:r>
          </a:p>
          <a:p>
            <a:r>
              <a:rPr lang="en-US" dirty="0">
                <a:latin typeface="+mj-lt"/>
              </a:rPr>
              <a:t> </a:t>
            </a:r>
          </a:p>
        </p:txBody>
      </p:sp>
    </p:spTree>
    <p:extLst>
      <p:ext uri="{BB962C8B-B14F-4D97-AF65-F5344CB8AC3E}">
        <p14:creationId xmlns:p14="http://schemas.microsoft.com/office/powerpoint/2010/main" val="186621870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B3843A-DD94-444D-A519-2A37D2B9D811}"/>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u="sng" dirty="0"/>
              <a:t>Process</a:t>
            </a:r>
          </a:p>
        </p:txBody>
      </p:sp>
      <p:pic>
        <p:nvPicPr>
          <p:cNvPr id="5" name="Content Placeholder 7" descr="Map&#10;&#10;Description automatically generated">
            <a:extLst>
              <a:ext uri="{FF2B5EF4-FFF2-40B4-BE49-F238E27FC236}">
                <a16:creationId xmlns:a16="http://schemas.microsoft.com/office/drawing/2014/main" id="{AB9CEE23-EE81-4771-B9C6-D6ACB5ECA16F}"/>
              </a:ext>
            </a:extLst>
          </p:cNvPr>
          <p:cNvPicPr>
            <a:picLocks noGrp="1" noChangeAspect="1"/>
          </p:cNvPicPr>
          <p:nvPr>
            <p:ph sz="half" idx="2"/>
          </p:nvPr>
        </p:nvPicPr>
        <p:blipFill rotWithShape="1">
          <a:blip r:embed="rId7">
            <a:extLst>
              <a:ext uri="{28A0092B-C50C-407E-A947-70E740481C1C}">
                <a14:useLocalDpi xmlns:a14="http://schemas.microsoft.com/office/drawing/2010/main" val="0"/>
              </a:ext>
            </a:extLst>
          </a:blip>
          <a:srcRect t="609"/>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5EAE79B5-F0F0-4B09-8D6F-8B2DF45A5712}"/>
              </a:ext>
            </a:extLst>
          </p:cNvPr>
          <p:cNvSpPr>
            <a:spLocks noGrp="1"/>
          </p:cNvSpPr>
          <p:nvPr>
            <p:ph sz="half" idx="1"/>
          </p:nvPr>
        </p:nvSpPr>
        <p:spPr>
          <a:xfrm>
            <a:off x="6496216" y="2320412"/>
            <a:ext cx="4632031" cy="3851787"/>
          </a:xfrm>
        </p:spPr>
        <p:txBody>
          <a:bodyPr vert="horz" lIns="91440" tIns="45720" rIns="91440" bIns="45720" rtlCol="0" anchor="ctr">
            <a:noAutofit/>
          </a:bodyPr>
          <a:lstStyle/>
          <a:p>
            <a:pPr marL="0"/>
            <a:r>
              <a:rPr lang="en-US" dirty="0">
                <a:latin typeface="+mj-lt"/>
              </a:rPr>
              <a:t>Due to the large amount of data, we chose to narrow the field to 7 of the regions that have shown the most gentrification and growth since the Year 2000:</a:t>
            </a:r>
          </a:p>
          <a:p>
            <a:pPr marL="0"/>
            <a:r>
              <a:rPr lang="en-US" dirty="0">
                <a:latin typeface="+mj-lt"/>
              </a:rPr>
              <a:t>Shockoe Bottom</a:t>
            </a:r>
          </a:p>
          <a:p>
            <a:pPr marL="0"/>
            <a:r>
              <a:rPr lang="en-US" dirty="0">
                <a:latin typeface="+mj-lt"/>
              </a:rPr>
              <a:t>Scott’s Addition</a:t>
            </a:r>
          </a:p>
          <a:p>
            <a:pPr marL="0"/>
            <a:r>
              <a:rPr lang="en-US" dirty="0">
                <a:latin typeface="+mj-lt"/>
              </a:rPr>
              <a:t>Church Hill</a:t>
            </a:r>
          </a:p>
          <a:p>
            <a:pPr marL="0"/>
            <a:r>
              <a:rPr lang="en-US" dirty="0">
                <a:latin typeface="+mj-lt"/>
              </a:rPr>
              <a:t>Church Hill North</a:t>
            </a:r>
          </a:p>
          <a:p>
            <a:pPr marL="0"/>
            <a:r>
              <a:rPr lang="en-US" dirty="0">
                <a:latin typeface="+mj-lt"/>
              </a:rPr>
              <a:t>Oregon Hill</a:t>
            </a:r>
          </a:p>
          <a:p>
            <a:pPr marL="0"/>
            <a:r>
              <a:rPr lang="en-US" dirty="0">
                <a:latin typeface="+mj-lt"/>
              </a:rPr>
              <a:t>Manchester</a:t>
            </a:r>
          </a:p>
          <a:p>
            <a:pPr marL="0"/>
            <a:r>
              <a:rPr lang="en-US" dirty="0">
                <a:latin typeface="+mj-lt"/>
              </a:rPr>
              <a:t>Jackson Ward</a:t>
            </a:r>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7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6" name="Rectangle 15">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8" name="Group 17">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9" name="Oval 18">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TextBox 4">
            <a:extLst>
              <a:ext uri="{FF2B5EF4-FFF2-40B4-BE49-F238E27FC236}">
                <a16:creationId xmlns:a16="http://schemas.microsoft.com/office/drawing/2014/main" id="{F75A916E-F32E-4D9E-9DED-9F11B9C90CFE}"/>
              </a:ext>
            </a:extLst>
          </p:cNvPr>
          <p:cNvSpPr txBox="1"/>
          <p:nvPr/>
        </p:nvSpPr>
        <p:spPr>
          <a:xfrm>
            <a:off x="1490145" y="2376862"/>
            <a:ext cx="2640646" cy="2104273"/>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3000" u="sng" cap="all" dirty="0">
                <a:solidFill>
                  <a:srgbClr val="FFFFFF"/>
                </a:solidFill>
                <a:latin typeface="+mj-lt"/>
                <a:ea typeface="+mj-ea"/>
                <a:cs typeface="+mj-cs"/>
              </a:rPr>
              <a:t>DATA CLEANUP &amp; EXPLORATION</a:t>
            </a:r>
          </a:p>
        </p:txBody>
      </p:sp>
      <p:sp>
        <p:nvSpPr>
          <p:cNvPr id="22" name="Rectangle 21">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4D920FBE-B464-4758-AC2F-4B1A7A6FE650}"/>
              </a:ext>
            </a:extLst>
          </p:cNvPr>
          <p:cNvSpPr txBox="1"/>
          <p:nvPr/>
        </p:nvSpPr>
        <p:spPr>
          <a:xfrm>
            <a:off x="6081089" y="725394"/>
            <a:ext cx="5748642" cy="5407212"/>
          </a:xfrm>
          <a:prstGeom prst="rect">
            <a:avLst/>
          </a:prstGeom>
        </p:spPr>
        <p:txBody>
          <a:bodyPr vert="horz" lIns="91440" tIns="45720" rIns="91440" bIns="45720" rtlCol="0" anchor="ctr">
            <a:noAutofit/>
          </a:bodyPr>
          <a:lstStyle/>
          <a:p>
            <a:pPr marL="274320" lvl="1" defTabSz="914400">
              <a:spcAft>
                <a:spcPts val="600"/>
              </a:spcAft>
              <a:buClr>
                <a:schemeClr val="accent1">
                  <a:lumMod val="75000"/>
                </a:schemeClr>
              </a:buClr>
              <a:buSzPct val="85000"/>
            </a:pPr>
            <a:r>
              <a:rPr lang="en-US" sz="1300" b="1" dirty="0">
                <a:latin typeface="+mj-lt"/>
              </a:rPr>
              <a:t>Refer to the </a:t>
            </a:r>
            <a:r>
              <a:rPr lang="en-US" sz="1300" b="1" dirty="0" err="1">
                <a:latin typeface="+mj-lt"/>
              </a:rPr>
              <a:t>Jupyter</a:t>
            </a:r>
            <a:r>
              <a:rPr lang="en-US" sz="1300" b="1" dirty="0">
                <a:latin typeface="+mj-lt"/>
              </a:rPr>
              <a:t> Notebook located in our GitHub Project Repository:</a:t>
            </a:r>
          </a:p>
          <a:p>
            <a:pPr marL="274320" lvl="1" defTabSz="914400">
              <a:spcAft>
                <a:spcPts val="600"/>
              </a:spcAft>
              <a:buClr>
                <a:schemeClr val="accent1">
                  <a:lumMod val="75000"/>
                </a:schemeClr>
              </a:buClr>
              <a:buSzPct val="85000"/>
            </a:pPr>
            <a:r>
              <a:rPr lang="en-US" sz="1300" b="1" i="0" dirty="0">
                <a:effectLst/>
                <a:latin typeface="+mj-lt"/>
              </a:rPr>
              <a:t>https://github.com/designergal3002/Team-Sociotracker/blob/main/sociotracker_AngelaCopy.ipynb</a:t>
            </a:r>
          </a:p>
          <a:p>
            <a:pPr marL="274320" lvl="1" defTabSz="914400">
              <a:spcAft>
                <a:spcPts val="600"/>
              </a:spcAft>
              <a:buClr>
                <a:schemeClr val="accent1">
                  <a:lumMod val="75000"/>
                </a:schemeClr>
              </a:buClr>
              <a:buSzPct val="85000"/>
            </a:pPr>
            <a:r>
              <a:rPr lang="en-US" sz="1300" b="0" i="0" dirty="0" err="1">
                <a:effectLst/>
                <a:latin typeface="+mj-lt"/>
              </a:rPr>
              <a:t>Jupyter</a:t>
            </a:r>
            <a:r>
              <a:rPr lang="en-US" sz="1300" b="0" i="0" dirty="0">
                <a:effectLst/>
                <a:latin typeface="+mj-lt"/>
              </a:rPr>
              <a:t> Notebook: </a:t>
            </a:r>
            <a:r>
              <a:rPr lang="en-US" sz="1300" b="0" i="0" dirty="0" err="1">
                <a:effectLst/>
                <a:latin typeface="+mj-lt"/>
              </a:rPr>
              <a:t>Sociotracker</a:t>
            </a:r>
            <a:r>
              <a:rPr lang="en-US" sz="1300" b="0" i="0" dirty="0">
                <a:effectLst/>
                <a:latin typeface="+mj-lt"/>
              </a:rPr>
              <a:t> (currently called </a:t>
            </a:r>
            <a:r>
              <a:rPr lang="en-US" sz="1300" b="0" i="0" dirty="0" err="1">
                <a:effectLst/>
                <a:latin typeface="+mj-lt"/>
              </a:rPr>
              <a:t>sociotracker_AngelaCopy.ipynb</a:t>
            </a:r>
            <a:r>
              <a:rPr lang="en-US" sz="1300" b="0" i="0" dirty="0">
                <a:effectLst/>
                <a:latin typeface="+mj-lt"/>
              </a:rPr>
              <a:t>)</a:t>
            </a:r>
          </a:p>
          <a:p>
            <a:pPr marL="274320" lvl="1" defTabSz="914400">
              <a:spcAft>
                <a:spcPts val="600"/>
              </a:spcAft>
              <a:buClr>
                <a:schemeClr val="accent1">
                  <a:lumMod val="75000"/>
                </a:schemeClr>
              </a:buClr>
              <a:buSzPct val="85000"/>
            </a:pPr>
            <a:endParaRPr lang="en-US" sz="1300" b="0" i="0" dirty="0">
              <a:effectLst/>
              <a:latin typeface="+mj-lt"/>
            </a:endParaRP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Uploads crime data by year from </a:t>
            </a:r>
            <a:r>
              <a:rPr lang="en-US" sz="1300" dirty="0">
                <a:latin typeface="+mj-lt"/>
              </a:rPr>
              <a:t>https://www.richmondgov.com</a:t>
            </a:r>
            <a:endParaRPr lang="en-US" sz="1300" b="0" i="0" dirty="0">
              <a:effectLst/>
              <a:latin typeface="+mj-lt"/>
            </a:endParaRP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Adds Total Crime and Percent Change columns to the crime data.</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Runs a function we created to select a location from the crime data and build a </a:t>
            </a:r>
            <a:r>
              <a:rPr lang="en-US" sz="1300" b="0" i="0" dirty="0" err="1">
                <a:effectLst/>
                <a:latin typeface="+mj-lt"/>
              </a:rPr>
              <a:t>DataFrame</a:t>
            </a:r>
            <a:r>
              <a:rPr lang="en-US" sz="1300" b="0" i="0" dirty="0">
                <a:effectLst/>
                <a:latin typeface="+mj-lt"/>
              </a:rPr>
              <a:t> showing all years from 2000 – 2020 as rows.</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Creates a combined </a:t>
            </a:r>
            <a:r>
              <a:rPr lang="en-US" sz="1300" b="0" i="0" dirty="0" err="1">
                <a:effectLst/>
                <a:latin typeface="+mj-lt"/>
              </a:rPr>
              <a:t>DataFrame</a:t>
            </a:r>
            <a:r>
              <a:rPr lang="en-US" sz="1300" b="0" i="0" dirty="0">
                <a:effectLst/>
                <a:latin typeface="+mj-lt"/>
              </a:rPr>
              <a:t> of the average crime data for all of Richmond.</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Uploads Average House Prices by month per Neighborhood from Zillow.</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Converts Zillow data into Average House Prices per year from 2000 – 2020.</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Runs a function we created to select a location from the Zillow data and provide Average House Prices per year and Price Percent Change in a new </a:t>
            </a:r>
            <a:r>
              <a:rPr lang="en-US" sz="1300" b="0" i="0" dirty="0" err="1">
                <a:effectLst/>
                <a:latin typeface="+mj-lt"/>
              </a:rPr>
              <a:t>DataFrame</a:t>
            </a:r>
            <a:r>
              <a:rPr lang="en-US" sz="1300" b="0" i="0" dirty="0">
                <a:effectLst/>
                <a:latin typeface="+mj-lt"/>
              </a:rPr>
              <a:t>, to be merged with crime </a:t>
            </a:r>
            <a:r>
              <a:rPr lang="en-US" sz="1300" b="0" i="0" dirty="0" err="1">
                <a:effectLst/>
                <a:latin typeface="+mj-lt"/>
              </a:rPr>
              <a:t>DataFrame</a:t>
            </a:r>
            <a:r>
              <a:rPr lang="en-US" sz="1300" b="0" i="0" dirty="0">
                <a:effectLst/>
                <a:latin typeface="+mj-lt"/>
              </a:rPr>
              <a:t> later.</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Pulls crime and average house price data for Church Hill, Church Hill North, Jackson Ward, Manchester, Scott’s Addition, Shockoe Bottom, and Oregon Hill as well as the averages for Richmond as a whole using functions we made.</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Saves all pulled data as csv files for use in plotting code via different </a:t>
            </a:r>
            <a:r>
              <a:rPr lang="en-US" sz="1300" b="0" i="0" dirty="0" err="1">
                <a:effectLst/>
                <a:latin typeface="+mj-lt"/>
              </a:rPr>
              <a:t>Jupyter</a:t>
            </a:r>
            <a:r>
              <a:rPr lang="en-US" sz="1300" b="0" i="0" dirty="0">
                <a:effectLst/>
                <a:latin typeface="+mj-lt"/>
              </a:rPr>
              <a:t> Notebook.</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Calls Census API to pull per capita income by </a:t>
            </a:r>
            <a:r>
              <a:rPr lang="en-US" sz="1300" b="0" i="0" dirty="0" err="1">
                <a:effectLst/>
                <a:latin typeface="+mj-lt"/>
              </a:rPr>
              <a:t>zipcode</a:t>
            </a:r>
            <a:r>
              <a:rPr lang="en-US" sz="1300" b="0" i="0" dirty="0">
                <a:effectLst/>
                <a:latin typeface="+mj-lt"/>
              </a:rPr>
              <a:t> (not used in the long run due to inability to match either </a:t>
            </a:r>
            <a:r>
              <a:rPr lang="en-US" sz="1300" b="0" i="0" dirty="0" err="1">
                <a:effectLst/>
                <a:latin typeface="+mj-lt"/>
              </a:rPr>
              <a:t>zipcode</a:t>
            </a:r>
            <a:r>
              <a:rPr lang="en-US" sz="1300" b="0" i="0" dirty="0">
                <a:effectLst/>
                <a:latin typeface="+mj-lt"/>
              </a:rPr>
              <a:t> or tracts with Richmond neighborhoods).</a:t>
            </a:r>
          </a:p>
        </p:txBody>
      </p:sp>
    </p:spTree>
    <p:extLst>
      <p:ext uri="{BB962C8B-B14F-4D97-AF65-F5344CB8AC3E}">
        <p14:creationId xmlns:p14="http://schemas.microsoft.com/office/powerpoint/2010/main" val="297673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 name="Rectangle 11">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5" name="Oval 14">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481198D-E9DF-460A-9E6C-DED20E6C6DB4}"/>
              </a:ext>
            </a:extLst>
          </p:cNvPr>
          <p:cNvSpPr>
            <a:spLocks noGrp="1"/>
          </p:cNvSpPr>
          <p:nvPr>
            <p:ph type="title"/>
          </p:nvPr>
        </p:nvSpPr>
        <p:spPr>
          <a:xfrm>
            <a:off x="1490145" y="2376862"/>
            <a:ext cx="2640646" cy="2104273"/>
          </a:xfrm>
          <a:noFill/>
        </p:spPr>
        <p:txBody>
          <a:bodyPr vert="horz" lIns="91440" tIns="45720" rIns="91440" bIns="45720" rtlCol="0" anchor="ctr">
            <a:normAutofit fontScale="90000"/>
          </a:bodyPr>
          <a:lstStyle/>
          <a:p>
            <a:pPr algn="ctr"/>
            <a:br>
              <a:rPr lang="en-US" sz="2800" u="sng" dirty="0">
                <a:solidFill>
                  <a:srgbClr val="FFFFFF"/>
                </a:solidFill>
              </a:rPr>
            </a:br>
            <a:br>
              <a:rPr lang="en-US" sz="2800" u="sng" dirty="0">
                <a:solidFill>
                  <a:srgbClr val="FFFFFF"/>
                </a:solidFill>
              </a:rPr>
            </a:br>
            <a:br>
              <a:rPr lang="en-US" sz="2800" u="sng" dirty="0">
                <a:solidFill>
                  <a:srgbClr val="FFFFFF"/>
                </a:solidFill>
              </a:rPr>
            </a:br>
            <a:r>
              <a:rPr lang="en-US" sz="3300" u="sng" dirty="0">
                <a:solidFill>
                  <a:srgbClr val="FFFFFF"/>
                </a:solidFill>
              </a:rPr>
              <a:t>DATA CLEANUP &amp; EXPLORATION</a:t>
            </a:r>
            <a:br>
              <a:rPr lang="en-US" sz="2800" u="sng" dirty="0">
                <a:solidFill>
                  <a:srgbClr val="FFFFFF"/>
                </a:solidFill>
              </a:rPr>
            </a:br>
            <a:br>
              <a:rPr lang="en-US" sz="2800" u="sng" dirty="0">
                <a:solidFill>
                  <a:srgbClr val="FFFFFF"/>
                </a:solidFill>
              </a:rPr>
            </a:br>
            <a:br>
              <a:rPr lang="en-US" sz="2800" dirty="0">
                <a:solidFill>
                  <a:srgbClr val="FFFFFF"/>
                </a:solidFill>
              </a:rPr>
            </a:br>
            <a:endParaRPr lang="en-US" sz="2800" u="sng" dirty="0">
              <a:solidFill>
                <a:srgbClr val="FFFFFF"/>
              </a:solidFill>
            </a:endParaRPr>
          </a:p>
        </p:txBody>
      </p:sp>
      <p:sp>
        <p:nvSpPr>
          <p:cNvPr id="18" name="Rectangle 17">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39A92E89-01C4-475F-A20A-38F0C9678288}"/>
              </a:ext>
            </a:extLst>
          </p:cNvPr>
          <p:cNvSpPr txBox="1"/>
          <p:nvPr/>
        </p:nvSpPr>
        <p:spPr>
          <a:xfrm>
            <a:off x="6081089" y="436098"/>
            <a:ext cx="5777836" cy="5696508"/>
          </a:xfrm>
          <a:prstGeom prst="rect">
            <a:avLst/>
          </a:prstGeom>
        </p:spPr>
        <p:txBody>
          <a:bodyPr vert="horz" lIns="91440" tIns="45720" rIns="91440" bIns="45720" rtlCol="0" anchor="ctr">
            <a:normAutofit fontScale="55000" lnSpcReduction="20000"/>
          </a:bodyPr>
          <a:lstStyle/>
          <a:p>
            <a:pPr marL="274320" lvl="1" defTabSz="914400">
              <a:lnSpc>
                <a:spcPct val="90000"/>
              </a:lnSpc>
              <a:spcAft>
                <a:spcPts val="600"/>
              </a:spcAft>
              <a:buClr>
                <a:schemeClr val="accent1">
                  <a:lumMod val="75000"/>
                </a:schemeClr>
              </a:buClr>
              <a:buSzPct val="85000"/>
            </a:pPr>
            <a:r>
              <a:rPr lang="en-US" sz="2400" b="1" dirty="0">
                <a:latin typeface="+mj-lt"/>
              </a:rPr>
              <a:t>Refer to the </a:t>
            </a:r>
            <a:r>
              <a:rPr lang="en-US" sz="2400" b="1" dirty="0" err="1">
                <a:latin typeface="+mj-lt"/>
              </a:rPr>
              <a:t>Jupyter</a:t>
            </a:r>
            <a:r>
              <a:rPr lang="en-US" sz="2400" b="1" dirty="0">
                <a:latin typeface="+mj-lt"/>
              </a:rPr>
              <a:t> Notebook located in our GitHub Project Repository:</a:t>
            </a:r>
          </a:p>
          <a:p>
            <a:pPr marL="274320" lvl="1" defTabSz="914400">
              <a:lnSpc>
                <a:spcPct val="90000"/>
              </a:lnSpc>
              <a:spcAft>
                <a:spcPts val="600"/>
              </a:spcAft>
              <a:buClr>
                <a:schemeClr val="accent1">
                  <a:lumMod val="75000"/>
                </a:schemeClr>
              </a:buClr>
              <a:buSzPct val="85000"/>
            </a:pPr>
            <a:r>
              <a:rPr lang="en-US" sz="2400" b="1" i="0" dirty="0">
                <a:effectLst/>
                <a:latin typeface="+mj-lt"/>
              </a:rPr>
              <a:t>https://github.com/designergal3002/Team-Sociotracker/blob/main/CrimeTypeData.ipynb</a:t>
            </a:r>
            <a:endParaRPr lang="en-US" dirty="0">
              <a:latin typeface="+mj-lt"/>
            </a:endParaRPr>
          </a:p>
          <a:p>
            <a:pPr marL="274320" lvl="1" defTabSz="914400">
              <a:lnSpc>
                <a:spcPct val="90000"/>
              </a:lnSpc>
              <a:spcAft>
                <a:spcPts val="600"/>
              </a:spcAft>
              <a:buClr>
                <a:schemeClr val="accent1">
                  <a:lumMod val="75000"/>
                </a:schemeClr>
              </a:buClr>
              <a:buSzPct val="85000"/>
            </a:pPr>
            <a:r>
              <a:rPr lang="en-US" b="0" i="0" dirty="0" err="1">
                <a:effectLst/>
                <a:latin typeface="+mj-lt"/>
              </a:rPr>
              <a:t>Jupyter</a:t>
            </a:r>
            <a:r>
              <a:rPr lang="en-US" b="0" i="0" dirty="0">
                <a:effectLst/>
                <a:latin typeface="+mj-lt"/>
              </a:rPr>
              <a:t> Notebook: Crime Type Data (currently called </a:t>
            </a:r>
            <a:r>
              <a:rPr lang="en-US" b="0" i="0" dirty="0" err="1">
                <a:effectLst/>
                <a:latin typeface="+mj-lt"/>
              </a:rPr>
              <a:t>CrimeTypeData.ipynb</a:t>
            </a:r>
            <a:r>
              <a:rPr lang="en-US" b="0" i="0" dirty="0">
                <a:effectLst/>
                <a:latin typeface="+mj-lt"/>
              </a:rPr>
              <a:t>)</a:t>
            </a:r>
          </a:p>
          <a:p>
            <a:pPr marL="274320" lvl="1" defTabSz="914400">
              <a:lnSpc>
                <a:spcPct val="90000"/>
              </a:lnSpc>
              <a:spcAft>
                <a:spcPts val="600"/>
              </a:spcAft>
              <a:buClr>
                <a:schemeClr val="accent1">
                  <a:lumMod val="75000"/>
                </a:schemeClr>
              </a:buClr>
              <a:buSzPct val="85000"/>
            </a:pPr>
            <a:endParaRPr lang="en-US" b="0" i="0" dirty="0">
              <a:effectLst/>
              <a:latin typeface="+mj-lt"/>
            </a:endParaRPr>
          </a:p>
          <a:p>
            <a:pPr lvl="1"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latin typeface="+mj-lt"/>
              </a:rPr>
              <a:t>Uploads the data saved as </a:t>
            </a:r>
            <a:r>
              <a:rPr lang="en-US" b="0" i="0" dirty="0" err="1">
                <a:effectLst/>
                <a:latin typeface="+mj-lt"/>
              </a:rPr>
              <a:t>csvs</a:t>
            </a:r>
            <a:r>
              <a:rPr lang="en-US" b="0" i="0" dirty="0">
                <a:effectLst/>
                <a:latin typeface="+mj-lt"/>
              </a:rPr>
              <a:t> from the prior notebook (all locations and Richmond as a whole).</a:t>
            </a:r>
          </a:p>
          <a:p>
            <a:pPr lvl="1"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latin typeface="+mj-lt"/>
              </a:rPr>
              <a:t>Creates a new </a:t>
            </a:r>
            <a:r>
              <a:rPr lang="en-US" b="0" i="0" dirty="0" err="1">
                <a:effectLst/>
                <a:latin typeface="+mj-lt"/>
              </a:rPr>
              <a:t>DataFrame</a:t>
            </a:r>
            <a:r>
              <a:rPr lang="en-US" b="0" i="0" dirty="0">
                <a:effectLst/>
                <a:latin typeface="+mj-lt"/>
              </a:rPr>
              <a:t> that shows the violent vs. non-violent crime for each location for both 2000 and 2020.</a:t>
            </a:r>
          </a:p>
          <a:p>
            <a:pPr marL="742950" lvl="1" indent="-182880" defTabSz="914400">
              <a:lnSpc>
                <a:spcPct val="90000"/>
              </a:lnSpc>
              <a:spcAft>
                <a:spcPts val="600"/>
              </a:spcAft>
              <a:buClr>
                <a:schemeClr val="accent1">
                  <a:lumMod val="75000"/>
                </a:schemeClr>
              </a:buClr>
              <a:buSzPct val="85000"/>
              <a:buFont typeface="Wingdings" pitchFamily="2" charset="2"/>
              <a:buChar char="§"/>
            </a:pPr>
            <a:endParaRPr lang="en-US" b="0" i="0" dirty="0">
              <a:effectLst/>
              <a:latin typeface="+mj-lt"/>
            </a:endParaRPr>
          </a:p>
          <a:p>
            <a:pPr marL="274320" lvl="1" defTabSz="914400">
              <a:lnSpc>
                <a:spcPct val="90000"/>
              </a:lnSpc>
              <a:spcAft>
                <a:spcPts val="600"/>
              </a:spcAft>
              <a:buClr>
                <a:schemeClr val="accent1">
                  <a:lumMod val="75000"/>
                </a:schemeClr>
              </a:buClr>
              <a:buSzPct val="85000"/>
            </a:pPr>
            <a:r>
              <a:rPr lang="en-US" sz="2100" b="1" dirty="0">
                <a:latin typeface="+mj-lt"/>
              </a:rPr>
              <a:t>Refer to the </a:t>
            </a:r>
            <a:r>
              <a:rPr lang="en-US" sz="2100" b="1" dirty="0" err="1">
                <a:latin typeface="+mj-lt"/>
              </a:rPr>
              <a:t>Jupyter</a:t>
            </a:r>
            <a:r>
              <a:rPr lang="en-US" sz="2100" b="1" dirty="0">
                <a:latin typeface="+mj-lt"/>
              </a:rPr>
              <a:t> Notebook located in our GitHub Project Repository:</a:t>
            </a:r>
          </a:p>
          <a:p>
            <a:pPr marL="274320" lvl="1" defTabSz="914400">
              <a:lnSpc>
                <a:spcPct val="90000"/>
              </a:lnSpc>
              <a:spcAft>
                <a:spcPts val="600"/>
              </a:spcAft>
              <a:buClr>
                <a:schemeClr val="accent1">
                  <a:lumMod val="75000"/>
                </a:schemeClr>
              </a:buClr>
              <a:buSzPct val="85000"/>
            </a:pPr>
            <a:r>
              <a:rPr lang="en-US" sz="2100" b="1" dirty="0">
                <a:latin typeface="+mj-lt"/>
              </a:rPr>
              <a:t>https://github.com/designergal3002/Team-Sociotracker/blob/main/Scatter_data.ipynb</a:t>
            </a:r>
          </a:p>
          <a:p>
            <a:pPr marL="274320" lvl="1" defTabSz="914400">
              <a:lnSpc>
                <a:spcPct val="90000"/>
              </a:lnSpc>
              <a:spcAft>
                <a:spcPts val="600"/>
              </a:spcAft>
              <a:buClr>
                <a:schemeClr val="accent1">
                  <a:lumMod val="75000"/>
                </a:schemeClr>
              </a:buClr>
              <a:buSzPct val="85000"/>
            </a:pPr>
            <a:r>
              <a:rPr lang="en-US" b="0" i="0" dirty="0" err="1">
                <a:effectLst/>
                <a:latin typeface="+mj-lt"/>
              </a:rPr>
              <a:t>Jupyter</a:t>
            </a:r>
            <a:r>
              <a:rPr lang="en-US" b="0" i="0" dirty="0">
                <a:effectLst/>
                <a:latin typeface="+mj-lt"/>
              </a:rPr>
              <a:t> Notebook: Scatter Data (currently called </a:t>
            </a:r>
            <a:r>
              <a:rPr lang="en-US" b="0" i="0" dirty="0" err="1">
                <a:effectLst/>
                <a:latin typeface="+mj-lt"/>
              </a:rPr>
              <a:t>Scatter_data.ipynb</a:t>
            </a:r>
            <a:r>
              <a:rPr lang="en-US" dirty="0">
                <a:latin typeface="+mj-lt"/>
              </a:rPr>
              <a:t>)</a:t>
            </a:r>
          </a:p>
          <a:p>
            <a:pPr marL="274320" lvl="1" defTabSz="914400">
              <a:lnSpc>
                <a:spcPct val="90000"/>
              </a:lnSpc>
              <a:spcAft>
                <a:spcPts val="600"/>
              </a:spcAft>
              <a:buClr>
                <a:schemeClr val="accent1">
                  <a:lumMod val="75000"/>
                </a:schemeClr>
              </a:buClr>
              <a:buSzPct val="85000"/>
            </a:pPr>
            <a:endParaRPr lang="en-US" b="0" i="0" dirty="0">
              <a:effectLst/>
              <a:latin typeface="+mj-lt"/>
            </a:endParaRPr>
          </a:p>
          <a:p>
            <a:pPr lvl="1"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latin typeface="+mj-lt"/>
              </a:rPr>
              <a:t>Uploads the original crime data and Zillow data for all neighborhoods in Richmond.</a:t>
            </a:r>
          </a:p>
          <a:p>
            <a:pPr lvl="1"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latin typeface="+mj-lt"/>
              </a:rPr>
              <a:t>Creates a new </a:t>
            </a:r>
            <a:r>
              <a:rPr lang="en-US" b="0" i="0" dirty="0" err="1">
                <a:effectLst/>
                <a:latin typeface="+mj-lt"/>
              </a:rPr>
              <a:t>DataFrame</a:t>
            </a:r>
            <a:r>
              <a:rPr lang="en-US" b="0" i="0" dirty="0">
                <a:effectLst/>
                <a:latin typeface="+mj-lt"/>
              </a:rPr>
              <a:t> showing 2000, 2010, and 2020 Total Crime and Average House Price</a:t>
            </a:r>
          </a:p>
          <a:p>
            <a:pPr marL="742950" lvl="1" indent="-182880" defTabSz="914400">
              <a:lnSpc>
                <a:spcPct val="90000"/>
              </a:lnSpc>
              <a:spcAft>
                <a:spcPts val="600"/>
              </a:spcAft>
              <a:buClr>
                <a:schemeClr val="accent1">
                  <a:lumMod val="75000"/>
                </a:schemeClr>
              </a:buClr>
              <a:buSzPct val="85000"/>
              <a:buFont typeface="Wingdings" pitchFamily="2" charset="2"/>
              <a:buChar char="§"/>
            </a:pPr>
            <a:endParaRPr lang="en-US" b="0" i="0" dirty="0">
              <a:effectLst/>
              <a:latin typeface="+mj-lt"/>
            </a:endParaRPr>
          </a:p>
          <a:p>
            <a:pPr marL="274320" lvl="1" defTabSz="914400">
              <a:lnSpc>
                <a:spcPct val="90000"/>
              </a:lnSpc>
              <a:spcAft>
                <a:spcPts val="600"/>
              </a:spcAft>
              <a:buClr>
                <a:schemeClr val="accent1">
                  <a:lumMod val="75000"/>
                </a:schemeClr>
              </a:buClr>
              <a:buSzPct val="85000"/>
            </a:pPr>
            <a:r>
              <a:rPr lang="en-US" sz="2100" b="1" dirty="0">
                <a:latin typeface="+mj-lt"/>
              </a:rPr>
              <a:t>Refer to the </a:t>
            </a:r>
            <a:r>
              <a:rPr lang="en-US" sz="2100" b="1" dirty="0" err="1">
                <a:latin typeface="+mj-lt"/>
              </a:rPr>
              <a:t>Jupyter</a:t>
            </a:r>
            <a:r>
              <a:rPr lang="en-US" sz="2100" b="1" dirty="0">
                <a:latin typeface="+mj-lt"/>
              </a:rPr>
              <a:t> Notebook located in our GitHub Project Repository:</a:t>
            </a:r>
          </a:p>
          <a:p>
            <a:pPr marL="274320" lvl="1" defTabSz="914400">
              <a:lnSpc>
                <a:spcPct val="90000"/>
              </a:lnSpc>
              <a:spcAft>
                <a:spcPts val="600"/>
              </a:spcAft>
              <a:buClr>
                <a:schemeClr val="accent1">
                  <a:lumMod val="75000"/>
                </a:schemeClr>
              </a:buClr>
              <a:buSzPct val="85000"/>
            </a:pPr>
            <a:r>
              <a:rPr lang="en-US" sz="2100" b="1" i="0" dirty="0">
                <a:effectLst/>
                <a:latin typeface="+mj-lt"/>
              </a:rPr>
              <a:t>https://github.com/designergal3002/Team-Sociotracker/blob/main/Scatter_data2.ipynb</a:t>
            </a:r>
          </a:p>
          <a:p>
            <a:pPr marL="274320" lvl="1" defTabSz="914400">
              <a:lnSpc>
                <a:spcPct val="90000"/>
              </a:lnSpc>
              <a:spcAft>
                <a:spcPts val="600"/>
              </a:spcAft>
              <a:buClr>
                <a:schemeClr val="accent1">
                  <a:lumMod val="75000"/>
                </a:schemeClr>
              </a:buClr>
              <a:buSzPct val="85000"/>
            </a:pPr>
            <a:r>
              <a:rPr lang="en-US" b="0" i="0" dirty="0" err="1">
                <a:effectLst/>
                <a:latin typeface="+mj-lt"/>
              </a:rPr>
              <a:t>Jupyter</a:t>
            </a:r>
            <a:r>
              <a:rPr lang="en-US" b="0" i="0" dirty="0">
                <a:effectLst/>
                <a:latin typeface="+mj-lt"/>
              </a:rPr>
              <a:t> Notebook: Scatter Data 2 (currently called Scatter_data2.ipynb)</a:t>
            </a:r>
          </a:p>
          <a:p>
            <a:pPr marL="274320" lvl="1" defTabSz="914400">
              <a:lnSpc>
                <a:spcPct val="90000"/>
              </a:lnSpc>
              <a:spcAft>
                <a:spcPts val="600"/>
              </a:spcAft>
              <a:buClr>
                <a:schemeClr val="accent1">
                  <a:lumMod val="75000"/>
                </a:schemeClr>
              </a:buClr>
              <a:buSzPct val="85000"/>
            </a:pPr>
            <a:endParaRPr lang="en-US" b="0" i="0" dirty="0">
              <a:effectLst/>
              <a:latin typeface="+mj-lt"/>
            </a:endParaRPr>
          </a:p>
          <a:p>
            <a:pPr lvl="1"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Rewrite of scatter data that pulls for all years.</a:t>
            </a:r>
          </a:p>
          <a:p>
            <a:pPr lvl="1" indent="-182880" defTabSz="914400">
              <a:lnSpc>
                <a:spcPct val="90000"/>
              </a:lnSpc>
              <a:spcAft>
                <a:spcPts val="600"/>
              </a:spcAft>
              <a:buClr>
                <a:schemeClr val="accent1">
                  <a:lumMod val="75000"/>
                </a:schemeClr>
              </a:buClr>
              <a:buSzPct val="85000"/>
              <a:buFont typeface="Wingdings" pitchFamily="2" charset="2"/>
              <a:buChar char="§"/>
            </a:pPr>
            <a:endParaRPr lang="en-US" sz="2100" b="1" i="0" dirty="0">
              <a:effectLst/>
              <a:latin typeface="+mj-lt"/>
            </a:endParaRPr>
          </a:p>
          <a:p>
            <a:pPr marL="274320" lvl="1" defTabSz="914400">
              <a:lnSpc>
                <a:spcPct val="90000"/>
              </a:lnSpc>
              <a:spcAft>
                <a:spcPts val="600"/>
              </a:spcAft>
              <a:buClr>
                <a:schemeClr val="accent1">
                  <a:lumMod val="75000"/>
                </a:schemeClr>
              </a:buClr>
              <a:buSzPct val="85000"/>
            </a:pPr>
            <a:r>
              <a:rPr lang="en-US" sz="2100" b="1" dirty="0">
                <a:latin typeface="+mj-lt"/>
              </a:rPr>
              <a:t>Refer to the </a:t>
            </a:r>
            <a:r>
              <a:rPr lang="en-US" sz="2100" b="1" dirty="0" err="1">
                <a:latin typeface="+mj-lt"/>
              </a:rPr>
              <a:t>Jupyter</a:t>
            </a:r>
            <a:r>
              <a:rPr lang="en-US" sz="2100" b="1" dirty="0">
                <a:latin typeface="+mj-lt"/>
              </a:rPr>
              <a:t> Notebook located in our GitHub Project Repository:</a:t>
            </a:r>
          </a:p>
          <a:p>
            <a:pPr marL="274320" lvl="1" defTabSz="914400">
              <a:lnSpc>
                <a:spcPct val="90000"/>
              </a:lnSpc>
              <a:spcAft>
                <a:spcPts val="600"/>
              </a:spcAft>
              <a:buClr>
                <a:schemeClr val="accent1">
                  <a:lumMod val="75000"/>
                </a:schemeClr>
              </a:buClr>
              <a:buSzPct val="85000"/>
            </a:pPr>
            <a:r>
              <a:rPr lang="en-US" sz="2100" b="1" dirty="0">
                <a:latin typeface="+mj-lt"/>
              </a:rPr>
              <a:t>https://github.com/designergal3002/Team-Sociotracker/blob/main/Percent_change.ipynb</a:t>
            </a:r>
          </a:p>
          <a:p>
            <a:pPr marL="274320" lvl="1" defTabSz="914400">
              <a:lnSpc>
                <a:spcPct val="90000"/>
              </a:lnSpc>
              <a:spcAft>
                <a:spcPts val="600"/>
              </a:spcAft>
              <a:buClr>
                <a:schemeClr val="accent1">
                  <a:lumMod val="75000"/>
                </a:schemeClr>
              </a:buClr>
              <a:buSzPct val="85000"/>
            </a:pPr>
            <a:r>
              <a:rPr lang="en-US" b="0" i="0" dirty="0" err="1">
                <a:effectLst/>
                <a:latin typeface="+mj-lt"/>
              </a:rPr>
              <a:t>Jupyter</a:t>
            </a:r>
            <a:r>
              <a:rPr lang="en-US" b="0" i="0" dirty="0">
                <a:effectLst/>
                <a:latin typeface="+mj-lt"/>
              </a:rPr>
              <a:t> Notebook: Percent Change (currently called </a:t>
            </a:r>
            <a:r>
              <a:rPr lang="en-US" b="0" i="0" dirty="0" err="1">
                <a:effectLst/>
                <a:latin typeface="+mj-lt"/>
              </a:rPr>
              <a:t>Percent_change.ipynb</a:t>
            </a:r>
            <a:r>
              <a:rPr lang="en-US" b="0" i="0" dirty="0">
                <a:effectLst/>
                <a:latin typeface="+mj-lt"/>
              </a:rPr>
              <a:t>)</a:t>
            </a:r>
          </a:p>
          <a:p>
            <a:pPr marL="274320" lvl="1" defTabSz="914400">
              <a:lnSpc>
                <a:spcPct val="90000"/>
              </a:lnSpc>
              <a:spcAft>
                <a:spcPts val="600"/>
              </a:spcAft>
              <a:buClr>
                <a:schemeClr val="accent1">
                  <a:lumMod val="75000"/>
                </a:schemeClr>
              </a:buClr>
              <a:buSzPct val="85000"/>
            </a:pPr>
            <a:endParaRPr lang="en-US" b="0" i="0" dirty="0">
              <a:effectLst/>
              <a:latin typeface="+mj-lt"/>
            </a:endParaRPr>
          </a:p>
          <a:p>
            <a:pPr lvl="1" indent="-182880" defTabSz="914400">
              <a:lnSpc>
                <a:spcPct val="90000"/>
              </a:lnSpc>
              <a:spcAft>
                <a:spcPts val="600"/>
              </a:spcAft>
              <a:buClr>
                <a:schemeClr val="accent1">
                  <a:lumMod val="75000"/>
                </a:schemeClr>
              </a:buClr>
              <a:buSzPct val="85000"/>
              <a:buFont typeface="Wingdings" pitchFamily="2" charset="2"/>
              <a:buChar char="§"/>
            </a:pPr>
            <a:r>
              <a:rPr lang="en-US">
                <a:latin typeface="+mj-lt"/>
              </a:rPr>
              <a:t>Added </a:t>
            </a:r>
            <a:r>
              <a:rPr lang="en-US" dirty="0">
                <a:latin typeface="+mj-lt"/>
              </a:rPr>
              <a:t>calculation for percent change over time of crime and housing data</a:t>
            </a:r>
          </a:p>
          <a:p>
            <a:pPr lvl="1" indent="-182880" defTabSz="914400">
              <a:lnSpc>
                <a:spcPct val="90000"/>
              </a:lnSpc>
              <a:spcAft>
                <a:spcPts val="600"/>
              </a:spcAft>
              <a:buClr>
                <a:schemeClr val="accent1">
                  <a:lumMod val="75000"/>
                </a:schemeClr>
              </a:buClr>
              <a:buSzPct val="85000"/>
              <a:buFont typeface="Wingdings" pitchFamily="2" charset="2"/>
              <a:buChar char="§"/>
            </a:pPr>
            <a:endParaRPr lang="en-US" sz="700" b="0" i="0" dirty="0">
              <a:effectLst/>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sz="700" b="0" i="0" dirty="0">
              <a:effectLst/>
            </a:endParaRPr>
          </a:p>
        </p:txBody>
      </p:sp>
    </p:spTree>
    <p:extLst>
      <p:ext uri="{BB962C8B-B14F-4D97-AF65-F5344CB8AC3E}">
        <p14:creationId xmlns:p14="http://schemas.microsoft.com/office/powerpoint/2010/main" val="242725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B79D943B-BFCD-4168-988A-16654BEA7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5477C4C-8D24-4C92-8709-DAF268819D94}"/>
              </a:ext>
            </a:extLst>
          </p:cNvPr>
          <p:cNvSpPr>
            <a:spLocks noGrp="1"/>
          </p:cNvSpPr>
          <p:nvPr>
            <p:ph type="title"/>
          </p:nvPr>
        </p:nvSpPr>
        <p:spPr>
          <a:xfrm>
            <a:off x="1069848" y="484632"/>
            <a:ext cx="10058400" cy="950976"/>
          </a:xfrm>
        </p:spPr>
        <p:txBody>
          <a:bodyPr>
            <a:normAutofit/>
          </a:bodyPr>
          <a:lstStyle/>
          <a:p>
            <a:r>
              <a:rPr lang="en-US" sz="4000" u="sng" dirty="0">
                <a:solidFill>
                  <a:schemeClr val="tx1"/>
                </a:solidFill>
              </a:rPr>
              <a:t>Data Analysis</a:t>
            </a:r>
          </a:p>
        </p:txBody>
      </p:sp>
      <p:sp>
        <p:nvSpPr>
          <p:cNvPr id="22" name="Content Placeholder 9">
            <a:extLst>
              <a:ext uri="{FF2B5EF4-FFF2-40B4-BE49-F238E27FC236}">
                <a16:creationId xmlns:a16="http://schemas.microsoft.com/office/drawing/2014/main" id="{D027D23C-48E1-4A40-8F25-7CFA4F91AAD2}"/>
              </a:ext>
            </a:extLst>
          </p:cNvPr>
          <p:cNvSpPr>
            <a:spLocks noGrp="1"/>
          </p:cNvSpPr>
          <p:nvPr>
            <p:ph idx="1"/>
          </p:nvPr>
        </p:nvSpPr>
        <p:spPr>
          <a:xfrm>
            <a:off x="1069848" y="1435608"/>
            <a:ext cx="10156170" cy="4736592"/>
          </a:xfrm>
        </p:spPr>
        <p:txBody>
          <a:bodyPr>
            <a:normAutofit fontScale="92500" lnSpcReduction="10000"/>
          </a:bodyPr>
          <a:lstStyle/>
          <a:p>
            <a:pPr marL="0" indent="0">
              <a:buNone/>
            </a:pPr>
            <a:r>
              <a:rPr lang="en-US" sz="2400" b="1" dirty="0">
                <a:solidFill>
                  <a:schemeClr val="tx2"/>
                </a:solidFill>
                <a:latin typeface="+mj-lt"/>
              </a:rPr>
              <a:t>Refer to the </a:t>
            </a:r>
            <a:r>
              <a:rPr lang="en-US" sz="2400" b="1" dirty="0" err="1">
                <a:solidFill>
                  <a:schemeClr val="tx2"/>
                </a:solidFill>
                <a:latin typeface="+mj-lt"/>
              </a:rPr>
              <a:t>Jupyter</a:t>
            </a:r>
            <a:r>
              <a:rPr lang="en-US" sz="2400" b="1" dirty="0">
                <a:solidFill>
                  <a:schemeClr val="tx2"/>
                </a:solidFill>
                <a:latin typeface="+mj-lt"/>
              </a:rPr>
              <a:t> Notebook located in our GitHub Project Repository</a:t>
            </a:r>
            <a:r>
              <a:rPr lang="en-US" sz="2400" b="1" dirty="0">
                <a:solidFill>
                  <a:schemeClr val="tx2"/>
                </a:solidFill>
              </a:rPr>
              <a:t>:</a:t>
            </a:r>
          </a:p>
          <a:p>
            <a:pPr marL="0" indent="0">
              <a:buNone/>
            </a:pPr>
            <a:r>
              <a:rPr lang="en-US" sz="2400" b="1" dirty="0">
                <a:solidFill>
                  <a:schemeClr val="tx2"/>
                </a:solidFill>
                <a:latin typeface="+mj-lt"/>
              </a:rPr>
              <a:t>https://github.com/designergal3002/Team-Sociotracker/blob/main/sociotracker_graphs_working.ipynb</a:t>
            </a:r>
          </a:p>
          <a:p>
            <a:pPr marL="0" indent="0">
              <a:buNone/>
            </a:pPr>
            <a:endParaRPr lang="en-US" sz="2400" dirty="0">
              <a:solidFill>
                <a:schemeClr val="tx2"/>
              </a:solidFill>
              <a:latin typeface="+mj-lt"/>
            </a:endParaRPr>
          </a:p>
          <a:p>
            <a:pPr marL="0" indent="0">
              <a:buNone/>
            </a:pPr>
            <a:r>
              <a:rPr lang="en-US" sz="2400" dirty="0">
                <a:solidFill>
                  <a:schemeClr val="tx2"/>
                </a:solidFill>
                <a:latin typeface="+mj-lt"/>
              </a:rPr>
              <a:t>1- SCATTER PLOT- TOTAL CRIME VS AVG HOUSE VALUE 2000-2020</a:t>
            </a:r>
          </a:p>
          <a:p>
            <a:pPr marL="0" indent="0">
              <a:buNone/>
            </a:pPr>
            <a:r>
              <a:rPr lang="en-US" sz="2400" dirty="0">
                <a:solidFill>
                  <a:schemeClr val="tx2"/>
                </a:solidFill>
                <a:latin typeface="+mj-lt"/>
              </a:rPr>
              <a:t>2- LINE GRAPH- ALL NEIGHBORHOODS IN RVA AVG HOUSE VALUE 2000-2020</a:t>
            </a:r>
          </a:p>
          <a:p>
            <a:pPr marL="0" indent="0">
              <a:buNone/>
            </a:pPr>
            <a:r>
              <a:rPr lang="en-US" sz="2400" dirty="0">
                <a:solidFill>
                  <a:schemeClr val="tx2"/>
                </a:solidFill>
                <a:latin typeface="+mj-lt"/>
              </a:rPr>
              <a:t>3- LINE GRAPH- ALL NEIGHBORHOODS IN RVA REPORTED CRIME 2000-2020</a:t>
            </a:r>
          </a:p>
          <a:p>
            <a:pPr marL="0" indent="0">
              <a:buNone/>
            </a:pPr>
            <a:r>
              <a:rPr lang="en-US" sz="2400" dirty="0">
                <a:solidFill>
                  <a:schemeClr val="tx2"/>
                </a:solidFill>
                <a:latin typeface="+mj-lt"/>
              </a:rPr>
              <a:t>4- CRIME BAR ANALYSIS- 2000-2020</a:t>
            </a:r>
          </a:p>
          <a:p>
            <a:pPr marL="0" indent="0">
              <a:buNone/>
            </a:pPr>
            <a:r>
              <a:rPr lang="en-US" sz="2400" dirty="0">
                <a:solidFill>
                  <a:schemeClr val="tx2"/>
                </a:solidFill>
                <a:latin typeface="+mj-lt"/>
              </a:rPr>
              <a:t>5- LINE GRAPHS- CRIME VS HOUSING VALUE 2000-2020</a:t>
            </a:r>
          </a:p>
          <a:p>
            <a:pPr marL="0" indent="0">
              <a:buNone/>
            </a:pPr>
            <a:r>
              <a:rPr lang="en-US" sz="2400" dirty="0">
                <a:solidFill>
                  <a:schemeClr val="tx2"/>
                </a:solidFill>
                <a:latin typeface="+mj-lt"/>
              </a:rPr>
              <a:t>	GRAPH REPRESENTING EACH OF OUR 7 PRIMARY NEIGHBORHOODS</a:t>
            </a:r>
          </a:p>
          <a:p>
            <a:pPr marL="0" indent="0">
              <a:buNone/>
            </a:pPr>
            <a:r>
              <a:rPr lang="en-US" sz="2400" dirty="0">
                <a:solidFill>
                  <a:schemeClr val="tx2"/>
                </a:solidFill>
                <a:latin typeface="+mj-lt"/>
              </a:rPr>
              <a:t>6- BOX &amp; WHISKER ANALYSIS- CRIME &amp; AVG HOUSE VALUE 2000-2020</a:t>
            </a:r>
          </a:p>
          <a:p>
            <a:pPr marL="0" indent="0">
              <a:buNone/>
            </a:pPr>
            <a:endParaRPr lang="en-US" sz="1700" dirty="0">
              <a:solidFill>
                <a:schemeClr val="tx2"/>
              </a:solidFill>
              <a:latin typeface="+mj-lt"/>
            </a:endParaRPr>
          </a:p>
        </p:txBody>
      </p:sp>
    </p:spTree>
    <p:extLst>
      <p:ext uri="{BB962C8B-B14F-4D97-AF65-F5344CB8AC3E}">
        <p14:creationId xmlns:p14="http://schemas.microsoft.com/office/powerpoint/2010/main" val="71198331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1756</TotalTime>
  <Words>2359</Words>
  <Application>Microsoft Office PowerPoint</Application>
  <PresentationFormat>Widescreen</PresentationFormat>
  <Paragraphs>152</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Rockwell</vt:lpstr>
      <vt:lpstr>Rockwell Condensed</vt:lpstr>
      <vt:lpstr>Rockwell Extra Bold</vt:lpstr>
      <vt:lpstr>Wingdings</vt:lpstr>
      <vt:lpstr>Wood Type</vt:lpstr>
      <vt:lpstr>GentRIFICATION OF RICHMOND</vt:lpstr>
      <vt:lpstr>PowerPoint Presentation</vt:lpstr>
      <vt:lpstr>Gentrification- the process whereby the character of a poor urban area is changed by wealthier people moving in, improving housing, and attracting new businesses, typically displacing current inhabitants in the process.  https://languages.oup.com/google-dictionary-en/</vt:lpstr>
      <vt:lpstr>MOTIVATION &amp; SUMMARY  Hypothesis: An expectation that crime reported will decrease as average housing values increase for neighborhoods.  Research Questions:  -How does gentrification affect crime rates? -how does the rate of crime correlate to the cost of       housing?</vt:lpstr>
      <vt:lpstr>QUESTIONS &amp; DATA  </vt:lpstr>
      <vt:lpstr>Process</vt:lpstr>
      <vt:lpstr>PowerPoint Presentation</vt:lpstr>
      <vt:lpstr>   DATA CLEANUP &amp; EXPLORATION   </vt:lpstr>
      <vt:lpstr>Data Analysis</vt:lpstr>
      <vt:lpstr>Scatter Plot-  Total Crime vs Average House Value 2000-2020  Expected Outcome - strength of correlation &gt;0.7  Summary Evaluation- Strength of Correlation -0.18 = Very weak correlation  </vt:lpstr>
      <vt:lpstr>Line graph-  all neighborhoods IN RVA Avg House value 2000-2020  Black line- Richmond used as Control  Summary evaluation- All Neighborhoods showed an increase in average home value price. Noted: some changed at different rates.</vt:lpstr>
      <vt:lpstr>Line graph-  all neighborhoods IN RVA reported Crime 2000-2020  Black line- Richmond used as Control  Summary evaluation- All Neighborhoods showed a decrease in crime, with the exception of Manchester and Shockoe Bottom.</vt:lpstr>
      <vt:lpstr>Crime bar analysis-  2000-2020  Expected Outcome - reduction in violent crimes and increase in non-violent crime.  Formula used = Violent Crimes (Homicide, Sex Offense, Robbery, and Assault), Non-Violent Crimes (Burglary, Theft, Vice, and Vehicle Theft), and Other.  All neighborhoods decreased in both violent and non-violent crime except for Shockoe Bottom.</vt:lpstr>
      <vt:lpstr>Line graph-  Crime vs avg Housing Value 2000-2020  Expected Outcome - inverse relationship. </vt:lpstr>
      <vt:lpstr>PowerPoint Presentation</vt:lpstr>
      <vt:lpstr>PowerPoint Presentation</vt:lpstr>
      <vt:lpstr>Box and Whisker analysiS- CRIME &amp; AVG HOUSE VALUE 2000-2020  Expected Outcome – Relatively similar distribution of neighborhoods from 2000-2020.  Overall expected outcome was seen for housing, but not for crime.    </vt:lpstr>
      <vt:lpstr>Discussion</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GentRIFICATION OF RICHMOND</dc:title>
  <dc:creator>Bonnie Bailey</dc:creator>
  <cp:lastModifiedBy>Bonnie Bailey</cp:lastModifiedBy>
  <cp:revision>10</cp:revision>
  <dcterms:created xsi:type="dcterms:W3CDTF">2021-09-03T14:46:34Z</dcterms:created>
  <dcterms:modified xsi:type="dcterms:W3CDTF">2021-09-06T22:13:29Z</dcterms:modified>
</cp:coreProperties>
</file>