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d66c4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d66c4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816775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816775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816775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816775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d66c48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d66c48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816775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816775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816775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816775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816775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816775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d66c48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d66c4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816775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816775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816775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816775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642d8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642d8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816775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816775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d66c4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d66c4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81677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81677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d66c48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d66c48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816775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816775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816775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816775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d21310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d21310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MemBalancer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 Kirisame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current v8 heap limit rule compositional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Currently: about ~2x working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1" y="1545350"/>
            <a:ext cx="4057900" cy="3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formal model of program time vs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two program, set their total heap size =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derivative of total run time w.r.t heap size split, optimize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squareroot rule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Memory should be </a:t>
            </a:r>
            <a:r>
              <a:rPr b="1" lang="en"/>
              <a:t>W + Sqrt(W)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Giving 1MB to big heap &lt; 1MB to small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ive me 1000$ &gt; Give bill gate 1000$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~ 1/memory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- instead of a proportional rule, a square root rule is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baseline - take memory from big heap, give to small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like robinhood!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 for jetstream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+ Sqrt(Wg/cs)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measurement improve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Enrich our mathematical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Extra Memory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working memory (W)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Allocate faster (g)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 slower 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tunable parameter 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Flexible: </a:t>
            </a:r>
            <a:r>
              <a:rPr lang="en"/>
              <a:t>Tunable parameter c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exchange rate between space and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+ Sqrt(Wg/cs): Higher c = less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for our model! Tune it to reflect practical concern!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 for e.g.: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Outdated Hardware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Implementation in v8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heap variable: w(working memory), g(allocation rate), s(gc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CollectGarbage(): update w, g, s at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Heartbeat thread: update g every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g s are atomic variable, cheap and safe!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w, g, or s is updated: also update heap limit.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Implementation in v8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heap limit drop beyond current heap size, schedule a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Heap limit may decrease </a:t>
            </a:r>
            <a:r>
              <a:rPr lang="en"/>
              <a:t>outside of gc, caused by heartbeat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example: idleness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Replace idle time gc memory reducer in a coherent framework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Turned off MPN, Memory Reducer, MemCap, the default rule, for MemBalancer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cleaner - removed a bunch of heuristic from v8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Save ~15% memory on real web page!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506075" cy="26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74" y="2571746"/>
            <a:ext cx="3424121" cy="26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A/B Test?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Incremental GC?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Concurrent GC?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 Component GC?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0"/>
            <a:ext cx="48387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739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reduce browser memory use!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use a lot of memory in a web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make it use less memory?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a lower heap limit!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heap limit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memory usage, more cpu cost.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classical space time tradeoff.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pick the right limit?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right limit?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abstract framework about tradeoff - pareto-optimality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less space and less time than another, it is pareto-improvement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no pareto-improvement can be made for a vm, it is pareto-optimal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more space and more time than another, not pareto-optimal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set of all pareto optimal point - pareto frontier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Pareto optimality allow modeling other tradeoff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latency vs throughput, idletime vs critical pause, energy saving…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Optimality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But… All heap limit is already pareto 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be faster, a bigger heap limit is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use less memory, more time need to be spent on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So… Is there something to do 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Pareto Optimality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3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 we don’t want spotify to use 1GB of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(even though it is ‘optimal’)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you are also running vs code.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Spotify more memory = Vscode less memory!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 less memory = Vscode more time = total more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total system tradeoff make sense?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525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20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25" y="2146750"/>
            <a:ext cx="3661176" cy="29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