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9ABF5A-61A6-458A-B347-21FD3E15C241}" v="1" dt="2022-10-25T20:34:13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6d66c484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6d66c484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681677524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681677524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681677524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681677524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6d66c484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26d66c484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268167752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268167752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681677524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681677524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68167752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68167752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268167752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268167752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6816775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6816775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2642d8e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2642d8e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268167752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268167752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6d66c484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26d66c484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816775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26816775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6d66c484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6d66c484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8167752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8167752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268167752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268167752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27d21310b8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27d21310b8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MemBalancer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Marisa Kirisame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current v8 heap limit rule compositional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Currently: about ~2x working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401" y="1545350"/>
            <a:ext cx="4057900" cy="30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a formal model of program time vs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two program, set their total heap size = constant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Take derivative of total run time w.r.t heap size split, optimize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squareroot rule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Memory should be </a:t>
            </a:r>
            <a:r>
              <a:rPr lang="en" b="1"/>
              <a:t>W + Sqrt(W)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Giving 1MB to big heap &lt; 1MB to small heap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 me 1000$ &gt; Give bill gate 1000$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~ 1/memory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- instead of a proportional rule, a square root rule is used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Compare to baseline - take memory from big heap, give to small heap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Just like robinhood!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look for jetstream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677063"/>
            <a:ext cx="4260300" cy="3174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 + Sqrt(Wg/cs)</a:t>
            </a:r>
            <a:endParaRPr/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measurement improve the result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Enrich our mathematical model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Extra Memory when: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working memory (W)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Allocate faster (g)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GC slower (s)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tunable parameter 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Flexible: Tunable parameter c</a:t>
            </a:r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 the exchange rate between space and time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+ Sqrt(Wg/cs): Higher c = less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API for our model! Tune it to reflect practical concern!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Higher c for e.g.: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Background tab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Phone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Outdated Hardware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Implementation in v8</a:t>
            </a:r>
            <a:endParaRPr/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 heap variable: w(working memory), g(allocation rate), s(gc speed)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 CollectGarbage(): update w, g, s at gc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Heartbeat thread: update g every second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 g s are atomic variable, cheap and safe!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w, g, or s is updated: also update heap limit.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Turned off MPN, Memory Reducer, MemCap, the default rule, for MemBalancer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cleaner - removed a bunch of heuristic from v8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Save ~15% memory on real web page!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571750"/>
            <a:ext cx="3506075" cy="260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2074" y="2571746"/>
            <a:ext cx="3424121" cy="260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Chrome A/B Test?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Incremental GC?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Concurrent GC?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Cross Component GC?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5300" y="0"/>
            <a:ext cx="4838701" cy="483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9739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reduce browser memory use!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 use a lot of memory in a web browser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make it use less memory?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Set a lower heap limit!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heap limit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memory usage, more cpu cost.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classical space time tradeoff.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to pick the right limit?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right limit?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abstract framework about tradeoff - pareto-optimality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less space and less time than another, it is pareto-improvement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no pareto-improvement can be made for a vm, it is pareto-optimal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a vm use more space and more time than another, not pareto-optimal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set of all pareto optimal point - pareto frontier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Pareto optimality allow modeling other tradeoff as well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e.g. latency vs throughput, idletime vs critical pause, energy saving…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Pareto Optimality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But… All heap limit is already pareto optimal!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be faster, a bigger heap limit is required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use less memory, more time need to be spent on GC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So… Is there something to do here?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Pareto Optimality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31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Obviously we don’t want spotify to use 1GB of memory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(even though it is ‘optimal’)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Imagine you are also running vs code.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Spotify more memory = Vscode less memory!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Vscode less memory = Vscode more time = total more time!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Does the total system tradeoff make sense?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1525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7200" y="2502300"/>
            <a:ext cx="3226799" cy="2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Compositional Heap Limit Rule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Limit Rule: given a program, return a heap limit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multiple program, a heap limit rule might not be pareto-optimal!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1925" y="2146750"/>
            <a:ext cx="3661176" cy="299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全屏显示(16:9)</PresentationFormat>
  <Slides>18</Slides>
  <Notes>18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Simple Light</vt:lpstr>
      <vt:lpstr>MemBalancer</vt:lpstr>
      <vt:lpstr>PowerPoint 演示文稿</vt:lpstr>
      <vt:lpstr>Lets reduce browser memory use!</vt:lpstr>
      <vt:lpstr>Lower heap limit</vt:lpstr>
      <vt:lpstr>What is a right limit?</vt:lpstr>
      <vt:lpstr>Pareto Optimality</vt:lpstr>
      <vt:lpstr>Pareto Optimality </vt:lpstr>
      <vt:lpstr>Compositional Heap Limit Rule</vt:lpstr>
      <vt:lpstr>Compositional Heap Limit Rule</vt:lpstr>
      <vt:lpstr>Is current v8 heap limit rule compositional</vt:lpstr>
      <vt:lpstr>Compositional Heap Limit Rule</vt:lpstr>
      <vt:lpstr>The squareroot rule</vt:lpstr>
      <vt:lpstr>How it look for jetstream</vt:lpstr>
      <vt:lpstr>W + Sqrt(Wg/cs)</vt:lpstr>
      <vt:lpstr>Flexible: Tunable parameter c</vt:lpstr>
      <vt:lpstr>Potential Implementation in v8</vt:lpstr>
      <vt:lpstr>Result</vt:lpstr>
      <vt:lpstr>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MemBalancer</dc:title>
  <cp:revision>2</cp:revision>
  <dcterms:modified xsi:type="dcterms:W3CDTF">2022-10-25T20:34:55Z</dcterms:modified>
</cp:coreProperties>
</file>