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616F6A-DE4E-4706-BAC5-23536BD8EA2A}">
  <a:tblStyle styleId="{6F616F6A-DE4E-4706-BAC5-23536BD8E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14fbeff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14fbeff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14fbeff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14fbeff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aff3a5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aff3a5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aff3a5f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aff3a5f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aff3a5f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aff3a5f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aff3a5f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aff3a5f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14fbeff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14fbeff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14fbeff7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14fbeff7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14fbeff7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14fbeff7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6d6cab8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6d6cab8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14fbeff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14fbeff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6d6cab8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6d6cab8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6d6cab8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6d6cab8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14fbeff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14fbeff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olab.research.google.com/drive/12kr8JMq1W5v1MF7Nrtb_aLvBBEwkJTbI#scrollTo=bHXgtgR8wzQ4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ityofLA/los-angeles-parking-citatio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 Parking Citations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4"/>
            <a:ext cx="4242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Members:    Marisabel Chang</a:t>
            </a:r>
            <a:br>
              <a:rPr lang="en" sz="1800"/>
            </a:br>
            <a:r>
              <a:rPr lang="en" sz="1800"/>
              <a:t>Oakar Kyaw</a:t>
            </a:r>
            <a:br>
              <a:rPr lang="en" sz="1800"/>
            </a:br>
            <a:r>
              <a:rPr lang="en" sz="1800"/>
              <a:t>Thet Soe</a:t>
            </a:r>
            <a:endParaRPr sz="18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75" y="1822225"/>
            <a:ext cx="4284899" cy="256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Time - Near Issue Time 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74" y="1402425"/>
            <a:ext cx="7697451" cy="35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  <p:pic>
        <p:nvPicPr>
          <p:cNvPr id="130" name="Google Shape;130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400" y="20885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51550" y="1601175"/>
            <a:ext cx="79911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Google Collaboratory- free Jupyter notebook environment that requires no setup and runs entirely in the cloud.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Authorization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9666" l="2410" r="0" t="15454"/>
          <a:stretch/>
        </p:blipFill>
        <p:spPr>
          <a:xfrm>
            <a:off x="311725" y="1552025"/>
            <a:ext cx="7136276" cy="308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7448000" y="1910875"/>
            <a:ext cx="15681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Run the block that ask for google authorization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-Click the link is in the bottom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5203300" y="1761350"/>
            <a:ext cx="36291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llow Google Cloud SDK to get access to your google drive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31884" r="33065" t="0"/>
          <a:stretch/>
        </p:blipFill>
        <p:spPr>
          <a:xfrm>
            <a:off x="2257750" y="1277025"/>
            <a:ext cx="231425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Download, Unzip and Read the dataset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22775" l="3446" r="26225" t="32783"/>
          <a:stretch/>
        </p:blipFill>
        <p:spPr>
          <a:xfrm>
            <a:off x="508375" y="2299625"/>
            <a:ext cx="8068552" cy="20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508350" y="1731450"/>
            <a:ext cx="8068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These two blocks of code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657900" y="1791250"/>
            <a:ext cx="79545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 the block of code that contains the data that you desire to analyze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 Parking Citations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571575" y="1444000"/>
            <a:ext cx="67818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Analyze</a:t>
            </a:r>
            <a:r>
              <a:rPr lang="en" sz="1600"/>
              <a:t> the Los Angeles Parking Citation DataSet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 20 Violation Description (779 type of  citations)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 time</a:t>
            </a:r>
            <a:endParaRPr sz="1600"/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Near issue time </a:t>
            </a:r>
            <a:endParaRPr sz="1600"/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Between issue time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 Date- Day of week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Serial Models</a:t>
            </a:r>
            <a:endParaRPr sz="1600"/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Cloud - GPU. </a:t>
            </a:r>
            <a:endParaRPr sz="1600"/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Local environment.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680900" y="1514425"/>
            <a:ext cx="77934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Angeles Parking Citations 2015 - Present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Source: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Kaggle - Los Angeles Parking Citations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Format: Csv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Size: 1.11 GB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Planning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489575" y="1984200"/>
            <a:ext cx="76431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Pandas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Mathplotlib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Jupyter Notebook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Ipyparallel - IPython’s architecture for parallel and distributed computing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Collaboratory- free Jupyter notebook environment that requires no setup and runs entirely in the cloud.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Mathplotlib to show data results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 violation descriptions, issue time, issue date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8241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Local Machine - Execution time: 445 seconds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Google Collaboratory - </a:t>
            </a:r>
            <a:r>
              <a:rPr lang="en" sz="1800"/>
              <a:t>Execution time: 119 seconds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Number of Parking Citations: 8,434,069 (2015-2018)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Total Fine:$ 590,644,016.00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Violation Descriptions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5" y="1298900"/>
            <a:ext cx="4764276" cy="3585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8"/>
          <p:cNvGraphicFramePr/>
          <p:nvPr/>
        </p:nvGraphicFramePr>
        <p:xfrm>
          <a:off x="5075975" y="155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{6F616F6A-DE4E-4706-BAC5-23536BD8EA2A}</a:tableStyleId>
              </a:tblPr>
              <a:tblGrid>
                <a:gridCol w="1444175"/>
                <a:gridCol w="709300"/>
                <a:gridCol w="938800"/>
                <a:gridCol w="736300"/>
              </a:tblGrid>
              <a:tr h="54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Violation Description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Fine Amount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Quantity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%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NO PARK/STREET CLEAN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73.00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2,434,742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28.9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   METER EXP.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63.00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1,483,118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RED ZONE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93.00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621,533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 PREFERENTIAL PARKING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68.00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580,289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DISPLAY OF TABS 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25.00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51,7651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5191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{6F616F6A-DE4E-4706-BAC5-23536BD8EA2A}</a:tableStyleId>
              </a:tblPr>
              <a:tblGrid>
                <a:gridCol w="1993250"/>
                <a:gridCol w="823775"/>
                <a:gridCol w="823775"/>
              </a:tblGrid>
              <a:tr h="4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Location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Quantity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Ventura BL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130,481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1.55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Wall 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45,413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42,972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San Vicente BL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38,732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Pico BL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37,002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2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LOS ANGELES 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33,695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19"/>
          <p:cNvSpPr txBox="1"/>
          <p:nvPr/>
        </p:nvSpPr>
        <p:spPr>
          <a:xfrm flipH="1">
            <a:off x="5098650" y="4557525"/>
            <a:ext cx="38247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Data: 142,804 locations</a:t>
            </a:r>
            <a:endParaRPr sz="6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75213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Date </a:t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4817825" y="16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{6F616F6A-DE4E-4706-BAC5-23536BD8EA2A}</a:tableStyleId>
              </a:tblPr>
              <a:tblGrid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of 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Tuesday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1,640,958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Thursday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1,584,621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Wednesday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1,552,237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Friday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1,374,309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1,365,862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Saturday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485,931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Sunday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42,963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50" y="1520800"/>
            <a:ext cx="4452411" cy="31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Issue Time - Between Issue Time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50" y="1358025"/>
            <a:ext cx="7859449" cy="36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