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Mari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sathish</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sz="2800" dirty="0"/>
              <a:t>Use reputable antivirus software: Antivirus software can detect and remove known keyloggers from the system, providing a basic level of protection against such threats. </a:t>
            </a:r>
          </a:p>
          <a:p>
            <a:pPr algn="l">
              <a:buFont typeface="+mj-lt"/>
              <a:buAutoNum type="arabicPeriod"/>
            </a:pPr>
            <a:r>
              <a:rPr lang="en-US" sz="2800" dirty="0"/>
              <a:t>Regularly update operating systems and software:  Software updates often include patches for security vulnerabilities that could be exploited by keyloggers. Keeping systems up to date reduces the risk of exploitation.</a:t>
            </a:r>
          </a:p>
          <a:p>
            <a:pPr algn="l">
              <a:buFont typeface="+mj-lt"/>
              <a:buAutoNum type="arabicPeriod"/>
            </a:pPr>
            <a:r>
              <a:rPr lang="en-US" sz="2800" dirty="0"/>
              <a:t>Employ firewall </a:t>
            </a:r>
            <a:r>
              <a:rPr lang="en-US" sz="2800" dirty="0" err="1"/>
              <a:t>protection:Firewalls</a:t>
            </a:r>
            <a:r>
              <a:rPr lang="en-US" sz="2800" dirty="0"/>
              <a:t> monitor and control incoming and outgoing network traffic, helping to prevent unauthorized access to the system and the transmission of data captured by keyloggers.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sz="2800" dirty="0"/>
              <a:t>Education and Awareness: Educate users about the dangers of keyloggers and how they operate. Raise awareness about safe browsing habits and the importance of regularly updating security software. </a:t>
            </a:r>
          </a:p>
          <a:p>
            <a:pPr algn="l">
              <a:buFont typeface="+mj-lt"/>
              <a:buAutoNum type="arabicPeriod"/>
            </a:pPr>
            <a:r>
              <a:rPr lang="en-US" sz="2800" dirty="0"/>
              <a:t>Antivirus and Anti-Malware Software: Deploy robust antivirus and anti-malware software that includes keylogger detection and removal capabilities. </a:t>
            </a:r>
          </a:p>
          <a:p>
            <a:pPr algn="l">
              <a:buFont typeface="+mj-lt"/>
              <a:buAutoNum type="arabicPeriod"/>
            </a:pPr>
            <a:r>
              <a:rPr lang="en-US" sz="2800" dirty="0"/>
              <a:t>3. Firewalls: Implement firewalls to monitor and control incoming and outgoing network traffic, preventing unauthorized access to the system</a:t>
            </a:r>
            <a:endParaRPr lang="en-US" sz="28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625548"/>
          </a:xfrm>
        </p:spPr>
        <p:txBody>
          <a:bodyPr anchor="t">
            <a:noAutofit/>
          </a:bodyPr>
          <a:lstStyle/>
          <a:p>
            <a:pPr algn="l">
              <a:buFont typeface="+mj-lt"/>
              <a:buAutoNum type="arabicPeriod"/>
            </a:pPr>
            <a:r>
              <a:rPr lang="en-US" sz="2800" dirty="0"/>
              <a:t>Threat Assessment: Conduct a thorough assessment of potential keylogger threats, including their methods of infiltration, distribution, and impact. </a:t>
            </a:r>
          </a:p>
          <a:p>
            <a:pPr algn="l">
              <a:buFont typeface="+mj-lt"/>
              <a:buAutoNum type="arabicPeriod"/>
            </a:pPr>
            <a:r>
              <a:rPr lang="en-US" sz="2800" dirty="0"/>
              <a:t> Detection Algorithm: Develop an algorithm capable of detecting keylogger activity by analyzing patterns in keyboard input, system processes, and network traffic.</a:t>
            </a:r>
          </a:p>
          <a:p>
            <a:pPr algn="l">
              <a:buFont typeface="+mj-lt"/>
              <a:buAutoNum type="arabicPeriod"/>
            </a:pPr>
            <a:r>
              <a:rPr lang="en-US" sz="2800" dirty="0"/>
              <a:t>  Behavioral Analysis: Implement behavioral analysis techniques to identify suspicious activities indicative of keylogger behavior, such as unusual keystroke patterns or unauthorized access attempts</a:t>
            </a:r>
            <a:endParaRPr lang="en-US" sz="28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b="0" i="0" dirty="0">
                <a:solidFill>
                  <a:srgbClr val="0D0D0D"/>
                </a:solidFill>
                <a:effectLst/>
              </a:rPr>
              <a:t>In </a:t>
            </a:r>
            <a:r>
              <a:rPr lang="en-US" sz="2800" i="0" dirty="0">
                <a:solidFill>
                  <a:srgbClr val="0D0D0D"/>
                </a:solidFill>
                <a:effectLst/>
              </a:rPr>
              <a:t>today's</a:t>
            </a:r>
            <a:r>
              <a:rPr lang="en-US" sz="2800" b="0" i="0" dirty="0">
                <a:solidFill>
                  <a:srgbClr val="0D0D0D"/>
                </a:solidFill>
                <a:effectLst/>
              </a:rPr>
              <a:t>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show the </a:t>
            </a:r>
            <a:r>
              <a:rPr lang="en-US" sz="2800" b="0" i="0" dirty="0" err="1">
                <a:solidFill>
                  <a:srgbClr val="0D0D0D"/>
                </a:solidFill>
                <a:effectLst/>
              </a:rPr>
              <a:t>algorith</a:t>
            </a:r>
            <a:r>
              <a:rPr lang="en-US" sz="2800" b="0" i="0" dirty="0">
                <a:solidFill>
                  <a:srgbClr val="0D0D0D"/>
                </a:solidFill>
                <a:effectLst/>
              </a:rPr>
              <a:t> and deployment with </a:t>
            </a:r>
            <a:r>
              <a:rPr lang="en-US" sz="2800" b="0" i="0" dirty="0" err="1">
                <a:solidFill>
                  <a:srgbClr val="0D0D0D"/>
                </a:solidFill>
                <a:effectLst/>
              </a:rPr>
              <a:t>bulletting</a:t>
            </a:r>
            <a:r>
              <a:rPr lang="en-US" sz="2800" b="0" i="0" dirty="0">
                <a:solidFill>
                  <a:srgbClr val="0D0D0D"/>
                </a:solidFill>
                <a:effectLst/>
              </a:rPr>
              <a:t> points</a:t>
            </a:r>
            <a:endParaRPr lang="en-IN" sz="2800" dirty="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800" b="0" i="0" dirty="0">
                <a:solidFill>
                  <a:srgbClr val="0D0D0D"/>
                </a:solidFill>
                <a:effectLst/>
              </a:rPr>
              <a:t>In conclusion, 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800"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a:bodyPr>
          <a:lstStyle/>
          <a:p>
            <a:pPr algn="l">
              <a:buFont typeface="Arial" panose="020B0604020202020204" pitchFamily="34" charset="0"/>
              <a:buChar char="•"/>
            </a:pPr>
            <a:r>
              <a:rPr lang="en-US" sz="2800" dirty="0"/>
              <a:t>Enhanced Detection Techniques: Future advancements in cybersecurity will likely focus on developing more sophisticated detection methods to identify and mitigate keyloggers effectively. </a:t>
            </a:r>
          </a:p>
          <a:p>
            <a:pPr algn="l">
              <a:buFont typeface="Arial" panose="020B0604020202020204" pitchFamily="34" charset="0"/>
              <a:buChar char="•"/>
            </a:pPr>
            <a:r>
              <a:rPr lang="en-US" sz="2800" dirty="0"/>
              <a:t>Behavioral Analysis: There's potential for the integration of advanced behavioral analysis algorithms to detect anomalies in keystroke patterns, helping to identify potential keylogger activity. </a:t>
            </a:r>
          </a:p>
          <a:p>
            <a:pPr algn="l">
              <a:buFont typeface="Arial" panose="020B0604020202020204" pitchFamily="34" charset="0"/>
              <a:buChar char="•"/>
            </a:pPr>
            <a:r>
              <a:rPr lang="en-US" sz="2800" dirty="0"/>
              <a:t>Machine Learning Solutions: Machine learning algorithms could play a significant role in predicting and preventing keylogger attacks by continuously analyzing and adapting to new threats</a:t>
            </a:r>
            <a:endParaRPr lang="en-US" sz="2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643</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angrybird</cp:lastModifiedBy>
  <cp:revision>31</cp:revision>
  <dcterms:created xsi:type="dcterms:W3CDTF">2021-05-26T16:50:10Z</dcterms:created>
  <dcterms:modified xsi:type="dcterms:W3CDTF">2024-04-11T19:50:42Z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