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altLang="en-GB" dirty="0" sz="2400" lang="en-US"/>
              <a:t> </a:t>
            </a:r>
            <a:r>
              <a:rPr altLang="en-GB" dirty="0" sz="2400" lang="en-US"/>
              <a:t>M</a:t>
            </a:r>
            <a:r>
              <a:rPr altLang="en-GB" dirty="0" sz="2400" lang="en-US"/>
              <a:t>A</a:t>
            </a:r>
            <a:r>
              <a:rPr altLang="en-GB" dirty="0" sz="2400" lang="en-US"/>
              <a:t>R</a:t>
            </a:r>
            <a:r>
              <a:rPr altLang="en-GB" dirty="0" sz="2400" lang="en-US"/>
              <a:t>I</a:t>
            </a:r>
            <a:r>
              <a:rPr altLang="en-GB" dirty="0" sz="2400" lang="en-US"/>
              <a:t>S</a:t>
            </a:r>
            <a:r>
              <a:rPr altLang="en-GB" dirty="0" sz="2400" lang="en-US"/>
              <a:t>E</a:t>
            </a:r>
            <a:r>
              <a:rPr altLang="en-GB" dirty="0" sz="2400" lang="en-US"/>
              <a:t>L</a:t>
            </a:r>
            <a:r>
              <a:rPr altLang="en-GB" dirty="0" sz="2400" lang="en-US"/>
              <a:t>V</a:t>
            </a:r>
            <a:r>
              <a:rPr altLang="en-GB" dirty="0" sz="2400" lang="en-US"/>
              <a:t>E</a:t>
            </a:r>
            <a:r>
              <a:rPr altLang="en-GB" dirty="0" sz="2400" lang="en-US"/>
              <a:t>M</a:t>
            </a:r>
            <a:endParaRPr dirty="0" sz="2800" lang="en-US"/>
          </a:p>
          <a:p>
            <a:r>
              <a:rPr dirty="0" sz="2400" lang="en-US"/>
              <a:t>REGISTER NO:</a:t>
            </a:r>
            <a:r>
              <a:rPr dirty="0" sz="2400" lang="en-US"/>
              <a:t>4</a:t>
            </a:r>
            <a:r>
              <a:rPr dirty="0" sz="2400" lang="en-US"/>
              <a:t>2</a:t>
            </a:r>
            <a:r>
              <a:rPr dirty="0" sz="2400" lang="en-US"/>
              <a:t>2</a:t>
            </a:r>
            <a:r>
              <a:rPr dirty="0" sz="2400" lang="en-US"/>
              <a:t>2</a:t>
            </a:r>
            <a:r>
              <a:rPr dirty="0" sz="2400" lang="en-US"/>
              <a:t>0</a:t>
            </a:r>
            <a:r>
              <a:rPr dirty="0" sz="2400" lang="en-US"/>
              <a:t>0</a:t>
            </a:r>
            <a:r>
              <a:rPr dirty="0" sz="2400" lang="en-US"/>
              <a:t>7</a:t>
            </a:r>
            <a:r>
              <a:rPr dirty="0" sz="2400" lang="en-US"/>
              <a:t>1</a:t>
            </a:r>
            <a:r>
              <a:rPr dirty="0" sz="2400" lang="en-US"/>
              <a:t>9</a:t>
            </a:r>
            <a:endParaRPr sz="2800"/>
          </a:p>
          <a:p>
            <a:r>
              <a:rPr dirty="0" sz="2400" lang="en-US"/>
              <a:t>DEPARTMENT:</a:t>
            </a:r>
            <a:r>
              <a:rPr dirty="0" sz="2400" lang="en-IN"/>
              <a:t> </a:t>
            </a:r>
            <a:r>
              <a:rPr dirty="0" sz="2400" lang="en-US"/>
              <a:t>B</a:t>
            </a:r>
            <a:r>
              <a:rPr dirty="0" sz="2400" lang="en-US"/>
              <a:t> </a:t>
            </a:r>
            <a:r>
              <a:rPr dirty="0" sz="2400" lang="en-US"/>
              <a:t>C</a:t>
            </a:r>
            <a:r>
              <a:rPr dirty="0" sz="2400" lang="en-US"/>
              <a:t>O</a:t>
            </a:r>
            <a:r>
              <a:rPr dirty="0" sz="2400" lang="en-US"/>
              <a:t>M</a:t>
            </a:r>
            <a:r>
              <a:rPr dirty="0" sz="2400" lang="en-US"/>
              <a:t>(</a:t>
            </a:r>
            <a:r>
              <a:rPr dirty="0" sz="2400" lang="en-US"/>
              <a:t>I</a:t>
            </a:r>
            <a:r>
              <a:rPr dirty="0" sz="2400" lang="en-US"/>
              <a:t>nformation </a:t>
            </a:r>
            <a:r>
              <a:rPr dirty="0" sz="2400" lang="en-US"/>
              <a:t>system </a:t>
            </a:r>
            <a:r>
              <a:rPr dirty="0" sz="2400" lang="en-US"/>
              <a:t>management</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MUTHUKUMARA </a:t>
            </a:r>
            <a:r>
              <a:rPr altLang="en-GB" dirty="0" sz="2400" lang="en-US"/>
              <a:t>SWAMY </a:t>
            </a:r>
            <a:r>
              <a:rPr altLang="en-GB" dirty="0" sz="2400" lang="en-US"/>
              <a:t>COLLAGE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2024-09-12T06:01:49Z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